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handoutMasterIdLst>
    <p:handoutMasterId r:id="rId21"/>
  </p:handoutMasterIdLst>
  <p:sldIdLst>
    <p:sldId id="363" r:id="rId5"/>
    <p:sldId id="389" r:id="rId6"/>
    <p:sldId id="366" r:id="rId7"/>
    <p:sldId id="391" r:id="rId8"/>
    <p:sldId id="390" r:id="rId9"/>
    <p:sldId id="392" r:id="rId10"/>
    <p:sldId id="393" r:id="rId11"/>
    <p:sldId id="394" r:id="rId12"/>
    <p:sldId id="388" r:id="rId13"/>
    <p:sldId id="369" r:id="rId14"/>
    <p:sldId id="397" r:id="rId15"/>
    <p:sldId id="398" r:id="rId16"/>
    <p:sldId id="399" r:id="rId17"/>
    <p:sldId id="400" r:id="rId18"/>
    <p:sldId id="38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Gohlu8gmacQrYOp+weA17A==" hashData="cMIl/s0qyBj/rT+rpBrPP1XLTsemWpreFQIpdFaUKPyUY8uels8CWVhZo7wKYsFe9m7qmKclHwVKZyF0Onw1kw=="/>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0B0C"/>
    <a:srgbClr val="E93547"/>
    <a:srgbClr val="4F5457"/>
    <a:srgbClr val="54595E"/>
    <a:srgbClr val="F1F1F4"/>
    <a:srgbClr val="54595F"/>
    <a:srgbClr val="1906C2"/>
    <a:srgbClr val="E77817"/>
    <a:srgbClr val="040819"/>
    <a:srgbClr val="1B23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4C235E-2E32-4D43-A48F-E18295DDEA8F}" v="182" dt="2025-01-06T01:10:48.250"/>
    <p1510:client id="{838E608B-6C12-42F1-87D7-1684E77C2175}" v="23" dt="2025-01-06T18:48:41.6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39" autoAdjust="0"/>
    <p:restoredTop sz="94660" autoAdjust="0"/>
  </p:normalViewPr>
  <p:slideViewPr>
    <p:cSldViewPr snapToGrid="0">
      <p:cViewPr varScale="1">
        <p:scale>
          <a:sx n="128" d="100"/>
          <a:sy n="128" d="100"/>
        </p:scale>
        <p:origin x="168" y="176"/>
      </p:cViewPr>
      <p:guideLst>
        <p:guide orient="horz" pos="2160"/>
        <p:guide pos="3840"/>
      </p:guideLst>
    </p:cSldViewPr>
  </p:slideViewPr>
  <p:outlineViewPr>
    <p:cViewPr>
      <p:scale>
        <a:sx n="33" d="100"/>
        <a:sy n="33" d="100"/>
      </p:scale>
      <p:origin x="0" y="186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63" d="100"/>
          <a:sy n="63" d="100"/>
        </p:scale>
        <p:origin x="2477" y="3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athan Towles" userId="75073ecb-1920-4111-b9e8-0fa6e95cc1cc" providerId="ADAL" clId="{838E608B-6C12-42F1-87D7-1684E77C2175}"/>
    <pc:docChg chg="custSel modSld">
      <pc:chgData name="Jonathan Towles" userId="75073ecb-1920-4111-b9e8-0fa6e95cc1cc" providerId="ADAL" clId="{838E608B-6C12-42F1-87D7-1684E77C2175}" dt="2025-01-06T18:48:41.646" v="23" actId="20577"/>
      <pc:docMkLst>
        <pc:docMk/>
      </pc:docMkLst>
      <pc:sldChg chg="modSp mod modAnim">
        <pc:chgData name="Jonathan Towles" userId="75073ecb-1920-4111-b9e8-0fa6e95cc1cc" providerId="ADAL" clId="{838E608B-6C12-42F1-87D7-1684E77C2175}" dt="2025-01-06T18:48:41.646" v="23" actId="20577"/>
        <pc:sldMkLst>
          <pc:docMk/>
          <pc:sldMk cId="2949462215" sldId="398"/>
        </pc:sldMkLst>
        <pc:spChg chg="mod">
          <ac:chgData name="Jonathan Towles" userId="75073ecb-1920-4111-b9e8-0fa6e95cc1cc" providerId="ADAL" clId="{838E608B-6C12-42F1-87D7-1684E77C2175}" dt="2025-01-06T18:48:41.646" v="23" actId="20577"/>
          <ac:spMkLst>
            <pc:docMk/>
            <pc:sldMk cId="2949462215" sldId="398"/>
            <ac:spMk id="6" creationId="{9E0FF11B-B1E6-317E-FA7E-A0D9B4CD9C61}"/>
          </ac:spMkLst>
        </pc:spChg>
      </pc:sldChg>
    </pc:docChg>
  </pc:docChgLst>
  <pc:docChgLst>
    <pc:chgData name="Jonathan Towles" userId="75073ecb-1920-4111-b9e8-0fa6e95cc1cc" providerId="ADAL" clId="{564C235E-2E32-4D43-A48F-E18295DDEA8F}"/>
    <pc:docChg chg="undo custSel addSld delSld modSld sldOrd">
      <pc:chgData name="Jonathan Towles" userId="75073ecb-1920-4111-b9e8-0fa6e95cc1cc" providerId="ADAL" clId="{564C235E-2E32-4D43-A48F-E18295DDEA8F}" dt="2025-01-06T01:10:48.250" v="3591" actId="2711"/>
      <pc:docMkLst>
        <pc:docMk/>
      </pc:docMkLst>
      <pc:sldChg chg="delSp modSp mod">
        <pc:chgData name="Jonathan Towles" userId="75073ecb-1920-4111-b9e8-0fa6e95cc1cc" providerId="ADAL" clId="{564C235E-2E32-4D43-A48F-E18295DDEA8F}" dt="2025-01-05T23:04:40.664" v="6" actId="14100"/>
        <pc:sldMkLst>
          <pc:docMk/>
          <pc:sldMk cId="3893596114" sldId="363"/>
        </pc:sldMkLst>
        <pc:spChg chg="mod">
          <ac:chgData name="Jonathan Towles" userId="75073ecb-1920-4111-b9e8-0fa6e95cc1cc" providerId="ADAL" clId="{564C235E-2E32-4D43-A48F-E18295DDEA8F}" dt="2025-01-05T23:04:40.664" v="6" actId="14100"/>
          <ac:spMkLst>
            <pc:docMk/>
            <pc:sldMk cId="3893596114" sldId="363"/>
            <ac:spMk id="2" creationId="{22D3A260-4652-AB7E-114E-6C6043E8631F}"/>
          </ac:spMkLst>
        </pc:spChg>
        <pc:spChg chg="del">
          <ac:chgData name="Jonathan Towles" userId="75073ecb-1920-4111-b9e8-0fa6e95cc1cc" providerId="ADAL" clId="{564C235E-2E32-4D43-A48F-E18295DDEA8F}" dt="2025-01-05T23:04:33.976" v="4" actId="478"/>
          <ac:spMkLst>
            <pc:docMk/>
            <pc:sldMk cId="3893596114" sldId="363"/>
            <ac:spMk id="3" creationId="{CF8DD8B1-C48D-8986-CC84-FBDA2D384BCA}"/>
          </ac:spMkLst>
        </pc:spChg>
      </pc:sldChg>
      <pc:sldChg chg="del">
        <pc:chgData name="Jonathan Towles" userId="75073ecb-1920-4111-b9e8-0fa6e95cc1cc" providerId="ADAL" clId="{564C235E-2E32-4D43-A48F-E18295DDEA8F}" dt="2025-01-06T00:08:06.814" v="1970" actId="47"/>
        <pc:sldMkLst>
          <pc:docMk/>
          <pc:sldMk cId="1335499779" sldId="365"/>
        </pc:sldMkLst>
      </pc:sldChg>
      <pc:sldChg chg="modSp mod ord modAnim">
        <pc:chgData name="Jonathan Towles" userId="75073ecb-1920-4111-b9e8-0fa6e95cc1cc" providerId="ADAL" clId="{564C235E-2E32-4D43-A48F-E18295DDEA8F}" dt="2025-01-06T01:09:11.159" v="3580" actId="2711"/>
        <pc:sldMkLst>
          <pc:docMk/>
          <pc:sldMk cId="1660266994" sldId="366"/>
        </pc:sldMkLst>
        <pc:spChg chg="mod">
          <ac:chgData name="Jonathan Towles" userId="75073ecb-1920-4111-b9e8-0fa6e95cc1cc" providerId="ADAL" clId="{564C235E-2E32-4D43-A48F-E18295DDEA8F}" dt="2025-01-06T01:07:37.884" v="3568" actId="2711"/>
          <ac:spMkLst>
            <pc:docMk/>
            <pc:sldMk cId="1660266994" sldId="366"/>
            <ac:spMk id="2" creationId="{284E7563-EA82-36DA-ADC6-695494A58A71}"/>
          </ac:spMkLst>
        </pc:spChg>
        <pc:spChg chg="mod">
          <ac:chgData name="Jonathan Towles" userId="75073ecb-1920-4111-b9e8-0fa6e95cc1cc" providerId="ADAL" clId="{564C235E-2E32-4D43-A48F-E18295DDEA8F}" dt="2025-01-06T01:09:11.159" v="3580" actId="2711"/>
          <ac:spMkLst>
            <pc:docMk/>
            <pc:sldMk cId="1660266994" sldId="366"/>
            <ac:spMk id="3" creationId="{99D28B9E-21A6-5FE5-38BC-E1CE5A548272}"/>
          </ac:spMkLst>
        </pc:spChg>
      </pc:sldChg>
      <pc:sldChg chg="del">
        <pc:chgData name="Jonathan Towles" userId="75073ecb-1920-4111-b9e8-0fa6e95cc1cc" providerId="ADAL" clId="{564C235E-2E32-4D43-A48F-E18295DDEA8F}" dt="2025-01-06T00:08:25.707" v="1971" actId="47"/>
        <pc:sldMkLst>
          <pc:docMk/>
          <pc:sldMk cId="2086302269" sldId="367"/>
        </pc:sldMkLst>
      </pc:sldChg>
      <pc:sldChg chg="del">
        <pc:chgData name="Jonathan Towles" userId="75073ecb-1920-4111-b9e8-0fa6e95cc1cc" providerId="ADAL" clId="{564C235E-2E32-4D43-A48F-E18295DDEA8F}" dt="2025-01-06T00:48:35.172" v="3319" actId="47"/>
        <pc:sldMkLst>
          <pc:docMk/>
          <pc:sldMk cId="448873332" sldId="368"/>
        </pc:sldMkLst>
      </pc:sldChg>
      <pc:sldChg chg="addSp delSp modSp mod ord">
        <pc:chgData name="Jonathan Towles" userId="75073ecb-1920-4111-b9e8-0fa6e95cc1cc" providerId="ADAL" clId="{564C235E-2E32-4D43-A48F-E18295DDEA8F}" dt="2025-01-06T01:08:27.428" v="3573" actId="2711"/>
        <pc:sldMkLst>
          <pc:docMk/>
          <pc:sldMk cId="414045661" sldId="369"/>
        </pc:sldMkLst>
        <pc:spChg chg="del mod">
          <ac:chgData name="Jonathan Towles" userId="75073ecb-1920-4111-b9e8-0fa6e95cc1cc" providerId="ADAL" clId="{564C235E-2E32-4D43-A48F-E18295DDEA8F}" dt="2025-01-06T00:06:47.414" v="1860" actId="478"/>
          <ac:spMkLst>
            <pc:docMk/>
            <pc:sldMk cId="414045661" sldId="369"/>
            <ac:spMk id="2" creationId="{FD774C39-B5AB-4FC0-4F13-DC5E85778698}"/>
          </ac:spMkLst>
        </pc:spChg>
        <pc:spChg chg="mod">
          <ac:chgData name="Jonathan Towles" userId="75073ecb-1920-4111-b9e8-0fa6e95cc1cc" providerId="ADAL" clId="{564C235E-2E32-4D43-A48F-E18295DDEA8F}" dt="2025-01-06T01:08:27.428" v="3573" actId="2711"/>
          <ac:spMkLst>
            <pc:docMk/>
            <pc:sldMk cId="414045661" sldId="369"/>
            <ac:spMk id="3" creationId="{CC8DA1DD-1955-7DAF-F176-2EC3D03A5589}"/>
          </ac:spMkLst>
        </pc:spChg>
        <pc:spChg chg="add mod">
          <ac:chgData name="Jonathan Towles" userId="75073ecb-1920-4111-b9e8-0fa6e95cc1cc" providerId="ADAL" clId="{564C235E-2E32-4D43-A48F-E18295DDEA8F}" dt="2025-01-06T00:08:00.250" v="1969" actId="1076"/>
          <ac:spMkLst>
            <pc:docMk/>
            <pc:sldMk cId="414045661" sldId="369"/>
            <ac:spMk id="4" creationId="{FA69ABF0-0A18-A4EE-E58B-641358A140CB}"/>
          </ac:spMkLst>
        </pc:spChg>
      </pc:sldChg>
      <pc:sldChg chg="del">
        <pc:chgData name="Jonathan Towles" userId="75073ecb-1920-4111-b9e8-0fa6e95cc1cc" providerId="ADAL" clId="{564C235E-2E32-4D43-A48F-E18295DDEA8F}" dt="2025-01-06T00:48:39.796" v="3321" actId="47"/>
        <pc:sldMkLst>
          <pc:docMk/>
          <pc:sldMk cId="266859445" sldId="370"/>
        </pc:sldMkLst>
      </pc:sldChg>
      <pc:sldChg chg="del">
        <pc:chgData name="Jonathan Towles" userId="75073ecb-1920-4111-b9e8-0fa6e95cc1cc" providerId="ADAL" clId="{564C235E-2E32-4D43-A48F-E18295DDEA8F}" dt="2025-01-06T00:48:40.894" v="3322" actId="47"/>
        <pc:sldMkLst>
          <pc:docMk/>
          <pc:sldMk cId="1610076228" sldId="371"/>
        </pc:sldMkLst>
      </pc:sldChg>
      <pc:sldChg chg="del">
        <pc:chgData name="Jonathan Towles" userId="75073ecb-1920-4111-b9e8-0fa6e95cc1cc" providerId="ADAL" clId="{564C235E-2E32-4D43-A48F-E18295DDEA8F}" dt="2025-01-06T00:48:41.804" v="3323" actId="47"/>
        <pc:sldMkLst>
          <pc:docMk/>
          <pc:sldMk cId="3519533489" sldId="372"/>
        </pc:sldMkLst>
      </pc:sldChg>
      <pc:sldChg chg="del">
        <pc:chgData name="Jonathan Towles" userId="75073ecb-1920-4111-b9e8-0fa6e95cc1cc" providerId="ADAL" clId="{564C235E-2E32-4D43-A48F-E18295DDEA8F}" dt="2025-01-06T00:48:42.662" v="3324" actId="47"/>
        <pc:sldMkLst>
          <pc:docMk/>
          <pc:sldMk cId="18966257" sldId="373"/>
        </pc:sldMkLst>
      </pc:sldChg>
      <pc:sldChg chg="del">
        <pc:chgData name="Jonathan Towles" userId="75073ecb-1920-4111-b9e8-0fa6e95cc1cc" providerId="ADAL" clId="{564C235E-2E32-4D43-A48F-E18295DDEA8F}" dt="2025-01-06T00:48:43.324" v="3325" actId="47"/>
        <pc:sldMkLst>
          <pc:docMk/>
          <pc:sldMk cId="2360036837" sldId="374"/>
        </pc:sldMkLst>
      </pc:sldChg>
      <pc:sldChg chg="del">
        <pc:chgData name="Jonathan Towles" userId="75073ecb-1920-4111-b9e8-0fa6e95cc1cc" providerId="ADAL" clId="{564C235E-2E32-4D43-A48F-E18295DDEA8F}" dt="2025-01-06T00:48:43.996" v="3326" actId="47"/>
        <pc:sldMkLst>
          <pc:docMk/>
          <pc:sldMk cId="231819788" sldId="375"/>
        </pc:sldMkLst>
      </pc:sldChg>
      <pc:sldChg chg="del">
        <pc:chgData name="Jonathan Towles" userId="75073ecb-1920-4111-b9e8-0fa6e95cc1cc" providerId="ADAL" clId="{564C235E-2E32-4D43-A48F-E18295DDEA8F}" dt="2025-01-06T00:48:44.931" v="3327" actId="47"/>
        <pc:sldMkLst>
          <pc:docMk/>
          <pc:sldMk cId="1092201853" sldId="376"/>
        </pc:sldMkLst>
      </pc:sldChg>
      <pc:sldChg chg="del">
        <pc:chgData name="Jonathan Towles" userId="75073ecb-1920-4111-b9e8-0fa6e95cc1cc" providerId="ADAL" clId="{564C235E-2E32-4D43-A48F-E18295DDEA8F}" dt="2025-01-06T00:48:45.524" v="3328" actId="47"/>
        <pc:sldMkLst>
          <pc:docMk/>
          <pc:sldMk cId="3984214685" sldId="377"/>
        </pc:sldMkLst>
      </pc:sldChg>
      <pc:sldChg chg="del">
        <pc:chgData name="Jonathan Towles" userId="75073ecb-1920-4111-b9e8-0fa6e95cc1cc" providerId="ADAL" clId="{564C235E-2E32-4D43-A48F-E18295DDEA8F}" dt="2025-01-06T00:48:46.211" v="3329" actId="47"/>
        <pc:sldMkLst>
          <pc:docMk/>
          <pc:sldMk cId="1644902298" sldId="378"/>
        </pc:sldMkLst>
      </pc:sldChg>
      <pc:sldChg chg="del">
        <pc:chgData name="Jonathan Towles" userId="75073ecb-1920-4111-b9e8-0fa6e95cc1cc" providerId="ADAL" clId="{564C235E-2E32-4D43-A48F-E18295DDEA8F}" dt="2025-01-06T00:48:48.684" v="3330" actId="47"/>
        <pc:sldMkLst>
          <pc:docMk/>
          <pc:sldMk cId="626629323" sldId="379"/>
        </pc:sldMkLst>
      </pc:sldChg>
      <pc:sldChg chg="del">
        <pc:chgData name="Jonathan Towles" userId="75073ecb-1920-4111-b9e8-0fa6e95cc1cc" providerId="ADAL" clId="{564C235E-2E32-4D43-A48F-E18295DDEA8F}" dt="2025-01-06T00:48:49.800" v="3331" actId="47"/>
        <pc:sldMkLst>
          <pc:docMk/>
          <pc:sldMk cId="976224208" sldId="380"/>
        </pc:sldMkLst>
      </pc:sldChg>
      <pc:sldChg chg="del">
        <pc:chgData name="Jonathan Towles" userId="75073ecb-1920-4111-b9e8-0fa6e95cc1cc" providerId="ADAL" clId="{564C235E-2E32-4D43-A48F-E18295DDEA8F}" dt="2025-01-06T00:48:50.594" v="3332" actId="47"/>
        <pc:sldMkLst>
          <pc:docMk/>
          <pc:sldMk cId="199935018" sldId="381"/>
        </pc:sldMkLst>
      </pc:sldChg>
      <pc:sldChg chg="del">
        <pc:chgData name="Jonathan Towles" userId="75073ecb-1920-4111-b9e8-0fa6e95cc1cc" providerId="ADAL" clId="{564C235E-2E32-4D43-A48F-E18295DDEA8F}" dt="2025-01-06T00:48:51.411" v="3333" actId="47"/>
        <pc:sldMkLst>
          <pc:docMk/>
          <pc:sldMk cId="782560463" sldId="382"/>
        </pc:sldMkLst>
      </pc:sldChg>
      <pc:sldChg chg="del">
        <pc:chgData name="Jonathan Towles" userId="75073ecb-1920-4111-b9e8-0fa6e95cc1cc" providerId="ADAL" clId="{564C235E-2E32-4D43-A48F-E18295DDEA8F}" dt="2025-01-06T00:48:52.138" v="3334" actId="47"/>
        <pc:sldMkLst>
          <pc:docMk/>
          <pc:sldMk cId="1537934440" sldId="383"/>
        </pc:sldMkLst>
      </pc:sldChg>
      <pc:sldChg chg="del">
        <pc:chgData name="Jonathan Towles" userId="75073ecb-1920-4111-b9e8-0fa6e95cc1cc" providerId="ADAL" clId="{564C235E-2E32-4D43-A48F-E18295DDEA8F}" dt="2025-01-06T00:48:52.904" v="3335" actId="47"/>
        <pc:sldMkLst>
          <pc:docMk/>
          <pc:sldMk cId="2696269790" sldId="384"/>
        </pc:sldMkLst>
      </pc:sldChg>
      <pc:sldChg chg="del">
        <pc:chgData name="Jonathan Towles" userId="75073ecb-1920-4111-b9e8-0fa6e95cc1cc" providerId="ADAL" clId="{564C235E-2E32-4D43-A48F-E18295DDEA8F}" dt="2025-01-06T00:48:53.561" v="3336" actId="47"/>
        <pc:sldMkLst>
          <pc:docMk/>
          <pc:sldMk cId="1803518861" sldId="385"/>
        </pc:sldMkLst>
      </pc:sldChg>
      <pc:sldChg chg="del">
        <pc:chgData name="Jonathan Towles" userId="75073ecb-1920-4111-b9e8-0fa6e95cc1cc" providerId="ADAL" clId="{564C235E-2E32-4D43-A48F-E18295DDEA8F}" dt="2025-01-06T00:48:54.674" v="3337" actId="47"/>
        <pc:sldMkLst>
          <pc:docMk/>
          <pc:sldMk cId="3521815769" sldId="386"/>
        </pc:sldMkLst>
      </pc:sldChg>
      <pc:sldChg chg="modSp mod">
        <pc:chgData name="Jonathan Towles" userId="75073ecb-1920-4111-b9e8-0fa6e95cc1cc" providerId="ADAL" clId="{564C235E-2E32-4D43-A48F-E18295DDEA8F}" dt="2025-01-06T01:08:32.772" v="3574" actId="2711"/>
        <pc:sldMkLst>
          <pc:docMk/>
          <pc:sldMk cId="4210144515" sldId="388"/>
        </pc:sldMkLst>
        <pc:spChg chg="mod">
          <ac:chgData name="Jonathan Towles" userId="75073ecb-1920-4111-b9e8-0fa6e95cc1cc" providerId="ADAL" clId="{564C235E-2E32-4D43-A48F-E18295DDEA8F}" dt="2025-01-06T01:08:32.772" v="3574" actId="2711"/>
          <ac:spMkLst>
            <pc:docMk/>
            <pc:sldMk cId="4210144515" sldId="388"/>
            <ac:spMk id="2" creationId="{823C6E9C-A06F-950C-4AE7-A2FDC020FDBA}"/>
          </ac:spMkLst>
        </pc:spChg>
      </pc:sldChg>
      <pc:sldChg chg="modSp add mod modAnim">
        <pc:chgData name="Jonathan Towles" userId="75073ecb-1920-4111-b9e8-0fa6e95cc1cc" providerId="ADAL" clId="{564C235E-2E32-4D43-A48F-E18295DDEA8F}" dt="2025-01-06T00:56:42.863" v="3497"/>
        <pc:sldMkLst>
          <pc:docMk/>
          <pc:sldMk cId="3664047545" sldId="389"/>
        </pc:sldMkLst>
        <pc:spChg chg="mod">
          <ac:chgData name="Jonathan Towles" userId="75073ecb-1920-4111-b9e8-0fa6e95cc1cc" providerId="ADAL" clId="{564C235E-2E32-4D43-A48F-E18295DDEA8F}" dt="2025-01-06T00:04:06.158" v="1853" actId="20577"/>
          <ac:spMkLst>
            <pc:docMk/>
            <pc:sldMk cId="3664047545" sldId="389"/>
            <ac:spMk id="2" creationId="{284E7563-EA82-36DA-ADC6-695494A58A71}"/>
          </ac:spMkLst>
        </pc:spChg>
        <pc:spChg chg="mod">
          <ac:chgData name="Jonathan Towles" userId="75073ecb-1920-4111-b9e8-0fa6e95cc1cc" providerId="ADAL" clId="{564C235E-2E32-4D43-A48F-E18295DDEA8F}" dt="2025-01-05T23:18:14.810" v="235" actId="2711"/>
          <ac:spMkLst>
            <pc:docMk/>
            <pc:sldMk cId="3664047545" sldId="389"/>
            <ac:spMk id="3" creationId="{99D28B9E-21A6-5FE5-38BC-E1CE5A548272}"/>
          </ac:spMkLst>
        </pc:spChg>
      </pc:sldChg>
      <pc:sldChg chg="addSp delSp modSp add mod ord delAnim modAnim">
        <pc:chgData name="Jonathan Towles" userId="75073ecb-1920-4111-b9e8-0fa6e95cc1cc" providerId="ADAL" clId="{564C235E-2E32-4D43-A48F-E18295DDEA8F}" dt="2025-01-06T01:08:57.886" v="3578" actId="2711"/>
        <pc:sldMkLst>
          <pc:docMk/>
          <pc:sldMk cId="478210971" sldId="390"/>
        </pc:sldMkLst>
        <pc:spChg chg="del">
          <ac:chgData name="Jonathan Towles" userId="75073ecb-1920-4111-b9e8-0fa6e95cc1cc" providerId="ADAL" clId="{564C235E-2E32-4D43-A48F-E18295DDEA8F}" dt="2025-01-05T23:23:09.360" v="341" actId="478"/>
          <ac:spMkLst>
            <pc:docMk/>
            <pc:sldMk cId="478210971" sldId="390"/>
            <ac:spMk id="2" creationId="{284E7563-EA82-36DA-ADC6-695494A58A71}"/>
          </ac:spMkLst>
        </pc:spChg>
        <pc:spChg chg="mod">
          <ac:chgData name="Jonathan Towles" userId="75073ecb-1920-4111-b9e8-0fa6e95cc1cc" providerId="ADAL" clId="{564C235E-2E32-4D43-A48F-E18295DDEA8F}" dt="2025-01-06T01:08:57.886" v="3578" actId="2711"/>
          <ac:spMkLst>
            <pc:docMk/>
            <pc:sldMk cId="478210971" sldId="390"/>
            <ac:spMk id="3" creationId="{99D28B9E-21A6-5FE5-38BC-E1CE5A548272}"/>
          </ac:spMkLst>
        </pc:spChg>
        <pc:spChg chg="add del mod">
          <ac:chgData name="Jonathan Towles" userId="75073ecb-1920-4111-b9e8-0fa6e95cc1cc" providerId="ADAL" clId="{564C235E-2E32-4D43-A48F-E18295DDEA8F}" dt="2025-01-05T23:23:37.352" v="342" actId="478"/>
          <ac:spMkLst>
            <pc:docMk/>
            <pc:sldMk cId="478210971" sldId="390"/>
            <ac:spMk id="5" creationId="{CEEBC0C9-F005-5BD3-A535-E16495B7DB1C}"/>
          </ac:spMkLst>
        </pc:spChg>
        <pc:spChg chg="del mod topLvl">
          <ac:chgData name="Jonathan Towles" userId="75073ecb-1920-4111-b9e8-0fa6e95cc1cc" providerId="ADAL" clId="{564C235E-2E32-4D43-A48F-E18295DDEA8F}" dt="2025-01-05T23:24:56.025" v="351" actId="478"/>
          <ac:spMkLst>
            <pc:docMk/>
            <pc:sldMk cId="478210971" sldId="390"/>
            <ac:spMk id="9" creationId="{FF5487AF-261E-5835-FEF2-F4584E14243B}"/>
          </ac:spMkLst>
        </pc:spChg>
        <pc:spChg chg="del mod">
          <ac:chgData name="Jonathan Towles" userId="75073ecb-1920-4111-b9e8-0fa6e95cc1cc" providerId="ADAL" clId="{564C235E-2E32-4D43-A48F-E18295DDEA8F}" dt="2025-01-05T23:24:47.998" v="348" actId="478"/>
          <ac:spMkLst>
            <pc:docMk/>
            <pc:sldMk cId="478210971" sldId="390"/>
            <ac:spMk id="11" creationId="{32A8BDFA-891A-8B65-C650-71D27B695D23}"/>
          </ac:spMkLst>
        </pc:spChg>
        <pc:spChg chg="del mod">
          <ac:chgData name="Jonathan Towles" userId="75073ecb-1920-4111-b9e8-0fa6e95cc1cc" providerId="ADAL" clId="{564C235E-2E32-4D43-A48F-E18295DDEA8F}" dt="2025-01-05T23:24:45.105" v="347" actId="478"/>
          <ac:spMkLst>
            <pc:docMk/>
            <pc:sldMk cId="478210971" sldId="390"/>
            <ac:spMk id="12" creationId="{45284491-1EB9-8B0A-FAA8-2F4CF9D2C2BD}"/>
          </ac:spMkLst>
        </pc:spChg>
        <pc:spChg chg="add del mod">
          <ac:chgData name="Jonathan Towles" userId="75073ecb-1920-4111-b9e8-0fa6e95cc1cc" providerId="ADAL" clId="{564C235E-2E32-4D43-A48F-E18295DDEA8F}" dt="2025-01-05T23:33:16.096" v="426" actId="478"/>
          <ac:spMkLst>
            <pc:docMk/>
            <pc:sldMk cId="478210971" sldId="390"/>
            <ac:spMk id="15" creationId="{A063F6AA-2B2B-5A0C-8FB8-E35F55B30DA0}"/>
          </ac:spMkLst>
        </pc:spChg>
        <pc:spChg chg="add del mod">
          <ac:chgData name="Jonathan Towles" userId="75073ecb-1920-4111-b9e8-0fa6e95cc1cc" providerId="ADAL" clId="{564C235E-2E32-4D43-A48F-E18295DDEA8F}" dt="2025-01-05T23:33:10.394" v="423" actId="478"/>
          <ac:spMkLst>
            <pc:docMk/>
            <pc:sldMk cId="478210971" sldId="390"/>
            <ac:spMk id="16" creationId="{4721CA47-CB8B-6037-D0AD-224CA6E34122}"/>
          </ac:spMkLst>
        </pc:spChg>
        <pc:spChg chg="add del mod">
          <ac:chgData name="Jonathan Towles" userId="75073ecb-1920-4111-b9e8-0fa6e95cc1cc" providerId="ADAL" clId="{564C235E-2E32-4D43-A48F-E18295DDEA8F}" dt="2025-01-05T23:33:12.548" v="424" actId="478"/>
          <ac:spMkLst>
            <pc:docMk/>
            <pc:sldMk cId="478210971" sldId="390"/>
            <ac:spMk id="17" creationId="{3455534A-2D93-7247-C6A6-B6679B8833A4}"/>
          </ac:spMkLst>
        </pc:spChg>
        <pc:spChg chg="add del mod">
          <ac:chgData name="Jonathan Towles" userId="75073ecb-1920-4111-b9e8-0fa6e95cc1cc" providerId="ADAL" clId="{564C235E-2E32-4D43-A48F-E18295DDEA8F}" dt="2025-01-05T23:33:13.839" v="425" actId="478"/>
          <ac:spMkLst>
            <pc:docMk/>
            <pc:sldMk cId="478210971" sldId="390"/>
            <ac:spMk id="18" creationId="{C32CC714-CC7B-9649-3FD4-68F3E0FFC1DD}"/>
          </ac:spMkLst>
        </pc:spChg>
        <pc:grpChg chg="add del mod">
          <ac:chgData name="Jonathan Towles" userId="75073ecb-1920-4111-b9e8-0fa6e95cc1cc" providerId="ADAL" clId="{564C235E-2E32-4D43-A48F-E18295DDEA8F}" dt="2025-01-05T23:24:56.025" v="351" actId="478"/>
          <ac:grpSpMkLst>
            <pc:docMk/>
            <pc:sldMk cId="478210971" sldId="390"/>
            <ac:grpSpMk id="7" creationId="{9A3079D7-6B77-C0C2-803E-3FA2BEF90B91}"/>
          </ac:grpSpMkLst>
        </pc:grpChg>
        <pc:grpChg chg="del mod">
          <ac:chgData name="Jonathan Towles" userId="75073ecb-1920-4111-b9e8-0fa6e95cc1cc" providerId="ADAL" clId="{564C235E-2E32-4D43-A48F-E18295DDEA8F}" dt="2025-01-05T23:24:53.059" v="350" actId="478"/>
          <ac:grpSpMkLst>
            <pc:docMk/>
            <pc:sldMk cId="478210971" sldId="390"/>
            <ac:grpSpMk id="8" creationId="{CDA1D43E-E331-6AA7-4CE3-494B3BD95E05}"/>
          </ac:grpSpMkLst>
        </pc:grpChg>
        <pc:picChg chg="add del mod">
          <ac:chgData name="Jonathan Towles" userId="75073ecb-1920-4111-b9e8-0fa6e95cc1cc" providerId="ADAL" clId="{564C235E-2E32-4D43-A48F-E18295DDEA8F}" dt="2025-01-05T23:33:05.852" v="419" actId="478"/>
          <ac:picMkLst>
            <pc:docMk/>
            <pc:sldMk cId="478210971" sldId="390"/>
            <ac:picMk id="6" creationId="{B489E30A-1837-49A8-FD87-A96FD1F4912B}"/>
          </ac:picMkLst>
        </pc:picChg>
        <pc:picChg chg="del mod topLvl">
          <ac:chgData name="Jonathan Towles" userId="75073ecb-1920-4111-b9e8-0fa6e95cc1cc" providerId="ADAL" clId="{564C235E-2E32-4D43-A48F-E18295DDEA8F}" dt="2025-01-05T23:33:07.370" v="420" actId="478"/>
          <ac:picMkLst>
            <pc:docMk/>
            <pc:sldMk cId="478210971" sldId="390"/>
            <ac:picMk id="10" creationId="{21F708AF-8540-9FBF-3255-96D2827BF671}"/>
          </ac:picMkLst>
        </pc:picChg>
        <pc:picChg chg="del mod">
          <ac:chgData name="Jonathan Towles" userId="75073ecb-1920-4111-b9e8-0fa6e95cc1cc" providerId="ADAL" clId="{564C235E-2E32-4D43-A48F-E18295DDEA8F}" dt="2025-01-05T23:24:51.792" v="349" actId="478"/>
          <ac:picMkLst>
            <pc:docMk/>
            <pc:sldMk cId="478210971" sldId="390"/>
            <ac:picMk id="13" creationId="{41BF7A6E-84FC-FC90-C5E6-48C299941798}"/>
          </ac:picMkLst>
        </pc:picChg>
        <pc:picChg chg="del mod">
          <ac:chgData name="Jonathan Towles" userId="75073ecb-1920-4111-b9e8-0fa6e95cc1cc" providerId="ADAL" clId="{564C235E-2E32-4D43-A48F-E18295DDEA8F}" dt="2025-01-05T23:24:53.059" v="350" actId="478"/>
          <ac:picMkLst>
            <pc:docMk/>
            <pc:sldMk cId="478210971" sldId="390"/>
            <ac:picMk id="14" creationId="{877CC8F7-533C-2030-6ABD-5D46C0D4ADF3}"/>
          </ac:picMkLst>
        </pc:picChg>
        <pc:picChg chg="add mod">
          <ac:chgData name="Jonathan Towles" userId="75073ecb-1920-4111-b9e8-0fa6e95cc1cc" providerId="ADAL" clId="{564C235E-2E32-4D43-A48F-E18295DDEA8F}" dt="2025-01-05T23:33:41.842" v="433" actId="1076"/>
          <ac:picMkLst>
            <pc:docMk/>
            <pc:sldMk cId="478210971" sldId="390"/>
            <ac:picMk id="20" creationId="{B7D09225-309A-E09F-ED5D-90F240B35209}"/>
          </ac:picMkLst>
        </pc:picChg>
        <pc:picChg chg="add del mod">
          <ac:chgData name="Jonathan Towles" userId="75073ecb-1920-4111-b9e8-0fa6e95cc1cc" providerId="ADAL" clId="{564C235E-2E32-4D43-A48F-E18295DDEA8F}" dt="2025-01-05T23:33:08.187" v="421" actId="478"/>
          <ac:picMkLst>
            <pc:docMk/>
            <pc:sldMk cId="478210971" sldId="390"/>
            <ac:picMk id="1026" creationId="{E3DA9B33-75B5-6E9F-4650-16226AE6B33B}"/>
          </ac:picMkLst>
        </pc:picChg>
        <pc:picChg chg="add del mod">
          <ac:chgData name="Jonathan Towles" userId="75073ecb-1920-4111-b9e8-0fa6e95cc1cc" providerId="ADAL" clId="{564C235E-2E32-4D43-A48F-E18295DDEA8F}" dt="2025-01-05T23:33:09.232" v="422" actId="478"/>
          <ac:picMkLst>
            <pc:docMk/>
            <pc:sldMk cId="478210971" sldId="390"/>
            <ac:picMk id="1028" creationId="{5CEDF42C-03AA-D632-F4DD-BEFC27F2D2D2}"/>
          </ac:picMkLst>
        </pc:picChg>
      </pc:sldChg>
      <pc:sldChg chg="modSp add mod">
        <pc:chgData name="Jonathan Towles" userId="75073ecb-1920-4111-b9e8-0fa6e95cc1cc" providerId="ADAL" clId="{564C235E-2E32-4D43-A48F-E18295DDEA8F}" dt="2025-01-06T01:09:02.982" v="3579" actId="2711"/>
        <pc:sldMkLst>
          <pc:docMk/>
          <pc:sldMk cId="834787538" sldId="391"/>
        </pc:sldMkLst>
        <pc:spChg chg="mod">
          <ac:chgData name="Jonathan Towles" userId="75073ecb-1920-4111-b9e8-0fa6e95cc1cc" providerId="ADAL" clId="{564C235E-2E32-4D43-A48F-E18295DDEA8F}" dt="2025-01-06T01:07:46.286" v="3569" actId="2711"/>
          <ac:spMkLst>
            <pc:docMk/>
            <pc:sldMk cId="834787538" sldId="391"/>
            <ac:spMk id="2" creationId="{284E7563-EA82-36DA-ADC6-695494A58A71}"/>
          </ac:spMkLst>
        </pc:spChg>
        <pc:spChg chg="mod">
          <ac:chgData name="Jonathan Towles" userId="75073ecb-1920-4111-b9e8-0fa6e95cc1cc" providerId="ADAL" clId="{564C235E-2E32-4D43-A48F-E18295DDEA8F}" dt="2025-01-06T01:09:02.982" v="3579" actId="2711"/>
          <ac:spMkLst>
            <pc:docMk/>
            <pc:sldMk cId="834787538" sldId="391"/>
            <ac:spMk id="3" creationId="{99D28B9E-21A6-5FE5-38BC-E1CE5A548272}"/>
          </ac:spMkLst>
        </pc:spChg>
      </pc:sldChg>
      <pc:sldChg chg="addSp modSp add mod modAnim">
        <pc:chgData name="Jonathan Towles" userId="75073ecb-1920-4111-b9e8-0fa6e95cc1cc" providerId="ADAL" clId="{564C235E-2E32-4D43-A48F-E18295DDEA8F}" dt="2025-01-06T01:08:51.576" v="3577" actId="2711"/>
        <pc:sldMkLst>
          <pc:docMk/>
          <pc:sldMk cId="2224366344" sldId="392"/>
        </pc:sldMkLst>
        <pc:spChg chg="mod">
          <ac:chgData name="Jonathan Towles" userId="75073ecb-1920-4111-b9e8-0fa6e95cc1cc" providerId="ADAL" clId="{564C235E-2E32-4D43-A48F-E18295DDEA8F}" dt="2025-01-06T01:07:55.314" v="3570" actId="2711"/>
          <ac:spMkLst>
            <pc:docMk/>
            <pc:sldMk cId="2224366344" sldId="392"/>
            <ac:spMk id="2" creationId="{284E7563-EA82-36DA-ADC6-695494A58A71}"/>
          </ac:spMkLst>
        </pc:spChg>
        <pc:spChg chg="mod">
          <ac:chgData name="Jonathan Towles" userId="75073ecb-1920-4111-b9e8-0fa6e95cc1cc" providerId="ADAL" clId="{564C235E-2E32-4D43-A48F-E18295DDEA8F}" dt="2025-01-06T01:08:51.576" v="3577" actId="2711"/>
          <ac:spMkLst>
            <pc:docMk/>
            <pc:sldMk cId="2224366344" sldId="392"/>
            <ac:spMk id="3" creationId="{99D28B9E-21A6-5FE5-38BC-E1CE5A548272}"/>
          </ac:spMkLst>
        </pc:spChg>
        <pc:picChg chg="add mod">
          <ac:chgData name="Jonathan Towles" userId="75073ecb-1920-4111-b9e8-0fa6e95cc1cc" providerId="ADAL" clId="{564C235E-2E32-4D43-A48F-E18295DDEA8F}" dt="2025-01-05T23:47:47.464" v="910" actId="1076"/>
          <ac:picMkLst>
            <pc:docMk/>
            <pc:sldMk cId="2224366344" sldId="392"/>
            <ac:picMk id="2050" creationId="{F009F14A-673F-548F-76D7-55281419C19E}"/>
          </ac:picMkLst>
        </pc:picChg>
      </pc:sldChg>
      <pc:sldChg chg="addSp delSp modSp add mod modAnim">
        <pc:chgData name="Jonathan Towles" userId="75073ecb-1920-4111-b9e8-0fa6e95cc1cc" providerId="ADAL" clId="{564C235E-2E32-4D43-A48F-E18295DDEA8F}" dt="2025-01-06T01:08:45.040" v="3576" actId="2711"/>
        <pc:sldMkLst>
          <pc:docMk/>
          <pc:sldMk cId="3352654751" sldId="393"/>
        </pc:sldMkLst>
        <pc:spChg chg="mod">
          <ac:chgData name="Jonathan Towles" userId="75073ecb-1920-4111-b9e8-0fa6e95cc1cc" providerId="ADAL" clId="{564C235E-2E32-4D43-A48F-E18295DDEA8F}" dt="2025-01-06T01:08:05.308" v="3571" actId="2711"/>
          <ac:spMkLst>
            <pc:docMk/>
            <pc:sldMk cId="3352654751" sldId="393"/>
            <ac:spMk id="2" creationId="{284E7563-EA82-36DA-ADC6-695494A58A71}"/>
          </ac:spMkLst>
        </pc:spChg>
        <pc:spChg chg="mod">
          <ac:chgData name="Jonathan Towles" userId="75073ecb-1920-4111-b9e8-0fa6e95cc1cc" providerId="ADAL" clId="{564C235E-2E32-4D43-A48F-E18295DDEA8F}" dt="2025-01-06T01:08:45.040" v="3576" actId="2711"/>
          <ac:spMkLst>
            <pc:docMk/>
            <pc:sldMk cId="3352654751" sldId="393"/>
            <ac:spMk id="3" creationId="{99D28B9E-21A6-5FE5-38BC-E1CE5A548272}"/>
          </ac:spMkLst>
        </pc:spChg>
        <pc:picChg chg="del">
          <ac:chgData name="Jonathan Towles" userId="75073ecb-1920-4111-b9e8-0fa6e95cc1cc" providerId="ADAL" clId="{564C235E-2E32-4D43-A48F-E18295DDEA8F}" dt="2025-01-05T23:52:15.835" v="1061" actId="478"/>
          <ac:picMkLst>
            <pc:docMk/>
            <pc:sldMk cId="3352654751" sldId="393"/>
            <ac:picMk id="2050" creationId="{F009F14A-673F-548F-76D7-55281419C19E}"/>
          </ac:picMkLst>
        </pc:picChg>
        <pc:picChg chg="add mod">
          <ac:chgData name="Jonathan Towles" userId="75073ecb-1920-4111-b9e8-0fa6e95cc1cc" providerId="ADAL" clId="{564C235E-2E32-4D43-A48F-E18295DDEA8F}" dt="2025-01-05T23:52:20.796" v="1064" actId="14100"/>
          <ac:picMkLst>
            <pc:docMk/>
            <pc:sldMk cId="3352654751" sldId="393"/>
            <ac:picMk id="3074" creationId="{43B63F66-A012-CC4E-ACA1-61E067339464}"/>
          </ac:picMkLst>
        </pc:picChg>
      </pc:sldChg>
      <pc:sldChg chg="addSp delSp modSp add mod modAnim">
        <pc:chgData name="Jonathan Towles" userId="75073ecb-1920-4111-b9e8-0fa6e95cc1cc" providerId="ADAL" clId="{564C235E-2E32-4D43-A48F-E18295DDEA8F}" dt="2025-01-06T01:08:38.115" v="3575" actId="2711"/>
        <pc:sldMkLst>
          <pc:docMk/>
          <pc:sldMk cId="3764035656" sldId="394"/>
        </pc:sldMkLst>
        <pc:spChg chg="mod">
          <ac:chgData name="Jonathan Towles" userId="75073ecb-1920-4111-b9e8-0fa6e95cc1cc" providerId="ADAL" clId="{564C235E-2E32-4D43-A48F-E18295DDEA8F}" dt="2025-01-06T01:08:14.936" v="3572" actId="2711"/>
          <ac:spMkLst>
            <pc:docMk/>
            <pc:sldMk cId="3764035656" sldId="394"/>
            <ac:spMk id="2" creationId="{284E7563-EA82-36DA-ADC6-695494A58A71}"/>
          </ac:spMkLst>
        </pc:spChg>
        <pc:spChg chg="mod">
          <ac:chgData name="Jonathan Towles" userId="75073ecb-1920-4111-b9e8-0fa6e95cc1cc" providerId="ADAL" clId="{564C235E-2E32-4D43-A48F-E18295DDEA8F}" dt="2025-01-06T01:08:38.115" v="3575" actId="2711"/>
          <ac:spMkLst>
            <pc:docMk/>
            <pc:sldMk cId="3764035656" sldId="394"/>
            <ac:spMk id="3" creationId="{99D28B9E-21A6-5FE5-38BC-E1CE5A548272}"/>
          </ac:spMkLst>
        </pc:spChg>
        <pc:picChg chg="del">
          <ac:chgData name="Jonathan Towles" userId="75073ecb-1920-4111-b9e8-0fa6e95cc1cc" providerId="ADAL" clId="{564C235E-2E32-4D43-A48F-E18295DDEA8F}" dt="2025-01-05T23:57:04.223" v="1283" actId="478"/>
          <ac:picMkLst>
            <pc:docMk/>
            <pc:sldMk cId="3764035656" sldId="394"/>
            <ac:picMk id="3074" creationId="{43B63F66-A012-CC4E-ACA1-61E067339464}"/>
          </ac:picMkLst>
        </pc:picChg>
        <pc:picChg chg="add mod">
          <ac:chgData name="Jonathan Towles" userId="75073ecb-1920-4111-b9e8-0fa6e95cc1cc" providerId="ADAL" clId="{564C235E-2E32-4D43-A48F-E18295DDEA8F}" dt="2025-01-05T23:57:53.028" v="1286" actId="1076"/>
          <ac:picMkLst>
            <pc:docMk/>
            <pc:sldMk cId="3764035656" sldId="394"/>
            <ac:picMk id="4098" creationId="{8EC1911A-B180-E4C6-6F84-D69CEC7EE310}"/>
          </ac:picMkLst>
        </pc:picChg>
      </pc:sldChg>
      <pc:sldChg chg="add del">
        <pc:chgData name="Jonathan Towles" userId="75073ecb-1920-4111-b9e8-0fa6e95cc1cc" providerId="ADAL" clId="{564C235E-2E32-4D43-A48F-E18295DDEA8F}" dt="2025-01-06T00:06:36.877" v="1857" actId="47"/>
        <pc:sldMkLst>
          <pc:docMk/>
          <pc:sldMk cId="2299670431" sldId="395"/>
        </pc:sldMkLst>
      </pc:sldChg>
      <pc:sldChg chg="add del">
        <pc:chgData name="Jonathan Towles" userId="75073ecb-1920-4111-b9e8-0fa6e95cc1cc" providerId="ADAL" clId="{564C235E-2E32-4D43-A48F-E18295DDEA8F}" dt="2025-01-06T00:48:38.186" v="3320" actId="47"/>
        <pc:sldMkLst>
          <pc:docMk/>
          <pc:sldMk cId="3542440430" sldId="396"/>
        </pc:sldMkLst>
      </pc:sldChg>
      <pc:sldChg chg="addSp delSp modSp add mod ord modAnim">
        <pc:chgData name="Jonathan Towles" userId="75073ecb-1920-4111-b9e8-0fa6e95cc1cc" providerId="ADAL" clId="{564C235E-2E32-4D43-A48F-E18295DDEA8F}" dt="2025-01-06T01:09:32.545" v="3581" actId="2711"/>
        <pc:sldMkLst>
          <pc:docMk/>
          <pc:sldMk cId="3544602451" sldId="397"/>
        </pc:sldMkLst>
        <pc:spChg chg="del">
          <ac:chgData name="Jonathan Towles" userId="75073ecb-1920-4111-b9e8-0fa6e95cc1cc" providerId="ADAL" clId="{564C235E-2E32-4D43-A48F-E18295DDEA8F}" dt="2025-01-06T00:09:36.086" v="1995" actId="478"/>
          <ac:spMkLst>
            <pc:docMk/>
            <pc:sldMk cId="3544602451" sldId="397"/>
            <ac:spMk id="2" creationId="{284E7563-EA82-36DA-ADC6-695494A58A71}"/>
          </ac:spMkLst>
        </pc:spChg>
        <pc:spChg chg="mod">
          <ac:chgData name="Jonathan Towles" userId="75073ecb-1920-4111-b9e8-0fa6e95cc1cc" providerId="ADAL" clId="{564C235E-2E32-4D43-A48F-E18295DDEA8F}" dt="2025-01-06T01:09:32.545" v="3581" actId="2711"/>
          <ac:spMkLst>
            <pc:docMk/>
            <pc:sldMk cId="3544602451" sldId="397"/>
            <ac:spMk id="3" creationId="{99D28B9E-21A6-5FE5-38BC-E1CE5A548272}"/>
          </ac:spMkLst>
        </pc:spChg>
        <pc:spChg chg="add del mod">
          <ac:chgData name="Jonathan Towles" userId="75073ecb-1920-4111-b9e8-0fa6e95cc1cc" providerId="ADAL" clId="{564C235E-2E32-4D43-A48F-E18295DDEA8F}" dt="2025-01-06T00:09:38.046" v="1996" actId="478"/>
          <ac:spMkLst>
            <pc:docMk/>
            <pc:sldMk cId="3544602451" sldId="397"/>
            <ac:spMk id="5" creationId="{BC254486-F31E-0B9F-CB6B-81B8BA461D73}"/>
          </ac:spMkLst>
        </pc:spChg>
        <pc:spChg chg="add mod">
          <ac:chgData name="Jonathan Towles" userId="75073ecb-1920-4111-b9e8-0fa6e95cc1cc" providerId="ADAL" clId="{564C235E-2E32-4D43-A48F-E18295DDEA8F}" dt="2025-01-06T00:14:40.266" v="2360" actId="20577"/>
          <ac:spMkLst>
            <pc:docMk/>
            <pc:sldMk cId="3544602451" sldId="397"/>
            <ac:spMk id="6" creationId="{9E0FF11B-B1E6-317E-FA7E-A0D9B4CD9C61}"/>
          </ac:spMkLst>
        </pc:spChg>
        <pc:spChg chg="add">
          <ac:chgData name="Jonathan Towles" userId="75073ecb-1920-4111-b9e8-0fa6e95cc1cc" providerId="ADAL" clId="{564C235E-2E32-4D43-A48F-E18295DDEA8F}" dt="2025-01-06T00:13:10.636" v="2017"/>
          <ac:spMkLst>
            <pc:docMk/>
            <pc:sldMk cId="3544602451" sldId="397"/>
            <ac:spMk id="7" creationId="{E15F207A-1DDB-EA5A-DEFD-A9D5A9C59D78}"/>
          </ac:spMkLst>
        </pc:spChg>
        <pc:picChg chg="add mod">
          <ac:chgData name="Jonathan Towles" userId="75073ecb-1920-4111-b9e8-0fa6e95cc1cc" providerId="ADAL" clId="{564C235E-2E32-4D43-A48F-E18295DDEA8F}" dt="2025-01-06T00:13:18.996" v="2020" actId="1076"/>
          <ac:picMkLst>
            <pc:docMk/>
            <pc:sldMk cId="3544602451" sldId="397"/>
            <ac:picMk id="8" creationId="{82C09F1A-9F1E-9F7C-918F-28BD21116A7A}"/>
          </ac:picMkLst>
        </pc:picChg>
        <pc:picChg chg="del">
          <ac:chgData name="Jonathan Towles" userId="75073ecb-1920-4111-b9e8-0fa6e95cc1cc" providerId="ADAL" clId="{564C235E-2E32-4D43-A48F-E18295DDEA8F}" dt="2025-01-06T00:09:39.251" v="1997" actId="478"/>
          <ac:picMkLst>
            <pc:docMk/>
            <pc:sldMk cId="3544602451" sldId="397"/>
            <ac:picMk id="4098" creationId="{8EC1911A-B180-E4C6-6F84-D69CEC7EE310}"/>
          </ac:picMkLst>
        </pc:picChg>
        <pc:picChg chg="add del mod">
          <ac:chgData name="Jonathan Towles" userId="75073ecb-1920-4111-b9e8-0fa6e95cc1cc" providerId="ADAL" clId="{564C235E-2E32-4D43-A48F-E18295DDEA8F}" dt="2025-01-06T00:11:13.601" v="2013" actId="478"/>
          <ac:picMkLst>
            <pc:docMk/>
            <pc:sldMk cId="3544602451" sldId="397"/>
            <ac:picMk id="5122" creationId="{6FB0F202-EFC1-2DD3-B58C-7B4FA0F5E53B}"/>
          </ac:picMkLst>
        </pc:picChg>
        <pc:picChg chg="add del mod">
          <ac:chgData name="Jonathan Towles" userId="75073ecb-1920-4111-b9e8-0fa6e95cc1cc" providerId="ADAL" clId="{564C235E-2E32-4D43-A48F-E18295DDEA8F}" dt="2025-01-06T00:12:10.762" v="2016" actId="478"/>
          <ac:picMkLst>
            <pc:docMk/>
            <pc:sldMk cId="3544602451" sldId="397"/>
            <ac:picMk id="5124" creationId="{6462FF32-F5D6-8530-11BC-8CD24A59C6B9}"/>
          </ac:picMkLst>
        </pc:picChg>
      </pc:sldChg>
      <pc:sldChg chg="addSp delSp modSp add mod modAnim">
        <pc:chgData name="Jonathan Towles" userId="75073ecb-1920-4111-b9e8-0fa6e95cc1cc" providerId="ADAL" clId="{564C235E-2E32-4D43-A48F-E18295DDEA8F}" dt="2025-01-06T01:09:43.592" v="3582" actId="2711"/>
        <pc:sldMkLst>
          <pc:docMk/>
          <pc:sldMk cId="2949462215" sldId="398"/>
        </pc:sldMkLst>
        <pc:spChg chg="mod">
          <ac:chgData name="Jonathan Towles" userId="75073ecb-1920-4111-b9e8-0fa6e95cc1cc" providerId="ADAL" clId="{564C235E-2E32-4D43-A48F-E18295DDEA8F}" dt="2025-01-06T01:09:43.592" v="3582" actId="2711"/>
          <ac:spMkLst>
            <pc:docMk/>
            <pc:sldMk cId="2949462215" sldId="398"/>
            <ac:spMk id="3" creationId="{99D28B9E-21A6-5FE5-38BC-E1CE5A548272}"/>
          </ac:spMkLst>
        </pc:spChg>
        <pc:spChg chg="mod">
          <ac:chgData name="Jonathan Towles" userId="75073ecb-1920-4111-b9e8-0fa6e95cc1cc" providerId="ADAL" clId="{564C235E-2E32-4D43-A48F-E18295DDEA8F}" dt="2025-01-06T00:24:45.071" v="2721" actId="20577"/>
          <ac:spMkLst>
            <pc:docMk/>
            <pc:sldMk cId="2949462215" sldId="398"/>
            <ac:spMk id="6" creationId="{9E0FF11B-B1E6-317E-FA7E-A0D9B4CD9C61}"/>
          </ac:spMkLst>
        </pc:spChg>
        <pc:picChg chg="del">
          <ac:chgData name="Jonathan Towles" userId="75073ecb-1920-4111-b9e8-0fa6e95cc1cc" providerId="ADAL" clId="{564C235E-2E32-4D43-A48F-E18295DDEA8F}" dt="2025-01-06T00:15:01.302" v="2368" actId="478"/>
          <ac:picMkLst>
            <pc:docMk/>
            <pc:sldMk cId="2949462215" sldId="398"/>
            <ac:picMk id="8" creationId="{82C09F1A-9F1E-9F7C-918F-28BD21116A7A}"/>
          </ac:picMkLst>
        </pc:picChg>
        <pc:picChg chg="add mod">
          <ac:chgData name="Jonathan Towles" userId="75073ecb-1920-4111-b9e8-0fa6e95cc1cc" providerId="ADAL" clId="{564C235E-2E32-4D43-A48F-E18295DDEA8F}" dt="2025-01-06T01:03:04.446" v="3536" actId="1076"/>
          <ac:picMkLst>
            <pc:docMk/>
            <pc:sldMk cId="2949462215" sldId="398"/>
            <ac:picMk id="7170" creationId="{AC92425F-1ECA-1082-5EC2-98198DBBC1E4}"/>
          </ac:picMkLst>
        </pc:picChg>
        <pc:picChg chg="add mod">
          <ac:chgData name="Jonathan Towles" userId="75073ecb-1920-4111-b9e8-0fa6e95cc1cc" providerId="ADAL" clId="{564C235E-2E32-4D43-A48F-E18295DDEA8F}" dt="2025-01-06T01:03:08.679" v="3537" actId="1076"/>
          <ac:picMkLst>
            <pc:docMk/>
            <pc:sldMk cId="2949462215" sldId="398"/>
            <ac:picMk id="7172" creationId="{0F2637C3-8CC5-338B-39A2-263C0D0FA07D}"/>
          </ac:picMkLst>
        </pc:picChg>
      </pc:sldChg>
      <pc:sldChg chg="addSp delSp modSp add mod modAnim">
        <pc:chgData name="Jonathan Towles" userId="75073ecb-1920-4111-b9e8-0fa6e95cc1cc" providerId="ADAL" clId="{564C235E-2E32-4D43-A48F-E18295DDEA8F}" dt="2025-01-06T01:10:48.250" v="3591" actId="2711"/>
        <pc:sldMkLst>
          <pc:docMk/>
          <pc:sldMk cId="2938003812" sldId="399"/>
        </pc:sldMkLst>
        <pc:spChg chg="mod">
          <ac:chgData name="Jonathan Towles" userId="75073ecb-1920-4111-b9e8-0fa6e95cc1cc" providerId="ADAL" clId="{564C235E-2E32-4D43-A48F-E18295DDEA8F}" dt="2025-01-06T01:09:54.251" v="3583" actId="2711"/>
          <ac:spMkLst>
            <pc:docMk/>
            <pc:sldMk cId="2938003812" sldId="399"/>
            <ac:spMk id="3" creationId="{99D28B9E-21A6-5FE5-38BC-E1CE5A548272}"/>
          </ac:spMkLst>
        </pc:spChg>
        <pc:spChg chg="add mod">
          <ac:chgData name="Jonathan Towles" userId="75073ecb-1920-4111-b9e8-0fa6e95cc1cc" providerId="ADAL" clId="{564C235E-2E32-4D43-A48F-E18295DDEA8F}" dt="2025-01-06T00:38:42.152" v="3150" actId="20577"/>
          <ac:spMkLst>
            <pc:docMk/>
            <pc:sldMk cId="2938003812" sldId="399"/>
            <ac:spMk id="4" creationId="{DE7AC0B6-46ED-7A25-FADB-050A10812514}"/>
          </ac:spMkLst>
        </pc:spChg>
        <pc:spChg chg="add">
          <ac:chgData name="Jonathan Towles" userId="75073ecb-1920-4111-b9e8-0fa6e95cc1cc" providerId="ADAL" clId="{564C235E-2E32-4D43-A48F-E18295DDEA8F}" dt="2025-01-06T00:31:28.508" v="3064"/>
          <ac:spMkLst>
            <pc:docMk/>
            <pc:sldMk cId="2938003812" sldId="399"/>
            <ac:spMk id="5" creationId="{A9213AAC-EB70-0602-3082-DFE3C08F4DA3}"/>
          </ac:spMkLst>
        </pc:spChg>
        <pc:spChg chg="del">
          <ac:chgData name="Jonathan Towles" userId="75073ecb-1920-4111-b9e8-0fa6e95cc1cc" providerId="ADAL" clId="{564C235E-2E32-4D43-A48F-E18295DDEA8F}" dt="2025-01-06T00:25:24.204" v="2752" actId="478"/>
          <ac:spMkLst>
            <pc:docMk/>
            <pc:sldMk cId="2938003812" sldId="399"/>
            <ac:spMk id="6" creationId="{9E0FF11B-B1E6-317E-FA7E-A0D9B4CD9C61}"/>
          </ac:spMkLst>
        </pc:spChg>
        <pc:spChg chg="add">
          <ac:chgData name="Jonathan Towles" userId="75073ecb-1920-4111-b9e8-0fa6e95cc1cc" providerId="ADAL" clId="{564C235E-2E32-4D43-A48F-E18295DDEA8F}" dt="2025-01-06T00:33:44.041" v="3070"/>
          <ac:spMkLst>
            <pc:docMk/>
            <pc:sldMk cId="2938003812" sldId="399"/>
            <ac:spMk id="8" creationId="{AFDBB56A-8316-C16F-6753-93FBCFF7C6CB}"/>
          </ac:spMkLst>
        </pc:spChg>
        <pc:spChg chg="add mod">
          <ac:chgData name="Jonathan Towles" userId="75073ecb-1920-4111-b9e8-0fa6e95cc1cc" providerId="ADAL" clId="{564C235E-2E32-4D43-A48F-E18295DDEA8F}" dt="2025-01-06T01:10:31.404" v="3588" actId="2711"/>
          <ac:spMkLst>
            <pc:docMk/>
            <pc:sldMk cId="2938003812" sldId="399"/>
            <ac:spMk id="10" creationId="{F4A2F7E1-FD6B-D884-F3ED-1AA6287F3577}"/>
          </ac:spMkLst>
        </pc:spChg>
        <pc:spChg chg="add">
          <ac:chgData name="Jonathan Towles" userId="75073ecb-1920-4111-b9e8-0fa6e95cc1cc" providerId="ADAL" clId="{564C235E-2E32-4D43-A48F-E18295DDEA8F}" dt="2025-01-06T00:37:54.362" v="3124"/>
          <ac:spMkLst>
            <pc:docMk/>
            <pc:sldMk cId="2938003812" sldId="399"/>
            <ac:spMk id="11" creationId="{70D01613-06E6-7B91-20D0-85172B2BD536}"/>
          </ac:spMkLst>
        </pc:spChg>
        <pc:spChg chg="add">
          <ac:chgData name="Jonathan Towles" userId="75073ecb-1920-4111-b9e8-0fa6e95cc1cc" providerId="ADAL" clId="{564C235E-2E32-4D43-A48F-E18295DDEA8F}" dt="2025-01-06T00:38:10.864" v="3128"/>
          <ac:spMkLst>
            <pc:docMk/>
            <pc:sldMk cId="2938003812" sldId="399"/>
            <ac:spMk id="13" creationId="{3D96A79B-41B1-5CB8-CA4B-EA9053EE15D4}"/>
          </ac:spMkLst>
        </pc:spChg>
        <pc:spChg chg="add mod">
          <ac:chgData name="Jonathan Towles" userId="75073ecb-1920-4111-b9e8-0fa6e95cc1cc" providerId="ADAL" clId="{564C235E-2E32-4D43-A48F-E18295DDEA8F}" dt="2025-01-06T01:10:38.480" v="3589" actId="2711"/>
          <ac:spMkLst>
            <pc:docMk/>
            <pc:sldMk cId="2938003812" sldId="399"/>
            <ac:spMk id="14" creationId="{431389B8-C1FF-ED77-D033-0BE9E586970D}"/>
          </ac:spMkLst>
        </pc:spChg>
        <pc:spChg chg="add">
          <ac:chgData name="Jonathan Towles" userId="75073ecb-1920-4111-b9e8-0fa6e95cc1cc" providerId="ADAL" clId="{564C235E-2E32-4D43-A48F-E18295DDEA8F}" dt="2025-01-06T00:39:24.616" v="3151"/>
          <ac:spMkLst>
            <pc:docMk/>
            <pc:sldMk cId="2938003812" sldId="399"/>
            <ac:spMk id="15" creationId="{317BB028-6276-FFD6-8ED5-5C0A8A6A667A}"/>
          </ac:spMkLst>
        </pc:spChg>
        <pc:spChg chg="add mod">
          <ac:chgData name="Jonathan Towles" userId="75073ecb-1920-4111-b9e8-0fa6e95cc1cc" providerId="ADAL" clId="{564C235E-2E32-4D43-A48F-E18295DDEA8F}" dt="2025-01-06T01:10:43.256" v="3590" actId="2711"/>
          <ac:spMkLst>
            <pc:docMk/>
            <pc:sldMk cId="2938003812" sldId="399"/>
            <ac:spMk id="17" creationId="{BF8825C1-7CD7-9191-290B-829EC3575836}"/>
          </ac:spMkLst>
        </pc:spChg>
        <pc:spChg chg="add">
          <ac:chgData name="Jonathan Towles" userId="75073ecb-1920-4111-b9e8-0fa6e95cc1cc" providerId="ADAL" clId="{564C235E-2E32-4D43-A48F-E18295DDEA8F}" dt="2025-01-06T00:46:45.116" v="3248"/>
          <ac:spMkLst>
            <pc:docMk/>
            <pc:sldMk cId="2938003812" sldId="399"/>
            <ac:spMk id="20" creationId="{234C589D-994B-0EE0-A750-246A88DFAF83}"/>
          </ac:spMkLst>
        </pc:spChg>
        <pc:spChg chg="add mod">
          <ac:chgData name="Jonathan Towles" userId="75073ecb-1920-4111-b9e8-0fa6e95cc1cc" providerId="ADAL" clId="{564C235E-2E32-4D43-A48F-E18295DDEA8F}" dt="2025-01-06T01:10:48.250" v="3591" actId="2711"/>
          <ac:spMkLst>
            <pc:docMk/>
            <pc:sldMk cId="2938003812" sldId="399"/>
            <ac:spMk id="22" creationId="{090A7329-DEB6-6D97-C810-E0200EE35A26}"/>
          </ac:spMkLst>
        </pc:spChg>
        <pc:picChg chg="add mod">
          <ac:chgData name="Jonathan Towles" userId="75073ecb-1920-4111-b9e8-0fa6e95cc1cc" providerId="ADAL" clId="{564C235E-2E32-4D43-A48F-E18295DDEA8F}" dt="2025-01-06T00:33:02.431" v="3069" actId="1076"/>
          <ac:picMkLst>
            <pc:docMk/>
            <pc:sldMk cId="2938003812" sldId="399"/>
            <ac:picMk id="7" creationId="{CA4479BD-94F8-2500-EA3E-E835160C5558}"/>
          </ac:picMkLst>
        </pc:picChg>
        <pc:picChg chg="add del mod">
          <ac:chgData name="Jonathan Towles" userId="75073ecb-1920-4111-b9e8-0fa6e95cc1cc" providerId="ADAL" clId="{564C235E-2E32-4D43-A48F-E18295DDEA8F}" dt="2025-01-06T00:37:44.807" v="3123" actId="478"/>
          <ac:picMkLst>
            <pc:docMk/>
            <pc:sldMk cId="2938003812" sldId="399"/>
            <ac:picMk id="9" creationId="{68C737A5-2E36-9D0B-670B-BC34B2FA1B7D}"/>
          </ac:picMkLst>
        </pc:picChg>
        <pc:picChg chg="add mod">
          <ac:chgData name="Jonathan Towles" userId="75073ecb-1920-4111-b9e8-0fa6e95cc1cc" providerId="ADAL" clId="{564C235E-2E32-4D43-A48F-E18295DDEA8F}" dt="2025-01-06T00:38:22.624" v="3131" actId="1076"/>
          <ac:picMkLst>
            <pc:docMk/>
            <pc:sldMk cId="2938003812" sldId="399"/>
            <ac:picMk id="12" creationId="{21AE0AD6-A174-09D2-FC49-F36C14CEF0D3}"/>
          </ac:picMkLst>
        </pc:picChg>
        <pc:picChg chg="add del mod">
          <ac:chgData name="Jonathan Towles" userId="75073ecb-1920-4111-b9e8-0fa6e95cc1cc" providerId="ADAL" clId="{564C235E-2E32-4D43-A48F-E18295DDEA8F}" dt="2025-01-06T00:41:01.814" v="3171" actId="478"/>
          <ac:picMkLst>
            <pc:docMk/>
            <pc:sldMk cId="2938003812" sldId="399"/>
            <ac:picMk id="16" creationId="{9BA274E0-1A3D-F202-6E8B-8C08FF7339D4}"/>
          </ac:picMkLst>
        </pc:picChg>
        <pc:picChg chg="add mod">
          <ac:chgData name="Jonathan Towles" userId="75073ecb-1920-4111-b9e8-0fa6e95cc1cc" providerId="ADAL" clId="{564C235E-2E32-4D43-A48F-E18295DDEA8F}" dt="2025-01-06T00:42:04.102" v="3175" actId="1076"/>
          <ac:picMkLst>
            <pc:docMk/>
            <pc:sldMk cId="2938003812" sldId="399"/>
            <ac:picMk id="19" creationId="{69C6A6B1-C438-D733-D5A9-766CDE7852A0}"/>
          </ac:picMkLst>
        </pc:picChg>
        <pc:picChg chg="add mod">
          <ac:chgData name="Jonathan Towles" userId="75073ecb-1920-4111-b9e8-0fa6e95cc1cc" providerId="ADAL" clId="{564C235E-2E32-4D43-A48F-E18295DDEA8F}" dt="2025-01-06T00:46:57.044" v="3252" actId="1076"/>
          <ac:picMkLst>
            <pc:docMk/>
            <pc:sldMk cId="2938003812" sldId="399"/>
            <ac:picMk id="21" creationId="{C2EF8FDC-A3AC-88B4-B93C-A0A6D6FE9BF8}"/>
          </ac:picMkLst>
        </pc:picChg>
        <pc:picChg chg="del">
          <ac:chgData name="Jonathan Towles" userId="75073ecb-1920-4111-b9e8-0fa6e95cc1cc" providerId="ADAL" clId="{564C235E-2E32-4D43-A48F-E18295DDEA8F}" dt="2025-01-06T00:25:02.692" v="2723" actId="478"/>
          <ac:picMkLst>
            <pc:docMk/>
            <pc:sldMk cId="2938003812" sldId="399"/>
            <ac:picMk id="7170" creationId="{AC92425F-1ECA-1082-5EC2-98198DBBC1E4}"/>
          </ac:picMkLst>
        </pc:picChg>
        <pc:picChg chg="del">
          <ac:chgData name="Jonathan Towles" userId="75073ecb-1920-4111-b9e8-0fa6e95cc1cc" providerId="ADAL" clId="{564C235E-2E32-4D43-A48F-E18295DDEA8F}" dt="2025-01-06T00:25:03.810" v="2724" actId="478"/>
          <ac:picMkLst>
            <pc:docMk/>
            <pc:sldMk cId="2938003812" sldId="399"/>
            <ac:picMk id="7172" creationId="{0F2637C3-8CC5-338B-39A2-263C0D0FA07D}"/>
          </ac:picMkLst>
        </pc:picChg>
      </pc:sldChg>
      <pc:sldChg chg="addSp modSp add mod modAnim">
        <pc:chgData name="Jonathan Towles" userId="75073ecb-1920-4111-b9e8-0fa6e95cc1cc" providerId="ADAL" clId="{564C235E-2E32-4D43-A48F-E18295DDEA8F}" dt="2025-01-06T01:10:20.746" v="3587" actId="2711"/>
        <pc:sldMkLst>
          <pc:docMk/>
          <pc:sldMk cId="993927050" sldId="400"/>
        </pc:sldMkLst>
        <pc:spChg chg="add mod">
          <ac:chgData name="Jonathan Towles" userId="75073ecb-1920-4111-b9e8-0fa6e95cc1cc" providerId="ADAL" clId="{564C235E-2E32-4D43-A48F-E18295DDEA8F}" dt="2025-01-06T01:10:16.412" v="3586" actId="2711"/>
          <ac:spMkLst>
            <pc:docMk/>
            <pc:sldMk cId="993927050" sldId="400"/>
            <ac:spMk id="2" creationId="{D95D3F21-FE3B-BA3C-0735-C8B7B5DC31C7}"/>
          </ac:spMkLst>
        </pc:spChg>
        <pc:spChg chg="mod">
          <ac:chgData name="Jonathan Towles" userId="75073ecb-1920-4111-b9e8-0fa6e95cc1cc" providerId="ADAL" clId="{564C235E-2E32-4D43-A48F-E18295DDEA8F}" dt="2025-01-06T00:25:46.568" v="2838" actId="20577"/>
          <ac:spMkLst>
            <pc:docMk/>
            <pc:sldMk cId="993927050" sldId="400"/>
            <ac:spMk id="3" creationId="{99D28B9E-21A6-5FE5-38BC-E1CE5A548272}"/>
          </ac:spMkLst>
        </pc:spChg>
        <pc:spChg chg="mod">
          <ac:chgData name="Jonathan Towles" userId="75073ecb-1920-4111-b9e8-0fa6e95cc1cc" providerId="ADAL" clId="{564C235E-2E32-4D43-A48F-E18295DDEA8F}" dt="2025-01-06T01:10:07.264" v="3584" actId="2711"/>
          <ac:spMkLst>
            <pc:docMk/>
            <pc:sldMk cId="993927050" sldId="400"/>
            <ac:spMk id="4" creationId="{DE7AC0B6-46ED-7A25-FADB-050A10812514}"/>
          </ac:spMkLst>
        </pc:spChg>
        <pc:spChg chg="add mod">
          <ac:chgData name="Jonathan Towles" userId="75073ecb-1920-4111-b9e8-0fa6e95cc1cc" providerId="ADAL" clId="{564C235E-2E32-4D43-A48F-E18295DDEA8F}" dt="2025-01-06T01:10:11.438" v="3585" actId="2711"/>
          <ac:spMkLst>
            <pc:docMk/>
            <pc:sldMk cId="993927050" sldId="400"/>
            <ac:spMk id="5" creationId="{131A3CB4-94DC-9F2A-B011-68ED64AAB005}"/>
          </ac:spMkLst>
        </pc:spChg>
        <pc:spChg chg="add mod">
          <ac:chgData name="Jonathan Towles" userId="75073ecb-1920-4111-b9e8-0fa6e95cc1cc" providerId="ADAL" clId="{564C235E-2E32-4D43-A48F-E18295DDEA8F}" dt="2025-01-06T01:10:20.746" v="3587" actId="2711"/>
          <ac:spMkLst>
            <pc:docMk/>
            <pc:sldMk cId="993927050" sldId="400"/>
            <ac:spMk id="8" creationId="{71EE92C2-627D-0CA2-1676-767F8FF844CE}"/>
          </ac:spMkLst>
        </pc:spChg>
        <pc:picChg chg="add mod">
          <ac:chgData name="Jonathan Towles" userId="75073ecb-1920-4111-b9e8-0fa6e95cc1cc" providerId="ADAL" clId="{564C235E-2E32-4D43-A48F-E18295DDEA8F}" dt="2025-01-06T00:55:29.106" v="3491" actId="1076"/>
          <ac:picMkLst>
            <pc:docMk/>
            <pc:sldMk cId="993927050" sldId="400"/>
            <ac:picMk id="7" creationId="{7C324130-B6F9-8C5E-78A3-FEE4C1767A86}"/>
          </ac:picMkLst>
        </pc:picChg>
        <pc:picChg chg="add mod">
          <ac:chgData name="Jonathan Towles" userId="75073ecb-1920-4111-b9e8-0fa6e95cc1cc" providerId="ADAL" clId="{564C235E-2E32-4D43-A48F-E18295DDEA8F}" dt="2025-01-06T00:50:25.519" v="3339" actId="1076"/>
          <ac:picMkLst>
            <pc:docMk/>
            <pc:sldMk cId="993927050" sldId="400"/>
            <ac:picMk id="9218" creationId="{853D65D7-1BFC-11BF-3CB1-870D49F78B3F}"/>
          </ac:picMkLst>
        </pc:picChg>
        <pc:picChg chg="add mod">
          <ac:chgData name="Jonathan Towles" userId="75073ecb-1920-4111-b9e8-0fa6e95cc1cc" providerId="ADAL" clId="{564C235E-2E32-4D43-A48F-E18295DDEA8F}" dt="2025-01-06T00:55:48.338" v="3493" actId="1076"/>
          <ac:picMkLst>
            <pc:docMk/>
            <pc:sldMk cId="993927050" sldId="400"/>
            <ac:picMk id="9220" creationId="{1975337A-B24C-536D-E12C-15796BF3F6CF}"/>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41CE77-A8AF-43A3-967F-AE9173BCFB9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2A40CA5-9503-4621-AC23-6D987875AC5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A890ED-0AE7-4F2F-A8C0-8BD4AB4A0AB9}" type="datetimeFigureOut">
              <a:rPr lang="en-US" smtClean="0"/>
              <a:t>1/14/25</a:t>
            </a:fld>
            <a:endParaRPr lang="en-US" dirty="0"/>
          </a:p>
        </p:txBody>
      </p:sp>
      <p:sp>
        <p:nvSpPr>
          <p:cNvPr id="4" name="Footer Placeholder 3">
            <a:extLst>
              <a:ext uri="{FF2B5EF4-FFF2-40B4-BE49-F238E27FC236}">
                <a16:creationId xmlns:a16="http://schemas.microsoft.com/office/drawing/2014/main" id="{9635DAF7-5A38-4B1A-AD21-B6DD9DA5FA1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B1D17F1-EB53-4F0A-99CB-96F4126EE35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09983E7-EC29-42CB-A697-6428C97FADA9}" type="slidenum">
              <a:rPr lang="en-US" smtClean="0"/>
              <a:t>‹#›</a:t>
            </a:fld>
            <a:endParaRPr lang="en-US" dirty="0"/>
          </a:p>
        </p:txBody>
      </p:sp>
    </p:spTree>
    <p:extLst>
      <p:ext uri="{BB962C8B-B14F-4D97-AF65-F5344CB8AC3E}">
        <p14:creationId xmlns:p14="http://schemas.microsoft.com/office/powerpoint/2010/main" val="621230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CCD536-6602-4C64-A2D1-9AD5C7DF1C89}" type="datetimeFigureOut">
              <a:rPr lang="en-US" smtClean="0"/>
              <a:t>1/14/25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0F9508-EB51-4B53-B821-0889E189E128}" type="slidenum">
              <a:rPr lang="en-US" smtClean="0"/>
              <a:t>‹#›</a:t>
            </a:fld>
            <a:endParaRPr lang="en-US" dirty="0"/>
          </a:p>
        </p:txBody>
      </p:sp>
    </p:spTree>
    <p:extLst>
      <p:ext uri="{BB962C8B-B14F-4D97-AF65-F5344CB8AC3E}">
        <p14:creationId xmlns:p14="http://schemas.microsoft.com/office/powerpoint/2010/main" val="1575770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Main Title">
    <p:bg>
      <p:bgPr>
        <a:solidFill>
          <a:srgbClr val="040819"/>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4188978-B0F9-49FF-3AC4-F31771C8FCBF}"/>
              </a:ext>
            </a:extLst>
          </p:cNvPr>
          <p:cNvSpPr/>
          <p:nvPr userDrawn="1"/>
        </p:nvSpPr>
        <p:spPr>
          <a:xfrm>
            <a:off x="-2" y="388311"/>
            <a:ext cx="12192000" cy="4595103"/>
          </a:xfrm>
          <a:prstGeom prst="rect">
            <a:avLst/>
          </a:prstGeom>
          <a:gradFill>
            <a:gsLst>
              <a:gs pos="0">
                <a:srgbClr val="1B2335">
                  <a:alpha val="0"/>
                </a:srgbClr>
              </a:gs>
              <a:gs pos="100000">
                <a:srgbClr val="1B2335"/>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2B2D3B2-16EA-94E8-490A-4E5BF107240C}"/>
              </a:ext>
            </a:extLst>
          </p:cNvPr>
          <p:cNvPicPr>
            <a:picLocks noChangeAspect="1"/>
          </p:cNvPicPr>
          <p:nvPr userDrawn="1"/>
        </p:nvPicPr>
        <p:blipFill>
          <a:blip r:embed="rId2">
            <a:extLst>
              <a:ext uri="{28A0092B-C50C-407E-A947-70E740481C1C}">
                <a14:useLocalDpi xmlns:a14="http://schemas.microsoft.com/office/drawing/2010/main" val="0"/>
              </a:ext>
            </a:extLst>
          </a:blip>
          <a:srcRect r="1685"/>
          <a:stretch/>
        </p:blipFill>
        <p:spPr>
          <a:xfrm>
            <a:off x="4240075" y="983703"/>
            <a:ext cx="7951923" cy="3116438"/>
          </a:xfrm>
          <a:prstGeom prst="rect">
            <a:avLst/>
          </a:prstGeom>
        </p:spPr>
      </p:pic>
      <p:pic>
        <p:nvPicPr>
          <p:cNvPr id="13" name="Picture 12">
            <a:extLst>
              <a:ext uri="{FF2B5EF4-FFF2-40B4-BE49-F238E27FC236}">
                <a16:creationId xmlns:a16="http://schemas.microsoft.com/office/drawing/2014/main" id="{09285B29-4B26-EB88-AFE3-2B15129976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64408" y="2481084"/>
            <a:ext cx="6844541" cy="2264512"/>
          </a:xfrm>
          <a:prstGeom prst="rect">
            <a:avLst/>
          </a:prstGeom>
        </p:spPr>
      </p:pic>
      <p:sp>
        <p:nvSpPr>
          <p:cNvPr id="4" name="Title 3">
            <a:extLst>
              <a:ext uri="{FF2B5EF4-FFF2-40B4-BE49-F238E27FC236}">
                <a16:creationId xmlns:a16="http://schemas.microsoft.com/office/drawing/2014/main" id="{244AE397-47BD-4731-84B9-20DE63844F17}"/>
              </a:ext>
            </a:extLst>
          </p:cNvPr>
          <p:cNvSpPr>
            <a:spLocks noGrp="1"/>
          </p:cNvSpPr>
          <p:nvPr>
            <p:ph type="title"/>
          </p:nvPr>
        </p:nvSpPr>
        <p:spPr>
          <a:xfrm>
            <a:off x="341720" y="1108038"/>
            <a:ext cx="8974402" cy="763793"/>
          </a:xfrm>
        </p:spPr>
        <p:txBody>
          <a:bodyPr>
            <a:noAutofit/>
          </a:bodyPr>
          <a:lstStyle>
            <a:lvl1pPr>
              <a:defRPr b="1">
                <a:solidFill>
                  <a:schemeClr val="bg1"/>
                </a:solidFill>
              </a:defRPr>
            </a:lvl1pPr>
          </a:lstStyle>
          <a:p>
            <a:r>
              <a:rPr lang="en-US" dirty="0"/>
              <a:t>Click to edit Master title style</a:t>
            </a:r>
          </a:p>
        </p:txBody>
      </p:sp>
      <p:sp>
        <p:nvSpPr>
          <p:cNvPr id="7" name="Text Placeholder 6">
            <a:extLst>
              <a:ext uri="{FF2B5EF4-FFF2-40B4-BE49-F238E27FC236}">
                <a16:creationId xmlns:a16="http://schemas.microsoft.com/office/drawing/2014/main" id="{A2C1F388-7968-443C-A69B-6C19A4F000CD}"/>
              </a:ext>
            </a:extLst>
          </p:cNvPr>
          <p:cNvSpPr>
            <a:spLocks noGrp="1"/>
          </p:cNvSpPr>
          <p:nvPr>
            <p:ph type="body" sz="quarter" idx="11"/>
          </p:nvPr>
        </p:nvSpPr>
        <p:spPr>
          <a:xfrm>
            <a:off x="341720" y="1942296"/>
            <a:ext cx="4864980" cy="1635121"/>
          </a:xfrm>
        </p:spPr>
        <p:txBody>
          <a:bodyPr>
            <a:noAutofit/>
          </a:bodyPr>
          <a:lstStyle>
            <a:lvl1pPr marL="0" indent="0">
              <a:buNone/>
              <a:defRPr>
                <a:solidFill>
                  <a:schemeClr val="bg1"/>
                </a:solidFill>
              </a:defRPr>
            </a:lvl1pPr>
          </a:lstStyle>
          <a:p>
            <a:pPr lvl="0"/>
            <a:r>
              <a:rPr lang="en-US" dirty="0"/>
              <a:t>Click to edit Master text styles</a:t>
            </a:r>
          </a:p>
        </p:txBody>
      </p:sp>
      <p:pic>
        <p:nvPicPr>
          <p:cNvPr id="3" name="Picture 2">
            <a:extLst>
              <a:ext uri="{FF2B5EF4-FFF2-40B4-BE49-F238E27FC236}">
                <a16:creationId xmlns:a16="http://schemas.microsoft.com/office/drawing/2014/main" id="{CF2F2A68-6951-7BE2-C6D3-B549DEF52AE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05316" y="5194592"/>
            <a:ext cx="3981363" cy="1296612"/>
          </a:xfrm>
          <a:prstGeom prst="rect">
            <a:avLst/>
          </a:prstGeom>
        </p:spPr>
      </p:pic>
      <p:sp>
        <p:nvSpPr>
          <p:cNvPr id="15" name="Rectangle 14">
            <a:extLst>
              <a:ext uri="{FF2B5EF4-FFF2-40B4-BE49-F238E27FC236}">
                <a16:creationId xmlns:a16="http://schemas.microsoft.com/office/drawing/2014/main" id="{457D759C-459C-2E0A-685C-92A558BB5DEA}"/>
              </a:ext>
            </a:extLst>
          </p:cNvPr>
          <p:cNvSpPr/>
          <p:nvPr userDrawn="1"/>
        </p:nvSpPr>
        <p:spPr>
          <a:xfrm flipV="1">
            <a:off x="0" y="6791146"/>
            <a:ext cx="12192000" cy="94445"/>
          </a:xfrm>
          <a:prstGeom prst="rect">
            <a:avLst/>
          </a:prstGeom>
          <a:solidFill>
            <a:srgbClr val="E93547"/>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59129003"/>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2CFC2-8E93-949C-3091-89C711C87F33}"/>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498445" y="3779713"/>
            <a:ext cx="11190309" cy="2735038"/>
          </a:xfrm>
          <a:prstGeom prst="rect">
            <a:avLst/>
          </a:prstGeom>
        </p:spPr>
      </p:pic>
      <p:sp>
        <p:nvSpPr>
          <p:cNvPr id="68" name="TextBox 67"/>
          <p:cNvSpPr txBox="1"/>
          <p:nvPr userDrawn="1"/>
        </p:nvSpPr>
        <p:spPr>
          <a:xfrm>
            <a:off x="823250" y="1819718"/>
            <a:ext cx="963725" cy="830997"/>
          </a:xfrm>
          <a:prstGeom prst="rect">
            <a:avLst/>
          </a:prstGeom>
          <a:noFill/>
        </p:spPr>
        <p:txBody>
          <a:bodyPr wrap="none" lIns="91440" tIns="0" rIns="91440" bIns="0" rtlCol="0">
            <a:spAutoFit/>
          </a:bodyPr>
          <a:lstStyle>
            <a:defPPr>
              <a:defRPr lang="en-US"/>
            </a:defPPr>
            <a:lvl1pPr algn="r">
              <a:defRPr sz="4000">
                <a:solidFill>
                  <a:schemeClr val="accent1"/>
                </a:solidFill>
                <a:latin typeface="Poppins SemiBold" panose="02000000000000000000" pitchFamily="2" charset="0"/>
                <a:cs typeface="Poppins SemiBold" panose="02000000000000000000" pitchFamily="2" charset="0"/>
              </a:defRPr>
            </a:lvl1pPr>
          </a:lstStyle>
          <a:p>
            <a:pPr algn="l"/>
            <a:r>
              <a:rPr lang="en-US" sz="5400" spc="300" dirty="0">
                <a:solidFill>
                  <a:srgbClr val="E93547"/>
                </a:solidFill>
                <a:latin typeface="Calibri" pitchFamily="34" charset="0"/>
                <a:cs typeface="Calibri" pitchFamily="34" charset="0"/>
              </a:rPr>
              <a:t>01</a:t>
            </a:r>
          </a:p>
        </p:txBody>
      </p:sp>
      <p:cxnSp>
        <p:nvCxnSpPr>
          <p:cNvPr id="69" name="Straight Connector 68"/>
          <p:cNvCxnSpPr/>
          <p:nvPr userDrawn="1"/>
        </p:nvCxnSpPr>
        <p:spPr>
          <a:xfrm>
            <a:off x="2031934" y="1996615"/>
            <a:ext cx="0" cy="722056"/>
          </a:xfrm>
          <a:prstGeom prst="line">
            <a:avLst/>
          </a:prstGeom>
          <a:ln w="25400">
            <a:solidFill>
              <a:srgbClr val="E1E9EA"/>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0" name="TextBox 69"/>
          <p:cNvSpPr txBox="1"/>
          <p:nvPr userDrawn="1"/>
        </p:nvSpPr>
        <p:spPr>
          <a:xfrm>
            <a:off x="6445577" y="1819718"/>
            <a:ext cx="963725" cy="830997"/>
          </a:xfrm>
          <a:prstGeom prst="rect">
            <a:avLst/>
          </a:prstGeom>
          <a:noFill/>
        </p:spPr>
        <p:txBody>
          <a:bodyPr wrap="none" lIns="91440" tIns="0" rIns="91440" bIns="0" rtlCol="0">
            <a:spAutoFit/>
          </a:bodyPr>
          <a:lstStyle>
            <a:defPPr>
              <a:defRPr lang="en-US"/>
            </a:defPPr>
            <a:lvl1pPr algn="r">
              <a:defRPr sz="4000">
                <a:solidFill>
                  <a:schemeClr val="accent1"/>
                </a:solidFill>
                <a:latin typeface="Poppins SemiBold" panose="02000000000000000000" pitchFamily="2" charset="0"/>
                <a:cs typeface="Poppins SemiBold" panose="02000000000000000000" pitchFamily="2" charset="0"/>
              </a:defRPr>
            </a:lvl1pPr>
          </a:lstStyle>
          <a:p>
            <a:pPr algn="l"/>
            <a:r>
              <a:rPr lang="en-US" sz="5400" spc="300" dirty="0">
                <a:solidFill>
                  <a:srgbClr val="E93547"/>
                </a:solidFill>
                <a:latin typeface="Calibri" pitchFamily="34" charset="0"/>
                <a:cs typeface="Calibri" pitchFamily="34" charset="0"/>
              </a:rPr>
              <a:t>04</a:t>
            </a:r>
          </a:p>
        </p:txBody>
      </p:sp>
      <p:cxnSp>
        <p:nvCxnSpPr>
          <p:cNvPr id="71" name="Straight Connector 70"/>
          <p:cNvCxnSpPr/>
          <p:nvPr userDrawn="1"/>
        </p:nvCxnSpPr>
        <p:spPr>
          <a:xfrm>
            <a:off x="7654261" y="1996615"/>
            <a:ext cx="0" cy="722056"/>
          </a:xfrm>
          <a:prstGeom prst="line">
            <a:avLst/>
          </a:prstGeom>
          <a:ln w="25400">
            <a:solidFill>
              <a:srgbClr val="E1E9EA"/>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2" name="TextBox 71"/>
          <p:cNvSpPr txBox="1"/>
          <p:nvPr userDrawn="1"/>
        </p:nvSpPr>
        <p:spPr>
          <a:xfrm>
            <a:off x="823250" y="3285466"/>
            <a:ext cx="963725" cy="830997"/>
          </a:xfrm>
          <a:prstGeom prst="rect">
            <a:avLst/>
          </a:prstGeom>
          <a:noFill/>
        </p:spPr>
        <p:txBody>
          <a:bodyPr wrap="none" lIns="91440" tIns="0" rIns="91440" bIns="0" rtlCol="0">
            <a:spAutoFit/>
          </a:bodyPr>
          <a:lstStyle>
            <a:defPPr>
              <a:defRPr lang="en-US"/>
            </a:defPPr>
            <a:lvl1pPr algn="r">
              <a:defRPr sz="4000">
                <a:solidFill>
                  <a:schemeClr val="accent1"/>
                </a:solidFill>
                <a:latin typeface="Poppins SemiBold" panose="02000000000000000000" pitchFamily="2" charset="0"/>
                <a:cs typeface="Poppins SemiBold" panose="02000000000000000000" pitchFamily="2" charset="0"/>
              </a:defRPr>
            </a:lvl1pPr>
          </a:lstStyle>
          <a:p>
            <a:pPr algn="l"/>
            <a:r>
              <a:rPr lang="en-US" sz="5400" spc="300" dirty="0">
                <a:solidFill>
                  <a:srgbClr val="E93547"/>
                </a:solidFill>
                <a:latin typeface="Calibri" pitchFamily="34" charset="0"/>
                <a:cs typeface="Calibri" pitchFamily="34" charset="0"/>
              </a:rPr>
              <a:t>02</a:t>
            </a:r>
          </a:p>
        </p:txBody>
      </p:sp>
      <p:cxnSp>
        <p:nvCxnSpPr>
          <p:cNvPr id="73" name="Straight Connector 72"/>
          <p:cNvCxnSpPr/>
          <p:nvPr userDrawn="1"/>
        </p:nvCxnSpPr>
        <p:spPr>
          <a:xfrm>
            <a:off x="2031934" y="3462363"/>
            <a:ext cx="0" cy="722056"/>
          </a:xfrm>
          <a:prstGeom prst="line">
            <a:avLst/>
          </a:prstGeom>
          <a:ln w="25400">
            <a:solidFill>
              <a:srgbClr val="E1E9EA"/>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4" name="TextBox 73"/>
          <p:cNvSpPr txBox="1"/>
          <p:nvPr userDrawn="1"/>
        </p:nvSpPr>
        <p:spPr>
          <a:xfrm>
            <a:off x="6445577" y="3285466"/>
            <a:ext cx="963725" cy="830997"/>
          </a:xfrm>
          <a:prstGeom prst="rect">
            <a:avLst/>
          </a:prstGeom>
          <a:noFill/>
        </p:spPr>
        <p:txBody>
          <a:bodyPr wrap="none" lIns="91440" tIns="0" rIns="91440" bIns="0" rtlCol="0">
            <a:spAutoFit/>
          </a:bodyPr>
          <a:lstStyle>
            <a:defPPr>
              <a:defRPr lang="en-US"/>
            </a:defPPr>
            <a:lvl1pPr algn="r">
              <a:defRPr sz="4000">
                <a:solidFill>
                  <a:schemeClr val="accent1"/>
                </a:solidFill>
                <a:latin typeface="Poppins SemiBold" panose="02000000000000000000" pitchFamily="2" charset="0"/>
                <a:cs typeface="Poppins SemiBold" panose="02000000000000000000" pitchFamily="2" charset="0"/>
              </a:defRPr>
            </a:lvl1pPr>
          </a:lstStyle>
          <a:p>
            <a:pPr algn="l"/>
            <a:r>
              <a:rPr lang="en-US" sz="5400" spc="300" dirty="0">
                <a:solidFill>
                  <a:srgbClr val="E93547"/>
                </a:solidFill>
                <a:latin typeface="Calibri" pitchFamily="34" charset="0"/>
                <a:cs typeface="Calibri" pitchFamily="34" charset="0"/>
              </a:rPr>
              <a:t>05</a:t>
            </a:r>
          </a:p>
        </p:txBody>
      </p:sp>
      <p:cxnSp>
        <p:nvCxnSpPr>
          <p:cNvPr id="75" name="Straight Connector 74"/>
          <p:cNvCxnSpPr/>
          <p:nvPr userDrawn="1"/>
        </p:nvCxnSpPr>
        <p:spPr>
          <a:xfrm>
            <a:off x="7654261" y="3462363"/>
            <a:ext cx="0" cy="722056"/>
          </a:xfrm>
          <a:prstGeom prst="line">
            <a:avLst/>
          </a:prstGeom>
          <a:ln w="25400">
            <a:solidFill>
              <a:srgbClr val="E1E9EA"/>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6" name="TextBox 75"/>
          <p:cNvSpPr txBox="1"/>
          <p:nvPr userDrawn="1"/>
        </p:nvSpPr>
        <p:spPr>
          <a:xfrm>
            <a:off x="823250" y="4751213"/>
            <a:ext cx="963725" cy="830997"/>
          </a:xfrm>
          <a:prstGeom prst="rect">
            <a:avLst/>
          </a:prstGeom>
          <a:noFill/>
        </p:spPr>
        <p:txBody>
          <a:bodyPr wrap="none" lIns="91440" tIns="0" rIns="91440" bIns="0" rtlCol="0">
            <a:spAutoFit/>
          </a:bodyPr>
          <a:lstStyle>
            <a:defPPr>
              <a:defRPr lang="en-US"/>
            </a:defPPr>
            <a:lvl1pPr algn="r">
              <a:defRPr sz="4000">
                <a:solidFill>
                  <a:schemeClr val="accent1"/>
                </a:solidFill>
                <a:latin typeface="Poppins SemiBold" panose="02000000000000000000" pitchFamily="2" charset="0"/>
                <a:cs typeface="Poppins SemiBold" panose="02000000000000000000" pitchFamily="2" charset="0"/>
              </a:defRPr>
            </a:lvl1pPr>
          </a:lstStyle>
          <a:p>
            <a:pPr algn="l"/>
            <a:r>
              <a:rPr lang="en-US" sz="5400" spc="300" dirty="0">
                <a:solidFill>
                  <a:srgbClr val="E93547"/>
                </a:solidFill>
                <a:latin typeface="Calibri" pitchFamily="34" charset="0"/>
                <a:cs typeface="Calibri" pitchFamily="34" charset="0"/>
              </a:rPr>
              <a:t>03</a:t>
            </a:r>
          </a:p>
        </p:txBody>
      </p:sp>
      <p:cxnSp>
        <p:nvCxnSpPr>
          <p:cNvPr id="77" name="Straight Connector 76"/>
          <p:cNvCxnSpPr/>
          <p:nvPr userDrawn="1"/>
        </p:nvCxnSpPr>
        <p:spPr>
          <a:xfrm>
            <a:off x="2031934" y="4928110"/>
            <a:ext cx="0" cy="722056"/>
          </a:xfrm>
          <a:prstGeom prst="line">
            <a:avLst/>
          </a:prstGeom>
          <a:ln w="25400">
            <a:solidFill>
              <a:srgbClr val="E1E9EA"/>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8" name="TextBox 77"/>
          <p:cNvSpPr txBox="1"/>
          <p:nvPr userDrawn="1"/>
        </p:nvSpPr>
        <p:spPr>
          <a:xfrm>
            <a:off x="6445577" y="4751213"/>
            <a:ext cx="963725" cy="830997"/>
          </a:xfrm>
          <a:prstGeom prst="rect">
            <a:avLst/>
          </a:prstGeom>
          <a:noFill/>
        </p:spPr>
        <p:txBody>
          <a:bodyPr wrap="none" lIns="91440" tIns="0" rIns="91440" bIns="0" rtlCol="0">
            <a:spAutoFit/>
          </a:bodyPr>
          <a:lstStyle>
            <a:defPPr>
              <a:defRPr lang="en-US"/>
            </a:defPPr>
            <a:lvl1pPr algn="r">
              <a:defRPr sz="4000">
                <a:solidFill>
                  <a:schemeClr val="accent1"/>
                </a:solidFill>
                <a:latin typeface="Poppins SemiBold" panose="02000000000000000000" pitchFamily="2" charset="0"/>
                <a:cs typeface="Poppins SemiBold" panose="02000000000000000000" pitchFamily="2" charset="0"/>
              </a:defRPr>
            </a:lvl1pPr>
          </a:lstStyle>
          <a:p>
            <a:pPr algn="l"/>
            <a:r>
              <a:rPr lang="en-US" sz="5400" spc="300" dirty="0">
                <a:solidFill>
                  <a:srgbClr val="E93547"/>
                </a:solidFill>
                <a:latin typeface="Calibri" pitchFamily="34" charset="0"/>
                <a:cs typeface="Calibri" pitchFamily="34" charset="0"/>
              </a:rPr>
              <a:t>06</a:t>
            </a:r>
          </a:p>
        </p:txBody>
      </p:sp>
      <p:cxnSp>
        <p:nvCxnSpPr>
          <p:cNvPr id="79" name="Straight Connector 78"/>
          <p:cNvCxnSpPr/>
          <p:nvPr userDrawn="1"/>
        </p:nvCxnSpPr>
        <p:spPr>
          <a:xfrm>
            <a:off x="7654261" y="4928110"/>
            <a:ext cx="0" cy="722056"/>
          </a:xfrm>
          <a:prstGeom prst="line">
            <a:avLst/>
          </a:prstGeom>
          <a:ln w="25400">
            <a:solidFill>
              <a:srgbClr val="E1E9EA"/>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0" name="Content Placeholder 7"/>
          <p:cNvSpPr>
            <a:spLocks noGrp="1"/>
          </p:cNvSpPr>
          <p:nvPr>
            <p:ph sz="quarter" idx="15" hasCustomPrompt="1"/>
          </p:nvPr>
        </p:nvSpPr>
        <p:spPr>
          <a:xfrm>
            <a:off x="2379832" y="1972674"/>
            <a:ext cx="2975929" cy="384969"/>
          </a:xfrm>
        </p:spPr>
        <p:txBody>
          <a:bodyPr>
            <a:normAutofit/>
          </a:bodyPr>
          <a:lstStyle>
            <a:lvl1pPr marL="0" indent="0" algn="l">
              <a:buNone/>
              <a:defRPr sz="1800" b="1">
                <a:solidFill>
                  <a:srgbClr val="0A0B0C"/>
                </a:solidFill>
              </a:defRPr>
            </a:lvl1pPr>
          </a:lstStyle>
          <a:p>
            <a:pPr lvl="0"/>
            <a:r>
              <a:rPr lang="en-US" dirty="0"/>
              <a:t>HEADING</a:t>
            </a:r>
          </a:p>
        </p:txBody>
      </p:sp>
      <p:sp>
        <p:nvSpPr>
          <p:cNvPr id="81" name="Content Placeholder 7"/>
          <p:cNvSpPr>
            <a:spLocks noGrp="1"/>
          </p:cNvSpPr>
          <p:nvPr>
            <p:ph sz="quarter" idx="26" hasCustomPrompt="1"/>
          </p:nvPr>
        </p:nvSpPr>
        <p:spPr>
          <a:xfrm>
            <a:off x="2382859" y="2357902"/>
            <a:ext cx="2975929" cy="384969"/>
          </a:xfrm>
        </p:spPr>
        <p:txBody>
          <a:bodyPr>
            <a:normAutofit/>
          </a:bodyPr>
          <a:lstStyle>
            <a:lvl1pPr marL="0" indent="0" algn="l">
              <a:buNone/>
              <a:defRPr sz="1400" b="0" baseline="0">
                <a:solidFill>
                  <a:schemeClr val="accent2"/>
                </a:solidFill>
              </a:defRPr>
            </a:lvl1pPr>
          </a:lstStyle>
          <a:p>
            <a:pPr lvl="0"/>
            <a:r>
              <a:rPr lang="en-US" dirty="0"/>
              <a:t>Edit this text</a:t>
            </a:r>
          </a:p>
        </p:txBody>
      </p:sp>
      <p:sp>
        <p:nvSpPr>
          <p:cNvPr id="82" name="Content Placeholder 7"/>
          <p:cNvSpPr>
            <a:spLocks noGrp="1"/>
          </p:cNvSpPr>
          <p:nvPr>
            <p:ph sz="quarter" idx="27" hasCustomPrompt="1"/>
          </p:nvPr>
        </p:nvSpPr>
        <p:spPr>
          <a:xfrm>
            <a:off x="2401606" y="3432013"/>
            <a:ext cx="2975929" cy="384969"/>
          </a:xfrm>
        </p:spPr>
        <p:txBody>
          <a:bodyPr>
            <a:normAutofit/>
          </a:bodyPr>
          <a:lstStyle>
            <a:lvl1pPr marL="0" indent="0" algn="l">
              <a:buNone/>
              <a:defRPr sz="1800" b="1">
                <a:solidFill>
                  <a:srgbClr val="0A0B0C"/>
                </a:solidFill>
              </a:defRPr>
            </a:lvl1pPr>
          </a:lstStyle>
          <a:p>
            <a:pPr lvl="0"/>
            <a:r>
              <a:rPr lang="en-US" dirty="0"/>
              <a:t>HEADING</a:t>
            </a:r>
          </a:p>
        </p:txBody>
      </p:sp>
      <p:sp>
        <p:nvSpPr>
          <p:cNvPr id="83" name="Content Placeholder 7"/>
          <p:cNvSpPr>
            <a:spLocks noGrp="1"/>
          </p:cNvSpPr>
          <p:nvPr>
            <p:ph sz="quarter" idx="28" hasCustomPrompt="1"/>
          </p:nvPr>
        </p:nvSpPr>
        <p:spPr>
          <a:xfrm>
            <a:off x="2396166" y="3834175"/>
            <a:ext cx="2975929" cy="384969"/>
          </a:xfrm>
        </p:spPr>
        <p:txBody>
          <a:bodyPr>
            <a:normAutofit/>
          </a:bodyPr>
          <a:lstStyle>
            <a:lvl1pPr marL="0" indent="0" algn="l">
              <a:buNone/>
              <a:defRPr sz="1400" b="0" baseline="0">
                <a:solidFill>
                  <a:schemeClr val="accent2"/>
                </a:solidFill>
              </a:defRPr>
            </a:lvl1pPr>
          </a:lstStyle>
          <a:p>
            <a:pPr lvl="0"/>
            <a:r>
              <a:rPr lang="en-US" dirty="0"/>
              <a:t>Edit this text</a:t>
            </a:r>
          </a:p>
        </p:txBody>
      </p:sp>
      <p:sp>
        <p:nvSpPr>
          <p:cNvPr id="84" name="Content Placeholder 7"/>
          <p:cNvSpPr>
            <a:spLocks noGrp="1"/>
          </p:cNvSpPr>
          <p:nvPr>
            <p:ph sz="quarter" idx="29" hasCustomPrompt="1"/>
          </p:nvPr>
        </p:nvSpPr>
        <p:spPr>
          <a:xfrm>
            <a:off x="2394352" y="4876159"/>
            <a:ext cx="2975929" cy="384969"/>
          </a:xfrm>
        </p:spPr>
        <p:txBody>
          <a:bodyPr>
            <a:normAutofit/>
          </a:bodyPr>
          <a:lstStyle>
            <a:lvl1pPr marL="0" indent="0" algn="l">
              <a:buNone/>
              <a:defRPr sz="1800" b="1">
                <a:solidFill>
                  <a:srgbClr val="0A0B0C"/>
                </a:solidFill>
              </a:defRPr>
            </a:lvl1pPr>
          </a:lstStyle>
          <a:p>
            <a:pPr lvl="0"/>
            <a:r>
              <a:rPr lang="en-US" dirty="0"/>
              <a:t>HEADING</a:t>
            </a:r>
          </a:p>
        </p:txBody>
      </p:sp>
      <p:sp>
        <p:nvSpPr>
          <p:cNvPr id="85" name="Content Placeholder 7"/>
          <p:cNvSpPr>
            <a:spLocks noGrp="1"/>
          </p:cNvSpPr>
          <p:nvPr>
            <p:ph sz="quarter" idx="30" hasCustomPrompt="1"/>
          </p:nvPr>
        </p:nvSpPr>
        <p:spPr>
          <a:xfrm>
            <a:off x="2397379" y="5269854"/>
            <a:ext cx="2975929" cy="384969"/>
          </a:xfrm>
        </p:spPr>
        <p:txBody>
          <a:bodyPr>
            <a:normAutofit/>
          </a:bodyPr>
          <a:lstStyle>
            <a:lvl1pPr marL="0" indent="0" algn="l">
              <a:buNone/>
              <a:defRPr sz="1400" b="0" baseline="0">
                <a:solidFill>
                  <a:schemeClr val="accent2"/>
                </a:solidFill>
              </a:defRPr>
            </a:lvl1pPr>
          </a:lstStyle>
          <a:p>
            <a:pPr lvl="0"/>
            <a:r>
              <a:rPr lang="en-US" dirty="0"/>
              <a:t>Edit this text</a:t>
            </a:r>
          </a:p>
        </p:txBody>
      </p:sp>
      <p:sp>
        <p:nvSpPr>
          <p:cNvPr id="86" name="Content Placeholder 7"/>
          <p:cNvSpPr>
            <a:spLocks noGrp="1"/>
          </p:cNvSpPr>
          <p:nvPr>
            <p:ph sz="quarter" idx="31" hasCustomPrompt="1"/>
          </p:nvPr>
        </p:nvSpPr>
        <p:spPr>
          <a:xfrm>
            <a:off x="7989605" y="1979934"/>
            <a:ext cx="2975929" cy="384969"/>
          </a:xfrm>
        </p:spPr>
        <p:txBody>
          <a:bodyPr>
            <a:normAutofit/>
          </a:bodyPr>
          <a:lstStyle>
            <a:lvl1pPr marL="0" indent="0" algn="l">
              <a:buNone/>
              <a:defRPr sz="1800" b="1">
                <a:solidFill>
                  <a:srgbClr val="0A0B0C"/>
                </a:solidFill>
              </a:defRPr>
            </a:lvl1pPr>
          </a:lstStyle>
          <a:p>
            <a:pPr lvl="0"/>
            <a:r>
              <a:rPr lang="en-US" dirty="0"/>
              <a:t>HEADING</a:t>
            </a:r>
          </a:p>
        </p:txBody>
      </p:sp>
      <p:sp>
        <p:nvSpPr>
          <p:cNvPr id="93" name="Content Placeholder 7"/>
          <p:cNvSpPr>
            <a:spLocks noGrp="1"/>
          </p:cNvSpPr>
          <p:nvPr>
            <p:ph sz="quarter" idx="32" hasCustomPrompt="1"/>
          </p:nvPr>
        </p:nvSpPr>
        <p:spPr>
          <a:xfrm>
            <a:off x="7984165" y="2376945"/>
            <a:ext cx="2975929" cy="384969"/>
          </a:xfrm>
        </p:spPr>
        <p:txBody>
          <a:bodyPr>
            <a:normAutofit/>
          </a:bodyPr>
          <a:lstStyle>
            <a:lvl1pPr marL="0" indent="0" algn="l">
              <a:buNone/>
              <a:defRPr sz="1400" b="0" baseline="0">
                <a:solidFill>
                  <a:schemeClr val="accent2"/>
                </a:solidFill>
              </a:defRPr>
            </a:lvl1pPr>
          </a:lstStyle>
          <a:p>
            <a:pPr lvl="0"/>
            <a:r>
              <a:rPr lang="en-US" dirty="0"/>
              <a:t>Edit this text</a:t>
            </a:r>
          </a:p>
        </p:txBody>
      </p:sp>
      <p:sp>
        <p:nvSpPr>
          <p:cNvPr id="94" name="Content Placeholder 7"/>
          <p:cNvSpPr>
            <a:spLocks noGrp="1"/>
          </p:cNvSpPr>
          <p:nvPr>
            <p:ph sz="quarter" idx="33" hasCustomPrompt="1"/>
          </p:nvPr>
        </p:nvSpPr>
        <p:spPr>
          <a:xfrm>
            <a:off x="8011379" y="3439273"/>
            <a:ext cx="2975929" cy="384969"/>
          </a:xfrm>
        </p:spPr>
        <p:txBody>
          <a:bodyPr>
            <a:normAutofit/>
          </a:bodyPr>
          <a:lstStyle>
            <a:lvl1pPr marL="0" indent="0" algn="l">
              <a:buNone/>
              <a:defRPr sz="1800" b="1">
                <a:solidFill>
                  <a:srgbClr val="0A0B0C"/>
                </a:solidFill>
              </a:defRPr>
            </a:lvl1pPr>
          </a:lstStyle>
          <a:p>
            <a:pPr lvl="0"/>
            <a:r>
              <a:rPr lang="en-US" dirty="0"/>
              <a:t>HEADING</a:t>
            </a:r>
          </a:p>
        </p:txBody>
      </p:sp>
      <p:sp>
        <p:nvSpPr>
          <p:cNvPr id="95" name="Content Placeholder 7"/>
          <p:cNvSpPr>
            <a:spLocks noGrp="1"/>
          </p:cNvSpPr>
          <p:nvPr>
            <p:ph sz="quarter" idx="34" hasCustomPrompt="1"/>
          </p:nvPr>
        </p:nvSpPr>
        <p:spPr>
          <a:xfrm>
            <a:off x="8005939" y="3829185"/>
            <a:ext cx="2975929" cy="384969"/>
          </a:xfrm>
        </p:spPr>
        <p:txBody>
          <a:bodyPr>
            <a:normAutofit/>
          </a:bodyPr>
          <a:lstStyle>
            <a:lvl1pPr marL="0" indent="0" algn="l">
              <a:buNone/>
              <a:defRPr sz="1400" b="0" baseline="0">
                <a:solidFill>
                  <a:schemeClr val="accent2"/>
                </a:solidFill>
              </a:defRPr>
            </a:lvl1pPr>
          </a:lstStyle>
          <a:p>
            <a:pPr lvl="0"/>
            <a:r>
              <a:rPr lang="en-US" dirty="0"/>
              <a:t>Edit this text</a:t>
            </a:r>
          </a:p>
        </p:txBody>
      </p:sp>
      <p:sp>
        <p:nvSpPr>
          <p:cNvPr id="96" name="Content Placeholder 7"/>
          <p:cNvSpPr>
            <a:spLocks noGrp="1"/>
          </p:cNvSpPr>
          <p:nvPr>
            <p:ph sz="quarter" idx="35" hasCustomPrompt="1"/>
          </p:nvPr>
        </p:nvSpPr>
        <p:spPr>
          <a:xfrm>
            <a:off x="8004125" y="4883419"/>
            <a:ext cx="2975929" cy="384969"/>
          </a:xfrm>
        </p:spPr>
        <p:txBody>
          <a:bodyPr>
            <a:normAutofit/>
          </a:bodyPr>
          <a:lstStyle>
            <a:lvl1pPr marL="0" indent="0" algn="l">
              <a:buNone/>
              <a:defRPr sz="1800" b="1">
                <a:solidFill>
                  <a:srgbClr val="0A0B0C"/>
                </a:solidFill>
              </a:defRPr>
            </a:lvl1pPr>
          </a:lstStyle>
          <a:p>
            <a:pPr lvl="0"/>
            <a:r>
              <a:rPr lang="en-US" dirty="0"/>
              <a:t>HEADING</a:t>
            </a:r>
          </a:p>
        </p:txBody>
      </p:sp>
      <p:sp>
        <p:nvSpPr>
          <p:cNvPr id="97" name="Content Placeholder 7"/>
          <p:cNvSpPr>
            <a:spLocks noGrp="1"/>
          </p:cNvSpPr>
          <p:nvPr>
            <p:ph sz="quarter" idx="36" hasCustomPrompt="1"/>
          </p:nvPr>
        </p:nvSpPr>
        <p:spPr>
          <a:xfrm>
            <a:off x="8008413" y="5283059"/>
            <a:ext cx="2975929" cy="384969"/>
          </a:xfrm>
        </p:spPr>
        <p:txBody>
          <a:bodyPr>
            <a:normAutofit/>
          </a:bodyPr>
          <a:lstStyle>
            <a:lvl1pPr marL="0" indent="0" algn="l">
              <a:buNone/>
              <a:defRPr sz="1400" b="0" baseline="0">
                <a:solidFill>
                  <a:schemeClr val="accent2"/>
                </a:solidFill>
              </a:defRPr>
            </a:lvl1pPr>
          </a:lstStyle>
          <a:p>
            <a:pPr lvl="0"/>
            <a:r>
              <a:rPr lang="en-US" dirty="0"/>
              <a:t>Edit this text</a:t>
            </a:r>
          </a:p>
        </p:txBody>
      </p:sp>
      <p:sp>
        <p:nvSpPr>
          <p:cNvPr id="4" name="Rounded Rectangle 48">
            <a:extLst>
              <a:ext uri="{FF2B5EF4-FFF2-40B4-BE49-F238E27FC236}">
                <a16:creationId xmlns:a16="http://schemas.microsoft.com/office/drawing/2014/main" id="{986B65D8-43DA-CD34-A852-A512F029FE89}"/>
              </a:ext>
            </a:extLst>
          </p:cNvPr>
          <p:cNvSpPr/>
          <p:nvPr userDrawn="1"/>
        </p:nvSpPr>
        <p:spPr>
          <a:xfrm>
            <a:off x="0" y="6782767"/>
            <a:ext cx="12192000" cy="94008"/>
          </a:xfrm>
          <a:prstGeom prst="roundRect">
            <a:avLst/>
          </a:prstGeom>
          <a:solidFill>
            <a:srgbClr val="F1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sp>
        <p:nvSpPr>
          <p:cNvPr id="5" name="Rounded Rectangle 48">
            <a:extLst>
              <a:ext uri="{FF2B5EF4-FFF2-40B4-BE49-F238E27FC236}">
                <a16:creationId xmlns:a16="http://schemas.microsoft.com/office/drawing/2014/main" id="{DCB81C87-44FC-B577-5CD2-552417FBBAD3}"/>
              </a:ext>
            </a:extLst>
          </p:cNvPr>
          <p:cNvSpPr/>
          <p:nvPr userDrawn="1"/>
        </p:nvSpPr>
        <p:spPr>
          <a:xfrm>
            <a:off x="2119086" y="785937"/>
            <a:ext cx="10072914" cy="75233"/>
          </a:xfrm>
          <a:prstGeom prst="roundRect">
            <a:avLst/>
          </a:prstGeom>
          <a:solidFill>
            <a:srgbClr val="E9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pic>
        <p:nvPicPr>
          <p:cNvPr id="7" name="Picture 6">
            <a:extLst>
              <a:ext uri="{FF2B5EF4-FFF2-40B4-BE49-F238E27FC236}">
                <a16:creationId xmlns:a16="http://schemas.microsoft.com/office/drawing/2014/main" id="{45B82BF5-E9E0-9A09-9ABD-2EC07C8A6F0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5202" y="143196"/>
            <a:ext cx="1326727" cy="1368187"/>
          </a:xfrm>
          <a:prstGeom prst="rect">
            <a:avLst/>
          </a:prstGeom>
        </p:spPr>
      </p:pic>
      <p:sp>
        <p:nvSpPr>
          <p:cNvPr id="2" name="Content Placeholder 7">
            <a:extLst>
              <a:ext uri="{FF2B5EF4-FFF2-40B4-BE49-F238E27FC236}">
                <a16:creationId xmlns:a16="http://schemas.microsoft.com/office/drawing/2014/main" id="{AD6A3BCA-0C38-03F2-91F5-5DE995ECFD58}"/>
              </a:ext>
            </a:extLst>
          </p:cNvPr>
          <p:cNvSpPr>
            <a:spLocks noGrp="1"/>
          </p:cNvSpPr>
          <p:nvPr>
            <p:ph sz="quarter" idx="25" hasCustomPrompt="1"/>
          </p:nvPr>
        </p:nvSpPr>
        <p:spPr>
          <a:xfrm>
            <a:off x="2119086" y="142522"/>
            <a:ext cx="7382102" cy="530977"/>
          </a:xfrm>
        </p:spPr>
        <p:txBody>
          <a:bodyPr lIns="0" rIns="0">
            <a:noAutofit/>
          </a:bodyPr>
          <a:lstStyle>
            <a:lvl1pPr marL="0" indent="0" algn="l">
              <a:buNone/>
              <a:defRPr sz="3600" b="1">
                <a:solidFill>
                  <a:srgbClr val="040819"/>
                </a:solidFill>
              </a:defRPr>
            </a:lvl1pPr>
          </a:lstStyle>
          <a:p>
            <a:pPr lvl="0"/>
            <a:r>
              <a:rPr lang="en-US" dirty="0"/>
              <a:t>HEADING</a:t>
            </a:r>
          </a:p>
        </p:txBody>
      </p:sp>
    </p:spTree>
    <p:extLst>
      <p:ext uri="{BB962C8B-B14F-4D97-AF65-F5344CB8AC3E}">
        <p14:creationId xmlns:p14="http://schemas.microsoft.com/office/powerpoint/2010/main" val="748086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5" name="Notched Right Arrow 34"/>
          <p:cNvSpPr/>
          <p:nvPr userDrawn="1"/>
        </p:nvSpPr>
        <p:spPr>
          <a:xfrm>
            <a:off x="785050" y="2516808"/>
            <a:ext cx="2396582" cy="1264729"/>
          </a:xfrm>
          <a:prstGeom prst="notchedRightArrow">
            <a:avLst>
              <a:gd name="adj1" fmla="val 60686"/>
              <a:gd name="adj2" fmla="val 50000"/>
            </a:avLst>
          </a:prstGeom>
          <a:solidFill>
            <a:srgbClr val="0A0B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cs typeface="Calibri" pitchFamily="34" charset="0"/>
            </a:endParaRPr>
          </a:p>
        </p:txBody>
      </p:sp>
      <p:sp>
        <p:nvSpPr>
          <p:cNvPr id="36" name="Notched Right Arrow 35"/>
          <p:cNvSpPr/>
          <p:nvPr userDrawn="1"/>
        </p:nvSpPr>
        <p:spPr>
          <a:xfrm>
            <a:off x="2887302" y="2516808"/>
            <a:ext cx="2396582" cy="1264729"/>
          </a:xfrm>
          <a:prstGeom prst="notchedRightArrow">
            <a:avLst>
              <a:gd name="adj1" fmla="val 60686"/>
              <a:gd name="adj2" fmla="val 50000"/>
            </a:avLst>
          </a:prstGeom>
          <a:solidFill>
            <a:srgbClr val="5459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cs typeface="Calibri" pitchFamily="34" charset="0"/>
            </a:endParaRPr>
          </a:p>
        </p:txBody>
      </p:sp>
      <p:sp>
        <p:nvSpPr>
          <p:cNvPr id="37" name="Notched Right Arrow 36"/>
          <p:cNvSpPr/>
          <p:nvPr userDrawn="1"/>
        </p:nvSpPr>
        <p:spPr>
          <a:xfrm>
            <a:off x="4989554" y="2516808"/>
            <a:ext cx="2396582" cy="1264729"/>
          </a:xfrm>
          <a:prstGeom prst="notchedRightArrow">
            <a:avLst>
              <a:gd name="adj1" fmla="val 60686"/>
              <a:gd name="adj2" fmla="val 50000"/>
            </a:avLst>
          </a:prstGeom>
          <a:solidFill>
            <a:srgbClr val="E9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cs typeface="Calibri" pitchFamily="34" charset="0"/>
            </a:endParaRPr>
          </a:p>
        </p:txBody>
      </p:sp>
      <p:sp>
        <p:nvSpPr>
          <p:cNvPr id="38" name="Freeform 6"/>
          <p:cNvSpPr>
            <a:spLocks/>
          </p:cNvSpPr>
          <p:nvPr userDrawn="1"/>
        </p:nvSpPr>
        <p:spPr bwMode="auto">
          <a:xfrm>
            <a:off x="5349219" y="2414452"/>
            <a:ext cx="1469441" cy="1469442"/>
          </a:xfrm>
          <a:custGeom>
            <a:avLst/>
            <a:gdLst>
              <a:gd name="T0" fmla="*/ 503 w 612"/>
              <a:gd name="T1" fmla="*/ 504 h 613"/>
              <a:gd name="T2" fmla="*/ 503 w 612"/>
              <a:gd name="T3" fmla="*/ 504 h 613"/>
              <a:gd name="T4" fmla="*/ 109 w 612"/>
              <a:gd name="T5" fmla="*/ 504 h 613"/>
              <a:gd name="T6" fmla="*/ 109 w 612"/>
              <a:gd name="T7" fmla="*/ 504 h 613"/>
              <a:gd name="T8" fmla="*/ 109 w 612"/>
              <a:gd name="T9" fmla="*/ 109 h 613"/>
              <a:gd name="T10" fmla="*/ 109 w 612"/>
              <a:gd name="T11" fmla="*/ 109 h 613"/>
              <a:gd name="T12" fmla="*/ 503 w 612"/>
              <a:gd name="T13" fmla="*/ 109 h 613"/>
              <a:gd name="T14" fmla="*/ 503 w 612"/>
              <a:gd name="T15" fmla="*/ 109 h 613"/>
              <a:gd name="T16" fmla="*/ 503 w 612"/>
              <a:gd name="T17" fmla="*/ 504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2" h="613">
                <a:moveTo>
                  <a:pt x="503" y="504"/>
                </a:moveTo>
                <a:cubicBezTo>
                  <a:pt x="503" y="504"/>
                  <a:pt x="503" y="504"/>
                  <a:pt x="503" y="504"/>
                </a:cubicBezTo>
                <a:cubicBezTo>
                  <a:pt x="394" y="613"/>
                  <a:pt x="218" y="613"/>
                  <a:pt x="109" y="504"/>
                </a:cubicBezTo>
                <a:cubicBezTo>
                  <a:pt x="109" y="504"/>
                  <a:pt x="109" y="504"/>
                  <a:pt x="109" y="504"/>
                </a:cubicBezTo>
                <a:cubicBezTo>
                  <a:pt x="0" y="395"/>
                  <a:pt x="0" y="218"/>
                  <a:pt x="109" y="109"/>
                </a:cubicBezTo>
                <a:cubicBezTo>
                  <a:pt x="109" y="109"/>
                  <a:pt x="109" y="109"/>
                  <a:pt x="109" y="109"/>
                </a:cubicBezTo>
                <a:cubicBezTo>
                  <a:pt x="218" y="0"/>
                  <a:pt x="394" y="0"/>
                  <a:pt x="503" y="109"/>
                </a:cubicBezTo>
                <a:cubicBezTo>
                  <a:pt x="503" y="109"/>
                  <a:pt x="503" y="109"/>
                  <a:pt x="503" y="109"/>
                </a:cubicBezTo>
                <a:cubicBezTo>
                  <a:pt x="612" y="218"/>
                  <a:pt x="612" y="395"/>
                  <a:pt x="503" y="504"/>
                </a:cubicBezTo>
                <a:close/>
              </a:path>
            </a:pathLst>
          </a:custGeom>
          <a:solidFill>
            <a:schemeClr val="accent2"/>
          </a:solidFill>
          <a:ln w="11113" cap="flat">
            <a:noFill/>
            <a:prstDash val="solid"/>
            <a:miter lim="800000"/>
            <a:headEnd/>
            <a:tailEnd/>
          </a:ln>
          <a:effectLst>
            <a:outerShdw blurRad="88900" dist="38100" dir="2700000" algn="t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dirty="0">
              <a:latin typeface="Calibri" pitchFamily="34" charset="0"/>
              <a:cs typeface="Calibri" pitchFamily="34" charset="0"/>
            </a:endParaRPr>
          </a:p>
        </p:txBody>
      </p:sp>
      <p:sp>
        <p:nvSpPr>
          <p:cNvPr id="39" name="Notched Right Arrow 38"/>
          <p:cNvSpPr/>
          <p:nvPr userDrawn="1"/>
        </p:nvSpPr>
        <p:spPr>
          <a:xfrm>
            <a:off x="7091805" y="2516808"/>
            <a:ext cx="2396582" cy="1264729"/>
          </a:xfrm>
          <a:prstGeom prst="notchedRightArrow">
            <a:avLst>
              <a:gd name="adj1" fmla="val 60686"/>
              <a:gd name="adj2" fmla="val 5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cs typeface="Calibri" pitchFamily="34" charset="0"/>
            </a:endParaRPr>
          </a:p>
        </p:txBody>
      </p:sp>
      <p:sp>
        <p:nvSpPr>
          <p:cNvPr id="40" name="Notched Right Arrow 39"/>
          <p:cNvSpPr/>
          <p:nvPr userDrawn="1"/>
        </p:nvSpPr>
        <p:spPr>
          <a:xfrm>
            <a:off x="9194057" y="2516808"/>
            <a:ext cx="2396582" cy="1264729"/>
          </a:xfrm>
          <a:prstGeom prst="notchedRightArrow">
            <a:avLst>
              <a:gd name="adj1" fmla="val 60686"/>
              <a:gd name="adj2" fmla="val 50000"/>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cs typeface="Calibri" pitchFamily="34" charset="0"/>
            </a:endParaRPr>
          </a:p>
        </p:txBody>
      </p:sp>
      <p:sp>
        <p:nvSpPr>
          <p:cNvPr id="41" name="Freeform 6"/>
          <p:cNvSpPr>
            <a:spLocks/>
          </p:cNvSpPr>
          <p:nvPr userDrawn="1"/>
        </p:nvSpPr>
        <p:spPr bwMode="auto">
          <a:xfrm>
            <a:off x="1144715" y="2414452"/>
            <a:ext cx="1469441" cy="1469442"/>
          </a:xfrm>
          <a:custGeom>
            <a:avLst/>
            <a:gdLst>
              <a:gd name="T0" fmla="*/ 503 w 612"/>
              <a:gd name="T1" fmla="*/ 504 h 613"/>
              <a:gd name="T2" fmla="*/ 503 w 612"/>
              <a:gd name="T3" fmla="*/ 504 h 613"/>
              <a:gd name="T4" fmla="*/ 109 w 612"/>
              <a:gd name="T5" fmla="*/ 504 h 613"/>
              <a:gd name="T6" fmla="*/ 109 w 612"/>
              <a:gd name="T7" fmla="*/ 504 h 613"/>
              <a:gd name="T8" fmla="*/ 109 w 612"/>
              <a:gd name="T9" fmla="*/ 109 h 613"/>
              <a:gd name="T10" fmla="*/ 109 w 612"/>
              <a:gd name="T11" fmla="*/ 109 h 613"/>
              <a:gd name="T12" fmla="*/ 503 w 612"/>
              <a:gd name="T13" fmla="*/ 109 h 613"/>
              <a:gd name="T14" fmla="*/ 503 w 612"/>
              <a:gd name="T15" fmla="*/ 109 h 613"/>
              <a:gd name="T16" fmla="*/ 503 w 612"/>
              <a:gd name="T17" fmla="*/ 504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2" h="613">
                <a:moveTo>
                  <a:pt x="503" y="504"/>
                </a:moveTo>
                <a:cubicBezTo>
                  <a:pt x="503" y="504"/>
                  <a:pt x="503" y="504"/>
                  <a:pt x="503" y="504"/>
                </a:cubicBezTo>
                <a:cubicBezTo>
                  <a:pt x="394" y="613"/>
                  <a:pt x="218" y="613"/>
                  <a:pt x="109" y="504"/>
                </a:cubicBezTo>
                <a:cubicBezTo>
                  <a:pt x="109" y="504"/>
                  <a:pt x="109" y="504"/>
                  <a:pt x="109" y="504"/>
                </a:cubicBezTo>
                <a:cubicBezTo>
                  <a:pt x="0" y="395"/>
                  <a:pt x="0" y="218"/>
                  <a:pt x="109" y="109"/>
                </a:cubicBezTo>
                <a:cubicBezTo>
                  <a:pt x="109" y="109"/>
                  <a:pt x="109" y="109"/>
                  <a:pt x="109" y="109"/>
                </a:cubicBezTo>
                <a:cubicBezTo>
                  <a:pt x="218" y="0"/>
                  <a:pt x="394" y="0"/>
                  <a:pt x="503" y="109"/>
                </a:cubicBezTo>
                <a:cubicBezTo>
                  <a:pt x="503" y="109"/>
                  <a:pt x="503" y="109"/>
                  <a:pt x="503" y="109"/>
                </a:cubicBezTo>
                <a:cubicBezTo>
                  <a:pt x="612" y="218"/>
                  <a:pt x="612" y="395"/>
                  <a:pt x="503" y="504"/>
                </a:cubicBezTo>
                <a:close/>
              </a:path>
            </a:pathLst>
          </a:custGeom>
          <a:solidFill>
            <a:schemeClr val="accent2"/>
          </a:solidFill>
          <a:ln w="11113" cap="flat">
            <a:noFill/>
            <a:prstDash val="solid"/>
            <a:miter lim="800000"/>
            <a:headEnd/>
            <a:tailEnd/>
          </a:ln>
          <a:effectLst>
            <a:outerShdw blurRad="88900" dist="38100" dir="2700000" algn="t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dirty="0">
              <a:latin typeface="Calibri" pitchFamily="34" charset="0"/>
              <a:cs typeface="Calibri" pitchFamily="34" charset="0"/>
            </a:endParaRPr>
          </a:p>
        </p:txBody>
      </p:sp>
      <p:sp>
        <p:nvSpPr>
          <p:cNvPr id="42" name="Freeform 7"/>
          <p:cNvSpPr>
            <a:spLocks/>
          </p:cNvSpPr>
          <p:nvPr userDrawn="1"/>
        </p:nvSpPr>
        <p:spPr bwMode="auto">
          <a:xfrm>
            <a:off x="1248474" y="2516808"/>
            <a:ext cx="1261924" cy="1264729"/>
          </a:xfrm>
          <a:custGeom>
            <a:avLst/>
            <a:gdLst>
              <a:gd name="T0" fmla="*/ 433 w 526"/>
              <a:gd name="T1" fmla="*/ 433 h 527"/>
              <a:gd name="T2" fmla="*/ 433 w 526"/>
              <a:gd name="T3" fmla="*/ 433 h 527"/>
              <a:gd name="T4" fmla="*/ 93 w 526"/>
              <a:gd name="T5" fmla="*/ 433 h 527"/>
              <a:gd name="T6" fmla="*/ 93 w 526"/>
              <a:gd name="T7" fmla="*/ 433 h 527"/>
              <a:gd name="T8" fmla="*/ 93 w 526"/>
              <a:gd name="T9" fmla="*/ 94 h 527"/>
              <a:gd name="T10" fmla="*/ 93 w 526"/>
              <a:gd name="T11" fmla="*/ 94 h 527"/>
              <a:gd name="T12" fmla="*/ 433 w 526"/>
              <a:gd name="T13" fmla="*/ 94 h 527"/>
              <a:gd name="T14" fmla="*/ 433 w 526"/>
              <a:gd name="T15" fmla="*/ 94 h 527"/>
              <a:gd name="T16" fmla="*/ 433 w 526"/>
              <a:gd name="T17" fmla="*/ 43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6" h="527">
                <a:moveTo>
                  <a:pt x="433" y="433"/>
                </a:moveTo>
                <a:cubicBezTo>
                  <a:pt x="433" y="433"/>
                  <a:pt x="433" y="433"/>
                  <a:pt x="433" y="433"/>
                </a:cubicBezTo>
                <a:cubicBezTo>
                  <a:pt x="339" y="527"/>
                  <a:pt x="187" y="527"/>
                  <a:pt x="93" y="433"/>
                </a:cubicBezTo>
                <a:cubicBezTo>
                  <a:pt x="93" y="433"/>
                  <a:pt x="93" y="433"/>
                  <a:pt x="93" y="433"/>
                </a:cubicBezTo>
                <a:cubicBezTo>
                  <a:pt x="0" y="339"/>
                  <a:pt x="0" y="188"/>
                  <a:pt x="93" y="94"/>
                </a:cubicBezTo>
                <a:cubicBezTo>
                  <a:pt x="93" y="94"/>
                  <a:pt x="93" y="94"/>
                  <a:pt x="93" y="94"/>
                </a:cubicBezTo>
                <a:cubicBezTo>
                  <a:pt x="187" y="0"/>
                  <a:pt x="339" y="0"/>
                  <a:pt x="433" y="94"/>
                </a:cubicBezTo>
                <a:cubicBezTo>
                  <a:pt x="433" y="94"/>
                  <a:pt x="433" y="94"/>
                  <a:pt x="433" y="94"/>
                </a:cubicBezTo>
                <a:cubicBezTo>
                  <a:pt x="526" y="188"/>
                  <a:pt x="526" y="339"/>
                  <a:pt x="433" y="433"/>
                </a:cubicBezTo>
                <a:close/>
              </a:path>
            </a:pathLst>
          </a:custGeom>
          <a:solidFill>
            <a:srgbClr val="FFFFFF"/>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Calibri" pitchFamily="34" charset="0"/>
              <a:cs typeface="Calibri" pitchFamily="34" charset="0"/>
            </a:endParaRPr>
          </a:p>
        </p:txBody>
      </p:sp>
      <p:sp>
        <p:nvSpPr>
          <p:cNvPr id="48" name="Freeform 6"/>
          <p:cNvSpPr>
            <a:spLocks/>
          </p:cNvSpPr>
          <p:nvPr userDrawn="1"/>
        </p:nvSpPr>
        <p:spPr bwMode="auto">
          <a:xfrm>
            <a:off x="3246967" y="2414452"/>
            <a:ext cx="1469441" cy="1469442"/>
          </a:xfrm>
          <a:custGeom>
            <a:avLst/>
            <a:gdLst>
              <a:gd name="T0" fmla="*/ 503 w 612"/>
              <a:gd name="T1" fmla="*/ 504 h 613"/>
              <a:gd name="T2" fmla="*/ 503 w 612"/>
              <a:gd name="T3" fmla="*/ 504 h 613"/>
              <a:gd name="T4" fmla="*/ 109 w 612"/>
              <a:gd name="T5" fmla="*/ 504 h 613"/>
              <a:gd name="T6" fmla="*/ 109 w 612"/>
              <a:gd name="T7" fmla="*/ 504 h 613"/>
              <a:gd name="T8" fmla="*/ 109 w 612"/>
              <a:gd name="T9" fmla="*/ 109 h 613"/>
              <a:gd name="T10" fmla="*/ 109 w 612"/>
              <a:gd name="T11" fmla="*/ 109 h 613"/>
              <a:gd name="T12" fmla="*/ 503 w 612"/>
              <a:gd name="T13" fmla="*/ 109 h 613"/>
              <a:gd name="T14" fmla="*/ 503 w 612"/>
              <a:gd name="T15" fmla="*/ 109 h 613"/>
              <a:gd name="T16" fmla="*/ 503 w 612"/>
              <a:gd name="T17" fmla="*/ 504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2" h="613">
                <a:moveTo>
                  <a:pt x="503" y="504"/>
                </a:moveTo>
                <a:cubicBezTo>
                  <a:pt x="503" y="504"/>
                  <a:pt x="503" y="504"/>
                  <a:pt x="503" y="504"/>
                </a:cubicBezTo>
                <a:cubicBezTo>
                  <a:pt x="394" y="613"/>
                  <a:pt x="218" y="613"/>
                  <a:pt x="109" y="504"/>
                </a:cubicBezTo>
                <a:cubicBezTo>
                  <a:pt x="109" y="504"/>
                  <a:pt x="109" y="504"/>
                  <a:pt x="109" y="504"/>
                </a:cubicBezTo>
                <a:cubicBezTo>
                  <a:pt x="0" y="395"/>
                  <a:pt x="0" y="218"/>
                  <a:pt x="109" y="109"/>
                </a:cubicBezTo>
                <a:cubicBezTo>
                  <a:pt x="109" y="109"/>
                  <a:pt x="109" y="109"/>
                  <a:pt x="109" y="109"/>
                </a:cubicBezTo>
                <a:cubicBezTo>
                  <a:pt x="218" y="0"/>
                  <a:pt x="394" y="0"/>
                  <a:pt x="503" y="109"/>
                </a:cubicBezTo>
                <a:cubicBezTo>
                  <a:pt x="503" y="109"/>
                  <a:pt x="503" y="109"/>
                  <a:pt x="503" y="109"/>
                </a:cubicBezTo>
                <a:cubicBezTo>
                  <a:pt x="612" y="218"/>
                  <a:pt x="612" y="395"/>
                  <a:pt x="503" y="504"/>
                </a:cubicBezTo>
                <a:close/>
              </a:path>
            </a:pathLst>
          </a:custGeom>
          <a:solidFill>
            <a:schemeClr val="accent2"/>
          </a:solidFill>
          <a:ln w="11113" cap="flat">
            <a:noFill/>
            <a:prstDash val="solid"/>
            <a:miter lim="800000"/>
            <a:headEnd/>
            <a:tailEnd/>
          </a:ln>
          <a:effectLst>
            <a:outerShdw blurRad="88900" dist="38100" dir="2700000" algn="t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dirty="0">
              <a:latin typeface="Calibri" pitchFamily="34" charset="0"/>
              <a:cs typeface="Calibri" pitchFamily="34" charset="0"/>
            </a:endParaRPr>
          </a:p>
        </p:txBody>
      </p:sp>
      <p:sp>
        <p:nvSpPr>
          <p:cNvPr id="50" name="Freeform 7"/>
          <p:cNvSpPr>
            <a:spLocks/>
          </p:cNvSpPr>
          <p:nvPr userDrawn="1"/>
        </p:nvSpPr>
        <p:spPr bwMode="auto">
          <a:xfrm>
            <a:off x="3350726" y="2516808"/>
            <a:ext cx="1261924" cy="1264729"/>
          </a:xfrm>
          <a:custGeom>
            <a:avLst/>
            <a:gdLst>
              <a:gd name="T0" fmla="*/ 433 w 526"/>
              <a:gd name="T1" fmla="*/ 433 h 527"/>
              <a:gd name="T2" fmla="*/ 433 w 526"/>
              <a:gd name="T3" fmla="*/ 433 h 527"/>
              <a:gd name="T4" fmla="*/ 93 w 526"/>
              <a:gd name="T5" fmla="*/ 433 h 527"/>
              <a:gd name="T6" fmla="*/ 93 w 526"/>
              <a:gd name="T7" fmla="*/ 433 h 527"/>
              <a:gd name="T8" fmla="*/ 93 w 526"/>
              <a:gd name="T9" fmla="*/ 94 h 527"/>
              <a:gd name="T10" fmla="*/ 93 w 526"/>
              <a:gd name="T11" fmla="*/ 94 h 527"/>
              <a:gd name="T12" fmla="*/ 433 w 526"/>
              <a:gd name="T13" fmla="*/ 94 h 527"/>
              <a:gd name="T14" fmla="*/ 433 w 526"/>
              <a:gd name="T15" fmla="*/ 94 h 527"/>
              <a:gd name="T16" fmla="*/ 433 w 526"/>
              <a:gd name="T17" fmla="*/ 43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6" h="527">
                <a:moveTo>
                  <a:pt x="433" y="433"/>
                </a:moveTo>
                <a:cubicBezTo>
                  <a:pt x="433" y="433"/>
                  <a:pt x="433" y="433"/>
                  <a:pt x="433" y="433"/>
                </a:cubicBezTo>
                <a:cubicBezTo>
                  <a:pt x="339" y="527"/>
                  <a:pt x="187" y="527"/>
                  <a:pt x="93" y="433"/>
                </a:cubicBezTo>
                <a:cubicBezTo>
                  <a:pt x="93" y="433"/>
                  <a:pt x="93" y="433"/>
                  <a:pt x="93" y="433"/>
                </a:cubicBezTo>
                <a:cubicBezTo>
                  <a:pt x="0" y="339"/>
                  <a:pt x="0" y="188"/>
                  <a:pt x="93" y="94"/>
                </a:cubicBezTo>
                <a:cubicBezTo>
                  <a:pt x="93" y="94"/>
                  <a:pt x="93" y="94"/>
                  <a:pt x="93" y="94"/>
                </a:cubicBezTo>
                <a:cubicBezTo>
                  <a:pt x="187" y="0"/>
                  <a:pt x="339" y="0"/>
                  <a:pt x="433" y="94"/>
                </a:cubicBezTo>
                <a:cubicBezTo>
                  <a:pt x="433" y="94"/>
                  <a:pt x="433" y="94"/>
                  <a:pt x="433" y="94"/>
                </a:cubicBezTo>
                <a:cubicBezTo>
                  <a:pt x="526" y="188"/>
                  <a:pt x="526" y="339"/>
                  <a:pt x="433" y="433"/>
                </a:cubicBezTo>
                <a:close/>
              </a:path>
            </a:pathLst>
          </a:custGeom>
          <a:solidFill>
            <a:srgbClr val="FFFFFF"/>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Calibri" pitchFamily="34" charset="0"/>
              <a:cs typeface="Calibri" pitchFamily="34" charset="0"/>
            </a:endParaRPr>
          </a:p>
        </p:txBody>
      </p:sp>
      <p:sp>
        <p:nvSpPr>
          <p:cNvPr id="51" name="Freeform 7"/>
          <p:cNvSpPr>
            <a:spLocks/>
          </p:cNvSpPr>
          <p:nvPr userDrawn="1"/>
        </p:nvSpPr>
        <p:spPr bwMode="auto">
          <a:xfrm>
            <a:off x="5452978" y="2516808"/>
            <a:ext cx="1261924" cy="1264729"/>
          </a:xfrm>
          <a:custGeom>
            <a:avLst/>
            <a:gdLst>
              <a:gd name="T0" fmla="*/ 433 w 526"/>
              <a:gd name="T1" fmla="*/ 433 h 527"/>
              <a:gd name="T2" fmla="*/ 433 w 526"/>
              <a:gd name="T3" fmla="*/ 433 h 527"/>
              <a:gd name="T4" fmla="*/ 93 w 526"/>
              <a:gd name="T5" fmla="*/ 433 h 527"/>
              <a:gd name="T6" fmla="*/ 93 w 526"/>
              <a:gd name="T7" fmla="*/ 433 h 527"/>
              <a:gd name="T8" fmla="*/ 93 w 526"/>
              <a:gd name="T9" fmla="*/ 94 h 527"/>
              <a:gd name="T10" fmla="*/ 93 w 526"/>
              <a:gd name="T11" fmla="*/ 94 h 527"/>
              <a:gd name="T12" fmla="*/ 433 w 526"/>
              <a:gd name="T13" fmla="*/ 94 h 527"/>
              <a:gd name="T14" fmla="*/ 433 w 526"/>
              <a:gd name="T15" fmla="*/ 94 h 527"/>
              <a:gd name="T16" fmla="*/ 433 w 526"/>
              <a:gd name="T17" fmla="*/ 43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6" h="527">
                <a:moveTo>
                  <a:pt x="433" y="433"/>
                </a:moveTo>
                <a:cubicBezTo>
                  <a:pt x="433" y="433"/>
                  <a:pt x="433" y="433"/>
                  <a:pt x="433" y="433"/>
                </a:cubicBezTo>
                <a:cubicBezTo>
                  <a:pt x="339" y="527"/>
                  <a:pt x="187" y="527"/>
                  <a:pt x="93" y="433"/>
                </a:cubicBezTo>
                <a:cubicBezTo>
                  <a:pt x="93" y="433"/>
                  <a:pt x="93" y="433"/>
                  <a:pt x="93" y="433"/>
                </a:cubicBezTo>
                <a:cubicBezTo>
                  <a:pt x="0" y="339"/>
                  <a:pt x="0" y="188"/>
                  <a:pt x="93" y="94"/>
                </a:cubicBezTo>
                <a:cubicBezTo>
                  <a:pt x="93" y="94"/>
                  <a:pt x="93" y="94"/>
                  <a:pt x="93" y="94"/>
                </a:cubicBezTo>
                <a:cubicBezTo>
                  <a:pt x="187" y="0"/>
                  <a:pt x="339" y="0"/>
                  <a:pt x="433" y="94"/>
                </a:cubicBezTo>
                <a:cubicBezTo>
                  <a:pt x="433" y="94"/>
                  <a:pt x="433" y="94"/>
                  <a:pt x="433" y="94"/>
                </a:cubicBezTo>
                <a:cubicBezTo>
                  <a:pt x="526" y="188"/>
                  <a:pt x="526" y="339"/>
                  <a:pt x="433" y="433"/>
                </a:cubicBezTo>
                <a:close/>
              </a:path>
            </a:pathLst>
          </a:custGeom>
          <a:solidFill>
            <a:srgbClr val="FFFFFF"/>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Calibri" pitchFamily="34" charset="0"/>
              <a:cs typeface="Calibri" pitchFamily="34" charset="0"/>
            </a:endParaRPr>
          </a:p>
        </p:txBody>
      </p:sp>
      <p:sp>
        <p:nvSpPr>
          <p:cNvPr id="52" name="Freeform 6"/>
          <p:cNvSpPr>
            <a:spLocks/>
          </p:cNvSpPr>
          <p:nvPr userDrawn="1"/>
        </p:nvSpPr>
        <p:spPr bwMode="auto">
          <a:xfrm>
            <a:off x="7451470" y="2414452"/>
            <a:ext cx="1469441" cy="1469442"/>
          </a:xfrm>
          <a:custGeom>
            <a:avLst/>
            <a:gdLst>
              <a:gd name="T0" fmla="*/ 503 w 612"/>
              <a:gd name="T1" fmla="*/ 504 h 613"/>
              <a:gd name="T2" fmla="*/ 503 w 612"/>
              <a:gd name="T3" fmla="*/ 504 h 613"/>
              <a:gd name="T4" fmla="*/ 109 w 612"/>
              <a:gd name="T5" fmla="*/ 504 h 613"/>
              <a:gd name="T6" fmla="*/ 109 w 612"/>
              <a:gd name="T7" fmla="*/ 504 h 613"/>
              <a:gd name="T8" fmla="*/ 109 w 612"/>
              <a:gd name="T9" fmla="*/ 109 h 613"/>
              <a:gd name="T10" fmla="*/ 109 w 612"/>
              <a:gd name="T11" fmla="*/ 109 h 613"/>
              <a:gd name="T12" fmla="*/ 503 w 612"/>
              <a:gd name="T13" fmla="*/ 109 h 613"/>
              <a:gd name="T14" fmla="*/ 503 w 612"/>
              <a:gd name="T15" fmla="*/ 109 h 613"/>
              <a:gd name="T16" fmla="*/ 503 w 612"/>
              <a:gd name="T17" fmla="*/ 504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2" h="613">
                <a:moveTo>
                  <a:pt x="503" y="504"/>
                </a:moveTo>
                <a:cubicBezTo>
                  <a:pt x="503" y="504"/>
                  <a:pt x="503" y="504"/>
                  <a:pt x="503" y="504"/>
                </a:cubicBezTo>
                <a:cubicBezTo>
                  <a:pt x="394" y="613"/>
                  <a:pt x="218" y="613"/>
                  <a:pt x="109" y="504"/>
                </a:cubicBezTo>
                <a:cubicBezTo>
                  <a:pt x="109" y="504"/>
                  <a:pt x="109" y="504"/>
                  <a:pt x="109" y="504"/>
                </a:cubicBezTo>
                <a:cubicBezTo>
                  <a:pt x="0" y="395"/>
                  <a:pt x="0" y="218"/>
                  <a:pt x="109" y="109"/>
                </a:cubicBezTo>
                <a:cubicBezTo>
                  <a:pt x="109" y="109"/>
                  <a:pt x="109" y="109"/>
                  <a:pt x="109" y="109"/>
                </a:cubicBezTo>
                <a:cubicBezTo>
                  <a:pt x="218" y="0"/>
                  <a:pt x="394" y="0"/>
                  <a:pt x="503" y="109"/>
                </a:cubicBezTo>
                <a:cubicBezTo>
                  <a:pt x="503" y="109"/>
                  <a:pt x="503" y="109"/>
                  <a:pt x="503" y="109"/>
                </a:cubicBezTo>
                <a:cubicBezTo>
                  <a:pt x="612" y="218"/>
                  <a:pt x="612" y="395"/>
                  <a:pt x="503" y="504"/>
                </a:cubicBezTo>
                <a:close/>
              </a:path>
            </a:pathLst>
          </a:custGeom>
          <a:solidFill>
            <a:schemeClr val="accent2"/>
          </a:solidFill>
          <a:ln w="11113" cap="flat">
            <a:noFill/>
            <a:prstDash val="solid"/>
            <a:miter lim="800000"/>
            <a:headEnd/>
            <a:tailEnd/>
          </a:ln>
          <a:effectLst>
            <a:outerShdw blurRad="88900" dist="38100" dir="2700000" algn="t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dirty="0">
              <a:latin typeface="Calibri" pitchFamily="34" charset="0"/>
              <a:cs typeface="Calibri" pitchFamily="34" charset="0"/>
            </a:endParaRPr>
          </a:p>
        </p:txBody>
      </p:sp>
      <p:sp>
        <p:nvSpPr>
          <p:cNvPr id="53" name="Freeform 7"/>
          <p:cNvSpPr>
            <a:spLocks/>
          </p:cNvSpPr>
          <p:nvPr userDrawn="1"/>
        </p:nvSpPr>
        <p:spPr bwMode="auto">
          <a:xfrm>
            <a:off x="7555229" y="2516808"/>
            <a:ext cx="1261924" cy="1264729"/>
          </a:xfrm>
          <a:custGeom>
            <a:avLst/>
            <a:gdLst>
              <a:gd name="T0" fmla="*/ 433 w 526"/>
              <a:gd name="T1" fmla="*/ 433 h 527"/>
              <a:gd name="T2" fmla="*/ 433 w 526"/>
              <a:gd name="T3" fmla="*/ 433 h 527"/>
              <a:gd name="T4" fmla="*/ 93 w 526"/>
              <a:gd name="T5" fmla="*/ 433 h 527"/>
              <a:gd name="T6" fmla="*/ 93 w 526"/>
              <a:gd name="T7" fmla="*/ 433 h 527"/>
              <a:gd name="T8" fmla="*/ 93 w 526"/>
              <a:gd name="T9" fmla="*/ 94 h 527"/>
              <a:gd name="T10" fmla="*/ 93 w 526"/>
              <a:gd name="T11" fmla="*/ 94 h 527"/>
              <a:gd name="T12" fmla="*/ 433 w 526"/>
              <a:gd name="T13" fmla="*/ 94 h 527"/>
              <a:gd name="T14" fmla="*/ 433 w 526"/>
              <a:gd name="T15" fmla="*/ 94 h 527"/>
              <a:gd name="T16" fmla="*/ 433 w 526"/>
              <a:gd name="T17" fmla="*/ 43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6" h="527">
                <a:moveTo>
                  <a:pt x="433" y="433"/>
                </a:moveTo>
                <a:cubicBezTo>
                  <a:pt x="433" y="433"/>
                  <a:pt x="433" y="433"/>
                  <a:pt x="433" y="433"/>
                </a:cubicBezTo>
                <a:cubicBezTo>
                  <a:pt x="339" y="527"/>
                  <a:pt x="187" y="527"/>
                  <a:pt x="93" y="433"/>
                </a:cubicBezTo>
                <a:cubicBezTo>
                  <a:pt x="93" y="433"/>
                  <a:pt x="93" y="433"/>
                  <a:pt x="93" y="433"/>
                </a:cubicBezTo>
                <a:cubicBezTo>
                  <a:pt x="0" y="339"/>
                  <a:pt x="0" y="188"/>
                  <a:pt x="93" y="94"/>
                </a:cubicBezTo>
                <a:cubicBezTo>
                  <a:pt x="93" y="94"/>
                  <a:pt x="93" y="94"/>
                  <a:pt x="93" y="94"/>
                </a:cubicBezTo>
                <a:cubicBezTo>
                  <a:pt x="187" y="0"/>
                  <a:pt x="339" y="0"/>
                  <a:pt x="433" y="94"/>
                </a:cubicBezTo>
                <a:cubicBezTo>
                  <a:pt x="433" y="94"/>
                  <a:pt x="433" y="94"/>
                  <a:pt x="433" y="94"/>
                </a:cubicBezTo>
                <a:cubicBezTo>
                  <a:pt x="526" y="188"/>
                  <a:pt x="526" y="339"/>
                  <a:pt x="433" y="433"/>
                </a:cubicBezTo>
                <a:close/>
              </a:path>
            </a:pathLst>
          </a:custGeom>
          <a:solidFill>
            <a:srgbClr val="FFFFFF"/>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Calibri" pitchFamily="34" charset="0"/>
              <a:cs typeface="Calibri" pitchFamily="34" charset="0"/>
            </a:endParaRPr>
          </a:p>
        </p:txBody>
      </p:sp>
      <p:sp>
        <p:nvSpPr>
          <p:cNvPr id="54" name="Freeform 6"/>
          <p:cNvSpPr>
            <a:spLocks/>
          </p:cNvSpPr>
          <p:nvPr userDrawn="1"/>
        </p:nvSpPr>
        <p:spPr bwMode="auto">
          <a:xfrm>
            <a:off x="9553722" y="2414452"/>
            <a:ext cx="1469441" cy="1469442"/>
          </a:xfrm>
          <a:custGeom>
            <a:avLst/>
            <a:gdLst>
              <a:gd name="T0" fmla="*/ 503 w 612"/>
              <a:gd name="T1" fmla="*/ 504 h 613"/>
              <a:gd name="T2" fmla="*/ 503 w 612"/>
              <a:gd name="T3" fmla="*/ 504 h 613"/>
              <a:gd name="T4" fmla="*/ 109 w 612"/>
              <a:gd name="T5" fmla="*/ 504 h 613"/>
              <a:gd name="T6" fmla="*/ 109 w 612"/>
              <a:gd name="T7" fmla="*/ 504 h 613"/>
              <a:gd name="T8" fmla="*/ 109 w 612"/>
              <a:gd name="T9" fmla="*/ 109 h 613"/>
              <a:gd name="T10" fmla="*/ 109 w 612"/>
              <a:gd name="T11" fmla="*/ 109 h 613"/>
              <a:gd name="T12" fmla="*/ 503 w 612"/>
              <a:gd name="T13" fmla="*/ 109 h 613"/>
              <a:gd name="T14" fmla="*/ 503 w 612"/>
              <a:gd name="T15" fmla="*/ 109 h 613"/>
              <a:gd name="T16" fmla="*/ 503 w 612"/>
              <a:gd name="T17" fmla="*/ 504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2" h="613">
                <a:moveTo>
                  <a:pt x="503" y="504"/>
                </a:moveTo>
                <a:cubicBezTo>
                  <a:pt x="503" y="504"/>
                  <a:pt x="503" y="504"/>
                  <a:pt x="503" y="504"/>
                </a:cubicBezTo>
                <a:cubicBezTo>
                  <a:pt x="394" y="613"/>
                  <a:pt x="218" y="613"/>
                  <a:pt x="109" y="504"/>
                </a:cubicBezTo>
                <a:cubicBezTo>
                  <a:pt x="109" y="504"/>
                  <a:pt x="109" y="504"/>
                  <a:pt x="109" y="504"/>
                </a:cubicBezTo>
                <a:cubicBezTo>
                  <a:pt x="0" y="395"/>
                  <a:pt x="0" y="218"/>
                  <a:pt x="109" y="109"/>
                </a:cubicBezTo>
                <a:cubicBezTo>
                  <a:pt x="109" y="109"/>
                  <a:pt x="109" y="109"/>
                  <a:pt x="109" y="109"/>
                </a:cubicBezTo>
                <a:cubicBezTo>
                  <a:pt x="218" y="0"/>
                  <a:pt x="394" y="0"/>
                  <a:pt x="503" y="109"/>
                </a:cubicBezTo>
                <a:cubicBezTo>
                  <a:pt x="503" y="109"/>
                  <a:pt x="503" y="109"/>
                  <a:pt x="503" y="109"/>
                </a:cubicBezTo>
                <a:cubicBezTo>
                  <a:pt x="612" y="218"/>
                  <a:pt x="612" y="395"/>
                  <a:pt x="503" y="504"/>
                </a:cubicBezTo>
                <a:close/>
              </a:path>
            </a:pathLst>
          </a:custGeom>
          <a:solidFill>
            <a:schemeClr val="accent2"/>
          </a:solidFill>
          <a:ln w="11113" cap="flat">
            <a:noFill/>
            <a:prstDash val="solid"/>
            <a:miter lim="800000"/>
            <a:headEnd/>
            <a:tailEnd/>
          </a:ln>
          <a:effectLst>
            <a:outerShdw blurRad="88900" dist="38100" dir="2700000" algn="t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dirty="0">
              <a:latin typeface="Calibri" pitchFamily="34" charset="0"/>
              <a:cs typeface="Calibri" pitchFamily="34" charset="0"/>
            </a:endParaRPr>
          </a:p>
        </p:txBody>
      </p:sp>
      <p:sp>
        <p:nvSpPr>
          <p:cNvPr id="55" name="Freeform 7"/>
          <p:cNvSpPr>
            <a:spLocks/>
          </p:cNvSpPr>
          <p:nvPr userDrawn="1"/>
        </p:nvSpPr>
        <p:spPr bwMode="auto">
          <a:xfrm>
            <a:off x="9642967" y="2516808"/>
            <a:ext cx="1261924" cy="1264729"/>
          </a:xfrm>
          <a:custGeom>
            <a:avLst/>
            <a:gdLst>
              <a:gd name="T0" fmla="*/ 433 w 526"/>
              <a:gd name="T1" fmla="*/ 433 h 527"/>
              <a:gd name="T2" fmla="*/ 433 w 526"/>
              <a:gd name="T3" fmla="*/ 433 h 527"/>
              <a:gd name="T4" fmla="*/ 93 w 526"/>
              <a:gd name="T5" fmla="*/ 433 h 527"/>
              <a:gd name="T6" fmla="*/ 93 w 526"/>
              <a:gd name="T7" fmla="*/ 433 h 527"/>
              <a:gd name="T8" fmla="*/ 93 w 526"/>
              <a:gd name="T9" fmla="*/ 94 h 527"/>
              <a:gd name="T10" fmla="*/ 93 w 526"/>
              <a:gd name="T11" fmla="*/ 94 h 527"/>
              <a:gd name="T12" fmla="*/ 433 w 526"/>
              <a:gd name="T13" fmla="*/ 94 h 527"/>
              <a:gd name="T14" fmla="*/ 433 w 526"/>
              <a:gd name="T15" fmla="*/ 94 h 527"/>
              <a:gd name="T16" fmla="*/ 433 w 526"/>
              <a:gd name="T17" fmla="*/ 43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6" h="527">
                <a:moveTo>
                  <a:pt x="433" y="433"/>
                </a:moveTo>
                <a:cubicBezTo>
                  <a:pt x="433" y="433"/>
                  <a:pt x="433" y="433"/>
                  <a:pt x="433" y="433"/>
                </a:cubicBezTo>
                <a:cubicBezTo>
                  <a:pt x="339" y="527"/>
                  <a:pt x="187" y="527"/>
                  <a:pt x="93" y="433"/>
                </a:cubicBezTo>
                <a:cubicBezTo>
                  <a:pt x="93" y="433"/>
                  <a:pt x="93" y="433"/>
                  <a:pt x="93" y="433"/>
                </a:cubicBezTo>
                <a:cubicBezTo>
                  <a:pt x="0" y="339"/>
                  <a:pt x="0" y="188"/>
                  <a:pt x="93" y="94"/>
                </a:cubicBezTo>
                <a:cubicBezTo>
                  <a:pt x="93" y="94"/>
                  <a:pt x="93" y="94"/>
                  <a:pt x="93" y="94"/>
                </a:cubicBezTo>
                <a:cubicBezTo>
                  <a:pt x="187" y="0"/>
                  <a:pt x="339" y="0"/>
                  <a:pt x="433" y="94"/>
                </a:cubicBezTo>
                <a:cubicBezTo>
                  <a:pt x="433" y="94"/>
                  <a:pt x="433" y="94"/>
                  <a:pt x="433" y="94"/>
                </a:cubicBezTo>
                <a:cubicBezTo>
                  <a:pt x="526" y="188"/>
                  <a:pt x="526" y="339"/>
                  <a:pt x="433" y="433"/>
                </a:cubicBezTo>
                <a:close/>
              </a:path>
            </a:pathLst>
          </a:custGeom>
          <a:solidFill>
            <a:srgbClr val="FFFFFF"/>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Calibri" pitchFamily="34" charset="0"/>
              <a:cs typeface="Calibri" pitchFamily="34" charset="0"/>
            </a:endParaRPr>
          </a:p>
        </p:txBody>
      </p:sp>
      <p:sp>
        <p:nvSpPr>
          <p:cNvPr id="58" name="Content Placeholder 7"/>
          <p:cNvSpPr>
            <a:spLocks noGrp="1"/>
          </p:cNvSpPr>
          <p:nvPr>
            <p:ph sz="quarter" idx="21" hasCustomPrompt="1"/>
          </p:nvPr>
        </p:nvSpPr>
        <p:spPr>
          <a:xfrm>
            <a:off x="1446917" y="2893322"/>
            <a:ext cx="854392" cy="554416"/>
          </a:xfrm>
        </p:spPr>
        <p:txBody>
          <a:bodyPr>
            <a:noAutofit/>
          </a:bodyPr>
          <a:lstStyle>
            <a:lvl1pPr marL="0" indent="0" algn="ctr">
              <a:buNone/>
              <a:defRPr sz="3600" b="1" baseline="0">
                <a:solidFill>
                  <a:schemeClr val="accent1"/>
                </a:solidFill>
              </a:defRPr>
            </a:lvl1pPr>
          </a:lstStyle>
          <a:p>
            <a:pPr lvl="0"/>
            <a:r>
              <a:rPr lang="en-US" dirty="0"/>
              <a:t>1</a:t>
            </a:r>
          </a:p>
        </p:txBody>
      </p:sp>
      <p:sp>
        <p:nvSpPr>
          <p:cNvPr id="59" name="Content Placeholder 7"/>
          <p:cNvSpPr>
            <a:spLocks noGrp="1"/>
          </p:cNvSpPr>
          <p:nvPr>
            <p:ph sz="quarter" idx="22" hasCustomPrompt="1"/>
          </p:nvPr>
        </p:nvSpPr>
        <p:spPr>
          <a:xfrm>
            <a:off x="3547350" y="2900582"/>
            <a:ext cx="854392" cy="554416"/>
          </a:xfrm>
        </p:spPr>
        <p:txBody>
          <a:bodyPr>
            <a:noAutofit/>
          </a:bodyPr>
          <a:lstStyle>
            <a:lvl1pPr marL="0" indent="0" algn="ctr">
              <a:buNone/>
              <a:defRPr sz="3600" b="1" baseline="0">
                <a:solidFill>
                  <a:schemeClr val="accent1"/>
                </a:solidFill>
              </a:defRPr>
            </a:lvl1pPr>
          </a:lstStyle>
          <a:p>
            <a:pPr lvl="0"/>
            <a:r>
              <a:rPr lang="en-US" dirty="0"/>
              <a:t>2</a:t>
            </a:r>
          </a:p>
        </p:txBody>
      </p:sp>
      <p:sp>
        <p:nvSpPr>
          <p:cNvPr id="60" name="Content Placeholder 7"/>
          <p:cNvSpPr>
            <a:spLocks noGrp="1"/>
          </p:cNvSpPr>
          <p:nvPr>
            <p:ph sz="quarter" idx="23" hasCustomPrompt="1"/>
          </p:nvPr>
        </p:nvSpPr>
        <p:spPr>
          <a:xfrm>
            <a:off x="5654199" y="2886068"/>
            <a:ext cx="854392" cy="554416"/>
          </a:xfrm>
        </p:spPr>
        <p:txBody>
          <a:bodyPr>
            <a:noAutofit/>
          </a:bodyPr>
          <a:lstStyle>
            <a:lvl1pPr marL="0" indent="0" algn="ctr">
              <a:buNone/>
              <a:defRPr sz="3600" b="1" baseline="0">
                <a:solidFill>
                  <a:schemeClr val="accent1"/>
                </a:solidFill>
              </a:defRPr>
            </a:lvl1pPr>
          </a:lstStyle>
          <a:p>
            <a:pPr lvl="0"/>
            <a:r>
              <a:rPr lang="en-US" dirty="0"/>
              <a:t>3</a:t>
            </a:r>
          </a:p>
        </p:txBody>
      </p:sp>
      <p:sp>
        <p:nvSpPr>
          <p:cNvPr id="61" name="Content Placeholder 7"/>
          <p:cNvSpPr>
            <a:spLocks noGrp="1"/>
          </p:cNvSpPr>
          <p:nvPr>
            <p:ph sz="quarter" idx="24" hasCustomPrompt="1"/>
          </p:nvPr>
        </p:nvSpPr>
        <p:spPr>
          <a:xfrm>
            <a:off x="7769146" y="2893328"/>
            <a:ext cx="854392" cy="554416"/>
          </a:xfrm>
        </p:spPr>
        <p:txBody>
          <a:bodyPr>
            <a:noAutofit/>
          </a:bodyPr>
          <a:lstStyle>
            <a:lvl1pPr marL="0" indent="0" algn="ctr">
              <a:buNone/>
              <a:defRPr sz="3600" b="1" baseline="0">
                <a:solidFill>
                  <a:schemeClr val="accent1"/>
                </a:solidFill>
              </a:defRPr>
            </a:lvl1pPr>
          </a:lstStyle>
          <a:p>
            <a:pPr lvl="0"/>
            <a:r>
              <a:rPr lang="en-US" dirty="0"/>
              <a:t>4</a:t>
            </a:r>
          </a:p>
        </p:txBody>
      </p:sp>
      <p:sp>
        <p:nvSpPr>
          <p:cNvPr id="62" name="Content Placeholder 7"/>
          <p:cNvSpPr>
            <a:spLocks noGrp="1"/>
          </p:cNvSpPr>
          <p:nvPr>
            <p:ph sz="quarter" idx="26" hasCustomPrompt="1"/>
          </p:nvPr>
        </p:nvSpPr>
        <p:spPr>
          <a:xfrm>
            <a:off x="9847384" y="2900588"/>
            <a:ext cx="854392" cy="554416"/>
          </a:xfrm>
        </p:spPr>
        <p:txBody>
          <a:bodyPr>
            <a:noAutofit/>
          </a:bodyPr>
          <a:lstStyle>
            <a:lvl1pPr marL="0" indent="0" algn="ctr">
              <a:buNone/>
              <a:defRPr sz="3600" b="1" baseline="0">
                <a:solidFill>
                  <a:schemeClr val="accent1"/>
                </a:solidFill>
              </a:defRPr>
            </a:lvl1pPr>
          </a:lstStyle>
          <a:p>
            <a:pPr lvl="0"/>
            <a:r>
              <a:rPr lang="en-US" dirty="0"/>
              <a:t>5</a:t>
            </a:r>
          </a:p>
        </p:txBody>
      </p:sp>
      <p:sp>
        <p:nvSpPr>
          <p:cNvPr id="63" name="Content Placeholder 7"/>
          <p:cNvSpPr>
            <a:spLocks noGrp="1"/>
          </p:cNvSpPr>
          <p:nvPr>
            <p:ph sz="quarter" idx="15" hasCustomPrompt="1"/>
          </p:nvPr>
        </p:nvSpPr>
        <p:spPr>
          <a:xfrm>
            <a:off x="936887" y="4298085"/>
            <a:ext cx="1893611" cy="384969"/>
          </a:xfrm>
        </p:spPr>
        <p:txBody>
          <a:bodyPr>
            <a:normAutofit/>
          </a:bodyPr>
          <a:lstStyle>
            <a:lvl1pPr marL="0" indent="0" algn="ctr">
              <a:buNone/>
              <a:defRPr sz="2000" b="1">
                <a:solidFill>
                  <a:srgbClr val="0A0B0C"/>
                </a:solidFill>
              </a:defRPr>
            </a:lvl1pPr>
          </a:lstStyle>
          <a:p>
            <a:pPr lvl="0"/>
            <a:r>
              <a:rPr lang="en-US" dirty="0"/>
              <a:t>HEADING</a:t>
            </a:r>
          </a:p>
        </p:txBody>
      </p:sp>
      <p:sp>
        <p:nvSpPr>
          <p:cNvPr id="64" name="Content Placeholder 7"/>
          <p:cNvSpPr>
            <a:spLocks noGrp="1"/>
          </p:cNvSpPr>
          <p:nvPr>
            <p:ph sz="quarter" idx="27" hasCustomPrompt="1"/>
          </p:nvPr>
        </p:nvSpPr>
        <p:spPr>
          <a:xfrm>
            <a:off x="944147" y="4653681"/>
            <a:ext cx="1893611" cy="384969"/>
          </a:xfrm>
        </p:spPr>
        <p:txBody>
          <a:bodyPr>
            <a:normAutofit/>
          </a:bodyPr>
          <a:lstStyle>
            <a:lvl1pPr marL="0" indent="0" algn="ctr">
              <a:buNone/>
              <a:defRPr sz="1600" b="0" baseline="0">
                <a:solidFill>
                  <a:schemeClr val="accent2"/>
                </a:solidFill>
              </a:defRPr>
            </a:lvl1pPr>
          </a:lstStyle>
          <a:p>
            <a:pPr lvl="0"/>
            <a:r>
              <a:rPr lang="en-US" dirty="0"/>
              <a:t>Edit this text</a:t>
            </a:r>
          </a:p>
        </p:txBody>
      </p:sp>
      <p:sp>
        <p:nvSpPr>
          <p:cNvPr id="65" name="Content Placeholder 7"/>
          <p:cNvSpPr>
            <a:spLocks noGrp="1"/>
          </p:cNvSpPr>
          <p:nvPr>
            <p:ph sz="quarter" idx="28" hasCustomPrompt="1"/>
          </p:nvPr>
        </p:nvSpPr>
        <p:spPr>
          <a:xfrm>
            <a:off x="3035897" y="4290831"/>
            <a:ext cx="1893611" cy="384969"/>
          </a:xfrm>
        </p:spPr>
        <p:txBody>
          <a:bodyPr>
            <a:normAutofit/>
          </a:bodyPr>
          <a:lstStyle>
            <a:lvl1pPr marL="0" indent="0" algn="ctr">
              <a:buNone/>
              <a:defRPr sz="2000" b="1">
                <a:solidFill>
                  <a:srgbClr val="0A0B0C"/>
                </a:solidFill>
              </a:defRPr>
            </a:lvl1pPr>
          </a:lstStyle>
          <a:p>
            <a:pPr lvl="0"/>
            <a:r>
              <a:rPr lang="en-US" dirty="0"/>
              <a:t>HEADING</a:t>
            </a:r>
          </a:p>
        </p:txBody>
      </p:sp>
      <p:sp>
        <p:nvSpPr>
          <p:cNvPr id="66" name="Content Placeholder 7"/>
          <p:cNvSpPr>
            <a:spLocks noGrp="1"/>
          </p:cNvSpPr>
          <p:nvPr>
            <p:ph sz="quarter" idx="29" hasCustomPrompt="1"/>
          </p:nvPr>
        </p:nvSpPr>
        <p:spPr>
          <a:xfrm>
            <a:off x="3043157" y="4646427"/>
            <a:ext cx="1893611" cy="384969"/>
          </a:xfrm>
        </p:spPr>
        <p:txBody>
          <a:bodyPr>
            <a:normAutofit/>
          </a:bodyPr>
          <a:lstStyle>
            <a:lvl1pPr marL="0" indent="0" algn="ctr">
              <a:buNone/>
              <a:defRPr sz="1600" b="0" baseline="0">
                <a:solidFill>
                  <a:schemeClr val="accent2"/>
                </a:solidFill>
              </a:defRPr>
            </a:lvl1pPr>
          </a:lstStyle>
          <a:p>
            <a:pPr lvl="0"/>
            <a:r>
              <a:rPr lang="en-US" dirty="0"/>
              <a:t>Edit this text</a:t>
            </a:r>
          </a:p>
        </p:txBody>
      </p:sp>
      <p:sp>
        <p:nvSpPr>
          <p:cNvPr id="67" name="Content Placeholder 7"/>
          <p:cNvSpPr>
            <a:spLocks noGrp="1"/>
          </p:cNvSpPr>
          <p:nvPr>
            <p:ph sz="quarter" idx="30" hasCustomPrompt="1"/>
          </p:nvPr>
        </p:nvSpPr>
        <p:spPr>
          <a:xfrm>
            <a:off x="5114237" y="4298091"/>
            <a:ext cx="1893611" cy="384969"/>
          </a:xfrm>
        </p:spPr>
        <p:txBody>
          <a:bodyPr>
            <a:normAutofit/>
          </a:bodyPr>
          <a:lstStyle>
            <a:lvl1pPr marL="0" indent="0" algn="ctr">
              <a:buNone/>
              <a:defRPr sz="2000" b="1">
                <a:solidFill>
                  <a:srgbClr val="0A0B0C"/>
                </a:solidFill>
              </a:defRPr>
            </a:lvl1pPr>
          </a:lstStyle>
          <a:p>
            <a:pPr lvl="0"/>
            <a:r>
              <a:rPr lang="en-US" dirty="0"/>
              <a:t>HEADING</a:t>
            </a:r>
          </a:p>
        </p:txBody>
      </p:sp>
      <p:sp>
        <p:nvSpPr>
          <p:cNvPr id="87" name="Content Placeholder 7"/>
          <p:cNvSpPr>
            <a:spLocks noGrp="1"/>
          </p:cNvSpPr>
          <p:nvPr>
            <p:ph sz="quarter" idx="31" hasCustomPrompt="1"/>
          </p:nvPr>
        </p:nvSpPr>
        <p:spPr>
          <a:xfrm>
            <a:off x="5121497" y="4653687"/>
            <a:ext cx="1893611" cy="384969"/>
          </a:xfrm>
        </p:spPr>
        <p:txBody>
          <a:bodyPr>
            <a:normAutofit/>
          </a:bodyPr>
          <a:lstStyle>
            <a:lvl1pPr marL="0" indent="0" algn="ctr">
              <a:buNone/>
              <a:defRPr sz="1600" b="0" baseline="0">
                <a:solidFill>
                  <a:schemeClr val="accent2"/>
                </a:solidFill>
              </a:defRPr>
            </a:lvl1pPr>
          </a:lstStyle>
          <a:p>
            <a:pPr lvl="0"/>
            <a:r>
              <a:rPr lang="en-US" dirty="0"/>
              <a:t>Edit this text</a:t>
            </a:r>
          </a:p>
        </p:txBody>
      </p:sp>
      <p:sp>
        <p:nvSpPr>
          <p:cNvPr id="88" name="Content Placeholder 7"/>
          <p:cNvSpPr>
            <a:spLocks noGrp="1"/>
          </p:cNvSpPr>
          <p:nvPr>
            <p:ph sz="quarter" idx="32" hasCustomPrompt="1"/>
          </p:nvPr>
        </p:nvSpPr>
        <p:spPr>
          <a:xfrm>
            <a:off x="7222812" y="4283577"/>
            <a:ext cx="1893611" cy="384969"/>
          </a:xfrm>
        </p:spPr>
        <p:txBody>
          <a:bodyPr>
            <a:normAutofit/>
          </a:bodyPr>
          <a:lstStyle>
            <a:lvl1pPr marL="0" indent="0" algn="ctr">
              <a:buNone/>
              <a:defRPr sz="2000" b="1">
                <a:solidFill>
                  <a:srgbClr val="0A0B0C"/>
                </a:solidFill>
              </a:defRPr>
            </a:lvl1pPr>
          </a:lstStyle>
          <a:p>
            <a:pPr lvl="0"/>
            <a:r>
              <a:rPr lang="en-US" dirty="0"/>
              <a:t>HEADING</a:t>
            </a:r>
          </a:p>
        </p:txBody>
      </p:sp>
      <p:sp>
        <p:nvSpPr>
          <p:cNvPr id="89" name="Content Placeholder 7"/>
          <p:cNvSpPr>
            <a:spLocks noGrp="1"/>
          </p:cNvSpPr>
          <p:nvPr>
            <p:ph sz="quarter" idx="33" hasCustomPrompt="1"/>
          </p:nvPr>
        </p:nvSpPr>
        <p:spPr>
          <a:xfrm>
            <a:off x="7230072" y="4639173"/>
            <a:ext cx="1893611" cy="384969"/>
          </a:xfrm>
        </p:spPr>
        <p:txBody>
          <a:bodyPr>
            <a:normAutofit/>
          </a:bodyPr>
          <a:lstStyle>
            <a:lvl1pPr marL="0" indent="0" algn="ctr">
              <a:buNone/>
              <a:defRPr sz="1600" b="0" baseline="0">
                <a:solidFill>
                  <a:schemeClr val="accent2"/>
                </a:solidFill>
              </a:defRPr>
            </a:lvl1pPr>
          </a:lstStyle>
          <a:p>
            <a:pPr lvl="0"/>
            <a:r>
              <a:rPr lang="en-US" dirty="0"/>
              <a:t>Edit this text</a:t>
            </a:r>
          </a:p>
        </p:txBody>
      </p:sp>
      <p:sp>
        <p:nvSpPr>
          <p:cNvPr id="90" name="Content Placeholder 7"/>
          <p:cNvSpPr>
            <a:spLocks noGrp="1"/>
          </p:cNvSpPr>
          <p:nvPr>
            <p:ph sz="quarter" idx="34" hasCustomPrompt="1"/>
          </p:nvPr>
        </p:nvSpPr>
        <p:spPr>
          <a:xfrm>
            <a:off x="9301152" y="4290837"/>
            <a:ext cx="1893611" cy="384969"/>
          </a:xfrm>
        </p:spPr>
        <p:txBody>
          <a:bodyPr>
            <a:normAutofit/>
          </a:bodyPr>
          <a:lstStyle>
            <a:lvl1pPr marL="0" indent="0" algn="ctr">
              <a:buNone/>
              <a:defRPr sz="2000" b="1">
                <a:solidFill>
                  <a:srgbClr val="0A0B0C"/>
                </a:solidFill>
              </a:defRPr>
            </a:lvl1pPr>
          </a:lstStyle>
          <a:p>
            <a:pPr lvl="0"/>
            <a:r>
              <a:rPr lang="en-US" dirty="0"/>
              <a:t>HEADING</a:t>
            </a:r>
          </a:p>
        </p:txBody>
      </p:sp>
      <p:sp>
        <p:nvSpPr>
          <p:cNvPr id="91" name="Content Placeholder 7"/>
          <p:cNvSpPr>
            <a:spLocks noGrp="1"/>
          </p:cNvSpPr>
          <p:nvPr>
            <p:ph sz="quarter" idx="35" hasCustomPrompt="1"/>
          </p:nvPr>
        </p:nvSpPr>
        <p:spPr>
          <a:xfrm>
            <a:off x="9308412" y="4646433"/>
            <a:ext cx="1893611" cy="384969"/>
          </a:xfrm>
        </p:spPr>
        <p:txBody>
          <a:bodyPr>
            <a:normAutofit/>
          </a:bodyPr>
          <a:lstStyle>
            <a:lvl1pPr marL="0" indent="0" algn="ctr">
              <a:buNone/>
              <a:defRPr sz="1600" b="0" baseline="0">
                <a:solidFill>
                  <a:schemeClr val="accent2"/>
                </a:solidFill>
              </a:defRPr>
            </a:lvl1pPr>
          </a:lstStyle>
          <a:p>
            <a:pPr lvl="0"/>
            <a:r>
              <a:rPr lang="en-US" dirty="0"/>
              <a:t>Edit this text</a:t>
            </a:r>
          </a:p>
        </p:txBody>
      </p:sp>
      <p:sp>
        <p:nvSpPr>
          <p:cNvPr id="3" name="Rounded Rectangle 48">
            <a:extLst>
              <a:ext uri="{FF2B5EF4-FFF2-40B4-BE49-F238E27FC236}">
                <a16:creationId xmlns:a16="http://schemas.microsoft.com/office/drawing/2014/main" id="{AA7440DF-6DC1-2277-45F9-ECE83111E979}"/>
              </a:ext>
            </a:extLst>
          </p:cNvPr>
          <p:cNvSpPr/>
          <p:nvPr userDrawn="1"/>
        </p:nvSpPr>
        <p:spPr>
          <a:xfrm>
            <a:off x="0" y="6782767"/>
            <a:ext cx="12192000" cy="94008"/>
          </a:xfrm>
          <a:prstGeom prst="roundRect">
            <a:avLst/>
          </a:prstGeom>
          <a:solidFill>
            <a:srgbClr val="F1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sp>
        <p:nvSpPr>
          <p:cNvPr id="4" name="Rounded Rectangle 48">
            <a:extLst>
              <a:ext uri="{FF2B5EF4-FFF2-40B4-BE49-F238E27FC236}">
                <a16:creationId xmlns:a16="http://schemas.microsoft.com/office/drawing/2014/main" id="{2BD257EF-1407-F415-3AD3-AEA00AD34D06}"/>
              </a:ext>
            </a:extLst>
          </p:cNvPr>
          <p:cNvSpPr/>
          <p:nvPr userDrawn="1"/>
        </p:nvSpPr>
        <p:spPr>
          <a:xfrm>
            <a:off x="2119086" y="785937"/>
            <a:ext cx="10072914" cy="75233"/>
          </a:xfrm>
          <a:prstGeom prst="roundRect">
            <a:avLst/>
          </a:prstGeom>
          <a:solidFill>
            <a:srgbClr val="E9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pic>
        <p:nvPicPr>
          <p:cNvPr id="6" name="Picture 5">
            <a:extLst>
              <a:ext uri="{FF2B5EF4-FFF2-40B4-BE49-F238E27FC236}">
                <a16:creationId xmlns:a16="http://schemas.microsoft.com/office/drawing/2014/main" id="{14E31FC4-1E7A-593F-3EC0-B4637AC291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2034" y="101748"/>
            <a:ext cx="1253757" cy="1430569"/>
          </a:xfrm>
          <a:prstGeom prst="rect">
            <a:avLst/>
          </a:prstGeom>
        </p:spPr>
      </p:pic>
      <p:sp>
        <p:nvSpPr>
          <p:cNvPr id="2" name="Content Placeholder 7">
            <a:extLst>
              <a:ext uri="{FF2B5EF4-FFF2-40B4-BE49-F238E27FC236}">
                <a16:creationId xmlns:a16="http://schemas.microsoft.com/office/drawing/2014/main" id="{AA1AFD69-365F-C7F4-D258-5EB99FD3600C}"/>
              </a:ext>
            </a:extLst>
          </p:cNvPr>
          <p:cNvSpPr>
            <a:spLocks noGrp="1"/>
          </p:cNvSpPr>
          <p:nvPr>
            <p:ph sz="quarter" idx="25" hasCustomPrompt="1"/>
          </p:nvPr>
        </p:nvSpPr>
        <p:spPr>
          <a:xfrm>
            <a:off x="2119086" y="142522"/>
            <a:ext cx="7382102" cy="530977"/>
          </a:xfrm>
        </p:spPr>
        <p:txBody>
          <a:bodyPr lIns="0" rIns="0">
            <a:noAutofit/>
          </a:bodyPr>
          <a:lstStyle>
            <a:lvl1pPr marL="0" indent="0" algn="l">
              <a:buNone/>
              <a:defRPr sz="3600" b="1">
                <a:solidFill>
                  <a:srgbClr val="040819"/>
                </a:solidFill>
              </a:defRPr>
            </a:lvl1pPr>
          </a:lstStyle>
          <a:p>
            <a:pPr lvl="0"/>
            <a:r>
              <a:rPr lang="en-US" dirty="0"/>
              <a:t>HEADING</a:t>
            </a:r>
          </a:p>
        </p:txBody>
      </p:sp>
    </p:spTree>
    <p:extLst>
      <p:ext uri="{BB962C8B-B14F-4D97-AF65-F5344CB8AC3E}">
        <p14:creationId xmlns:p14="http://schemas.microsoft.com/office/powerpoint/2010/main" val="488718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grpSp>
        <p:nvGrpSpPr>
          <p:cNvPr id="12" name="Group 11"/>
          <p:cNvGrpSpPr/>
          <p:nvPr userDrawn="1"/>
        </p:nvGrpSpPr>
        <p:grpSpPr>
          <a:xfrm>
            <a:off x="949493" y="2060346"/>
            <a:ext cx="4897515" cy="3632968"/>
            <a:chOff x="949493" y="2060346"/>
            <a:chExt cx="4897515" cy="3632968"/>
          </a:xfrm>
        </p:grpSpPr>
        <p:sp>
          <p:nvSpPr>
            <p:cNvPr id="13" name="Freeform 12"/>
            <p:cNvSpPr>
              <a:spLocks noEditPoints="1"/>
            </p:cNvSpPr>
            <p:nvPr/>
          </p:nvSpPr>
          <p:spPr bwMode="auto">
            <a:xfrm>
              <a:off x="2474711" y="2801613"/>
              <a:ext cx="1817217" cy="1313426"/>
            </a:xfrm>
            <a:custGeom>
              <a:avLst/>
              <a:gdLst>
                <a:gd name="T0" fmla="*/ 104 w 128"/>
                <a:gd name="T1" fmla="*/ 33 h 92"/>
                <a:gd name="T2" fmla="*/ 68 w 128"/>
                <a:gd name="T3" fmla="*/ 0 h 92"/>
                <a:gd name="T4" fmla="*/ 35 w 128"/>
                <a:gd name="T5" fmla="*/ 21 h 92"/>
                <a:gd name="T6" fmla="*/ 30 w 128"/>
                <a:gd name="T7" fmla="*/ 20 h 92"/>
                <a:gd name="T8" fmla="*/ 12 w 128"/>
                <a:gd name="T9" fmla="*/ 38 h 92"/>
                <a:gd name="T10" fmla="*/ 13 w 128"/>
                <a:gd name="T11" fmla="*/ 44 h 92"/>
                <a:gd name="T12" fmla="*/ 0 w 128"/>
                <a:gd name="T13" fmla="*/ 66 h 92"/>
                <a:gd name="T14" fmla="*/ 26 w 128"/>
                <a:gd name="T15" fmla="*/ 92 h 92"/>
                <a:gd name="T16" fmla="*/ 26 w 128"/>
                <a:gd name="T17" fmla="*/ 92 h 92"/>
                <a:gd name="T18" fmla="*/ 98 w 128"/>
                <a:gd name="T19" fmla="*/ 92 h 92"/>
                <a:gd name="T20" fmla="*/ 98 w 128"/>
                <a:gd name="T21" fmla="*/ 92 h 92"/>
                <a:gd name="T22" fmla="*/ 128 w 128"/>
                <a:gd name="T23" fmla="*/ 62 h 92"/>
                <a:gd name="T24" fmla="*/ 104 w 128"/>
                <a:gd name="T25" fmla="*/ 33 h 92"/>
                <a:gd name="T26" fmla="*/ 98 w 128"/>
                <a:gd name="T27" fmla="*/ 84 h 92"/>
                <a:gd name="T28" fmla="*/ 98 w 128"/>
                <a:gd name="T29" fmla="*/ 84 h 92"/>
                <a:gd name="T30" fmla="*/ 26 w 128"/>
                <a:gd name="T31" fmla="*/ 84 h 92"/>
                <a:gd name="T32" fmla="*/ 8 w 128"/>
                <a:gd name="T33" fmla="*/ 66 h 92"/>
                <a:gd name="T34" fmla="*/ 17 w 128"/>
                <a:gd name="T35" fmla="*/ 51 h 92"/>
                <a:gd name="T36" fmla="*/ 21 w 128"/>
                <a:gd name="T37" fmla="*/ 41 h 92"/>
                <a:gd name="T38" fmla="*/ 20 w 128"/>
                <a:gd name="T39" fmla="*/ 38 h 92"/>
                <a:gd name="T40" fmla="*/ 30 w 128"/>
                <a:gd name="T41" fmla="*/ 28 h 92"/>
                <a:gd name="T42" fmla="*/ 35 w 128"/>
                <a:gd name="T43" fmla="*/ 29 h 92"/>
                <a:gd name="T44" fmla="*/ 43 w 128"/>
                <a:gd name="T45" fmla="*/ 24 h 92"/>
                <a:gd name="T46" fmla="*/ 68 w 128"/>
                <a:gd name="T47" fmla="*/ 8 h 92"/>
                <a:gd name="T48" fmla="*/ 96 w 128"/>
                <a:gd name="T49" fmla="*/ 33 h 92"/>
                <a:gd name="T50" fmla="*/ 102 w 128"/>
                <a:gd name="T51" fmla="*/ 40 h 92"/>
                <a:gd name="T52" fmla="*/ 120 w 128"/>
                <a:gd name="T53" fmla="*/ 62 h 92"/>
                <a:gd name="T54" fmla="*/ 98 w 128"/>
                <a:gd name="T55" fmla="*/ 8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8" h="92">
                  <a:moveTo>
                    <a:pt x="104" y="33"/>
                  </a:moveTo>
                  <a:cubicBezTo>
                    <a:pt x="102" y="14"/>
                    <a:pt x="87" y="0"/>
                    <a:pt x="68" y="0"/>
                  </a:cubicBezTo>
                  <a:cubicBezTo>
                    <a:pt x="54" y="0"/>
                    <a:pt x="41" y="9"/>
                    <a:pt x="35" y="21"/>
                  </a:cubicBezTo>
                  <a:cubicBezTo>
                    <a:pt x="34" y="20"/>
                    <a:pt x="32" y="20"/>
                    <a:pt x="30" y="20"/>
                  </a:cubicBezTo>
                  <a:cubicBezTo>
                    <a:pt x="20" y="20"/>
                    <a:pt x="12" y="28"/>
                    <a:pt x="12" y="38"/>
                  </a:cubicBezTo>
                  <a:cubicBezTo>
                    <a:pt x="12" y="40"/>
                    <a:pt x="12" y="42"/>
                    <a:pt x="13" y="44"/>
                  </a:cubicBezTo>
                  <a:cubicBezTo>
                    <a:pt x="5" y="48"/>
                    <a:pt x="0" y="56"/>
                    <a:pt x="0" y="66"/>
                  </a:cubicBezTo>
                  <a:cubicBezTo>
                    <a:pt x="0" y="80"/>
                    <a:pt x="12" y="92"/>
                    <a:pt x="26" y="92"/>
                  </a:cubicBezTo>
                  <a:cubicBezTo>
                    <a:pt x="26" y="92"/>
                    <a:pt x="26" y="92"/>
                    <a:pt x="26" y="92"/>
                  </a:cubicBezTo>
                  <a:cubicBezTo>
                    <a:pt x="98" y="92"/>
                    <a:pt x="98" y="92"/>
                    <a:pt x="98" y="92"/>
                  </a:cubicBezTo>
                  <a:cubicBezTo>
                    <a:pt x="98" y="92"/>
                    <a:pt x="98" y="92"/>
                    <a:pt x="98" y="92"/>
                  </a:cubicBezTo>
                  <a:cubicBezTo>
                    <a:pt x="115" y="92"/>
                    <a:pt x="128" y="79"/>
                    <a:pt x="128" y="62"/>
                  </a:cubicBezTo>
                  <a:cubicBezTo>
                    <a:pt x="128" y="47"/>
                    <a:pt x="118" y="35"/>
                    <a:pt x="104" y="33"/>
                  </a:cubicBezTo>
                  <a:close/>
                  <a:moveTo>
                    <a:pt x="98" y="84"/>
                  </a:moveTo>
                  <a:cubicBezTo>
                    <a:pt x="98" y="84"/>
                    <a:pt x="98" y="84"/>
                    <a:pt x="98" y="84"/>
                  </a:cubicBezTo>
                  <a:cubicBezTo>
                    <a:pt x="26" y="84"/>
                    <a:pt x="26" y="84"/>
                    <a:pt x="26" y="84"/>
                  </a:cubicBezTo>
                  <a:cubicBezTo>
                    <a:pt x="16" y="84"/>
                    <a:pt x="8" y="76"/>
                    <a:pt x="8" y="66"/>
                  </a:cubicBezTo>
                  <a:cubicBezTo>
                    <a:pt x="8" y="60"/>
                    <a:pt x="11" y="54"/>
                    <a:pt x="17" y="51"/>
                  </a:cubicBezTo>
                  <a:cubicBezTo>
                    <a:pt x="23" y="47"/>
                    <a:pt x="23" y="47"/>
                    <a:pt x="21" y="41"/>
                  </a:cubicBezTo>
                  <a:cubicBezTo>
                    <a:pt x="20" y="40"/>
                    <a:pt x="20" y="39"/>
                    <a:pt x="20" y="38"/>
                  </a:cubicBezTo>
                  <a:cubicBezTo>
                    <a:pt x="20" y="32"/>
                    <a:pt x="24" y="28"/>
                    <a:pt x="30" y="28"/>
                  </a:cubicBezTo>
                  <a:cubicBezTo>
                    <a:pt x="30" y="28"/>
                    <a:pt x="33" y="28"/>
                    <a:pt x="35" y="29"/>
                  </a:cubicBezTo>
                  <a:cubicBezTo>
                    <a:pt x="40" y="31"/>
                    <a:pt x="41" y="29"/>
                    <a:pt x="43" y="24"/>
                  </a:cubicBezTo>
                  <a:cubicBezTo>
                    <a:pt x="47" y="14"/>
                    <a:pt x="57" y="8"/>
                    <a:pt x="68" y="8"/>
                  </a:cubicBezTo>
                  <a:cubicBezTo>
                    <a:pt x="82" y="8"/>
                    <a:pt x="94" y="19"/>
                    <a:pt x="96" y="33"/>
                  </a:cubicBezTo>
                  <a:cubicBezTo>
                    <a:pt x="96" y="39"/>
                    <a:pt x="96" y="39"/>
                    <a:pt x="102" y="40"/>
                  </a:cubicBezTo>
                  <a:cubicBezTo>
                    <a:pt x="112" y="42"/>
                    <a:pt x="120" y="51"/>
                    <a:pt x="120" y="62"/>
                  </a:cubicBezTo>
                  <a:cubicBezTo>
                    <a:pt x="120" y="74"/>
                    <a:pt x="110" y="84"/>
                    <a:pt x="98" y="84"/>
                  </a:cubicBezTo>
                  <a:close/>
                </a:path>
              </a:pathLst>
            </a:custGeom>
            <a:solidFill>
              <a:srgbClr val="E93547"/>
            </a:solidFill>
            <a:ln>
              <a:noFill/>
            </a:ln>
          </p:spPr>
          <p:txBody>
            <a:bodyPr vert="horz" wrap="square" lIns="91422" tIns="45711" rIns="91422" bIns="45711" numCol="1" anchor="t" anchorCtr="0" compatLnSpc="1">
              <a:prstTxWarp prst="textNoShape">
                <a:avLst/>
              </a:prstTxWarp>
            </a:bodyPr>
            <a:lstStyle/>
            <a:p>
              <a:endParaRPr lang="id-ID" sz="900" dirty="0">
                <a:latin typeface="+mj-lt"/>
              </a:endParaRPr>
            </a:p>
          </p:txBody>
        </p:sp>
        <p:cxnSp>
          <p:nvCxnSpPr>
            <p:cNvPr id="14" name="Straight Connector 13"/>
            <p:cNvCxnSpPr/>
            <p:nvPr/>
          </p:nvCxnSpPr>
          <p:spPr>
            <a:xfrm flipV="1">
              <a:off x="4049150" y="2663979"/>
              <a:ext cx="541588" cy="541730"/>
            </a:xfrm>
            <a:prstGeom prst="line">
              <a:avLst/>
            </a:prstGeom>
            <a:ln w="19050">
              <a:solidFill>
                <a:schemeClr val="bg1">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2086335" y="2985696"/>
              <a:ext cx="430044" cy="338723"/>
            </a:xfrm>
            <a:prstGeom prst="line">
              <a:avLst/>
            </a:prstGeom>
            <a:ln w="19050">
              <a:solidFill>
                <a:schemeClr val="bg1">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60203" y="4122987"/>
              <a:ext cx="506668" cy="506799"/>
            </a:xfrm>
            <a:prstGeom prst="line">
              <a:avLst/>
            </a:prstGeom>
            <a:ln w="19050">
              <a:solidFill>
                <a:schemeClr val="bg1">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4156695" y="4087670"/>
              <a:ext cx="434046" cy="498809"/>
            </a:xfrm>
            <a:prstGeom prst="line">
              <a:avLst/>
            </a:prstGeom>
            <a:ln w="19050">
              <a:solidFill>
                <a:schemeClr val="bg1">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sp>
          <p:nvSpPr>
            <p:cNvPr id="18" name="Freeform 5"/>
            <p:cNvSpPr>
              <a:spLocks noEditPoints="1"/>
            </p:cNvSpPr>
            <p:nvPr/>
          </p:nvSpPr>
          <p:spPr bwMode="auto">
            <a:xfrm>
              <a:off x="4404262" y="3951908"/>
              <a:ext cx="347410" cy="345995"/>
            </a:xfrm>
            <a:custGeom>
              <a:avLst/>
              <a:gdLst>
                <a:gd name="T0" fmla="*/ 168 w 175"/>
                <a:gd name="T1" fmla="*/ 53 h 174"/>
                <a:gd name="T2" fmla="*/ 149 w 175"/>
                <a:gd name="T3" fmla="*/ 25 h 174"/>
                <a:gd name="T4" fmla="*/ 121 w 175"/>
                <a:gd name="T5" fmla="*/ 6 h 174"/>
                <a:gd name="T6" fmla="*/ 87 w 175"/>
                <a:gd name="T7" fmla="*/ 0 h 174"/>
                <a:gd name="T8" fmla="*/ 53 w 175"/>
                <a:gd name="T9" fmla="*/ 6 h 174"/>
                <a:gd name="T10" fmla="*/ 26 w 175"/>
                <a:gd name="T11" fmla="*/ 25 h 174"/>
                <a:gd name="T12" fmla="*/ 7 w 175"/>
                <a:gd name="T13" fmla="*/ 53 h 174"/>
                <a:gd name="T14" fmla="*/ 0 w 175"/>
                <a:gd name="T15" fmla="*/ 87 h 174"/>
                <a:gd name="T16" fmla="*/ 7 w 175"/>
                <a:gd name="T17" fmla="*/ 121 h 174"/>
                <a:gd name="T18" fmla="*/ 26 w 175"/>
                <a:gd name="T19" fmla="*/ 149 h 174"/>
                <a:gd name="T20" fmla="*/ 53 w 175"/>
                <a:gd name="T21" fmla="*/ 167 h 174"/>
                <a:gd name="T22" fmla="*/ 87 w 175"/>
                <a:gd name="T23" fmla="*/ 174 h 174"/>
                <a:gd name="T24" fmla="*/ 121 w 175"/>
                <a:gd name="T25" fmla="*/ 167 h 174"/>
                <a:gd name="T26" fmla="*/ 149 w 175"/>
                <a:gd name="T27" fmla="*/ 149 h 174"/>
                <a:gd name="T28" fmla="*/ 168 w 175"/>
                <a:gd name="T29" fmla="*/ 121 h 174"/>
                <a:gd name="T30" fmla="*/ 175 w 175"/>
                <a:gd name="T31" fmla="*/ 87 h 174"/>
                <a:gd name="T32" fmla="*/ 162 w 175"/>
                <a:gd name="T33" fmla="*/ 86 h 174"/>
                <a:gd name="T34" fmla="*/ 108 w 175"/>
                <a:gd name="T35" fmla="*/ 80 h 174"/>
                <a:gd name="T36" fmla="*/ 145 w 175"/>
                <a:gd name="T37" fmla="*/ 40 h 174"/>
                <a:gd name="T38" fmla="*/ 137 w 175"/>
                <a:gd name="T39" fmla="*/ 31 h 174"/>
                <a:gd name="T40" fmla="*/ 70 w 175"/>
                <a:gd name="T41" fmla="*/ 14 h 174"/>
                <a:gd name="T42" fmla="*/ 137 w 175"/>
                <a:gd name="T43" fmla="*/ 31 h 174"/>
                <a:gd name="T44" fmla="*/ 70 w 175"/>
                <a:gd name="T45" fmla="*/ 14 h 174"/>
                <a:gd name="T46" fmla="*/ 70 w 175"/>
                <a:gd name="T47" fmla="*/ 14 h 174"/>
                <a:gd name="T48" fmla="*/ 83 w 175"/>
                <a:gd name="T49" fmla="*/ 62 h 174"/>
                <a:gd name="T50" fmla="*/ 56 w 175"/>
                <a:gd name="T51" fmla="*/ 19 h 174"/>
                <a:gd name="T52" fmla="*/ 13 w 175"/>
                <a:gd name="T53" fmla="*/ 85 h 174"/>
                <a:gd name="T54" fmla="*/ 96 w 175"/>
                <a:gd name="T55" fmla="*/ 87 h 174"/>
                <a:gd name="T56" fmla="*/ 32 w 175"/>
                <a:gd name="T57" fmla="*/ 137 h 174"/>
                <a:gd name="T58" fmla="*/ 13 w 175"/>
                <a:gd name="T59" fmla="*/ 87 h 174"/>
                <a:gd name="T60" fmla="*/ 40 w 175"/>
                <a:gd name="T61" fmla="*/ 144 h 174"/>
                <a:gd name="T62" fmla="*/ 100 w 175"/>
                <a:gd name="T63" fmla="*/ 99 h 174"/>
                <a:gd name="T64" fmla="*/ 117 w 175"/>
                <a:gd name="T65" fmla="*/ 156 h 174"/>
                <a:gd name="T66" fmla="*/ 129 w 175"/>
                <a:gd name="T67" fmla="*/ 149 h 174"/>
                <a:gd name="T68" fmla="*/ 161 w 175"/>
                <a:gd name="T69" fmla="*/ 99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5" h="174">
                  <a:moveTo>
                    <a:pt x="173" y="69"/>
                  </a:moveTo>
                  <a:cubicBezTo>
                    <a:pt x="172" y="64"/>
                    <a:pt x="170" y="58"/>
                    <a:pt x="168" y="53"/>
                  </a:cubicBezTo>
                  <a:cubicBezTo>
                    <a:pt x="166" y="48"/>
                    <a:pt x="163" y="43"/>
                    <a:pt x="160" y="38"/>
                  </a:cubicBezTo>
                  <a:cubicBezTo>
                    <a:pt x="157" y="33"/>
                    <a:pt x="153" y="29"/>
                    <a:pt x="149" y="25"/>
                  </a:cubicBezTo>
                  <a:cubicBezTo>
                    <a:pt x="145" y="21"/>
                    <a:pt x="141" y="18"/>
                    <a:pt x="136" y="14"/>
                  </a:cubicBezTo>
                  <a:cubicBezTo>
                    <a:pt x="132" y="11"/>
                    <a:pt x="127" y="9"/>
                    <a:pt x="121" y="6"/>
                  </a:cubicBezTo>
                  <a:cubicBezTo>
                    <a:pt x="116" y="4"/>
                    <a:pt x="111" y="2"/>
                    <a:pt x="105" y="1"/>
                  </a:cubicBezTo>
                  <a:cubicBezTo>
                    <a:pt x="99" y="0"/>
                    <a:pt x="93" y="0"/>
                    <a:pt x="87" y="0"/>
                  </a:cubicBezTo>
                  <a:cubicBezTo>
                    <a:pt x="82" y="0"/>
                    <a:pt x="76" y="0"/>
                    <a:pt x="70" y="1"/>
                  </a:cubicBezTo>
                  <a:cubicBezTo>
                    <a:pt x="64" y="2"/>
                    <a:pt x="59" y="4"/>
                    <a:pt x="53" y="6"/>
                  </a:cubicBezTo>
                  <a:cubicBezTo>
                    <a:pt x="48" y="9"/>
                    <a:pt x="43" y="11"/>
                    <a:pt x="39" y="14"/>
                  </a:cubicBezTo>
                  <a:cubicBezTo>
                    <a:pt x="34" y="18"/>
                    <a:pt x="30" y="21"/>
                    <a:pt x="26" y="25"/>
                  </a:cubicBezTo>
                  <a:cubicBezTo>
                    <a:pt x="22" y="29"/>
                    <a:pt x="18" y="33"/>
                    <a:pt x="15" y="38"/>
                  </a:cubicBezTo>
                  <a:cubicBezTo>
                    <a:pt x="12" y="43"/>
                    <a:pt x="9" y="48"/>
                    <a:pt x="7" y="53"/>
                  </a:cubicBezTo>
                  <a:cubicBezTo>
                    <a:pt x="5" y="58"/>
                    <a:pt x="3" y="64"/>
                    <a:pt x="2" y="69"/>
                  </a:cubicBezTo>
                  <a:cubicBezTo>
                    <a:pt x="1" y="75"/>
                    <a:pt x="0" y="81"/>
                    <a:pt x="0" y="87"/>
                  </a:cubicBezTo>
                  <a:cubicBezTo>
                    <a:pt x="0" y="93"/>
                    <a:pt x="1" y="99"/>
                    <a:pt x="2" y="105"/>
                  </a:cubicBezTo>
                  <a:cubicBezTo>
                    <a:pt x="3" y="110"/>
                    <a:pt x="5" y="116"/>
                    <a:pt x="7" y="121"/>
                  </a:cubicBezTo>
                  <a:cubicBezTo>
                    <a:pt x="9" y="126"/>
                    <a:pt x="12" y="131"/>
                    <a:pt x="15" y="136"/>
                  </a:cubicBezTo>
                  <a:cubicBezTo>
                    <a:pt x="18" y="140"/>
                    <a:pt x="22" y="145"/>
                    <a:pt x="26" y="149"/>
                  </a:cubicBezTo>
                  <a:cubicBezTo>
                    <a:pt x="30" y="153"/>
                    <a:pt x="34" y="156"/>
                    <a:pt x="39" y="159"/>
                  </a:cubicBezTo>
                  <a:cubicBezTo>
                    <a:pt x="43" y="163"/>
                    <a:pt x="48" y="165"/>
                    <a:pt x="53" y="167"/>
                  </a:cubicBezTo>
                  <a:cubicBezTo>
                    <a:pt x="59" y="170"/>
                    <a:pt x="64" y="171"/>
                    <a:pt x="70" y="173"/>
                  </a:cubicBezTo>
                  <a:cubicBezTo>
                    <a:pt x="76" y="174"/>
                    <a:pt x="82" y="174"/>
                    <a:pt x="87" y="174"/>
                  </a:cubicBezTo>
                  <a:cubicBezTo>
                    <a:pt x="93" y="174"/>
                    <a:pt x="99" y="174"/>
                    <a:pt x="105" y="173"/>
                  </a:cubicBezTo>
                  <a:cubicBezTo>
                    <a:pt x="111" y="171"/>
                    <a:pt x="116" y="170"/>
                    <a:pt x="121" y="167"/>
                  </a:cubicBezTo>
                  <a:cubicBezTo>
                    <a:pt x="127" y="165"/>
                    <a:pt x="132" y="163"/>
                    <a:pt x="136" y="159"/>
                  </a:cubicBezTo>
                  <a:cubicBezTo>
                    <a:pt x="141" y="156"/>
                    <a:pt x="145" y="153"/>
                    <a:pt x="149" y="149"/>
                  </a:cubicBezTo>
                  <a:cubicBezTo>
                    <a:pt x="153" y="145"/>
                    <a:pt x="157" y="140"/>
                    <a:pt x="160" y="136"/>
                  </a:cubicBezTo>
                  <a:cubicBezTo>
                    <a:pt x="163" y="131"/>
                    <a:pt x="166" y="126"/>
                    <a:pt x="168" y="121"/>
                  </a:cubicBezTo>
                  <a:cubicBezTo>
                    <a:pt x="170" y="116"/>
                    <a:pt x="172" y="110"/>
                    <a:pt x="173" y="105"/>
                  </a:cubicBezTo>
                  <a:cubicBezTo>
                    <a:pt x="174" y="99"/>
                    <a:pt x="175" y="93"/>
                    <a:pt x="175" y="87"/>
                  </a:cubicBezTo>
                  <a:cubicBezTo>
                    <a:pt x="175" y="81"/>
                    <a:pt x="174" y="75"/>
                    <a:pt x="173" y="69"/>
                  </a:cubicBezTo>
                  <a:close/>
                  <a:moveTo>
                    <a:pt x="162" y="86"/>
                  </a:moveTo>
                  <a:cubicBezTo>
                    <a:pt x="161" y="86"/>
                    <a:pt x="136" y="81"/>
                    <a:pt x="110" y="84"/>
                  </a:cubicBezTo>
                  <a:cubicBezTo>
                    <a:pt x="110" y="82"/>
                    <a:pt x="109" y="81"/>
                    <a:pt x="108" y="80"/>
                  </a:cubicBezTo>
                  <a:cubicBezTo>
                    <a:pt x="107" y="76"/>
                    <a:pt x="105" y="73"/>
                    <a:pt x="104" y="69"/>
                  </a:cubicBezTo>
                  <a:cubicBezTo>
                    <a:pt x="133" y="57"/>
                    <a:pt x="145" y="40"/>
                    <a:pt x="145" y="40"/>
                  </a:cubicBezTo>
                  <a:cubicBezTo>
                    <a:pt x="156" y="52"/>
                    <a:pt x="162" y="68"/>
                    <a:pt x="162" y="86"/>
                  </a:cubicBezTo>
                  <a:close/>
                  <a:moveTo>
                    <a:pt x="137" y="31"/>
                  </a:moveTo>
                  <a:cubicBezTo>
                    <a:pt x="137" y="31"/>
                    <a:pt x="126" y="47"/>
                    <a:pt x="98" y="58"/>
                  </a:cubicBezTo>
                  <a:cubicBezTo>
                    <a:pt x="85" y="35"/>
                    <a:pt x="71" y="16"/>
                    <a:pt x="70" y="14"/>
                  </a:cubicBezTo>
                  <a:cubicBezTo>
                    <a:pt x="76" y="13"/>
                    <a:pt x="81" y="12"/>
                    <a:pt x="87" y="12"/>
                  </a:cubicBezTo>
                  <a:cubicBezTo>
                    <a:pt x="106" y="12"/>
                    <a:pt x="124" y="19"/>
                    <a:pt x="137" y="31"/>
                  </a:cubicBezTo>
                  <a:close/>
                  <a:moveTo>
                    <a:pt x="70" y="14"/>
                  </a:moveTo>
                  <a:cubicBezTo>
                    <a:pt x="70" y="14"/>
                    <a:pt x="70" y="14"/>
                    <a:pt x="70" y="14"/>
                  </a:cubicBezTo>
                  <a:cubicBezTo>
                    <a:pt x="70" y="14"/>
                    <a:pt x="69" y="15"/>
                    <a:pt x="69" y="15"/>
                  </a:cubicBezTo>
                  <a:cubicBezTo>
                    <a:pt x="69" y="15"/>
                    <a:pt x="70" y="15"/>
                    <a:pt x="70" y="14"/>
                  </a:cubicBezTo>
                  <a:close/>
                  <a:moveTo>
                    <a:pt x="56" y="19"/>
                  </a:moveTo>
                  <a:cubicBezTo>
                    <a:pt x="57" y="21"/>
                    <a:pt x="70" y="39"/>
                    <a:pt x="83" y="62"/>
                  </a:cubicBezTo>
                  <a:cubicBezTo>
                    <a:pt x="47" y="72"/>
                    <a:pt x="16" y="72"/>
                    <a:pt x="14" y="72"/>
                  </a:cubicBezTo>
                  <a:cubicBezTo>
                    <a:pt x="19" y="48"/>
                    <a:pt x="35" y="29"/>
                    <a:pt x="56" y="19"/>
                  </a:cubicBezTo>
                  <a:close/>
                  <a:moveTo>
                    <a:pt x="13" y="87"/>
                  </a:moveTo>
                  <a:cubicBezTo>
                    <a:pt x="13" y="86"/>
                    <a:pt x="13" y="85"/>
                    <a:pt x="13" y="85"/>
                  </a:cubicBezTo>
                  <a:cubicBezTo>
                    <a:pt x="14" y="85"/>
                    <a:pt x="51" y="85"/>
                    <a:pt x="90" y="74"/>
                  </a:cubicBezTo>
                  <a:cubicBezTo>
                    <a:pt x="92" y="78"/>
                    <a:pt x="94" y="82"/>
                    <a:pt x="96" y="87"/>
                  </a:cubicBezTo>
                  <a:cubicBezTo>
                    <a:pt x="95" y="87"/>
                    <a:pt x="94" y="87"/>
                    <a:pt x="93" y="88"/>
                  </a:cubicBezTo>
                  <a:cubicBezTo>
                    <a:pt x="52" y="101"/>
                    <a:pt x="32" y="137"/>
                    <a:pt x="32" y="137"/>
                  </a:cubicBezTo>
                  <a:cubicBezTo>
                    <a:pt x="32" y="137"/>
                    <a:pt x="32" y="137"/>
                    <a:pt x="32" y="137"/>
                  </a:cubicBezTo>
                  <a:cubicBezTo>
                    <a:pt x="20" y="124"/>
                    <a:pt x="13" y="106"/>
                    <a:pt x="13" y="87"/>
                  </a:cubicBezTo>
                  <a:close/>
                  <a:moveTo>
                    <a:pt x="87" y="162"/>
                  </a:moveTo>
                  <a:cubicBezTo>
                    <a:pt x="69" y="162"/>
                    <a:pt x="53" y="155"/>
                    <a:pt x="40" y="144"/>
                  </a:cubicBezTo>
                  <a:cubicBezTo>
                    <a:pt x="41" y="145"/>
                    <a:pt x="42" y="146"/>
                    <a:pt x="42" y="146"/>
                  </a:cubicBezTo>
                  <a:cubicBezTo>
                    <a:pt x="42" y="146"/>
                    <a:pt x="56" y="115"/>
                    <a:pt x="100" y="99"/>
                  </a:cubicBezTo>
                  <a:cubicBezTo>
                    <a:pt x="100" y="99"/>
                    <a:pt x="100" y="99"/>
                    <a:pt x="101" y="99"/>
                  </a:cubicBezTo>
                  <a:cubicBezTo>
                    <a:pt x="111" y="126"/>
                    <a:pt x="115" y="149"/>
                    <a:pt x="117" y="156"/>
                  </a:cubicBezTo>
                  <a:cubicBezTo>
                    <a:pt x="108" y="159"/>
                    <a:pt x="98" y="162"/>
                    <a:pt x="87" y="162"/>
                  </a:cubicBezTo>
                  <a:close/>
                  <a:moveTo>
                    <a:pt x="129" y="149"/>
                  </a:moveTo>
                  <a:cubicBezTo>
                    <a:pt x="128" y="144"/>
                    <a:pt x="124" y="122"/>
                    <a:pt x="115" y="96"/>
                  </a:cubicBezTo>
                  <a:cubicBezTo>
                    <a:pt x="139" y="92"/>
                    <a:pt x="160" y="98"/>
                    <a:pt x="161" y="99"/>
                  </a:cubicBezTo>
                  <a:cubicBezTo>
                    <a:pt x="158" y="120"/>
                    <a:pt x="146" y="138"/>
                    <a:pt x="129" y="14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2" tIns="45711" rIns="91422" bIns="45711" numCol="1" anchor="t" anchorCtr="0" compatLnSpc="1">
              <a:prstTxWarp prst="textNoShape">
                <a:avLst/>
              </a:prstTxWarp>
            </a:bodyPr>
            <a:lstStyle/>
            <a:p>
              <a:endParaRPr lang="id-ID" sz="900" dirty="0">
                <a:latin typeface="+mj-lt"/>
              </a:endParaRPr>
            </a:p>
          </p:txBody>
        </p:sp>
        <p:sp>
          <p:nvSpPr>
            <p:cNvPr id="19" name="Freeform 22"/>
            <p:cNvSpPr>
              <a:spLocks noEditPoints="1"/>
            </p:cNvSpPr>
            <p:nvPr/>
          </p:nvSpPr>
          <p:spPr bwMode="auto">
            <a:xfrm>
              <a:off x="4590738" y="2060346"/>
              <a:ext cx="609537" cy="608563"/>
            </a:xfrm>
            <a:custGeom>
              <a:avLst/>
              <a:gdLst>
                <a:gd name="T0" fmla="*/ 164 w 204"/>
                <a:gd name="T1" fmla="*/ 0 h 204"/>
                <a:gd name="T2" fmla="*/ 39 w 204"/>
                <a:gd name="T3" fmla="*/ 0 h 204"/>
                <a:gd name="T4" fmla="*/ 0 w 204"/>
                <a:gd name="T5" fmla="*/ 39 h 204"/>
                <a:gd name="T6" fmla="*/ 0 w 204"/>
                <a:gd name="T7" fmla="*/ 81 h 204"/>
                <a:gd name="T8" fmla="*/ 0 w 204"/>
                <a:gd name="T9" fmla="*/ 164 h 204"/>
                <a:gd name="T10" fmla="*/ 39 w 204"/>
                <a:gd name="T11" fmla="*/ 204 h 204"/>
                <a:gd name="T12" fmla="*/ 164 w 204"/>
                <a:gd name="T13" fmla="*/ 204 h 204"/>
                <a:gd name="T14" fmla="*/ 204 w 204"/>
                <a:gd name="T15" fmla="*/ 164 h 204"/>
                <a:gd name="T16" fmla="*/ 204 w 204"/>
                <a:gd name="T17" fmla="*/ 81 h 204"/>
                <a:gd name="T18" fmla="*/ 204 w 204"/>
                <a:gd name="T19" fmla="*/ 39 h 204"/>
                <a:gd name="T20" fmla="*/ 164 w 204"/>
                <a:gd name="T21" fmla="*/ 0 h 204"/>
                <a:gd name="T22" fmla="*/ 176 w 204"/>
                <a:gd name="T23" fmla="*/ 23 h 204"/>
                <a:gd name="T24" fmla="*/ 180 w 204"/>
                <a:gd name="T25" fmla="*/ 23 h 204"/>
                <a:gd name="T26" fmla="*/ 180 w 204"/>
                <a:gd name="T27" fmla="*/ 28 h 204"/>
                <a:gd name="T28" fmla="*/ 180 w 204"/>
                <a:gd name="T29" fmla="*/ 58 h 204"/>
                <a:gd name="T30" fmla="*/ 146 w 204"/>
                <a:gd name="T31" fmla="*/ 58 h 204"/>
                <a:gd name="T32" fmla="*/ 146 w 204"/>
                <a:gd name="T33" fmla="*/ 24 h 204"/>
                <a:gd name="T34" fmla="*/ 176 w 204"/>
                <a:gd name="T35" fmla="*/ 23 h 204"/>
                <a:gd name="T36" fmla="*/ 73 w 204"/>
                <a:gd name="T37" fmla="*/ 81 h 204"/>
                <a:gd name="T38" fmla="*/ 102 w 204"/>
                <a:gd name="T39" fmla="*/ 66 h 204"/>
                <a:gd name="T40" fmla="*/ 131 w 204"/>
                <a:gd name="T41" fmla="*/ 81 h 204"/>
                <a:gd name="T42" fmla="*/ 138 w 204"/>
                <a:gd name="T43" fmla="*/ 102 h 204"/>
                <a:gd name="T44" fmla="*/ 102 w 204"/>
                <a:gd name="T45" fmla="*/ 138 h 204"/>
                <a:gd name="T46" fmla="*/ 66 w 204"/>
                <a:gd name="T47" fmla="*/ 102 h 204"/>
                <a:gd name="T48" fmla="*/ 73 w 204"/>
                <a:gd name="T49" fmla="*/ 81 h 204"/>
                <a:gd name="T50" fmla="*/ 184 w 204"/>
                <a:gd name="T51" fmla="*/ 164 h 204"/>
                <a:gd name="T52" fmla="*/ 164 w 204"/>
                <a:gd name="T53" fmla="*/ 184 h 204"/>
                <a:gd name="T54" fmla="*/ 39 w 204"/>
                <a:gd name="T55" fmla="*/ 184 h 204"/>
                <a:gd name="T56" fmla="*/ 20 w 204"/>
                <a:gd name="T57" fmla="*/ 164 h 204"/>
                <a:gd name="T58" fmla="*/ 20 w 204"/>
                <a:gd name="T59" fmla="*/ 81 h 204"/>
                <a:gd name="T60" fmla="*/ 50 w 204"/>
                <a:gd name="T61" fmla="*/ 81 h 204"/>
                <a:gd name="T62" fmla="*/ 46 w 204"/>
                <a:gd name="T63" fmla="*/ 102 h 204"/>
                <a:gd name="T64" fmla="*/ 102 w 204"/>
                <a:gd name="T65" fmla="*/ 158 h 204"/>
                <a:gd name="T66" fmla="*/ 157 w 204"/>
                <a:gd name="T67" fmla="*/ 102 h 204"/>
                <a:gd name="T68" fmla="*/ 153 w 204"/>
                <a:gd name="T69" fmla="*/ 81 h 204"/>
                <a:gd name="T70" fmla="*/ 184 w 204"/>
                <a:gd name="T71" fmla="*/ 81 h 204"/>
                <a:gd name="T72" fmla="*/ 184 w 204"/>
                <a:gd name="T73" fmla="*/ 16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04">
                  <a:moveTo>
                    <a:pt x="164" y="0"/>
                  </a:moveTo>
                  <a:cubicBezTo>
                    <a:pt x="39" y="0"/>
                    <a:pt x="39" y="0"/>
                    <a:pt x="39" y="0"/>
                  </a:cubicBezTo>
                  <a:cubicBezTo>
                    <a:pt x="17" y="0"/>
                    <a:pt x="0" y="18"/>
                    <a:pt x="0" y="39"/>
                  </a:cubicBezTo>
                  <a:cubicBezTo>
                    <a:pt x="0" y="81"/>
                    <a:pt x="0" y="81"/>
                    <a:pt x="0" y="81"/>
                  </a:cubicBezTo>
                  <a:cubicBezTo>
                    <a:pt x="0" y="164"/>
                    <a:pt x="0" y="164"/>
                    <a:pt x="0" y="164"/>
                  </a:cubicBezTo>
                  <a:cubicBezTo>
                    <a:pt x="0" y="186"/>
                    <a:pt x="17" y="204"/>
                    <a:pt x="39" y="204"/>
                  </a:cubicBezTo>
                  <a:cubicBezTo>
                    <a:pt x="164" y="204"/>
                    <a:pt x="164" y="204"/>
                    <a:pt x="164" y="204"/>
                  </a:cubicBezTo>
                  <a:cubicBezTo>
                    <a:pt x="186" y="204"/>
                    <a:pt x="204" y="186"/>
                    <a:pt x="204" y="164"/>
                  </a:cubicBezTo>
                  <a:cubicBezTo>
                    <a:pt x="204" y="81"/>
                    <a:pt x="204" y="81"/>
                    <a:pt x="204" y="81"/>
                  </a:cubicBezTo>
                  <a:cubicBezTo>
                    <a:pt x="204" y="39"/>
                    <a:pt x="204" y="39"/>
                    <a:pt x="204" y="39"/>
                  </a:cubicBezTo>
                  <a:cubicBezTo>
                    <a:pt x="204" y="18"/>
                    <a:pt x="186" y="0"/>
                    <a:pt x="164" y="0"/>
                  </a:cubicBezTo>
                  <a:close/>
                  <a:moveTo>
                    <a:pt x="176" y="23"/>
                  </a:moveTo>
                  <a:cubicBezTo>
                    <a:pt x="180" y="23"/>
                    <a:pt x="180" y="23"/>
                    <a:pt x="180" y="23"/>
                  </a:cubicBezTo>
                  <a:cubicBezTo>
                    <a:pt x="180" y="28"/>
                    <a:pt x="180" y="28"/>
                    <a:pt x="180" y="28"/>
                  </a:cubicBezTo>
                  <a:cubicBezTo>
                    <a:pt x="180" y="58"/>
                    <a:pt x="180" y="58"/>
                    <a:pt x="180" y="58"/>
                  </a:cubicBezTo>
                  <a:cubicBezTo>
                    <a:pt x="146" y="58"/>
                    <a:pt x="146" y="58"/>
                    <a:pt x="146" y="58"/>
                  </a:cubicBezTo>
                  <a:cubicBezTo>
                    <a:pt x="146" y="24"/>
                    <a:pt x="146" y="24"/>
                    <a:pt x="146" y="24"/>
                  </a:cubicBezTo>
                  <a:lnTo>
                    <a:pt x="176" y="23"/>
                  </a:lnTo>
                  <a:close/>
                  <a:moveTo>
                    <a:pt x="73" y="81"/>
                  </a:moveTo>
                  <a:cubicBezTo>
                    <a:pt x="79" y="72"/>
                    <a:pt x="90" y="66"/>
                    <a:pt x="102" y="66"/>
                  </a:cubicBezTo>
                  <a:cubicBezTo>
                    <a:pt x="114" y="66"/>
                    <a:pt x="124" y="72"/>
                    <a:pt x="131" y="81"/>
                  </a:cubicBezTo>
                  <a:cubicBezTo>
                    <a:pt x="135" y="87"/>
                    <a:pt x="138" y="94"/>
                    <a:pt x="138" y="102"/>
                  </a:cubicBezTo>
                  <a:cubicBezTo>
                    <a:pt x="138" y="122"/>
                    <a:pt x="121" y="138"/>
                    <a:pt x="102" y="138"/>
                  </a:cubicBezTo>
                  <a:cubicBezTo>
                    <a:pt x="82" y="138"/>
                    <a:pt x="66" y="122"/>
                    <a:pt x="66" y="102"/>
                  </a:cubicBezTo>
                  <a:cubicBezTo>
                    <a:pt x="66" y="94"/>
                    <a:pt x="68" y="87"/>
                    <a:pt x="73" y="81"/>
                  </a:cubicBezTo>
                  <a:close/>
                  <a:moveTo>
                    <a:pt x="184" y="164"/>
                  </a:moveTo>
                  <a:cubicBezTo>
                    <a:pt x="184" y="175"/>
                    <a:pt x="175" y="184"/>
                    <a:pt x="164" y="184"/>
                  </a:cubicBezTo>
                  <a:cubicBezTo>
                    <a:pt x="39" y="184"/>
                    <a:pt x="39" y="184"/>
                    <a:pt x="39" y="184"/>
                  </a:cubicBezTo>
                  <a:cubicBezTo>
                    <a:pt x="28" y="184"/>
                    <a:pt x="20" y="175"/>
                    <a:pt x="20" y="164"/>
                  </a:cubicBezTo>
                  <a:cubicBezTo>
                    <a:pt x="20" y="81"/>
                    <a:pt x="20" y="81"/>
                    <a:pt x="20" y="81"/>
                  </a:cubicBezTo>
                  <a:cubicBezTo>
                    <a:pt x="50" y="81"/>
                    <a:pt x="50" y="81"/>
                    <a:pt x="50" y="81"/>
                  </a:cubicBezTo>
                  <a:cubicBezTo>
                    <a:pt x="47" y="87"/>
                    <a:pt x="46" y="95"/>
                    <a:pt x="46" y="102"/>
                  </a:cubicBezTo>
                  <a:cubicBezTo>
                    <a:pt x="46" y="133"/>
                    <a:pt x="71" y="158"/>
                    <a:pt x="102" y="158"/>
                  </a:cubicBezTo>
                  <a:cubicBezTo>
                    <a:pt x="132" y="158"/>
                    <a:pt x="157" y="133"/>
                    <a:pt x="157" y="102"/>
                  </a:cubicBezTo>
                  <a:cubicBezTo>
                    <a:pt x="157" y="95"/>
                    <a:pt x="156" y="87"/>
                    <a:pt x="153" y="81"/>
                  </a:cubicBezTo>
                  <a:cubicBezTo>
                    <a:pt x="184" y="81"/>
                    <a:pt x="184" y="81"/>
                    <a:pt x="184" y="81"/>
                  </a:cubicBezTo>
                  <a:lnTo>
                    <a:pt x="184" y="164"/>
                  </a:lnTo>
                  <a:close/>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2" tIns="45711" rIns="91422" bIns="45711" numCol="1" anchor="t" anchorCtr="0" compatLnSpc="1">
              <a:prstTxWarp prst="textNoShape">
                <a:avLst/>
              </a:prstTxWarp>
            </a:bodyPr>
            <a:lstStyle/>
            <a:p>
              <a:endParaRPr lang="id-ID" sz="900" dirty="0">
                <a:latin typeface="+mj-lt"/>
              </a:endParaRPr>
            </a:p>
          </p:txBody>
        </p:sp>
        <p:sp>
          <p:nvSpPr>
            <p:cNvPr id="20" name="Freeform 52"/>
            <p:cNvSpPr>
              <a:spLocks/>
            </p:cNvSpPr>
            <p:nvPr/>
          </p:nvSpPr>
          <p:spPr bwMode="auto">
            <a:xfrm>
              <a:off x="1860475" y="3239468"/>
              <a:ext cx="388379" cy="467985"/>
            </a:xfrm>
            <a:custGeom>
              <a:avLst/>
              <a:gdLst>
                <a:gd name="T0" fmla="*/ 60 w 146"/>
                <a:gd name="T1" fmla="*/ 173 h 176"/>
                <a:gd name="T2" fmla="*/ 40 w 146"/>
                <a:gd name="T3" fmla="*/ 173 h 176"/>
                <a:gd name="T4" fmla="*/ 38 w 146"/>
                <a:gd name="T5" fmla="*/ 172 h 176"/>
                <a:gd name="T6" fmla="*/ 17 w 146"/>
                <a:gd name="T7" fmla="*/ 122 h 176"/>
                <a:gd name="T8" fmla="*/ 40 w 146"/>
                <a:gd name="T9" fmla="*/ 62 h 176"/>
                <a:gd name="T10" fmla="*/ 55 w 146"/>
                <a:gd name="T11" fmla="*/ 24 h 176"/>
                <a:gd name="T12" fmla="*/ 103 w 146"/>
                <a:gd name="T13" fmla="*/ 9 h 176"/>
                <a:gd name="T14" fmla="*/ 141 w 146"/>
                <a:gd name="T15" fmla="*/ 53 h 176"/>
                <a:gd name="T16" fmla="*/ 108 w 146"/>
                <a:gd name="T17" fmla="*/ 142 h 176"/>
                <a:gd name="T18" fmla="*/ 98 w 146"/>
                <a:gd name="T19" fmla="*/ 146 h 176"/>
                <a:gd name="T20" fmla="*/ 94 w 146"/>
                <a:gd name="T21" fmla="*/ 137 h 176"/>
                <a:gd name="T22" fmla="*/ 127 w 146"/>
                <a:gd name="T23" fmla="*/ 49 h 176"/>
                <a:gd name="T24" fmla="*/ 98 w 146"/>
                <a:gd name="T25" fmla="*/ 23 h 176"/>
                <a:gd name="T26" fmla="*/ 69 w 146"/>
                <a:gd name="T27" fmla="*/ 30 h 176"/>
                <a:gd name="T28" fmla="*/ 54 w 146"/>
                <a:gd name="T29" fmla="*/ 67 h 176"/>
                <a:gd name="T30" fmla="*/ 30 w 146"/>
                <a:gd name="T31" fmla="*/ 127 h 176"/>
                <a:gd name="T32" fmla="*/ 44 w 146"/>
                <a:gd name="T33" fmla="*/ 159 h 176"/>
                <a:gd name="T34" fmla="*/ 45 w 146"/>
                <a:gd name="T35" fmla="*/ 159 h 176"/>
                <a:gd name="T36" fmla="*/ 61 w 146"/>
                <a:gd name="T37" fmla="*/ 151 h 176"/>
                <a:gd name="T38" fmla="*/ 67 w 146"/>
                <a:gd name="T39" fmla="*/ 135 h 176"/>
                <a:gd name="T40" fmla="*/ 93 w 146"/>
                <a:gd name="T41" fmla="*/ 68 h 176"/>
                <a:gd name="T42" fmla="*/ 91 w 146"/>
                <a:gd name="T43" fmla="*/ 58 h 176"/>
                <a:gd name="T44" fmla="*/ 82 w 146"/>
                <a:gd name="T45" fmla="*/ 67 h 176"/>
                <a:gd name="T46" fmla="*/ 57 w 146"/>
                <a:gd name="T47" fmla="*/ 130 h 176"/>
                <a:gd name="T48" fmla="*/ 48 w 146"/>
                <a:gd name="T49" fmla="*/ 134 h 176"/>
                <a:gd name="T50" fmla="*/ 44 w 146"/>
                <a:gd name="T51" fmla="*/ 124 h 176"/>
                <a:gd name="T52" fmla="*/ 68 w 146"/>
                <a:gd name="T53" fmla="*/ 62 h 176"/>
                <a:gd name="T54" fmla="*/ 96 w 146"/>
                <a:gd name="T55" fmla="*/ 44 h 176"/>
                <a:gd name="T56" fmla="*/ 107 w 146"/>
                <a:gd name="T57" fmla="*/ 72 h 176"/>
                <a:gd name="T58" fmla="*/ 80 w 146"/>
                <a:gd name="T59" fmla="*/ 141 h 176"/>
                <a:gd name="T60" fmla="*/ 74 w 146"/>
                <a:gd name="T61" fmla="*/ 156 h 176"/>
                <a:gd name="T62" fmla="*/ 60 w 146"/>
                <a:gd name="T63" fmla="*/ 17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6" h="176">
                  <a:moveTo>
                    <a:pt x="60" y="173"/>
                  </a:moveTo>
                  <a:cubicBezTo>
                    <a:pt x="54" y="176"/>
                    <a:pt x="47" y="176"/>
                    <a:pt x="40" y="173"/>
                  </a:cubicBezTo>
                  <a:cubicBezTo>
                    <a:pt x="38" y="172"/>
                    <a:pt x="38" y="172"/>
                    <a:pt x="38" y="172"/>
                  </a:cubicBezTo>
                  <a:cubicBezTo>
                    <a:pt x="31" y="169"/>
                    <a:pt x="0" y="160"/>
                    <a:pt x="17" y="122"/>
                  </a:cubicBezTo>
                  <a:cubicBezTo>
                    <a:pt x="24" y="106"/>
                    <a:pt x="31" y="84"/>
                    <a:pt x="40" y="62"/>
                  </a:cubicBezTo>
                  <a:cubicBezTo>
                    <a:pt x="45" y="50"/>
                    <a:pt x="50" y="37"/>
                    <a:pt x="55" y="24"/>
                  </a:cubicBezTo>
                  <a:cubicBezTo>
                    <a:pt x="64" y="1"/>
                    <a:pt x="78" y="0"/>
                    <a:pt x="103" y="9"/>
                  </a:cubicBezTo>
                  <a:cubicBezTo>
                    <a:pt x="133" y="20"/>
                    <a:pt x="146" y="39"/>
                    <a:pt x="141" y="53"/>
                  </a:cubicBezTo>
                  <a:cubicBezTo>
                    <a:pt x="135" y="73"/>
                    <a:pt x="109" y="139"/>
                    <a:pt x="108" y="142"/>
                  </a:cubicBezTo>
                  <a:cubicBezTo>
                    <a:pt x="106" y="146"/>
                    <a:pt x="102" y="148"/>
                    <a:pt x="98" y="146"/>
                  </a:cubicBezTo>
                  <a:cubicBezTo>
                    <a:pt x="95" y="145"/>
                    <a:pt x="93" y="141"/>
                    <a:pt x="94" y="137"/>
                  </a:cubicBezTo>
                  <a:cubicBezTo>
                    <a:pt x="94" y="136"/>
                    <a:pt x="121" y="68"/>
                    <a:pt x="127" y="49"/>
                  </a:cubicBezTo>
                  <a:cubicBezTo>
                    <a:pt x="129" y="45"/>
                    <a:pt x="124" y="32"/>
                    <a:pt x="98" y="23"/>
                  </a:cubicBezTo>
                  <a:cubicBezTo>
                    <a:pt x="83" y="17"/>
                    <a:pt x="76" y="10"/>
                    <a:pt x="69" y="30"/>
                  </a:cubicBezTo>
                  <a:cubicBezTo>
                    <a:pt x="64" y="42"/>
                    <a:pt x="59" y="55"/>
                    <a:pt x="54" y="67"/>
                  </a:cubicBezTo>
                  <a:cubicBezTo>
                    <a:pt x="45" y="90"/>
                    <a:pt x="37" y="111"/>
                    <a:pt x="30" y="127"/>
                  </a:cubicBezTo>
                  <a:cubicBezTo>
                    <a:pt x="20" y="152"/>
                    <a:pt x="36" y="155"/>
                    <a:pt x="44" y="159"/>
                  </a:cubicBezTo>
                  <a:cubicBezTo>
                    <a:pt x="45" y="159"/>
                    <a:pt x="45" y="159"/>
                    <a:pt x="45" y="159"/>
                  </a:cubicBezTo>
                  <a:cubicBezTo>
                    <a:pt x="52" y="162"/>
                    <a:pt x="56" y="161"/>
                    <a:pt x="61" y="151"/>
                  </a:cubicBezTo>
                  <a:cubicBezTo>
                    <a:pt x="62" y="148"/>
                    <a:pt x="64" y="142"/>
                    <a:pt x="67" y="135"/>
                  </a:cubicBezTo>
                  <a:cubicBezTo>
                    <a:pt x="75" y="115"/>
                    <a:pt x="91" y="77"/>
                    <a:pt x="93" y="68"/>
                  </a:cubicBezTo>
                  <a:cubicBezTo>
                    <a:pt x="94" y="65"/>
                    <a:pt x="94" y="59"/>
                    <a:pt x="91" y="58"/>
                  </a:cubicBezTo>
                  <a:cubicBezTo>
                    <a:pt x="87" y="56"/>
                    <a:pt x="83" y="65"/>
                    <a:pt x="82" y="67"/>
                  </a:cubicBezTo>
                  <a:cubicBezTo>
                    <a:pt x="72" y="95"/>
                    <a:pt x="58" y="130"/>
                    <a:pt x="57" y="130"/>
                  </a:cubicBezTo>
                  <a:cubicBezTo>
                    <a:pt x="56" y="134"/>
                    <a:pt x="52" y="135"/>
                    <a:pt x="48" y="134"/>
                  </a:cubicBezTo>
                  <a:cubicBezTo>
                    <a:pt x="44" y="132"/>
                    <a:pt x="42" y="128"/>
                    <a:pt x="44" y="124"/>
                  </a:cubicBezTo>
                  <a:cubicBezTo>
                    <a:pt x="44" y="124"/>
                    <a:pt x="58" y="90"/>
                    <a:pt x="68" y="62"/>
                  </a:cubicBezTo>
                  <a:cubicBezTo>
                    <a:pt x="75" y="45"/>
                    <a:pt x="87" y="41"/>
                    <a:pt x="96" y="44"/>
                  </a:cubicBezTo>
                  <a:cubicBezTo>
                    <a:pt x="106" y="47"/>
                    <a:pt x="110" y="62"/>
                    <a:pt x="107" y="72"/>
                  </a:cubicBezTo>
                  <a:cubicBezTo>
                    <a:pt x="105" y="81"/>
                    <a:pt x="93" y="111"/>
                    <a:pt x="80" y="141"/>
                  </a:cubicBezTo>
                  <a:cubicBezTo>
                    <a:pt x="78" y="148"/>
                    <a:pt x="75" y="154"/>
                    <a:pt x="74" y="156"/>
                  </a:cubicBezTo>
                  <a:cubicBezTo>
                    <a:pt x="71" y="165"/>
                    <a:pt x="66" y="171"/>
                    <a:pt x="60" y="173"/>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2" tIns="45711" rIns="91422" bIns="45711" numCol="1" anchor="t" anchorCtr="0" compatLnSpc="1">
              <a:prstTxWarp prst="textNoShape">
                <a:avLst/>
              </a:prstTxWarp>
            </a:bodyPr>
            <a:lstStyle/>
            <a:p>
              <a:endParaRPr lang="id-ID" sz="900" dirty="0">
                <a:latin typeface="+mj-lt"/>
              </a:endParaRPr>
            </a:p>
          </p:txBody>
        </p:sp>
        <p:sp>
          <p:nvSpPr>
            <p:cNvPr id="21" name="Freeform 38"/>
            <p:cNvSpPr>
              <a:spLocks noEditPoints="1"/>
            </p:cNvSpPr>
            <p:nvPr/>
          </p:nvSpPr>
          <p:spPr bwMode="auto">
            <a:xfrm>
              <a:off x="1551621" y="4514926"/>
              <a:ext cx="582395" cy="591595"/>
            </a:xfrm>
            <a:custGeom>
              <a:avLst/>
              <a:gdLst>
                <a:gd name="T0" fmla="*/ 190 w 195"/>
                <a:gd name="T1" fmla="*/ 120 h 198"/>
                <a:gd name="T2" fmla="*/ 192 w 195"/>
                <a:gd name="T3" fmla="*/ 100 h 198"/>
                <a:gd name="T4" fmla="*/ 99 w 195"/>
                <a:gd name="T5" fmla="*/ 7 h 198"/>
                <a:gd name="T6" fmla="*/ 83 w 195"/>
                <a:gd name="T7" fmla="*/ 8 h 198"/>
                <a:gd name="T8" fmla="*/ 54 w 195"/>
                <a:gd name="T9" fmla="*/ 0 h 198"/>
                <a:gd name="T10" fmla="*/ 0 w 195"/>
                <a:gd name="T11" fmla="*/ 54 h 198"/>
                <a:gd name="T12" fmla="*/ 7 w 195"/>
                <a:gd name="T13" fmla="*/ 81 h 198"/>
                <a:gd name="T14" fmla="*/ 5 w 195"/>
                <a:gd name="T15" fmla="*/ 100 h 198"/>
                <a:gd name="T16" fmla="*/ 99 w 195"/>
                <a:gd name="T17" fmla="*/ 193 h 198"/>
                <a:gd name="T18" fmla="*/ 116 w 195"/>
                <a:gd name="T19" fmla="*/ 192 h 198"/>
                <a:gd name="T20" fmla="*/ 141 w 195"/>
                <a:gd name="T21" fmla="*/ 198 h 198"/>
                <a:gd name="T22" fmla="*/ 195 w 195"/>
                <a:gd name="T23" fmla="*/ 144 h 198"/>
                <a:gd name="T24" fmla="*/ 190 w 195"/>
                <a:gd name="T25" fmla="*/ 120 h 198"/>
                <a:gd name="T26" fmla="*/ 146 w 195"/>
                <a:gd name="T27" fmla="*/ 145 h 198"/>
                <a:gd name="T28" fmla="*/ 127 w 195"/>
                <a:gd name="T29" fmla="*/ 159 h 198"/>
                <a:gd name="T30" fmla="*/ 98 w 195"/>
                <a:gd name="T31" fmla="*/ 164 h 198"/>
                <a:gd name="T32" fmla="*/ 65 w 195"/>
                <a:gd name="T33" fmla="*/ 157 h 198"/>
                <a:gd name="T34" fmla="*/ 49 w 195"/>
                <a:gd name="T35" fmla="*/ 144 h 198"/>
                <a:gd name="T36" fmla="*/ 44 w 195"/>
                <a:gd name="T37" fmla="*/ 127 h 198"/>
                <a:gd name="T38" fmla="*/ 47 w 195"/>
                <a:gd name="T39" fmla="*/ 118 h 198"/>
                <a:gd name="T40" fmla="*/ 57 w 195"/>
                <a:gd name="T41" fmla="*/ 114 h 198"/>
                <a:gd name="T42" fmla="*/ 65 w 195"/>
                <a:gd name="T43" fmla="*/ 117 h 198"/>
                <a:gd name="T44" fmla="*/ 71 w 195"/>
                <a:gd name="T45" fmla="*/ 125 h 198"/>
                <a:gd name="T46" fmla="*/ 76 w 195"/>
                <a:gd name="T47" fmla="*/ 135 h 198"/>
                <a:gd name="T48" fmla="*/ 84 w 195"/>
                <a:gd name="T49" fmla="*/ 141 h 198"/>
                <a:gd name="T50" fmla="*/ 98 w 195"/>
                <a:gd name="T51" fmla="*/ 143 h 198"/>
                <a:gd name="T52" fmla="*/ 116 w 195"/>
                <a:gd name="T53" fmla="*/ 138 h 198"/>
                <a:gd name="T54" fmla="*/ 123 w 195"/>
                <a:gd name="T55" fmla="*/ 127 h 198"/>
                <a:gd name="T56" fmla="*/ 120 w 195"/>
                <a:gd name="T57" fmla="*/ 118 h 198"/>
                <a:gd name="T58" fmla="*/ 110 w 195"/>
                <a:gd name="T59" fmla="*/ 112 h 198"/>
                <a:gd name="T60" fmla="*/ 93 w 195"/>
                <a:gd name="T61" fmla="*/ 108 h 198"/>
                <a:gd name="T62" fmla="*/ 68 w 195"/>
                <a:gd name="T63" fmla="*/ 101 h 198"/>
                <a:gd name="T64" fmla="*/ 52 w 195"/>
                <a:gd name="T65" fmla="*/ 89 h 198"/>
                <a:gd name="T66" fmla="*/ 46 w 195"/>
                <a:gd name="T67" fmla="*/ 70 h 198"/>
                <a:gd name="T68" fmla="*/ 52 w 195"/>
                <a:gd name="T69" fmla="*/ 51 h 198"/>
                <a:gd name="T70" fmla="*/ 71 w 195"/>
                <a:gd name="T71" fmla="*/ 39 h 198"/>
                <a:gd name="T72" fmla="*/ 98 w 195"/>
                <a:gd name="T73" fmla="*/ 35 h 198"/>
                <a:gd name="T74" fmla="*/ 120 w 195"/>
                <a:gd name="T75" fmla="*/ 37 h 198"/>
                <a:gd name="T76" fmla="*/ 135 w 195"/>
                <a:gd name="T77" fmla="*/ 45 h 198"/>
                <a:gd name="T78" fmla="*/ 144 w 195"/>
                <a:gd name="T79" fmla="*/ 55 h 198"/>
                <a:gd name="T80" fmla="*/ 147 w 195"/>
                <a:gd name="T81" fmla="*/ 66 h 198"/>
                <a:gd name="T82" fmla="*/ 143 w 195"/>
                <a:gd name="T83" fmla="*/ 75 h 198"/>
                <a:gd name="T84" fmla="*/ 134 w 195"/>
                <a:gd name="T85" fmla="*/ 79 h 198"/>
                <a:gd name="T86" fmla="*/ 126 w 195"/>
                <a:gd name="T87" fmla="*/ 76 h 198"/>
                <a:gd name="T88" fmla="*/ 120 w 195"/>
                <a:gd name="T89" fmla="*/ 69 h 198"/>
                <a:gd name="T90" fmla="*/ 112 w 195"/>
                <a:gd name="T91" fmla="*/ 59 h 198"/>
                <a:gd name="T92" fmla="*/ 96 w 195"/>
                <a:gd name="T93" fmla="*/ 55 h 198"/>
                <a:gd name="T94" fmla="*/ 80 w 195"/>
                <a:gd name="T95" fmla="*/ 59 h 198"/>
                <a:gd name="T96" fmla="*/ 74 w 195"/>
                <a:gd name="T97" fmla="*/ 68 h 198"/>
                <a:gd name="T98" fmla="*/ 76 w 195"/>
                <a:gd name="T99" fmla="*/ 73 h 198"/>
                <a:gd name="T100" fmla="*/ 82 w 195"/>
                <a:gd name="T101" fmla="*/ 78 h 198"/>
                <a:gd name="T102" fmla="*/ 89 w 195"/>
                <a:gd name="T103" fmla="*/ 81 h 198"/>
                <a:gd name="T104" fmla="*/ 102 w 195"/>
                <a:gd name="T105" fmla="*/ 84 h 198"/>
                <a:gd name="T106" fmla="*/ 123 w 195"/>
                <a:gd name="T107" fmla="*/ 89 h 198"/>
                <a:gd name="T108" fmla="*/ 139 w 195"/>
                <a:gd name="T109" fmla="*/ 96 h 198"/>
                <a:gd name="T110" fmla="*/ 149 w 195"/>
                <a:gd name="T111" fmla="*/ 108 h 198"/>
                <a:gd name="T112" fmla="*/ 153 w 195"/>
                <a:gd name="T113" fmla="*/ 124 h 198"/>
                <a:gd name="T114" fmla="*/ 146 w 195"/>
                <a:gd name="T115" fmla="*/ 14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5" h="198">
                  <a:moveTo>
                    <a:pt x="190" y="120"/>
                  </a:moveTo>
                  <a:cubicBezTo>
                    <a:pt x="191" y="114"/>
                    <a:pt x="192" y="107"/>
                    <a:pt x="192" y="100"/>
                  </a:cubicBezTo>
                  <a:cubicBezTo>
                    <a:pt x="192" y="49"/>
                    <a:pt x="150" y="7"/>
                    <a:pt x="99" y="7"/>
                  </a:cubicBezTo>
                  <a:cubicBezTo>
                    <a:pt x="93" y="7"/>
                    <a:pt x="88" y="7"/>
                    <a:pt x="83" y="8"/>
                  </a:cubicBezTo>
                  <a:cubicBezTo>
                    <a:pt x="74" y="3"/>
                    <a:pt x="64" y="0"/>
                    <a:pt x="54" y="0"/>
                  </a:cubicBezTo>
                  <a:cubicBezTo>
                    <a:pt x="24" y="0"/>
                    <a:pt x="0" y="24"/>
                    <a:pt x="0" y="54"/>
                  </a:cubicBezTo>
                  <a:cubicBezTo>
                    <a:pt x="0" y="64"/>
                    <a:pt x="2" y="73"/>
                    <a:pt x="7" y="81"/>
                  </a:cubicBezTo>
                  <a:cubicBezTo>
                    <a:pt x="6" y="87"/>
                    <a:pt x="5" y="94"/>
                    <a:pt x="5" y="100"/>
                  </a:cubicBezTo>
                  <a:cubicBezTo>
                    <a:pt x="5" y="152"/>
                    <a:pt x="47" y="193"/>
                    <a:pt x="99" y="193"/>
                  </a:cubicBezTo>
                  <a:cubicBezTo>
                    <a:pt x="104" y="193"/>
                    <a:pt x="110" y="193"/>
                    <a:pt x="116" y="192"/>
                  </a:cubicBezTo>
                  <a:cubicBezTo>
                    <a:pt x="123" y="196"/>
                    <a:pt x="132" y="198"/>
                    <a:pt x="141" y="198"/>
                  </a:cubicBezTo>
                  <a:cubicBezTo>
                    <a:pt x="171" y="198"/>
                    <a:pt x="195" y="174"/>
                    <a:pt x="195" y="144"/>
                  </a:cubicBezTo>
                  <a:cubicBezTo>
                    <a:pt x="195" y="136"/>
                    <a:pt x="193" y="127"/>
                    <a:pt x="190" y="120"/>
                  </a:cubicBezTo>
                  <a:close/>
                  <a:moveTo>
                    <a:pt x="146" y="145"/>
                  </a:moveTo>
                  <a:cubicBezTo>
                    <a:pt x="142" y="151"/>
                    <a:pt x="136" y="156"/>
                    <a:pt x="127" y="159"/>
                  </a:cubicBezTo>
                  <a:cubicBezTo>
                    <a:pt x="119" y="163"/>
                    <a:pt x="109" y="164"/>
                    <a:pt x="98" y="164"/>
                  </a:cubicBezTo>
                  <a:cubicBezTo>
                    <a:pt x="85" y="164"/>
                    <a:pt x="74" y="162"/>
                    <a:pt x="65" y="157"/>
                  </a:cubicBezTo>
                  <a:cubicBezTo>
                    <a:pt x="59" y="154"/>
                    <a:pt x="53" y="149"/>
                    <a:pt x="49" y="144"/>
                  </a:cubicBezTo>
                  <a:cubicBezTo>
                    <a:pt x="46" y="138"/>
                    <a:pt x="44" y="132"/>
                    <a:pt x="44" y="127"/>
                  </a:cubicBezTo>
                  <a:cubicBezTo>
                    <a:pt x="44" y="123"/>
                    <a:pt x="45" y="120"/>
                    <a:pt x="47" y="118"/>
                  </a:cubicBezTo>
                  <a:cubicBezTo>
                    <a:pt x="50" y="116"/>
                    <a:pt x="53" y="114"/>
                    <a:pt x="57" y="114"/>
                  </a:cubicBezTo>
                  <a:cubicBezTo>
                    <a:pt x="60" y="114"/>
                    <a:pt x="63" y="115"/>
                    <a:pt x="65" y="117"/>
                  </a:cubicBezTo>
                  <a:cubicBezTo>
                    <a:pt x="68" y="119"/>
                    <a:pt x="69" y="122"/>
                    <a:pt x="71" y="125"/>
                  </a:cubicBezTo>
                  <a:cubicBezTo>
                    <a:pt x="72" y="129"/>
                    <a:pt x="74" y="132"/>
                    <a:pt x="76" y="135"/>
                  </a:cubicBezTo>
                  <a:cubicBezTo>
                    <a:pt x="78" y="137"/>
                    <a:pt x="81" y="139"/>
                    <a:pt x="84" y="141"/>
                  </a:cubicBezTo>
                  <a:cubicBezTo>
                    <a:pt x="87" y="142"/>
                    <a:pt x="92" y="143"/>
                    <a:pt x="98" y="143"/>
                  </a:cubicBezTo>
                  <a:cubicBezTo>
                    <a:pt x="105" y="143"/>
                    <a:pt x="112" y="142"/>
                    <a:pt x="116" y="138"/>
                  </a:cubicBezTo>
                  <a:cubicBezTo>
                    <a:pt x="121" y="135"/>
                    <a:pt x="123" y="131"/>
                    <a:pt x="123" y="127"/>
                  </a:cubicBezTo>
                  <a:cubicBezTo>
                    <a:pt x="123" y="123"/>
                    <a:pt x="122" y="120"/>
                    <a:pt x="120" y="118"/>
                  </a:cubicBezTo>
                  <a:cubicBezTo>
                    <a:pt x="117" y="115"/>
                    <a:pt x="114" y="114"/>
                    <a:pt x="110" y="112"/>
                  </a:cubicBezTo>
                  <a:cubicBezTo>
                    <a:pt x="105" y="111"/>
                    <a:pt x="100" y="110"/>
                    <a:pt x="93" y="108"/>
                  </a:cubicBezTo>
                  <a:cubicBezTo>
                    <a:pt x="83" y="106"/>
                    <a:pt x="75" y="104"/>
                    <a:pt x="68" y="101"/>
                  </a:cubicBezTo>
                  <a:cubicBezTo>
                    <a:pt x="61" y="98"/>
                    <a:pt x="56" y="94"/>
                    <a:pt x="52" y="89"/>
                  </a:cubicBezTo>
                  <a:cubicBezTo>
                    <a:pt x="48" y="84"/>
                    <a:pt x="46" y="78"/>
                    <a:pt x="46" y="70"/>
                  </a:cubicBezTo>
                  <a:cubicBezTo>
                    <a:pt x="46" y="63"/>
                    <a:pt x="48" y="57"/>
                    <a:pt x="52" y="51"/>
                  </a:cubicBezTo>
                  <a:cubicBezTo>
                    <a:pt x="57" y="46"/>
                    <a:pt x="63" y="42"/>
                    <a:pt x="71" y="39"/>
                  </a:cubicBezTo>
                  <a:cubicBezTo>
                    <a:pt x="78" y="36"/>
                    <a:pt x="87" y="35"/>
                    <a:pt x="98" y="35"/>
                  </a:cubicBezTo>
                  <a:cubicBezTo>
                    <a:pt x="106" y="35"/>
                    <a:pt x="114" y="35"/>
                    <a:pt x="120" y="37"/>
                  </a:cubicBezTo>
                  <a:cubicBezTo>
                    <a:pt x="126" y="39"/>
                    <a:pt x="131" y="42"/>
                    <a:pt x="135" y="45"/>
                  </a:cubicBezTo>
                  <a:cubicBezTo>
                    <a:pt x="139" y="48"/>
                    <a:pt x="142" y="52"/>
                    <a:pt x="144" y="55"/>
                  </a:cubicBezTo>
                  <a:cubicBezTo>
                    <a:pt x="146" y="59"/>
                    <a:pt x="147" y="62"/>
                    <a:pt x="147" y="66"/>
                  </a:cubicBezTo>
                  <a:cubicBezTo>
                    <a:pt x="147" y="69"/>
                    <a:pt x="146" y="72"/>
                    <a:pt x="143" y="75"/>
                  </a:cubicBezTo>
                  <a:cubicBezTo>
                    <a:pt x="141" y="78"/>
                    <a:pt x="137" y="79"/>
                    <a:pt x="134" y="79"/>
                  </a:cubicBezTo>
                  <a:cubicBezTo>
                    <a:pt x="130" y="79"/>
                    <a:pt x="128" y="78"/>
                    <a:pt x="126" y="76"/>
                  </a:cubicBezTo>
                  <a:cubicBezTo>
                    <a:pt x="124" y="75"/>
                    <a:pt x="122" y="72"/>
                    <a:pt x="120" y="69"/>
                  </a:cubicBezTo>
                  <a:cubicBezTo>
                    <a:pt x="118" y="65"/>
                    <a:pt x="115" y="61"/>
                    <a:pt x="112" y="59"/>
                  </a:cubicBezTo>
                  <a:cubicBezTo>
                    <a:pt x="109" y="56"/>
                    <a:pt x="103" y="55"/>
                    <a:pt x="96" y="55"/>
                  </a:cubicBezTo>
                  <a:cubicBezTo>
                    <a:pt x="89" y="55"/>
                    <a:pt x="84" y="56"/>
                    <a:pt x="80" y="59"/>
                  </a:cubicBezTo>
                  <a:cubicBezTo>
                    <a:pt x="76" y="62"/>
                    <a:pt x="74" y="65"/>
                    <a:pt x="74" y="68"/>
                  </a:cubicBezTo>
                  <a:cubicBezTo>
                    <a:pt x="74" y="70"/>
                    <a:pt x="75" y="72"/>
                    <a:pt x="76" y="73"/>
                  </a:cubicBezTo>
                  <a:cubicBezTo>
                    <a:pt x="77" y="75"/>
                    <a:pt x="79" y="76"/>
                    <a:pt x="82" y="78"/>
                  </a:cubicBezTo>
                  <a:cubicBezTo>
                    <a:pt x="84" y="79"/>
                    <a:pt x="87" y="80"/>
                    <a:pt x="89" y="81"/>
                  </a:cubicBezTo>
                  <a:cubicBezTo>
                    <a:pt x="92" y="81"/>
                    <a:pt x="96" y="82"/>
                    <a:pt x="102" y="84"/>
                  </a:cubicBezTo>
                  <a:cubicBezTo>
                    <a:pt x="110" y="85"/>
                    <a:pt x="117" y="87"/>
                    <a:pt x="123" y="89"/>
                  </a:cubicBezTo>
                  <a:cubicBezTo>
                    <a:pt x="129" y="91"/>
                    <a:pt x="134" y="94"/>
                    <a:pt x="139" y="96"/>
                  </a:cubicBezTo>
                  <a:cubicBezTo>
                    <a:pt x="143" y="99"/>
                    <a:pt x="147" y="103"/>
                    <a:pt x="149" y="108"/>
                  </a:cubicBezTo>
                  <a:cubicBezTo>
                    <a:pt x="152" y="112"/>
                    <a:pt x="153" y="118"/>
                    <a:pt x="153" y="124"/>
                  </a:cubicBezTo>
                  <a:cubicBezTo>
                    <a:pt x="153" y="132"/>
                    <a:pt x="151" y="139"/>
                    <a:pt x="146" y="145"/>
                  </a:cubicBezTo>
                  <a:close/>
                </a:path>
              </a:pathLst>
            </a:custGeom>
            <a:solidFill>
              <a:schemeClr val="accent6">
                <a:lumMod val="75000"/>
              </a:schemeClr>
            </a:solidFill>
            <a:ln>
              <a:noFill/>
            </a:ln>
          </p:spPr>
          <p:txBody>
            <a:bodyPr vert="horz" wrap="square" lIns="91422" tIns="45711" rIns="91422" bIns="45711" numCol="1" anchor="t" anchorCtr="0" compatLnSpc="1">
              <a:prstTxWarp prst="textNoShape">
                <a:avLst/>
              </a:prstTxWarp>
            </a:bodyPr>
            <a:lstStyle/>
            <a:p>
              <a:endParaRPr lang="id-ID" sz="900" dirty="0">
                <a:latin typeface="+mj-lt"/>
              </a:endParaRPr>
            </a:p>
          </p:txBody>
        </p:sp>
        <p:sp>
          <p:nvSpPr>
            <p:cNvPr id="22" name="Freeform 21"/>
            <p:cNvSpPr>
              <a:spLocks noEditPoints="1"/>
            </p:cNvSpPr>
            <p:nvPr/>
          </p:nvSpPr>
          <p:spPr bwMode="auto">
            <a:xfrm>
              <a:off x="3522287" y="4373226"/>
              <a:ext cx="576740" cy="579153"/>
            </a:xfrm>
            <a:custGeom>
              <a:avLst/>
              <a:gdLst>
                <a:gd name="T0" fmla="*/ 192 w 193"/>
                <a:gd name="T1" fmla="*/ 81 h 194"/>
                <a:gd name="T2" fmla="*/ 191 w 193"/>
                <a:gd name="T3" fmla="*/ 77 h 194"/>
                <a:gd name="T4" fmla="*/ 188 w 193"/>
                <a:gd name="T5" fmla="*/ 75 h 194"/>
                <a:gd name="T6" fmla="*/ 162 w 193"/>
                <a:gd name="T7" fmla="*/ 71 h 194"/>
                <a:gd name="T8" fmla="*/ 157 w 193"/>
                <a:gd name="T9" fmla="*/ 54 h 194"/>
                <a:gd name="T10" fmla="*/ 151 w 193"/>
                <a:gd name="T11" fmla="*/ 34 h 194"/>
                <a:gd name="T12" fmla="*/ 104 w 193"/>
                <a:gd name="T13" fmla="*/ 0 h 194"/>
                <a:gd name="T14" fmla="*/ 61 w 193"/>
                <a:gd name="T15" fmla="*/ 0 h 194"/>
                <a:gd name="T16" fmla="*/ 0 w 193"/>
                <a:gd name="T17" fmla="*/ 61 h 194"/>
                <a:gd name="T18" fmla="*/ 0 w 193"/>
                <a:gd name="T19" fmla="*/ 133 h 194"/>
                <a:gd name="T20" fmla="*/ 61 w 193"/>
                <a:gd name="T21" fmla="*/ 194 h 194"/>
                <a:gd name="T22" fmla="*/ 131 w 193"/>
                <a:gd name="T23" fmla="*/ 194 h 194"/>
                <a:gd name="T24" fmla="*/ 192 w 193"/>
                <a:gd name="T25" fmla="*/ 133 h 194"/>
                <a:gd name="T26" fmla="*/ 193 w 193"/>
                <a:gd name="T27" fmla="*/ 83 h 194"/>
                <a:gd name="T28" fmla="*/ 192 w 193"/>
                <a:gd name="T29" fmla="*/ 81 h 194"/>
                <a:gd name="T30" fmla="*/ 62 w 193"/>
                <a:gd name="T31" fmla="*/ 50 h 194"/>
                <a:gd name="T32" fmla="*/ 96 w 193"/>
                <a:gd name="T33" fmla="*/ 50 h 194"/>
                <a:gd name="T34" fmla="*/ 108 w 193"/>
                <a:gd name="T35" fmla="*/ 62 h 194"/>
                <a:gd name="T36" fmla="*/ 96 w 193"/>
                <a:gd name="T37" fmla="*/ 73 h 194"/>
                <a:gd name="T38" fmla="*/ 62 w 193"/>
                <a:gd name="T39" fmla="*/ 73 h 194"/>
                <a:gd name="T40" fmla="*/ 50 w 193"/>
                <a:gd name="T41" fmla="*/ 62 h 194"/>
                <a:gd name="T42" fmla="*/ 62 w 193"/>
                <a:gd name="T43" fmla="*/ 50 h 194"/>
                <a:gd name="T44" fmla="*/ 131 w 193"/>
                <a:gd name="T45" fmla="*/ 143 h 194"/>
                <a:gd name="T46" fmla="*/ 62 w 193"/>
                <a:gd name="T47" fmla="*/ 143 h 194"/>
                <a:gd name="T48" fmla="*/ 50 w 193"/>
                <a:gd name="T49" fmla="*/ 132 h 194"/>
                <a:gd name="T50" fmla="*/ 62 w 193"/>
                <a:gd name="T51" fmla="*/ 120 h 194"/>
                <a:gd name="T52" fmla="*/ 131 w 193"/>
                <a:gd name="T53" fmla="*/ 120 h 194"/>
                <a:gd name="T54" fmla="*/ 142 w 193"/>
                <a:gd name="T55" fmla="*/ 132 h 194"/>
                <a:gd name="T56" fmla="*/ 131 w 193"/>
                <a:gd name="T57" fmla="*/ 143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3" h="194">
                  <a:moveTo>
                    <a:pt x="192" y="81"/>
                  </a:moveTo>
                  <a:cubicBezTo>
                    <a:pt x="191" y="77"/>
                    <a:pt x="191" y="77"/>
                    <a:pt x="191" y="77"/>
                  </a:cubicBezTo>
                  <a:cubicBezTo>
                    <a:pt x="188" y="75"/>
                    <a:pt x="188" y="75"/>
                    <a:pt x="188" y="75"/>
                  </a:cubicBezTo>
                  <a:cubicBezTo>
                    <a:pt x="184" y="72"/>
                    <a:pt x="166" y="75"/>
                    <a:pt x="162" y="71"/>
                  </a:cubicBezTo>
                  <a:cubicBezTo>
                    <a:pt x="158" y="68"/>
                    <a:pt x="158" y="62"/>
                    <a:pt x="157" y="54"/>
                  </a:cubicBezTo>
                  <a:cubicBezTo>
                    <a:pt x="155" y="39"/>
                    <a:pt x="153" y="39"/>
                    <a:pt x="151" y="34"/>
                  </a:cubicBezTo>
                  <a:cubicBezTo>
                    <a:pt x="143" y="16"/>
                    <a:pt x="120" y="2"/>
                    <a:pt x="104" y="0"/>
                  </a:cubicBezTo>
                  <a:cubicBezTo>
                    <a:pt x="61" y="0"/>
                    <a:pt x="61" y="0"/>
                    <a:pt x="61" y="0"/>
                  </a:cubicBezTo>
                  <a:cubicBezTo>
                    <a:pt x="28" y="0"/>
                    <a:pt x="0" y="28"/>
                    <a:pt x="0" y="61"/>
                  </a:cubicBezTo>
                  <a:cubicBezTo>
                    <a:pt x="0" y="133"/>
                    <a:pt x="0" y="133"/>
                    <a:pt x="0" y="133"/>
                  </a:cubicBezTo>
                  <a:cubicBezTo>
                    <a:pt x="0" y="166"/>
                    <a:pt x="28" y="194"/>
                    <a:pt x="61" y="194"/>
                  </a:cubicBezTo>
                  <a:cubicBezTo>
                    <a:pt x="131" y="194"/>
                    <a:pt x="131" y="194"/>
                    <a:pt x="131" y="194"/>
                  </a:cubicBezTo>
                  <a:cubicBezTo>
                    <a:pt x="165" y="194"/>
                    <a:pt x="192" y="166"/>
                    <a:pt x="192" y="133"/>
                  </a:cubicBezTo>
                  <a:cubicBezTo>
                    <a:pt x="193" y="83"/>
                    <a:pt x="193" y="83"/>
                    <a:pt x="193" y="83"/>
                  </a:cubicBezTo>
                  <a:lnTo>
                    <a:pt x="192" y="81"/>
                  </a:lnTo>
                  <a:close/>
                  <a:moveTo>
                    <a:pt x="62" y="50"/>
                  </a:moveTo>
                  <a:cubicBezTo>
                    <a:pt x="96" y="50"/>
                    <a:pt x="96" y="50"/>
                    <a:pt x="96" y="50"/>
                  </a:cubicBezTo>
                  <a:cubicBezTo>
                    <a:pt x="102" y="50"/>
                    <a:pt x="108" y="55"/>
                    <a:pt x="108" y="62"/>
                  </a:cubicBezTo>
                  <a:cubicBezTo>
                    <a:pt x="108" y="68"/>
                    <a:pt x="102" y="73"/>
                    <a:pt x="96" y="73"/>
                  </a:cubicBezTo>
                  <a:cubicBezTo>
                    <a:pt x="62" y="73"/>
                    <a:pt x="62" y="73"/>
                    <a:pt x="62" y="73"/>
                  </a:cubicBezTo>
                  <a:cubicBezTo>
                    <a:pt x="56" y="73"/>
                    <a:pt x="50" y="68"/>
                    <a:pt x="50" y="62"/>
                  </a:cubicBezTo>
                  <a:cubicBezTo>
                    <a:pt x="50" y="55"/>
                    <a:pt x="56" y="50"/>
                    <a:pt x="62" y="50"/>
                  </a:cubicBezTo>
                  <a:close/>
                  <a:moveTo>
                    <a:pt x="131" y="143"/>
                  </a:moveTo>
                  <a:cubicBezTo>
                    <a:pt x="62" y="143"/>
                    <a:pt x="62" y="143"/>
                    <a:pt x="62" y="143"/>
                  </a:cubicBezTo>
                  <a:cubicBezTo>
                    <a:pt x="56" y="143"/>
                    <a:pt x="50" y="138"/>
                    <a:pt x="50" y="132"/>
                  </a:cubicBezTo>
                  <a:cubicBezTo>
                    <a:pt x="50" y="125"/>
                    <a:pt x="56" y="120"/>
                    <a:pt x="62" y="120"/>
                  </a:cubicBezTo>
                  <a:cubicBezTo>
                    <a:pt x="131" y="120"/>
                    <a:pt x="131" y="120"/>
                    <a:pt x="131" y="120"/>
                  </a:cubicBezTo>
                  <a:cubicBezTo>
                    <a:pt x="137" y="120"/>
                    <a:pt x="142" y="125"/>
                    <a:pt x="142" y="132"/>
                  </a:cubicBezTo>
                  <a:cubicBezTo>
                    <a:pt x="142" y="138"/>
                    <a:pt x="137" y="143"/>
                    <a:pt x="131" y="143"/>
                  </a:cubicBezTo>
                  <a:close/>
                </a:path>
              </a:pathLst>
            </a:custGeom>
            <a:solidFill>
              <a:schemeClr val="accent3">
                <a:lumMod val="60000"/>
                <a:lumOff val="40000"/>
              </a:schemeClr>
            </a:solidFill>
            <a:ln>
              <a:noFill/>
            </a:ln>
          </p:spPr>
          <p:txBody>
            <a:bodyPr vert="horz" wrap="square" lIns="91422" tIns="45711" rIns="91422" bIns="45711" numCol="1" anchor="t" anchorCtr="0" compatLnSpc="1">
              <a:prstTxWarp prst="textNoShape">
                <a:avLst/>
              </a:prstTxWarp>
            </a:bodyPr>
            <a:lstStyle/>
            <a:p>
              <a:endParaRPr lang="id-ID" sz="900" dirty="0">
                <a:latin typeface="+mj-lt"/>
              </a:endParaRPr>
            </a:p>
          </p:txBody>
        </p:sp>
        <p:sp>
          <p:nvSpPr>
            <p:cNvPr id="23" name="Freeform 36"/>
            <p:cNvSpPr>
              <a:spLocks/>
            </p:cNvSpPr>
            <p:nvPr/>
          </p:nvSpPr>
          <p:spPr bwMode="auto">
            <a:xfrm>
              <a:off x="5299114" y="2735895"/>
              <a:ext cx="547894" cy="499601"/>
            </a:xfrm>
            <a:custGeom>
              <a:avLst/>
              <a:gdLst>
                <a:gd name="T0" fmla="*/ 189 w 255"/>
                <a:gd name="T1" fmla="*/ 10 h 233"/>
                <a:gd name="T2" fmla="*/ 104 w 255"/>
                <a:gd name="T3" fmla="*/ 16 h 233"/>
                <a:gd name="T4" fmla="*/ 18 w 255"/>
                <a:gd name="T5" fmla="*/ 30 h 233"/>
                <a:gd name="T6" fmla="*/ 6 w 255"/>
                <a:gd name="T7" fmla="*/ 30 h 233"/>
                <a:gd name="T8" fmla="*/ 3 w 255"/>
                <a:gd name="T9" fmla="*/ 46 h 233"/>
                <a:gd name="T10" fmla="*/ 115 w 255"/>
                <a:gd name="T11" fmla="*/ 228 h 233"/>
                <a:gd name="T12" fmla="*/ 124 w 255"/>
                <a:gd name="T13" fmla="*/ 233 h 233"/>
                <a:gd name="T14" fmla="*/ 130 w 255"/>
                <a:gd name="T15" fmla="*/ 231 h 233"/>
                <a:gd name="T16" fmla="*/ 134 w 255"/>
                <a:gd name="T17" fmla="*/ 216 h 233"/>
                <a:gd name="T18" fmla="*/ 84 w 255"/>
                <a:gd name="T19" fmla="*/ 135 h 233"/>
                <a:gd name="T20" fmla="*/ 170 w 255"/>
                <a:gd name="T21" fmla="*/ 121 h 233"/>
                <a:gd name="T22" fmla="*/ 255 w 255"/>
                <a:gd name="T23" fmla="*/ 115 h 233"/>
                <a:gd name="T24" fmla="*/ 189 w 255"/>
                <a:gd name="T25" fmla="*/ 1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233">
                  <a:moveTo>
                    <a:pt x="189" y="10"/>
                  </a:moveTo>
                  <a:cubicBezTo>
                    <a:pt x="189" y="10"/>
                    <a:pt x="146" y="31"/>
                    <a:pt x="104" y="16"/>
                  </a:cubicBezTo>
                  <a:cubicBezTo>
                    <a:pt x="58" y="0"/>
                    <a:pt x="37" y="6"/>
                    <a:pt x="18" y="30"/>
                  </a:cubicBezTo>
                  <a:cubicBezTo>
                    <a:pt x="14" y="28"/>
                    <a:pt x="10" y="28"/>
                    <a:pt x="6" y="30"/>
                  </a:cubicBezTo>
                  <a:cubicBezTo>
                    <a:pt x="1" y="33"/>
                    <a:pt x="0" y="40"/>
                    <a:pt x="3" y="46"/>
                  </a:cubicBezTo>
                  <a:cubicBezTo>
                    <a:pt x="115" y="228"/>
                    <a:pt x="115" y="228"/>
                    <a:pt x="115" y="228"/>
                  </a:cubicBezTo>
                  <a:cubicBezTo>
                    <a:pt x="117" y="231"/>
                    <a:pt x="121" y="233"/>
                    <a:pt x="124" y="233"/>
                  </a:cubicBezTo>
                  <a:cubicBezTo>
                    <a:pt x="126" y="233"/>
                    <a:pt x="128" y="232"/>
                    <a:pt x="130" y="231"/>
                  </a:cubicBezTo>
                  <a:cubicBezTo>
                    <a:pt x="135" y="228"/>
                    <a:pt x="137" y="221"/>
                    <a:pt x="134" y="216"/>
                  </a:cubicBezTo>
                  <a:cubicBezTo>
                    <a:pt x="84" y="135"/>
                    <a:pt x="84" y="135"/>
                    <a:pt x="84" y="135"/>
                  </a:cubicBezTo>
                  <a:cubicBezTo>
                    <a:pt x="104" y="111"/>
                    <a:pt x="124" y="105"/>
                    <a:pt x="170" y="121"/>
                  </a:cubicBezTo>
                  <a:cubicBezTo>
                    <a:pt x="213" y="135"/>
                    <a:pt x="255" y="115"/>
                    <a:pt x="255" y="115"/>
                  </a:cubicBezTo>
                  <a:lnTo>
                    <a:pt x="189" y="10"/>
                  </a:lnTo>
                  <a:close/>
                </a:path>
              </a:pathLst>
            </a:custGeom>
            <a:solidFill>
              <a:schemeClr val="accent3">
                <a:lumMod val="60000"/>
                <a:lumOff val="40000"/>
              </a:schemeClr>
            </a:solidFill>
            <a:ln>
              <a:noFill/>
            </a:ln>
          </p:spPr>
          <p:txBody>
            <a:bodyPr vert="horz" wrap="square" lIns="91422" tIns="45711" rIns="91422" bIns="45711" numCol="1" anchor="t" anchorCtr="0" compatLnSpc="1">
              <a:prstTxWarp prst="textNoShape">
                <a:avLst/>
              </a:prstTxWarp>
            </a:bodyPr>
            <a:lstStyle/>
            <a:p>
              <a:endParaRPr lang="id-ID" sz="900" dirty="0">
                <a:latin typeface="+mj-lt"/>
              </a:endParaRPr>
            </a:p>
          </p:txBody>
        </p:sp>
        <p:sp>
          <p:nvSpPr>
            <p:cNvPr id="24" name="Freeform 326"/>
            <p:cNvSpPr>
              <a:spLocks noChangeArrowheads="1"/>
            </p:cNvSpPr>
            <p:nvPr/>
          </p:nvSpPr>
          <p:spPr bwMode="auto">
            <a:xfrm>
              <a:off x="1676231" y="3826102"/>
              <a:ext cx="499667" cy="476930"/>
            </a:xfrm>
            <a:custGeom>
              <a:avLst/>
              <a:gdLst>
                <a:gd name="T0" fmla="*/ 1347 w 1348"/>
                <a:gd name="T1" fmla="*/ 786 h 1289"/>
                <a:gd name="T2" fmla="*/ 1347 w 1348"/>
                <a:gd name="T3" fmla="*/ 1288 h 1289"/>
                <a:gd name="T4" fmla="*/ 1054 w 1348"/>
                <a:gd name="T5" fmla="*/ 1288 h 1289"/>
                <a:gd name="T6" fmla="*/ 1054 w 1348"/>
                <a:gd name="T7" fmla="*/ 819 h 1289"/>
                <a:gd name="T8" fmla="*/ 912 w 1348"/>
                <a:gd name="T9" fmla="*/ 627 h 1289"/>
                <a:gd name="T10" fmla="*/ 761 w 1348"/>
                <a:gd name="T11" fmla="*/ 736 h 1289"/>
                <a:gd name="T12" fmla="*/ 753 w 1348"/>
                <a:gd name="T13" fmla="*/ 803 h 1289"/>
                <a:gd name="T14" fmla="*/ 753 w 1348"/>
                <a:gd name="T15" fmla="*/ 1288 h 1289"/>
                <a:gd name="T16" fmla="*/ 468 w 1348"/>
                <a:gd name="T17" fmla="*/ 1288 h 1289"/>
                <a:gd name="T18" fmla="*/ 468 w 1348"/>
                <a:gd name="T19" fmla="*/ 418 h 1289"/>
                <a:gd name="T20" fmla="*/ 753 w 1348"/>
                <a:gd name="T21" fmla="*/ 418 h 1289"/>
                <a:gd name="T22" fmla="*/ 753 w 1348"/>
                <a:gd name="T23" fmla="*/ 543 h 1289"/>
                <a:gd name="T24" fmla="*/ 1012 w 1348"/>
                <a:gd name="T25" fmla="*/ 401 h 1289"/>
                <a:gd name="T26" fmla="*/ 1347 w 1348"/>
                <a:gd name="T27" fmla="*/ 786 h 1289"/>
                <a:gd name="T28" fmla="*/ 167 w 1348"/>
                <a:gd name="T29" fmla="*/ 0 h 1289"/>
                <a:gd name="T30" fmla="*/ 0 w 1348"/>
                <a:gd name="T31" fmla="*/ 151 h 1289"/>
                <a:gd name="T32" fmla="*/ 159 w 1348"/>
                <a:gd name="T33" fmla="*/ 301 h 1289"/>
                <a:gd name="T34" fmla="*/ 167 w 1348"/>
                <a:gd name="T35" fmla="*/ 301 h 1289"/>
                <a:gd name="T36" fmla="*/ 326 w 1348"/>
                <a:gd name="T37" fmla="*/ 151 h 1289"/>
                <a:gd name="T38" fmla="*/ 167 w 1348"/>
                <a:gd name="T39" fmla="*/ 0 h 1289"/>
                <a:gd name="T40" fmla="*/ 17 w 1348"/>
                <a:gd name="T41" fmla="*/ 1288 h 1289"/>
                <a:gd name="T42" fmla="*/ 310 w 1348"/>
                <a:gd name="T43" fmla="*/ 1288 h 1289"/>
                <a:gd name="T44" fmla="*/ 310 w 1348"/>
                <a:gd name="T45" fmla="*/ 418 h 1289"/>
                <a:gd name="T46" fmla="*/ 17 w 1348"/>
                <a:gd name="T47" fmla="*/ 418 h 1289"/>
                <a:gd name="T48" fmla="*/ 17 w 1348"/>
                <a:gd name="T49" fmla="*/ 1288 h 1289"/>
                <a:gd name="T50" fmla="*/ 17 w 1348"/>
                <a:gd name="T51" fmla="*/ 1288 h 1289"/>
                <a:gd name="T52" fmla="*/ 17 w 1348"/>
                <a:gd name="T53" fmla="*/ 1288 h 1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48" h="1289">
                  <a:moveTo>
                    <a:pt x="1347" y="786"/>
                  </a:moveTo>
                  <a:cubicBezTo>
                    <a:pt x="1347" y="1288"/>
                    <a:pt x="1347" y="1288"/>
                    <a:pt x="1347" y="1288"/>
                  </a:cubicBezTo>
                  <a:cubicBezTo>
                    <a:pt x="1054" y="1288"/>
                    <a:pt x="1054" y="1288"/>
                    <a:pt x="1054" y="1288"/>
                  </a:cubicBezTo>
                  <a:cubicBezTo>
                    <a:pt x="1054" y="819"/>
                    <a:pt x="1054" y="819"/>
                    <a:pt x="1054" y="819"/>
                  </a:cubicBezTo>
                  <a:cubicBezTo>
                    <a:pt x="1054" y="702"/>
                    <a:pt x="1020" y="627"/>
                    <a:pt x="912" y="627"/>
                  </a:cubicBezTo>
                  <a:cubicBezTo>
                    <a:pt x="836" y="627"/>
                    <a:pt x="786" y="677"/>
                    <a:pt x="761" y="736"/>
                  </a:cubicBezTo>
                  <a:cubicBezTo>
                    <a:pt x="761" y="752"/>
                    <a:pt x="753" y="777"/>
                    <a:pt x="753" y="803"/>
                  </a:cubicBezTo>
                  <a:cubicBezTo>
                    <a:pt x="753" y="1288"/>
                    <a:pt x="753" y="1288"/>
                    <a:pt x="753" y="1288"/>
                  </a:cubicBezTo>
                  <a:cubicBezTo>
                    <a:pt x="468" y="1288"/>
                    <a:pt x="468" y="1288"/>
                    <a:pt x="468" y="1288"/>
                  </a:cubicBezTo>
                  <a:cubicBezTo>
                    <a:pt x="468" y="1288"/>
                    <a:pt x="468" y="502"/>
                    <a:pt x="468" y="418"/>
                  </a:cubicBezTo>
                  <a:cubicBezTo>
                    <a:pt x="753" y="418"/>
                    <a:pt x="753" y="418"/>
                    <a:pt x="753" y="418"/>
                  </a:cubicBezTo>
                  <a:cubicBezTo>
                    <a:pt x="753" y="543"/>
                    <a:pt x="753" y="543"/>
                    <a:pt x="753" y="543"/>
                  </a:cubicBezTo>
                  <a:cubicBezTo>
                    <a:pt x="795" y="485"/>
                    <a:pt x="862" y="401"/>
                    <a:pt x="1012" y="401"/>
                  </a:cubicBezTo>
                  <a:cubicBezTo>
                    <a:pt x="1204" y="401"/>
                    <a:pt x="1347" y="527"/>
                    <a:pt x="1347" y="786"/>
                  </a:cubicBezTo>
                  <a:close/>
                  <a:moveTo>
                    <a:pt x="167" y="0"/>
                  </a:moveTo>
                  <a:cubicBezTo>
                    <a:pt x="67" y="0"/>
                    <a:pt x="0" y="67"/>
                    <a:pt x="0" y="151"/>
                  </a:cubicBezTo>
                  <a:cubicBezTo>
                    <a:pt x="0" y="234"/>
                    <a:pt x="67" y="301"/>
                    <a:pt x="159" y="301"/>
                  </a:cubicBezTo>
                  <a:cubicBezTo>
                    <a:pt x="167" y="301"/>
                    <a:pt x="167" y="301"/>
                    <a:pt x="167" y="301"/>
                  </a:cubicBezTo>
                  <a:cubicBezTo>
                    <a:pt x="268" y="301"/>
                    <a:pt x="326" y="234"/>
                    <a:pt x="326" y="151"/>
                  </a:cubicBezTo>
                  <a:cubicBezTo>
                    <a:pt x="326" y="67"/>
                    <a:pt x="268" y="0"/>
                    <a:pt x="167" y="0"/>
                  </a:cubicBezTo>
                  <a:close/>
                  <a:moveTo>
                    <a:pt x="17" y="1288"/>
                  </a:moveTo>
                  <a:cubicBezTo>
                    <a:pt x="310" y="1288"/>
                    <a:pt x="310" y="1288"/>
                    <a:pt x="310" y="1288"/>
                  </a:cubicBezTo>
                  <a:cubicBezTo>
                    <a:pt x="310" y="418"/>
                    <a:pt x="310" y="418"/>
                    <a:pt x="310" y="418"/>
                  </a:cubicBezTo>
                  <a:cubicBezTo>
                    <a:pt x="17" y="418"/>
                    <a:pt x="17" y="418"/>
                    <a:pt x="17" y="418"/>
                  </a:cubicBezTo>
                  <a:lnTo>
                    <a:pt x="17" y="1288"/>
                  </a:lnTo>
                  <a:close/>
                  <a:moveTo>
                    <a:pt x="17" y="1288"/>
                  </a:moveTo>
                  <a:lnTo>
                    <a:pt x="17" y="1288"/>
                  </a:lnTo>
                  <a:close/>
                </a:path>
              </a:pathLst>
            </a:custGeom>
            <a:solidFill>
              <a:schemeClr val="accent6">
                <a:lumMod val="60000"/>
                <a:lumOff val="40000"/>
              </a:schemeClr>
            </a:solidFill>
            <a:ln>
              <a:noFill/>
            </a:ln>
            <a:effectLst/>
          </p:spPr>
          <p:txBody>
            <a:bodyPr wrap="none" lIns="121893" tIns="60946" rIns="121893" bIns="60946" anchor="ctr"/>
            <a:lstStyle/>
            <a:p>
              <a:pPr>
                <a:defRPr/>
              </a:pPr>
              <a:endParaRPr lang="en-US" sz="900" dirty="0">
                <a:latin typeface="+mj-lt"/>
                <a:ea typeface="SimSun" charset="0"/>
              </a:endParaRPr>
            </a:p>
          </p:txBody>
        </p:sp>
        <p:sp>
          <p:nvSpPr>
            <p:cNvPr id="25" name="Freeform 31"/>
            <p:cNvSpPr>
              <a:spLocks noEditPoints="1"/>
            </p:cNvSpPr>
            <p:nvPr/>
          </p:nvSpPr>
          <p:spPr bwMode="auto">
            <a:xfrm>
              <a:off x="3681553" y="2289057"/>
              <a:ext cx="544927" cy="546142"/>
            </a:xfrm>
            <a:custGeom>
              <a:avLst/>
              <a:gdLst>
                <a:gd name="T0" fmla="*/ 140 w 280"/>
                <a:gd name="T1" fmla="*/ 0 h 280"/>
                <a:gd name="T2" fmla="*/ 0 w 280"/>
                <a:gd name="T3" fmla="*/ 140 h 280"/>
                <a:gd name="T4" fmla="*/ 140 w 280"/>
                <a:gd name="T5" fmla="*/ 280 h 280"/>
                <a:gd name="T6" fmla="*/ 280 w 280"/>
                <a:gd name="T7" fmla="*/ 140 h 280"/>
                <a:gd name="T8" fmla="*/ 140 w 280"/>
                <a:gd name="T9" fmla="*/ 0 h 280"/>
                <a:gd name="T10" fmla="*/ 185 w 280"/>
                <a:gd name="T11" fmla="*/ 69 h 280"/>
                <a:gd name="T12" fmla="*/ 211 w 280"/>
                <a:gd name="T13" fmla="*/ 95 h 280"/>
                <a:gd name="T14" fmla="*/ 185 w 280"/>
                <a:gd name="T15" fmla="*/ 122 h 280"/>
                <a:gd name="T16" fmla="*/ 174 w 280"/>
                <a:gd name="T17" fmla="*/ 119 h 280"/>
                <a:gd name="T18" fmla="*/ 158 w 280"/>
                <a:gd name="T19" fmla="*/ 95 h 280"/>
                <a:gd name="T20" fmla="*/ 185 w 280"/>
                <a:gd name="T21" fmla="*/ 69 h 280"/>
                <a:gd name="T22" fmla="*/ 141 w 280"/>
                <a:gd name="T23" fmla="*/ 96 h 280"/>
                <a:gd name="T24" fmla="*/ 167 w 280"/>
                <a:gd name="T25" fmla="*/ 123 h 280"/>
                <a:gd name="T26" fmla="*/ 141 w 280"/>
                <a:gd name="T27" fmla="*/ 149 h 280"/>
                <a:gd name="T28" fmla="*/ 115 w 280"/>
                <a:gd name="T29" fmla="*/ 123 h 280"/>
                <a:gd name="T30" fmla="*/ 141 w 280"/>
                <a:gd name="T31" fmla="*/ 96 h 280"/>
                <a:gd name="T32" fmla="*/ 95 w 280"/>
                <a:gd name="T33" fmla="*/ 69 h 280"/>
                <a:gd name="T34" fmla="*/ 121 w 280"/>
                <a:gd name="T35" fmla="*/ 95 h 280"/>
                <a:gd name="T36" fmla="*/ 121 w 280"/>
                <a:gd name="T37" fmla="*/ 97 h 280"/>
                <a:gd name="T38" fmla="*/ 109 w 280"/>
                <a:gd name="T39" fmla="*/ 118 h 280"/>
                <a:gd name="T40" fmla="*/ 95 w 280"/>
                <a:gd name="T41" fmla="*/ 122 h 280"/>
                <a:gd name="T42" fmla="*/ 68 w 280"/>
                <a:gd name="T43" fmla="*/ 95 h 280"/>
                <a:gd name="T44" fmla="*/ 95 w 280"/>
                <a:gd name="T45" fmla="*/ 69 h 280"/>
                <a:gd name="T46" fmla="*/ 90 w 280"/>
                <a:gd name="T47" fmla="*/ 193 h 280"/>
                <a:gd name="T48" fmla="*/ 52 w 280"/>
                <a:gd name="T49" fmla="*/ 186 h 280"/>
                <a:gd name="T50" fmla="*/ 50 w 280"/>
                <a:gd name="T51" fmla="*/ 185 h 280"/>
                <a:gd name="T52" fmla="*/ 50 w 280"/>
                <a:gd name="T53" fmla="*/ 185 h 280"/>
                <a:gd name="T54" fmla="*/ 50 w 280"/>
                <a:gd name="T55" fmla="*/ 157 h 280"/>
                <a:gd name="T56" fmla="*/ 84 w 280"/>
                <a:gd name="T57" fmla="*/ 124 h 280"/>
                <a:gd name="T58" fmla="*/ 106 w 280"/>
                <a:gd name="T59" fmla="*/ 124 h 280"/>
                <a:gd name="T60" fmla="*/ 108 w 280"/>
                <a:gd name="T61" fmla="*/ 124 h 280"/>
                <a:gd name="T62" fmla="*/ 118 w 280"/>
                <a:gd name="T63" fmla="*/ 146 h 280"/>
                <a:gd name="T64" fmla="*/ 90 w 280"/>
                <a:gd name="T65" fmla="*/ 185 h 280"/>
                <a:gd name="T66" fmla="*/ 90 w 280"/>
                <a:gd name="T67" fmla="*/ 193 h 280"/>
                <a:gd name="T68" fmla="*/ 186 w 280"/>
                <a:gd name="T69" fmla="*/ 212 h 280"/>
                <a:gd name="T70" fmla="*/ 186 w 280"/>
                <a:gd name="T71" fmla="*/ 212 h 280"/>
                <a:gd name="T72" fmla="*/ 184 w 280"/>
                <a:gd name="T73" fmla="*/ 213 h 280"/>
                <a:gd name="T74" fmla="*/ 144 w 280"/>
                <a:gd name="T75" fmla="*/ 220 h 280"/>
                <a:gd name="T76" fmla="*/ 98 w 280"/>
                <a:gd name="T77" fmla="*/ 213 h 280"/>
                <a:gd name="T78" fmla="*/ 96 w 280"/>
                <a:gd name="T79" fmla="*/ 212 h 280"/>
                <a:gd name="T80" fmla="*/ 96 w 280"/>
                <a:gd name="T81" fmla="*/ 212 h 280"/>
                <a:gd name="T82" fmla="*/ 96 w 280"/>
                <a:gd name="T83" fmla="*/ 185 h 280"/>
                <a:gd name="T84" fmla="*/ 130 w 280"/>
                <a:gd name="T85" fmla="*/ 151 h 280"/>
                <a:gd name="T86" fmla="*/ 152 w 280"/>
                <a:gd name="T87" fmla="*/ 151 h 280"/>
                <a:gd name="T88" fmla="*/ 186 w 280"/>
                <a:gd name="T89" fmla="*/ 185 h 280"/>
                <a:gd name="T90" fmla="*/ 186 w 280"/>
                <a:gd name="T91" fmla="*/ 212 h 280"/>
                <a:gd name="T92" fmla="*/ 230 w 280"/>
                <a:gd name="T93" fmla="*/ 185 h 280"/>
                <a:gd name="T94" fmla="*/ 230 w 280"/>
                <a:gd name="T95" fmla="*/ 185 h 280"/>
                <a:gd name="T96" fmla="*/ 228 w 280"/>
                <a:gd name="T97" fmla="*/ 186 h 280"/>
                <a:gd name="T98" fmla="*/ 192 w 280"/>
                <a:gd name="T99" fmla="*/ 193 h 280"/>
                <a:gd name="T100" fmla="*/ 192 w 280"/>
                <a:gd name="T101" fmla="*/ 185 h 280"/>
                <a:gd name="T102" fmla="*/ 164 w 280"/>
                <a:gd name="T103" fmla="*/ 146 h 280"/>
                <a:gd name="T104" fmla="*/ 174 w 280"/>
                <a:gd name="T105" fmla="*/ 124 h 280"/>
                <a:gd name="T106" fmla="*/ 196 w 280"/>
                <a:gd name="T107" fmla="*/ 124 h 280"/>
                <a:gd name="T108" fmla="*/ 230 w 280"/>
                <a:gd name="T109" fmla="*/ 157 h 280"/>
                <a:gd name="T110" fmla="*/ 230 w 280"/>
                <a:gd name="T111" fmla="*/ 185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0" h="280">
                  <a:moveTo>
                    <a:pt x="140" y="0"/>
                  </a:moveTo>
                  <a:cubicBezTo>
                    <a:pt x="62" y="0"/>
                    <a:pt x="0" y="62"/>
                    <a:pt x="0" y="140"/>
                  </a:cubicBezTo>
                  <a:cubicBezTo>
                    <a:pt x="0" y="217"/>
                    <a:pt x="62" y="280"/>
                    <a:pt x="140" y="280"/>
                  </a:cubicBezTo>
                  <a:cubicBezTo>
                    <a:pt x="217" y="280"/>
                    <a:pt x="280" y="217"/>
                    <a:pt x="280" y="140"/>
                  </a:cubicBezTo>
                  <a:cubicBezTo>
                    <a:pt x="280" y="62"/>
                    <a:pt x="217" y="0"/>
                    <a:pt x="140" y="0"/>
                  </a:cubicBezTo>
                  <a:close/>
                  <a:moveTo>
                    <a:pt x="185" y="69"/>
                  </a:moveTo>
                  <a:cubicBezTo>
                    <a:pt x="199" y="69"/>
                    <a:pt x="211" y="81"/>
                    <a:pt x="211" y="95"/>
                  </a:cubicBezTo>
                  <a:cubicBezTo>
                    <a:pt x="211" y="110"/>
                    <a:pt x="199" y="122"/>
                    <a:pt x="185" y="122"/>
                  </a:cubicBezTo>
                  <a:cubicBezTo>
                    <a:pt x="181" y="122"/>
                    <a:pt x="177" y="121"/>
                    <a:pt x="174" y="119"/>
                  </a:cubicBezTo>
                  <a:cubicBezTo>
                    <a:pt x="173" y="109"/>
                    <a:pt x="167" y="100"/>
                    <a:pt x="158" y="95"/>
                  </a:cubicBezTo>
                  <a:cubicBezTo>
                    <a:pt x="159" y="81"/>
                    <a:pt x="170" y="69"/>
                    <a:pt x="185" y="69"/>
                  </a:cubicBezTo>
                  <a:close/>
                  <a:moveTo>
                    <a:pt x="141" y="96"/>
                  </a:moveTo>
                  <a:cubicBezTo>
                    <a:pt x="156" y="96"/>
                    <a:pt x="167" y="108"/>
                    <a:pt x="167" y="123"/>
                  </a:cubicBezTo>
                  <a:cubicBezTo>
                    <a:pt x="167" y="137"/>
                    <a:pt x="156" y="149"/>
                    <a:pt x="141" y="149"/>
                  </a:cubicBezTo>
                  <a:cubicBezTo>
                    <a:pt x="127" y="149"/>
                    <a:pt x="115" y="137"/>
                    <a:pt x="115" y="123"/>
                  </a:cubicBezTo>
                  <a:cubicBezTo>
                    <a:pt x="115" y="108"/>
                    <a:pt x="127" y="96"/>
                    <a:pt x="141" y="96"/>
                  </a:cubicBezTo>
                  <a:close/>
                  <a:moveTo>
                    <a:pt x="95" y="69"/>
                  </a:moveTo>
                  <a:cubicBezTo>
                    <a:pt x="109" y="69"/>
                    <a:pt x="121" y="81"/>
                    <a:pt x="121" y="95"/>
                  </a:cubicBezTo>
                  <a:cubicBezTo>
                    <a:pt x="121" y="96"/>
                    <a:pt x="121" y="96"/>
                    <a:pt x="121" y="97"/>
                  </a:cubicBezTo>
                  <a:cubicBezTo>
                    <a:pt x="115" y="102"/>
                    <a:pt x="110" y="109"/>
                    <a:pt x="109" y="118"/>
                  </a:cubicBezTo>
                  <a:cubicBezTo>
                    <a:pt x="105" y="120"/>
                    <a:pt x="100" y="122"/>
                    <a:pt x="95" y="122"/>
                  </a:cubicBezTo>
                  <a:cubicBezTo>
                    <a:pt x="80" y="122"/>
                    <a:pt x="68" y="110"/>
                    <a:pt x="68" y="95"/>
                  </a:cubicBezTo>
                  <a:cubicBezTo>
                    <a:pt x="68" y="81"/>
                    <a:pt x="80" y="69"/>
                    <a:pt x="95" y="69"/>
                  </a:cubicBezTo>
                  <a:close/>
                  <a:moveTo>
                    <a:pt x="90" y="193"/>
                  </a:moveTo>
                  <a:cubicBezTo>
                    <a:pt x="79" y="192"/>
                    <a:pt x="66" y="190"/>
                    <a:pt x="52" y="186"/>
                  </a:cubicBezTo>
                  <a:cubicBezTo>
                    <a:pt x="50" y="185"/>
                    <a:pt x="50" y="185"/>
                    <a:pt x="50" y="185"/>
                  </a:cubicBezTo>
                  <a:cubicBezTo>
                    <a:pt x="50" y="185"/>
                    <a:pt x="50" y="185"/>
                    <a:pt x="50" y="185"/>
                  </a:cubicBezTo>
                  <a:cubicBezTo>
                    <a:pt x="50" y="157"/>
                    <a:pt x="50" y="157"/>
                    <a:pt x="50" y="157"/>
                  </a:cubicBezTo>
                  <a:cubicBezTo>
                    <a:pt x="50" y="139"/>
                    <a:pt x="65" y="124"/>
                    <a:pt x="84" y="124"/>
                  </a:cubicBezTo>
                  <a:cubicBezTo>
                    <a:pt x="106" y="124"/>
                    <a:pt x="106" y="124"/>
                    <a:pt x="106" y="124"/>
                  </a:cubicBezTo>
                  <a:cubicBezTo>
                    <a:pt x="107" y="124"/>
                    <a:pt x="108" y="124"/>
                    <a:pt x="108" y="124"/>
                  </a:cubicBezTo>
                  <a:cubicBezTo>
                    <a:pt x="109" y="132"/>
                    <a:pt x="113" y="140"/>
                    <a:pt x="118" y="146"/>
                  </a:cubicBezTo>
                  <a:cubicBezTo>
                    <a:pt x="102" y="151"/>
                    <a:pt x="90" y="166"/>
                    <a:pt x="90" y="185"/>
                  </a:cubicBezTo>
                  <a:lnTo>
                    <a:pt x="90" y="193"/>
                  </a:lnTo>
                  <a:close/>
                  <a:moveTo>
                    <a:pt x="186" y="212"/>
                  </a:moveTo>
                  <a:cubicBezTo>
                    <a:pt x="186" y="212"/>
                    <a:pt x="186" y="212"/>
                    <a:pt x="186" y="212"/>
                  </a:cubicBezTo>
                  <a:cubicBezTo>
                    <a:pt x="184" y="213"/>
                    <a:pt x="184" y="213"/>
                    <a:pt x="184" y="213"/>
                  </a:cubicBezTo>
                  <a:cubicBezTo>
                    <a:pt x="183" y="213"/>
                    <a:pt x="169" y="220"/>
                    <a:pt x="144" y="220"/>
                  </a:cubicBezTo>
                  <a:cubicBezTo>
                    <a:pt x="131" y="220"/>
                    <a:pt x="116" y="218"/>
                    <a:pt x="98" y="213"/>
                  </a:cubicBezTo>
                  <a:cubicBezTo>
                    <a:pt x="96" y="212"/>
                    <a:pt x="96" y="212"/>
                    <a:pt x="96" y="212"/>
                  </a:cubicBezTo>
                  <a:cubicBezTo>
                    <a:pt x="96" y="212"/>
                    <a:pt x="96" y="212"/>
                    <a:pt x="96" y="212"/>
                  </a:cubicBezTo>
                  <a:cubicBezTo>
                    <a:pt x="96" y="185"/>
                    <a:pt x="96" y="185"/>
                    <a:pt x="96" y="185"/>
                  </a:cubicBezTo>
                  <a:cubicBezTo>
                    <a:pt x="96" y="166"/>
                    <a:pt x="111" y="151"/>
                    <a:pt x="130" y="151"/>
                  </a:cubicBezTo>
                  <a:cubicBezTo>
                    <a:pt x="152" y="151"/>
                    <a:pt x="152" y="151"/>
                    <a:pt x="152" y="151"/>
                  </a:cubicBezTo>
                  <a:cubicBezTo>
                    <a:pt x="171" y="151"/>
                    <a:pt x="186" y="166"/>
                    <a:pt x="186" y="185"/>
                  </a:cubicBezTo>
                  <a:lnTo>
                    <a:pt x="186" y="212"/>
                  </a:lnTo>
                  <a:close/>
                  <a:moveTo>
                    <a:pt x="230" y="185"/>
                  </a:moveTo>
                  <a:cubicBezTo>
                    <a:pt x="230" y="185"/>
                    <a:pt x="230" y="185"/>
                    <a:pt x="230" y="185"/>
                  </a:cubicBezTo>
                  <a:cubicBezTo>
                    <a:pt x="228" y="186"/>
                    <a:pt x="228" y="186"/>
                    <a:pt x="228" y="186"/>
                  </a:cubicBezTo>
                  <a:cubicBezTo>
                    <a:pt x="227" y="186"/>
                    <a:pt x="214" y="192"/>
                    <a:pt x="192" y="193"/>
                  </a:cubicBezTo>
                  <a:cubicBezTo>
                    <a:pt x="192" y="185"/>
                    <a:pt x="192" y="185"/>
                    <a:pt x="192" y="185"/>
                  </a:cubicBezTo>
                  <a:cubicBezTo>
                    <a:pt x="192" y="166"/>
                    <a:pt x="180" y="151"/>
                    <a:pt x="164" y="146"/>
                  </a:cubicBezTo>
                  <a:cubicBezTo>
                    <a:pt x="170" y="140"/>
                    <a:pt x="173" y="132"/>
                    <a:pt x="174" y="124"/>
                  </a:cubicBezTo>
                  <a:cubicBezTo>
                    <a:pt x="196" y="124"/>
                    <a:pt x="196" y="124"/>
                    <a:pt x="196" y="124"/>
                  </a:cubicBezTo>
                  <a:cubicBezTo>
                    <a:pt x="215" y="124"/>
                    <a:pt x="230" y="139"/>
                    <a:pt x="230" y="157"/>
                  </a:cubicBezTo>
                  <a:lnTo>
                    <a:pt x="230" y="185"/>
                  </a:lnTo>
                  <a:close/>
                </a:path>
              </a:pathLst>
            </a:custGeom>
            <a:solidFill>
              <a:schemeClr val="accent4">
                <a:lumMod val="60000"/>
                <a:lumOff val="40000"/>
              </a:schemeClr>
            </a:solidFill>
            <a:ln>
              <a:noFill/>
            </a:ln>
          </p:spPr>
          <p:txBody>
            <a:bodyPr vert="horz" wrap="square" lIns="91422" tIns="45711" rIns="91422" bIns="45711" numCol="1" anchor="t" anchorCtr="0" compatLnSpc="1">
              <a:prstTxWarp prst="textNoShape">
                <a:avLst/>
              </a:prstTxWarp>
            </a:bodyPr>
            <a:lstStyle/>
            <a:p>
              <a:endParaRPr lang="id-ID" sz="900" dirty="0">
                <a:latin typeface="+mj-lt"/>
                <a:cs typeface="Raleway Black"/>
              </a:endParaRPr>
            </a:p>
          </p:txBody>
        </p:sp>
        <p:grpSp>
          <p:nvGrpSpPr>
            <p:cNvPr id="26" name="Group 25"/>
            <p:cNvGrpSpPr/>
            <p:nvPr/>
          </p:nvGrpSpPr>
          <p:grpSpPr>
            <a:xfrm>
              <a:off x="4937880" y="3684175"/>
              <a:ext cx="361234" cy="234812"/>
              <a:chOff x="7145338" y="3587750"/>
              <a:chExt cx="566738" cy="368300"/>
            </a:xfrm>
            <a:solidFill>
              <a:schemeClr val="accent6"/>
            </a:solidFill>
          </p:grpSpPr>
          <p:sp>
            <p:nvSpPr>
              <p:cNvPr id="55" name="Freeform 146"/>
              <p:cNvSpPr>
                <a:spLocks/>
              </p:cNvSpPr>
              <p:nvPr/>
            </p:nvSpPr>
            <p:spPr bwMode="auto">
              <a:xfrm>
                <a:off x="7250113" y="3816350"/>
                <a:ext cx="153988" cy="139700"/>
              </a:xfrm>
              <a:custGeom>
                <a:avLst/>
                <a:gdLst>
                  <a:gd name="T0" fmla="*/ 33 w 41"/>
                  <a:gd name="T1" fmla="*/ 0 h 37"/>
                  <a:gd name="T2" fmla="*/ 15 w 41"/>
                  <a:gd name="T3" fmla="*/ 6 h 37"/>
                  <a:gd name="T4" fmla="*/ 10 w 41"/>
                  <a:gd name="T5" fmla="*/ 5 h 37"/>
                  <a:gd name="T6" fmla="*/ 10 w 41"/>
                  <a:gd name="T7" fmla="*/ 6 h 37"/>
                  <a:gd name="T8" fmla="*/ 6 w 41"/>
                  <a:gd name="T9" fmla="*/ 31 h 37"/>
                  <a:gd name="T10" fmla="*/ 32 w 41"/>
                  <a:gd name="T11" fmla="*/ 28 h 37"/>
                  <a:gd name="T12" fmla="*/ 35 w 41"/>
                  <a:gd name="T13" fmla="*/ 2 h 37"/>
                  <a:gd name="T14" fmla="*/ 33 w 41"/>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37">
                    <a:moveTo>
                      <a:pt x="33" y="0"/>
                    </a:moveTo>
                    <a:cubicBezTo>
                      <a:pt x="28" y="4"/>
                      <a:pt x="22" y="6"/>
                      <a:pt x="15" y="6"/>
                    </a:cubicBezTo>
                    <a:cubicBezTo>
                      <a:pt x="14" y="6"/>
                      <a:pt x="12" y="6"/>
                      <a:pt x="10" y="5"/>
                    </a:cubicBezTo>
                    <a:cubicBezTo>
                      <a:pt x="10" y="5"/>
                      <a:pt x="10" y="5"/>
                      <a:pt x="10" y="6"/>
                    </a:cubicBezTo>
                    <a:cubicBezTo>
                      <a:pt x="2" y="14"/>
                      <a:pt x="0" y="25"/>
                      <a:pt x="6" y="31"/>
                    </a:cubicBezTo>
                    <a:cubicBezTo>
                      <a:pt x="13" y="37"/>
                      <a:pt x="24" y="36"/>
                      <a:pt x="32" y="28"/>
                    </a:cubicBezTo>
                    <a:cubicBezTo>
                      <a:pt x="40" y="20"/>
                      <a:pt x="41" y="8"/>
                      <a:pt x="35" y="2"/>
                    </a:cubicBezTo>
                    <a:cubicBezTo>
                      <a:pt x="34" y="2"/>
                      <a:pt x="34" y="1"/>
                      <a:pt x="3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dirty="0">
                  <a:latin typeface="+mj-lt"/>
                  <a:cs typeface="Raleway Black"/>
                </a:endParaRPr>
              </a:p>
            </p:txBody>
          </p:sp>
          <p:sp>
            <p:nvSpPr>
              <p:cNvPr id="58" name="Freeform 147"/>
              <p:cNvSpPr>
                <a:spLocks/>
              </p:cNvSpPr>
              <p:nvPr/>
            </p:nvSpPr>
            <p:spPr bwMode="auto">
              <a:xfrm>
                <a:off x="7145338" y="3587750"/>
                <a:ext cx="266700" cy="236537"/>
              </a:xfrm>
              <a:custGeom>
                <a:avLst/>
                <a:gdLst>
                  <a:gd name="T0" fmla="*/ 16 w 71"/>
                  <a:gd name="T1" fmla="*/ 51 h 63"/>
                  <a:gd name="T2" fmla="*/ 42 w 71"/>
                  <a:gd name="T3" fmla="*/ 63 h 63"/>
                  <a:gd name="T4" fmla="*/ 43 w 71"/>
                  <a:gd name="T5" fmla="*/ 63 h 63"/>
                  <a:gd name="T6" fmla="*/ 56 w 71"/>
                  <a:gd name="T7" fmla="*/ 60 h 63"/>
                  <a:gd name="T8" fmla="*/ 60 w 71"/>
                  <a:gd name="T9" fmla="*/ 56 h 63"/>
                  <a:gd name="T10" fmla="*/ 55 w 71"/>
                  <a:gd name="T11" fmla="*/ 12 h 63"/>
                  <a:gd name="T12" fmla="*/ 28 w 71"/>
                  <a:gd name="T13" fmla="*/ 0 h 63"/>
                  <a:gd name="T14" fmla="*/ 11 w 71"/>
                  <a:gd name="T15" fmla="*/ 7 h 63"/>
                  <a:gd name="T16" fmla="*/ 16 w 71"/>
                  <a:gd name="T17" fmla="*/ 5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63">
                    <a:moveTo>
                      <a:pt x="16" y="51"/>
                    </a:moveTo>
                    <a:cubicBezTo>
                      <a:pt x="24" y="58"/>
                      <a:pt x="33" y="63"/>
                      <a:pt x="42" y="63"/>
                    </a:cubicBezTo>
                    <a:cubicBezTo>
                      <a:pt x="43" y="63"/>
                      <a:pt x="43" y="63"/>
                      <a:pt x="43" y="63"/>
                    </a:cubicBezTo>
                    <a:cubicBezTo>
                      <a:pt x="48" y="63"/>
                      <a:pt x="52" y="62"/>
                      <a:pt x="56" y="60"/>
                    </a:cubicBezTo>
                    <a:cubicBezTo>
                      <a:pt x="58" y="59"/>
                      <a:pt x="59" y="58"/>
                      <a:pt x="60" y="56"/>
                    </a:cubicBezTo>
                    <a:cubicBezTo>
                      <a:pt x="71" y="46"/>
                      <a:pt x="69" y="26"/>
                      <a:pt x="55" y="12"/>
                    </a:cubicBezTo>
                    <a:cubicBezTo>
                      <a:pt x="47" y="4"/>
                      <a:pt x="37" y="0"/>
                      <a:pt x="28" y="0"/>
                    </a:cubicBezTo>
                    <a:cubicBezTo>
                      <a:pt x="21" y="0"/>
                      <a:pt x="15" y="2"/>
                      <a:pt x="11" y="7"/>
                    </a:cubicBezTo>
                    <a:cubicBezTo>
                      <a:pt x="0" y="17"/>
                      <a:pt x="3" y="37"/>
                      <a:pt x="16" y="5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dirty="0">
                  <a:latin typeface="+mj-lt"/>
                  <a:cs typeface="Raleway Black"/>
                </a:endParaRPr>
              </a:p>
            </p:txBody>
          </p:sp>
          <p:sp>
            <p:nvSpPr>
              <p:cNvPr id="59" name="Freeform 148"/>
              <p:cNvSpPr>
                <a:spLocks/>
              </p:cNvSpPr>
              <p:nvPr/>
            </p:nvSpPr>
            <p:spPr bwMode="auto">
              <a:xfrm>
                <a:off x="7450138" y="3816350"/>
                <a:ext cx="157163" cy="139700"/>
              </a:xfrm>
              <a:custGeom>
                <a:avLst/>
                <a:gdLst>
                  <a:gd name="T0" fmla="*/ 35 w 42"/>
                  <a:gd name="T1" fmla="*/ 31 h 37"/>
                  <a:gd name="T2" fmla="*/ 32 w 42"/>
                  <a:gd name="T3" fmla="*/ 6 h 37"/>
                  <a:gd name="T4" fmla="*/ 32 w 42"/>
                  <a:gd name="T5" fmla="*/ 5 h 37"/>
                  <a:gd name="T6" fmla="*/ 26 w 42"/>
                  <a:gd name="T7" fmla="*/ 6 h 37"/>
                  <a:gd name="T8" fmla="*/ 9 w 42"/>
                  <a:gd name="T9" fmla="*/ 0 h 37"/>
                  <a:gd name="T10" fmla="*/ 7 w 42"/>
                  <a:gd name="T11" fmla="*/ 2 h 37"/>
                  <a:gd name="T12" fmla="*/ 10 w 42"/>
                  <a:gd name="T13" fmla="*/ 28 h 37"/>
                  <a:gd name="T14" fmla="*/ 35 w 42"/>
                  <a:gd name="T15" fmla="*/ 31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37">
                    <a:moveTo>
                      <a:pt x="35" y="31"/>
                    </a:moveTo>
                    <a:cubicBezTo>
                      <a:pt x="42" y="25"/>
                      <a:pt x="40" y="14"/>
                      <a:pt x="32" y="6"/>
                    </a:cubicBezTo>
                    <a:cubicBezTo>
                      <a:pt x="32" y="5"/>
                      <a:pt x="32" y="5"/>
                      <a:pt x="32" y="5"/>
                    </a:cubicBezTo>
                    <a:cubicBezTo>
                      <a:pt x="30" y="6"/>
                      <a:pt x="28" y="6"/>
                      <a:pt x="26" y="6"/>
                    </a:cubicBezTo>
                    <a:cubicBezTo>
                      <a:pt x="20" y="6"/>
                      <a:pt x="14" y="4"/>
                      <a:pt x="9" y="0"/>
                    </a:cubicBezTo>
                    <a:cubicBezTo>
                      <a:pt x="8" y="1"/>
                      <a:pt x="7" y="2"/>
                      <a:pt x="7" y="2"/>
                    </a:cubicBezTo>
                    <a:cubicBezTo>
                      <a:pt x="0" y="8"/>
                      <a:pt x="2" y="20"/>
                      <a:pt x="10" y="28"/>
                    </a:cubicBezTo>
                    <a:cubicBezTo>
                      <a:pt x="18" y="36"/>
                      <a:pt x="29" y="37"/>
                      <a:pt x="35"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dirty="0">
                  <a:latin typeface="+mj-lt"/>
                  <a:cs typeface="Raleway Black"/>
                </a:endParaRPr>
              </a:p>
            </p:txBody>
          </p:sp>
          <p:sp>
            <p:nvSpPr>
              <p:cNvPr id="60" name="Freeform 149"/>
              <p:cNvSpPr>
                <a:spLocks/>
              </p:cNvSpPr>
              <p:nvPr/>
            </p:nvSpPr>
            <p:spPr bwMode="auto">
              <a:xfrm>
                <a:off x="7445376" y="3587750"/>
                <a:ext cx="266700" cy="236537"/>
              </a:xfrm>
              <a:custGeom>
                <a:avLst/>
                <a:gdLst>
                  <a:gd name="T0" fmla="*/ 60 w 71"/>
                  <a:gd name="T1" fmla="*/ 7 h 63"/>
                  <a:gd name="T2" fmla="*/ 43 w 71"/>
                  <a:gd name="T3" fmla="*/ 0 h 63"/>
                  <a:gd name="T4" fmla="*/ 16 w 71"/>
                  <a:gd name="T5" fmla="*/ 12 h 63"/>
                  <a:gd name="T6" fmla="*/ 10 w 71"/>
                  <a:gd name="T7" fmla="*/ 56 h 63"/>
                  <a:gd name="T8" fmla="*/ 15 w 71"/>
                  <a:gd name="T9" fmla="*/ 60 h 63"/>
                  <a:gd name="T10" fmla="*/ 27 w 71"/>
                  <a:gd name="T11" fmla="*/ 63 h 63"/>
                  <a:gd name="T12" fmla="*/ 29 w 71"/>
                  <a:gd name="T13" fmla="*/ 63 h 63"/>
                  <a:gd name="T14" fmla="*/ 55 w 71"/>
                  <a:gd name="T15" fmla="*/ 51 h 63"/>
                  <a:gd name="T16" fmla="*/ 60 w 71"/>
                  <a:gd name="T17" fmla="*/ 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63">
                    <a:moveTo>
                      <a:pt x="60" y="7"/>
                    </a:moveTo>
                    <a:cubicBezTo>
                      <a:pt x="56" y="2"/>
                      <a:pt x="50" y="0"/>
                      <a:pt x="43" y="0"/>
                    </a:cubicBezTo>
                    <a:cubicBezTo>
                      <a:pt x="34" y="0"/>
                      <a:pt x="24" y="4"/>
                      <a:pt x="16" y="12"/>
                    </a:cubicBezTo>
                    <a:cubicBezTo>
                      <a:pt x="2" y="26"/>
                      <a:pt x="0" y="46"/>
                      <a:pt x="10" y="56"/>
                    </a:cubicBezTo>
                    <a:cubicBezTo>
                      <a:pt x="12" y="58"/>
                      <a:pt x="13" y="59"/>
                      <a:pt x="15" y="60"/>
                    </a:cubicBezTo>
                    <a:cubicBezTo>
                      <a:pt x="18" y="62"/>
                      <a:pt x="23" y="63"/>
                      <a:pt x="27" y="63"/>
                    </a:cubicBezTo>
                    <a:cubicBezTo>
                      <a:pt x="28" y="63"/>
                      <a:pt x="28" y="63"/>
                      <a:pt x="29" y="63"/>
                    </a:cubicBezTo>
                    <a:cubicBezTo>
                      <a:pt x="37" y="63"/>
                      <a:pt x="47" y="58"/>
                      <a:pt x="55" y="51"/>
                    </a:cubicBezTo>
                    <a:cubicBezTo>
                      <a:pt x="68" y="37"/>
                      <a:pt x="71" y="17"/>
                      <a:pt x="60"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dirty="0">
                  <a:latin typeface="+mj-lt"/>
                  <a:cs typeface="Raleway Black"/>
                </a:endParaRPr>
              </a:p>
            </p:txBody>
          </p:sp>
          <p:sp>
            <p:nvSpPr>
              <p:cNvPr id="61" name="Freeform 150"/>
              <p:cNvSpPr>
                <a:spLocks/>
              </p:cNvSpPr>
              <p:nvPr/>
            </p:nvSpPr>
            <p:spPr bwMode="auto">
              <a:xfrm>
                <a:off x="7381876" y="3606800"/>
                <a:ext cx="93663" cy="333375"/>
              </a:xfrm>
              <a:custGeom>
                <a:avLst/>
                <a:gdLst>
                  <a:gd name="T0" fmla="*/ 23 w 25"/>
                  <a:gd name="T1" fmla="*/ 4 h 89"/>
                  <a:gd name="T2" fmla="*/ 20 w 25"/>
                  <a:gd name="T3" fmla="*/ 1 h 89"/>
                  <a:gd name="T4" fmla="*/ 14 w 25"/>
                  <a:gd name="T5" fmla="*/ 10 h 89"/>
                  <a:gd name="T6" fmla="*/ 12 w 25"/>
                  <a:gd name="T7" fmla="*/ 10 h 89"/>
                  <a:gd name="T8" fmla="*/ 11 w 25"/>
                  <a:gd name="T9" fmla="*/ 10 h 89"/>
                  <a:gd name="T10" fmla="*/ 5 w 25"/>
                  <a:gd name="T11" fmla="*/ 1 h 89"/>
                  <a:gd name="T12" fmla="*/ 2 w 25"/>
                  <a:gd name="T13" fmla="*/ 4 h 89"/>
                  <a:gd name="T14" fmla="*/ 8 w 25"/>
                  <a:gd name="T15" fmla="*/ 13 h 89"/>
                  <a:gd name="T16" fmla="*/ 7 w 25"/>
                  <a:gd name="T17" fmla="*/ 15 h 89"/>
                  <a:gd name="T18" fmla="*/ 7 w 25"/>
                  <a:gd name="T19" fmla="*/ 27 h 89"/>
                  <a:gd name="T20" fmla="*/ 7 w 25"/>
                  <a:gd name="T21" fmla="*/ 41 h 89"/>
                  <a:gd name="T22" fmla="*/ 7 w 25"/>
                  <a:gd name="T23" fmla="*/ 83 h 89"/>
                  <a:gd name="T24" fmla="*/ 12 w 25"/>
                  <a:gd name="T25" fmla="*/ 89 h 89"/>
                  <a:gd name="T26" fmla="*/ 18 w 25"/>
                  <a:gd name="T27" fmla="*/ 83 h 89"/>
                  <a:gd name="T28" fmla="*/ 18 w 25"/>
                  <a:gd name="T29" fmla="*/ 41 h 89"/>
                  <a:gd name="T30" fmla="*/ 18 w 25"/>
                  <a:gd name="T31" fmla="*/ 27 h 89"/>
                  <a:gd name="T32" fmla="*/ 18 w 25"/>
                  <a:gd name="T33" fmla="*/ 15 h 89"/>
                  <a:gd name="T34" fmla="*/ 17 w 25"/>
                  <a:gd name="T35" fmla="*/ 13 h 89"/>
                  <a:gd name="T36" fmla="*/ 23 w 25"/>
                  <a:gd name="T37"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89">
                    <a:moveTo>
                      <a:pt x="23" y="4"/>
                    </a:moveTo>
                    <a:cubicBezTo>
                      <a:pt x="25" y="2"/>
                      <a:pt x="22" y="0"/>
                      <a:pt x="20" y="1"/>
                    </a:cubicBezTo>
                    <a:cubicBezTo>
                      <a:pt x="18" y="4"/>
                      <a:pt x="16" y="7"/>
                      <a:pt x="14" y="10"/>
                    </a:cubicBezTo>
                    <a:cubicBezTo>
                      <a:pt x="14" y="10"/>
                      <a:pt x="13" y="10"/>
                      <a:pt x="12" y="10"/>
                    </a:cubicBezTo>
                    <a:cubicBezTo>
                      <a:pt x="12" y="10"/>
                      <a:pt x="11" y="10"/>
                      <a:pt x="11" y="10"/>
                    </a:cubicBezTo>
                    <a:cubicBezTo>
                      <a:pt x="9" y="7"/>
                      <a:pt x="7" y="4"/>
                      <a:pt x="5" y="1"/>
                    </a:cubicBezTo>
                    <a:cubicBezTo>
                      <a:pt x="3" y="0"/>
                      <a:pt x="0" y="2"/>
                      <a:pt x="2" y="4"/>
                    </a:cubicBezTo>
                    <a:cubicBezTo>
                      <a:pt x="4" y="7"/>
                      <a:pt x="6" y="9"/>
                      <a:pt x="8" y="13"/>
                    </a:cubicBezTo>
                    <a:cubicBezTo>
                      <a:pt x="7" y="13"/>
                      <a:pt x="7" y="14"/>
                      <a:pt x="7" y="15"/>
                    </a:cubicBezTo>
                    <a:cubicBezTo>
                      <a:pt x="7" y="27"/>
                      <a:pt x="7" y="27"/>
                      <a:pt x="7" y="27"/>
                    </a:cubicBezTo>
                    <a:cubicBezTo>
                      <a:pt x="7" y="41"/>
                      <a:pt x="7" y="41"/>
                      <a:pt x="7" y="41"/>
                    </a:cubicBezTo>
                    <a:cubicBezTo>
                      <a:pt x="7" y="83"/>
                      <a:pt x="7" y="83"/>
                      <a:pt x="7" y="83"/>
                    </a:cubicBezTo>
                    <a:cubicBezTo>
                      <a:pt x="7" y="86"/>
                      <a:pt x="9" y="89"/>
                      <a:pt x="12" y="89"/>
                    </a:cubicBezTo>
                    <a:cubicBezTo>
                      <a:pt x="15" y="89"/>
                      <a:pt x="18" y="86"/>
                      <a:pt x="18" y="83"/>
                    </a:cubicBezTo>
                    <a:cubicBezTo>
                      <a:pt x="18" y="41"/>
                      <a:pt x="18" y="41"/>
                      <a:pt x="18" y="41"/>
                    </a:cubicBezTo>
                    <a:cubicBezTo>
                      <a:pt x="18" y="27"/>
                      <a:pt x="18" y="27"/>
                      <a:pt x="18" y="27"/>
                    </a:cubicBezTo>
                    <a:cubicBezTo>
                      <a:pt x="18" y="15"/>
                      <a:pt x="18" y="15"/>
                      <a:pt x="18" y="15"/>
                    </a:cubicBezTo>
                    <a:cubicBezTo>
                      <a:pt x="18" y="14"/>
                      <a:pt x="18" y="13"/>
                      <a:pt x="17" y="13"/>
                    </a:cubicBezTo>
                    <a:cubicBezTo>
                      <a:pt x="19" y="9"/>
                      <a:pt x="20" y="7"/>
                      <a:pt x="23"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dirty="0">
                  <a:latin typeface="+mj-lt"/>
                  <a:cs typeface="Raleway Black"/>
                </a:endParaRPr>
              </a:p>
            </p:txBody>
          </p:sp>
        </p:grpSp>
        <p:sp>
          <p:nvSpPr>
            <p:cNvPr id="27" name="Freeform 163"/>
            <p:cNvSpPr>
              <a:spLocks noEditPoints="1"/>
            </p:cNvSpPr>
            <p:nvPr/>
          </p:nvSpPr>
          <p:spPr bwMode="auto">
            <a:xfrm>
              <a:off x="3993785" y="5193644"/>
              <a:ext cx="325818" cy="276310"/>
            </a:xfrm>
            <a:custGeom>
              <a:avLst/>
              <a:gdLst>
                <a:gd name="T0" fmla="*/ 2 w 136"/>
                <a:gd name="T1" fmla="*/ 32 h 115"/>
                <a:gd name="T2" fmla="*/ 0 w 136"/>
                <a:gd name="T3" fmla="*/ 35 h 115"/>
                <a:gd name="T4" fmla="*/ 2 w 136"/>
                <a:gd name="T5" fmla="*/ 39 h 115"/>
                <a:gd name="T6" fmla="*/ 14 w 136"/>
                <a:gd name="T7" fmla="*/ 51 h 115"/>
                <a:gd name="T8" fmla="*/ 78 w 136"/>
                <a:gd name="T9" fmla="*/ 115 h 115"/>
                <a:gd name="T10" fmla="*/ 136 w 136"/>
                <a:gd name="T11" fmla="*/ 56 h 115"/>
                <a:gd name="T12" fmla="*/ 123 w 136"/>
                <a:gd name="T13" fmla="*/ 63 h 115"/>
                <a:gd name="T14" fmla="*/ 90 w 136"/>
                <a:gd name="T15" fmla="*/ 46 h 115"/>
                <a:gd name="T16" fmla="*/ 90 w 136"/>
                <a:gd name="T17" fmla="*/ 40 h 115"/>
                <a:gd name="T18" fmla="*/ 56 w 136"/>
                <a:gd name="T19" fmla="*/ 0 h 115"/>
                <a:gd name="T20" fmla="*/ 19 w 136"/>
                <a:gd name="T21" fmla="*/ 24 h 115"/>
                <a:gd name="T22" fmla="*/ 2 w 136"/>
                <a:gd name="T23" fmla="*/ 32 h 115"/>
                <a:gd name="T24" fmla="*/ 35 w 136"/>
                <a:gd name="T25" fmla="*/ 39 h 115"/>
                <a:gd name="T26" fmla="*/ 29 w 136"/>
                <a:gd name="T27" fmla="*/ 33 h 115"/>
                <a:gd name="T28" fmla="*/ 35 w 136"/>
                <a:gd name="T29" fmla="*/ 27 h 115"/>
                <a:gd name="T30" fmla="*/ 41 w 136"/>
                <a:gd name="T31" fmla="*/ 33 h 115"/>
                <a:gd name="T32" fmla="*/ 35 w 136"/>
                <a:gd name="T33" fmla="*/ 3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6" h="115">
                  <a:moveTo>
                    <a:pt x="2" y="32"/>
                  </a:moveTo>
                  <a:cubicBezTo>
                    <a:pt x="1" y="33"/>
                    <a:pt x="0" y="34"/>
                    <a:pt x="0" y="35"/>
                  </a:cubicBezTo>
                  <a:cubicBezTo>
                    <a:pt x="0" y="37"/>
                    <a:pt x="1" y="38"/>
                    <a:pt x="2" y="39"/>
                  </a:cubicBezTo>
                  <a:cubicBezTo>
                    <a:pt x="14" y="51"/>
                    <a:pt x="14" y="51"/>
                    <a:pt x="14" y="51"/>
                  </a:cubicBezTo>
                  <a:cubicBezTo>
                    <a:pt x="14" y="90"/>
                    <a:pt x="40" y="115"/>
                    <a:pt x="78" y="115"/>
                  </a:cubicBezTo>
                  <a:cubicBezTo>
                    <a:pt x="110" y="115"/>
                    <a:pt x="136" y="80"/>
                    <a:pt x="136" y="56"/>
                  </a:cubicBezTo>
                  <a:cubicBezTo>
                    <a:pt x="136" y="45"/>
                    <a:pt x="132" y="58"/>
                    <a:pt x="123" y="63"/>
                  </a:cubicBezTo>
                  <a:cubicBezTo>
                    <a:pt x="114" y="68"/>
                    <a:pt x="89" y="72"/>
                    <a:pt x="90" y="46"/>
                  </a:cubicBezTo>
                  <a:cubicBezTo>
                    <a:pt x="90" y="44"/>
                    <a:pt x="90" y="42"/>
                    <a:pt x="90" y="40"/>
                  </a:cubicBezTo>
                  <a:cubicBezTo>
                    <a:pt x="90" y="19"/>
                    <a:pt x="77" y="0"/>
                    <a:pt x="56" y="0"/>
                  </a:cubicBezTo>
                  <a:cubicBezTo>
                    <a:pt x="36" y="0"/>
                    <a:pt x="22" y="11"/>
                    <a:pt x="19" y="24"/>
                  </a:cubicBezTo>
                  <a:cubicBezTo>
                    <a:pt x="2" y="32"/>
                    <a:pt x="2" y="32"/>
                    <a:pt x="2" y="32"/>
                  </a:cubicBezTo>
                  <a:moveTo>
                    <a:pt x="35" y="39"/>
                  </a:moveTo>
                  <a:cubicBezTo>
                    <a:pt x="32" y="39"/>
                    <a:pt x="29" y="36"/>
                    <a:pt x="29" y="33"/>
                  </a:cubicBezTo>
                  <a:cubicBezTo>
                    <a:pt x="29" y="30"/>
                    <a:pt x="32" y="27"/>
                    <a:pt x="35" y="27"/>
                  </a:cubicBezTo>
                  <a:cubicBezTo>
                    <a:pt x="38" y="27"/>
                    <a:pt x="41" y="30"/>
                    <a:pt x="41" y="33"/>
                  </a:cubicBezTo>
                  <a:cubicBezTo>
                    <a:pt x="41" y="36"/>
                    <a:pt x="38" y="39"/>
                    <a:pt x="35" y="39"/>
                  </a:cubicBezTo>
                </a:path>
              </a:pathLst>
            </a:custGeom>
            <a:solidFill>
              <a:schemeClr val="accent3">
                <a:lumMod val="60000"/>
                <a:lumOff val="40000"/>
              </a:schemeClr>
            </a:solidFill>
            <a:ln>
              <a:noFill/>
            </a:ln>
          </p:spPr>
          <p:txBody>
            <a:bodyPr vert="horz" wrap="square" lIns="91422" tIns="45711" rIns="91422" bIns="45711" numCol="1" anchor="t" anchorCtr="0" compatLnSpc="1">
              <a:prstTxWarp prst="textNoShape">
                <a:avLst/>
              </a:prstTxWarp>
            </a:bodyPr>
            <a:lstStyle/>
            <a:p>
              <a:endParaRPr lang="id-ID" sz="900" dirty="0">
                <a:latin typeface="+mj-lt"/>
                <a:cs typeface="Raleway Black"/>
              </a:endParaRPr>
            </a:p>
          </p:txBody>
        </p:sp>
        <p:sp>
          <p:nvSpPr>
            <p:cNvPr id="28" name="Freeform 177"/>
            <p:cNvSpPr>
              <a:spLocks noEditPoints="1"/>
            </p:cNvSpPr>
            <p:nvPr/>
          </p:nvSpPr>
          <p:spPr bwMode="auto">
            <a:xfrm>
              <a:off x="2812025" y="4373226"/>
              <a:ext cx="261059" cy="340073"/>
            </a:xfrm>
            <a:custGeom>
              <a:avLst/>
              <a:gdLst>
                <a:gd name="T0" fmla="*/ 253 w 258"/>
                <a:gd name="T1" fmla="*/ 303 h 336"/>
                <a:gd name="T2" fmla="*/ 142 w 258"/>
                <a:gd name="T3" fmla="*/ 254 h 336"/>
                <a:gd name="T4" fmla="*/ 232 w 258"/>
                <a:gd name="T5" fmla="*/ 43 h 336"/>
                <a:gd name="T6" fmla="*/ 97 w 258"/>
                <a:gd name="T7" fmla="*/ 235 h 336"/>
                <a:gd name="T8" fmla="*/ 0 w 258"/>
                <a:gd name="T9" fmla="*/ 190 h 336"/>
                <a:gd name="T10" fmla="*/ 258 w 258"/>
                <a:gd name="T11" fmla="*/ 0 h 336"/>
                <a:gd name="T12" fmla="*/ 253 w 258"/>
                <a:gd name="T13" fmla="*/ 303 h 336"/>
                <a:gd name="T14" fmla="*/ 109 w 258"/>
                <a:gd name="T15" fmla="*/ 336 h 336"/>
                <a:gd name="T16" fmla="*/ 92 w 258"/>
                <a:gd name="T17" fmla="*/ 263 h 336"/>
                <a:gd name="T18" fmla="*/ 154 w 258"/>
                <a:gd name="T19" fmla="*/ 287 h 336"/>
                <a:gd name="T20" fmla="*/ 109 w 258"/>
                <a:gd name="T21" fmla="*/ 336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8" h="336">
                  <a:moveTo>
                    <a:pt x="253" y="303"/>
                  </a:moveTo>
                  <a:lnTo>
                    <a:pt x="142" y="254"/>
                  </a:lnTo>
                  <a:lnTo>
                    <a:pt x="232" y="43"/>
                  </a:lnTo>
                  <a:lnTo>
                    <a:pt x="97" y="235"/>
                  </a:lnTo>
                  <a:lnTo>
                    <a:pt x="0" y="190"/>
                  </a:lnTo>
                  <a:lnTo>
                    <a:pt x="258" y="0"/>
                  </a:lnTo>
                  <a:lnTo>
                    <a:pt x="253" y="303"/>
                  </a:lnTo>
                  <a:close/>
                  <a:moveTo>
                    <a:pt x="109" y="336"/>
                  </a:moveTo>
                  <a:lnTo>
                    <a:pt x="92" y="263"/>
                  </a:lnTo>
                  <a:lnTo>
                    <a:pt x="154" y="287"/>
                  </a:lnTo>
                  <a:lnTo>
                    <a:pt x="109" y="336"/>
                  </a:lnTo>
                  <a:close/>
                </a:path>
              </a:pathLst>
            </a:custGeom>
            <a:solidFill>
              <a:schemeClr val="accent6">
                <a:lumMod val="60000"/>
                <a:lumOff val="40000"/>
              </a:schemeClr>
            </a:solidFill>
            <a:ln>
              <a:noFill/>
            </a:ln>
          </p:spPr>
          <p:txBody>
            <a:bodyPr vert="horz" wrap="square" lIns="91422" tIns="45711" rIns="91422" bIns="45711" numCol="1" anchor="t" anchorCtr="0" compatLnSpc="1">
              <a:prstTxWarp prst="textNoShape">
                <a:avLst/>
              </a:prstTxWarp>
            </a:bodyPr>
            <a:lstStyle/>
            <a:p>
              <a:endParaRPr lang="id-ID" sz="900" dirty="0">
                <a:latin typeface="+mj-lt"/>
                <a:cs typeface="Raleway Black"/>
              </a:endParaRPr>
            </a:p>
          </p:txBody>
        </p:sp>
        <p:sp>
          <p:nvSpPr>
            <p:cNvPr id="29" name="Freeform 194"/>
            <p:cNvSpPr>
              <a:spLocks noEditPoints="1"/>
            </p:cNvSpPr>
            <p:nvPr/>
          </p:nvSpPr>
          <p:spPr bwMode="auto">
            <a:xfrm>
              <a:off x="2520010" y="4210809"/>
              <a:ext cx="304568" cy="241895"/>
            </a:xfrm>
            <a:custGeom>
              <a:avLst/>
              <a:gdLst>
                <a:gd name="T0" fmla="*/ 110 w 127"/>
                <a:gd name="T1" fmla="*/ 9 h 101"/>
                <a:gd name="T2" fmla="*/ 107 w 127"/>
                <a:gd name="T3" fmla="*/ 7 h 101"/>
                <a:gd name="T4" fmla="*/ 57 w 127"/>
                <a:gd name="T5" fmla="*/ 0 h 101"/>
                <a:gd name="T6" fmla="*/ 18 w 127"/>
                <a:gd name="T7" fmla="*/ 15 h 101"/>
                <a:gd name="T8" fmla="*/ 18 w 127"/>
                <a:gd name="T9" fmla="*/ 15 h 101"/>
                <a:gd name="T10" fmla="*/ 17 w 127"/>
                <a:gd name="T11" fmla="*/ 16 h 101"/>
                <a:gd name="T12" fmla="*/ 0 w 127"/>
                <a:gd name="T13" fmla="*/ 38 h 101"/>
                <a:gd name="T14" fmla="*/ 2 w 127"/>
                <a:gd name="T15" fmla="*/ 43 h 101"/>
                <a:gd name="T16" fmla="*/ 16 w 127"/>
                <a:gd name="T17" fmla="*/ 82 h 101"/>
                <a:gd name="T18" fmla="*/ 71 w 127"/>
                <a:gd name="T19" fmla="*/ 101 h 101"/>
                <a:gd name="T20" fmla="*/ 72 w 127"/>
                <a:gd name="T21" fmla="*/ 101 h 101"/>
                <a:gd name="T22" fmla="*/ 72 w 127"/>
                <a:gd name="T23" fmla="*/ 101 h 101"/>
                <a:gd name="T24" fmla="*/ 73 w 127"/>
                <a:gd name="T25" fmla="*/ 101 h 101"/>
                <a:gd name="T26" fmla="*/ 112 w 127"/>
                <a:gd name="T27" fmla="*/ 77 h 101"/>
                <a:gd name="T28" fmla="*/ 125 w 127"/>
                <a:gd name="T29" fmla="*/ 36 h 101"/>
                <a:gd name="T30" fmla="*/ 126 w 127"/>
                <a:gd name="T31" fmla="*/ 31 h 101"/>
                <a:gd name="T32" fmla="*/ 21 w 127"/>
                <a:gd name="T33" fmla="*/ 21 h 101"/>
                <a:gd name="T34" fmla="*/ 53 w 127"/>
                <a:gd name="T35" fmla="*/ 50 h 101"/>
                <a:gd name="T36" fmla="*/ 68 w 127"/>
                <a:gd name="T37" fmla="*/ 93 h 101"/>
                <a:gd name="T38" fmla="*/ 23 w 127"/>
                <a:gd name="T39" fmla="*/ 48 h 101"/>
                <a:gd name="T40" fmla="*/ 54 w 127"/>
                <a:gd name="T41" fmla="*/ 56 h 101"/>
                <a:gd name="T42" fmla="*/ 68 w 127"/>
                <a:gd name="T43" fmla="*/ 38 h 101"/>
                <a:gd name="T44" fmla="*/ 71 w 127"/>
                <a:gd name="T45" fmla="*/ 24 h 101"/>
                <a:gd name="T46" fmla="*/ 58 w 127"/>
                <a:gd name="T47" fmla="*/ 7 h 101"/>
                <a:gd name="T48" fmla="*/ 71 w 127"/>
                <a:gd name="T49" fmla="*/ 24 h 101"/>
                <a:gd name="T50" fmla="*/ 75 w 127"/>
                <a:gd name="T51" fmla="*/ 42 h 101"/>
                <a:gd name="T52" fmla="*/ 82 w 127"/>
                <a:gd name="T53" fmla="*/ 55 h 101"/>
                <a:gd name="T54" fmla="*/ 85 w 127"/>
                <a:gd name="T55" fmla="*/ 55 h 101"/>
                <a:gd name="T56" fmla="*/ 106 w 127"/>
                <a:gd name="T57" fmla="*/ 75 h 101"/>
                <a:gd name="T58" fmla="*/ 75 w 127"/>
                <a:gd name="T59" fmla="*/ 92 h 101"/>
                <a:gd name="T60" fmla="*/ 76 w 127"/>
                <a:gd name="T61" fmla="*/ 29 h 101"/>
                <a:gd name="T62" fmla="*/ 118 w 127"/>
                <a:gd name="T63" fmla="*/ 3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101">
                  <a:moveTo>
                    <a:pt x="126" y="31"/>
                  </a:moveTo>
                  <a:cubicBezTo>
                    <a:pt x="110" y="9"/>
                    <a:pt x="110" y="9"/>
                    <a:pt x="110" y="9"/>
                  </a:cubicBezTo>
                  <a:cubicBezTo>
                    <a:pt x="109" y="8"/>
                    <a:pt x="108" y="7"/>
                    <a:pt x="107" y="7"/>
                  </a:cubicBezTo>
                  <a:cubicBezTo>
                    <a:pt x="107" y="7"/>
                    <a:pt x="107" y="7"/>
                    <a:pt x="107" y="7"/>
                  </a:cubicBezTo>
                  <a:cubicBezTo>
                    <a:pt x="59" y="0"/>
                    <a:pt x="59" y="0"/>
                    <a:pt x="59" y="0"/>
                  </a:cubicBezTo>
                  <a:cubicBezTo>
                    <a:pt x="58" y="0"/>
                    <a:pt x="57" y="0"/>
                    <a:pt x="57" y="0"/>
                  </a:cubicBezTo>
                  <a:cubicBezTo>
                    <a:pt x="18" y="15"/>
                    <a:pt x="18" y="15"/>
                    <a:pt x="18" y="15"/>
                  </a:cubicBezTo>
                  <a:cubicBezTo>
                    <a:pt x="18" y="15"/>
                    <a:pt x="18" y="15"/>
                    <a:pt x="18" y="15"/>
                  </a:cubicBezTo>
                  <a:cubicBezTo>
                    <a:pt x="18" y="15"/>
                    <a:pt x="18" y="15"/>
                    <a:pt x="18" y="15"/>
                  </a:cubicBezTo>
                  <a:cubicBezTo>
                    <a:pt x="18" y="15"/>
                    <a:pt x="18" y="15"/>
                    <a:pt x="18" y="15"/>
                  </a:cubicBezTo>
                  <a:cubicBezTo>
                    <a:pt x="17" y="15"/>
                    <a:pt x="17" y="15"/>
                    <a:pt x="17" y="15"/>
                  </a:cubicBezTo>
                  <a:cubicBezTo>
                    <a:pt x="17" y="15"/>
                    <a:pt x="17" y="16"/>
                    <a:pt x="17" y="16"/>
                  </a:cubicBezTo>
                  <a:cubicBezTo>
                    <a:pt x="17" y="16"/>
                    <a:pt x="17" y="16"/>
                    <a:pt x="17" y="16"/>
                  </a:cubicBezTo>
                  <a:cubicBezTo>
                    <a:pt x="0" y="38"/>
                    <a:pt x="0" y="38"/>
                    <a:pt x="0" y="38"/>
                  </a:cubicBezTo>
                  <a:cubicBezTo>
                    <a:pt x="0" y="39"/>
                    <a:pt x="0" y="40"/>
                    <a:pt x="0" y="41"/>
                  </a:cubicBezTo>
                  <a:cubicBezTo>
                    <a:pt x="0" y="42"/>
                    <a:pt x="1" y="43"/>
                    <a:pt x="2" y="43"/>
                  </a:cubicBezTo>
                  <a:cubicBezTo>
                    <a:pt x="16" y="47"/>
                    <a:pt x="16" y="47"/>
                    <a:pt x="16" y="47"/>
                  </a:cubicBezTo>
                  <a:cubicBezTo>
                    <a:pt x="16" y="82"/>
                    <a:pt x="16" y="82"/>
                    <a:pt x="16" y="82"/>
                  </a:cubicBezTo>
                  <a:cubicBezTo>
                    <a:pt x="16" y="83"/>
                    <a:pt x="17" y="85"/>
                    <a:pt x="19" y="85"/>
                  </a:cubicBezTo>
                  <a:cubicBezTo>
                    <a:pt x="71" y="101"/>
                    <a:pt x="71" y="101"/>
                    <a:pt x="71" y="101"/>
                  </a:cubicBezTo>
                  <a:cubicBezTo>
                    <a:pt x="71" y="101"/>
                    <a:pt x="71" y="101"/>
                    <a:pt x="71" y="101"/>
                  </a:cubicBezTo>
                  <a:cubicBezTo>
                    <a:pt x="71" y="101"/>
                    <a:pt x="71" y="101"/>
                    <a:pt x="72" y="101"/>
                  </a:cubicBezTo>
                  <a:cubicBezTo>
                    <a:pt x="72" y="101"/>
                    <a:pt x="72" y="101"/>
                    <a:pt x="72" y="101"/>
                  </a:cubicBezTo>
                  <a:cubicBezTo>
                    <a:pt x="72" y="101"/>
                    <a:pt x="72" y="101"/>
                    <a:pt x="72" y="101"/>
                  </a:cubicBezTo>
                  <a:cubicBezTo>
                    <a:pt x="73" y="101"/>
                    <a:pt x="73" y="101"/>
                    <a:pt x="73" y="101"/>
                  </a:cubicBezTo>
                  <a:cubicBezTo>
                    <a:pt x="73" y="101"/>
                    <a:pt x="73" y="101"/>
                    <a:pt x="73" y="101"/>
                  </a:cubicBezTo>
                  <a:cubicBezTo>
                    <a:pt x="110" y="80"/>
                    <a:pt x="110" y="80"/>
                    <a:pt x="110" y="80"/>
                  </a:cubicBezTo>
                  <a:cubicBezTo>
                    <a:pt x="111" y="79"/>
                    <a:pt x="112" y="78"/>
                    <a:pt x="112" y="77"/>
                  </a:cubicBezTo>
                  <a:cubicBezTo>
                    <a:pt x="112" y="42"/>
                    <a:pt x="112" y="42"/>
                    <a:pt x="112" y="42"/>
                  </a:cubicBezTo>
                  <a:cubicBezTo>
                    <a:pt x="125" y="36"/>
                    <a:pt x="125" y="36"/>
                    <a:pt x="125" y="36"/>
                  </a:cubicBezTo>
                  <a:cubicBezTo>
                    <a:pt x="126" y="36"/>
                    <a:pt x="126" y="35"/>
                    <a:pt x="126" y="34"/>
                  </a:cubicBezTo>
                  <a:cubicBezTo>
                    <a:pt x="127" y="33"/>
                    <a:pt x="126" y="32"/>
                    <a:pt x="126" y="31"/>
                  </a:cubicBezTo>
                  <a:close/>
                  <a:moveTo>
                    <a:pt x="8" y="38"/>
                  </a:moveTo>
                  <a:cubicBezTo>
                    <a:pt x="21" y="21"/>
                    <a:pt x="21" y="21"/>
                    <a:pt x="21" y="21"/>
                  </a:cubicBezTo>
                  <a:cubicBezTo>
                    <a:pt x="66" y="30"/>
                    <a:pt x="66" y="30"/>
                    <a:pt x="66" y="30"/>
                  </a:cubicBezTo>
                  <a:cubicBezTo>
                    <a:pt x="53" y="50"/>
                    <a:pt x="53" y="50"/>
                    <a:pt x="53" y="50"/>
                  </a:cubicBezTo>
                  <a:lnTo>
                    <a:pt x="8" y="38"/>
                  </a:lnTo>
                  <a:close/>
                  <a:moveTo>
                    <a:pt x="68" y="93"/>
                  </a:moveTo>
                  <a:cubicBezTo>
                    <a:pt x="23" y="80"/>
                    <a:pt x="23" y="80"/>
                    <a:pt x="23" y="80"/>
                  </a:cubicBezTo>
                  <a:cubicBezTo>
                    <a:pt x="23" y="48"/>
                    <a:pt x="23" y="48"/>
                    <a:pt x="23" y="48"/>
                  </a:cubicBezTo>
                  <a:cubicBezTo>
                    <a:pt x="53" y="56"/>
                    <a:pt x="53" y="56"/>
                    <a:pt x="53" y="56"/>
                  </a:cubicBezTo>
                  <a:cubicBezTo>
                    <a:pt x="54" y="56"/>
                    <a:pt x="54" y="56"/>
                    <a:pt x="54" y="56"/>
                  </a:cubicBezTo>
                  <a:cubicBezTo>
                    <a:pt x="55" y="56"/>
                    <a:pt x="56" y="56"/>
                    <a:pt x="57" y="55"/>
                  </a:cubicBezTo>
                  <a:cubicBezTo>
                    <a:pt x="68" y="38"/>
                    <a:pt x="68" y="38"/>
                    <a:pt x="68" y="38"/>
                  </a:cubicBezTo>
                  <a:lnTo>
                    <a:pt x="68" y="93"/>
                  </a:lnTo>
                  <a:close/>
                  <a:moveTo>
                    <a:pt x="71" y="24"/>
                  </a:moveTo>
                  <a:cubicBezTo>
                    <a:pt x="31" y="17"/>
                    <a:pt x="31" y="17"/>
                    <a:pt x="31" y="17"/>
                  </a:cubicBezTo>
                  <a:cubicBezTo>
                    <a:pt x="58" y="7"/>
                    <a:pt x="58" y="7"/>
                    <a:pt x="58" y="7"/>
                  </a:cubicBezTo>
                  <a:cubicBezTo>
                    <a:pt x="96" y="12"/>
                    <a:pt x="96" y="12"/>
                    <a:pt x="96" y="12"/>
                  </a:cubicBezTo>
                  <a:lnTo>
                    <a:pt x="71" y="24"/>
                  </a:lnTo>
                  <a:close/>
                  <a:moveTo>
                    <a:pt x="75" y="92"/>
                  </a:moveTo>
                  <a:cubicBezTo>
                    <a:pt x="75" y="42"/>
                    <a:pt x="75" y="42"/>
                    <a:pt x="75" y="42"/>
                  </a:cubicBezTo>
                  <a:cubicBezTo>
                    <a:pt x="80" y="54"/>
                    <a:pt x="80" y="54"/>
                    <a:pt x="80" y="54"/>
                  </a:cubicBezTo>
                  <a:cubicBezTo>
                    <a:pt x="81" y="54"/>
                    <a:pt x="81" y="55"/>
                    <a:pt x="82" y="55"/>
                  </a:cubicBezTo>
                  <a:cubicBezTo>
                    <a:pt x="83" y="55"/>
                    <a:pt x="83" y="55"/>
                    <a:pt x="83" y="55"/>
                  </a:cubicBezTo>
                  <a:cubicBezTo>
                    <a:pt x="84" y="55"/>
                    <a:pt x="84" y="55"/>
                    <a:pt x="85" y="55"/>
                  </a:cubicBezTo>
                  <a:cubicBezTo>
                    <a:pt x="106" y="45"/>
                    <a:pt x="106" y="45"/>
                    <a:pt x="106" y="45"/>
                  </a:cubicBezTo>
                  <a:cubicBezTo>
                    <a:pt x="106" y="75"/>
                    <a:pt x="106" y="75"/>
                    <a:pt x="106" y="75"/>
                  </a:cubicBezTo>
                  <a:cubicBezTo>
                    <a:pt x="106" y="75"/>
                    <a:pt x="106" y="75"/>
                    <a:pt x="106" y="75"/>
                  </a:cubicBezTo>
                  <a:lnTo>
                    <a:pt x="75" y="92"/>
                  </a:lnTo>
                  <a:close/>
                  <a:moveTo>
                    <a:pt x="85" y="48"/>
                  </a:moveTo>
                  <a:cubicBezTo>
                    <a:pt x="76" y="29"/>
                    <a:pt x="76" y="29"/>
                    <a:pt x="76" y="29"/>
                  </a:cubicBezTo>
                  <a:cubicBezTo>
                    <a:pt x="106" y="15"/>
                    <a:pt x="106" y="15"/>
                    <a:pt x="106" y="15"/>
                  </a:cubicBezTo>
                  <a:cubicBezTo>
                    <a:pt x="118" y="32"/>
                    <a:pt x="118" y="32"/>
                    <a:pt x="118" y="32"/>
                  </a:cubicBezTo>
                  <a:lnTo>
                    <a:pt x="85" y="48"/>
                  </a:lnTo>
                  <a:close/>
                </a:path>
              </a:pathLst>
            </a:custGeom>
            <a:solidFill>
              <a:schemeClr val="accent3"/>
            </a:solidFill>
            <a:ln>
              <a:noFill/>
            </a:ln>
          </p:spPr>
          <p:txBody>
            <a:bodyPr vert="horz" wrap="square" lIns="91422" tIns="45711" rIns="91422" bIns="45711" numCol="1" anchor="t" anchorCtr="0" compatLnSpc="1">
              <a:prstTxWarp prst="textNoShape">
                <a:avLst/>
              </a:prstTxWarp>
            </a:bodyPr>
            <a:lstStyle/>
            <a:p>
              <a:endParaRPr lang="id-ID" sz="900" dirty="0">
                <a:latin typeface="+mj-lt"/>
                <a:cs typeface="Raleway Black"/>
              </a:endParaRPr>
            </a:p>
          </p:txBody>
        </p:sp>
        <p:sp>
          <p:nvSpPr>
            <p:cNvPr id="30" name="Freeform 20"/>
            <p:cNvSpPr>
              <a:spLocks/>
            </p:cNvSpPr>
            <p:nvPr/>
          </p:nvSpPr>
          <p:spPr bwMode="auto">
            <a:xfrm>
              <a:off x="2660479" y="2381312"/>
              <a:ext cx="632720" cy="515556"/>
            </a:xfrm>
            <a:custGeom>
              <a:avLst/>
              <a:gdLst>
                <a:gd name="T0" fmla="*/ 280 w 280"/>
                <a:gd name="T1" fmla="*/ 27 h 228"/>
                <a:gd name="T2" fmla="*/ 247 w 280"/>
                <a:gd name="T3" fmla="*/ 36 h 228"/>
                <a:gd name="T4" fmla="*/ 272 w 280"/>
                <a:gd name="T5" fmla="*/ 5 h 228"/>
                <a:gd name="T6" fmla="*/ 236 w 280"/>
                <a:gd name="T7" fmla="*/ 19 h 228"/>
                <a:gd name="T8" fmla="*/ 194 w 280"/>
                <a:gd name="T9" fmla="*/ 0 h 228"/>
                <a:gd name="T10" fmla="*/ 136 w 280"/>
                <a:gd name="T11" fmla="*/ 58 h 228"/>
                <a:gd name="T12" fmla="*/ 138 w 280"/>
                <a:gd name="T13" fmla="*/ 71 h 228"/>
                <a:gd name="T14" fmla="*/ 19 w 280"/>
                <a:gd name="T15" fmla="*/ 11 h 228"/>
                <a:gd name="T16" fmla="*/ 12 w 280"/>
                <a:gd name="T17" fmla="*/ 40 h 228"/>
                <a:gd name="T18" fmla="*/ 37 w 280"/>
                <a:gd name="T19" fmla="*/ 88 h 228"/>
                <a:gd name="T20" fmla="*/ 11 w 280"/>
                <a:gd name="T21" fmla="*/ 80 h 228"/>
                <a:gd name="T22" fmla="*/ 11 w 280"/>
                <a:gd name="T23" fmla="*/ 81 h 228"/>
                <a:gd name="T24" fmla="*/ 57 w 280"/>
                <a:gd name="T25" fmla="*/ 138 h 228"/>
                <a:gd name="T26" fmla="*/ 42 w 280"/>
                <a:gd name="T27" fmla="*/ 140 h 228"/>
                <a:gd name="T28" fmla="*/ 31 w 280"/>
                <a:gd name="T29" fmla="*/ 139 h 228"/>
                <a:gd name="T30" fmla="*/ 85 w 280"/>
                <a:gd name="T31" fmla="*/ 178 h 228"/>
                <a:gd name="T32" fmla="*/ 14 w 280"/>
                <a:gd name="T33" fmla="*/ 203 h 228"/>
                <a:gd name="T34" fmla="*/ 0 w 280"/>
                <a:gd name="T35" fmla="*/ 202 h 228"/>
                <a:gd name="T36" fmla="*/ 88 w 280"/>
                <a:gd name="T37" fmla="*/ 228 h 228"/>
                <a:gd name="T38" fmla="*/ 251 w 280"/>
                <a:gd name="T39" fmla="*/ 65 h 228"/>
                <a:gd name="T40" fmla="*/ 251 w 280"/>
                <a:gd name="T41" fmla="*/ 57 h 228"/>
                <a:gd name="T42" fmla="*/ 280 w 280"/>
                <a:gd name="T43" fmla="*/ 2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0" h="228">
                  <a:moveTo>
                    <a:pt x="280" y="27"/>
                  </a:moveTo>
                  <a:cubicBezTo>
                    <a:pt x="270" y="32"/>
                    <a:pt x="259" y="35"/>
                    <a:pt x="247" y="36"/>
                  </a:cubicBezTo>
                  <a:cubicBezTo>
                    <a:pt x="259" y="29"/>
                    <a:pt x="268" y="18"/>
                    <a:pt x="272" y="5"/>
                  </a:cubicBezTo>
                  <a:cubicBezTo>
                    <a:pt x="261" y="11"/>
                    <a:pt x="249" y="16"/>
                    <a:pt x="236" y="19"/>
                  </a:cubicBezTo>
                  <a:cubicBezTo>
                    <a:pt x="225" y="7"/>
                    <a:pt x="210" y="0"/>
                    <a:pt x="194" y="0"/>
                  </a:cubicBezTo>
                  <a:cubicBezTo>
                    <a:pt x="162" y="0"/>
                    <a:pt x="136" y="26"/>
                    <a:pt x="136" y="58"/>
                  </a:cubicBezTo>
                  <a:cubicBezTo>
                    <a:pt x="136" y="62"/>
                    <a:pt x="137" y="67"/>
                    <a:pt x="138" y="71"/>
                  </a:cubicBezTo>
                  <a:cubicBezTo>
                    <a:pt x="90" y="69"/>
                    <a:pt x="48" y="46"/>
                    <a:pt x="19" y="11"/>
                  </a:cubicBezTo>
                  <a:cubicBezTo>
                    <a:pt x="14" y="19"/>
                    <a:pt x="12" y="29"/>
                    <a:pt x="12" y="40"/>
                  </a:cubicBezTo>
                  <a:cubicBezTo>
                    <a:pt x="12" y="60"/>
                    <a:pt x="22" y="77"/>
                    <a:pt x="37" y="88"/>
                  </a:cubicBezTo>
                  <a:cubicBezTo>
                    <a:pt x="28" y="87"/>
                    <a:pt x="19" y="85"/>
                    <a:pt x="11" y="80"/>
                  </a:cubicBezTo>
                  <a:cubicBezTo>
                    <a:pt x="11" y="81"/>
                    <a:pt x="11" y="81"/>
                    <a:pt x="11" y="81"/>
                  </a:cubicBezTo>
                  <a:cubicBezTo>
                    <a:pt x="11" y="109"/>
                    <a:pt x="31" y="132"/>
                    <a:pt x="57" y="138"/>
                  </a:cubicBezTo>
                  <a:cubicBezTo>
                    <a:pt x="52" y="139"/>
                    <a:pt x="47" y="140"/>
                    <a:pt x="42" y="140"/>
                  </a:cubicBezTo>
                  <a:cubicBezTo>
                    <a:pt x="38" y="140"/>
                    <a:pt x="35" y="139"/>
                    <a:pt x="31" y="139"/>
                  </a:cubicBezTo>
                  <a:cubicBezTo>
                    <a:pt x="39" y="161"/>
                    <a:pt x="60" y="178"/>
                    <a:pt x="85" y="178"/>
                  </a:cubicBezTo>
                  <a:cubicBezTo>
                    <a:pt x="65" y="194"/>
                    <a:pt x="40" y="203"/>
                    <a:pt x="14" y="203"/>
                  </a:cubicBezTo>
                  <a:cubicBezTo>
                    <a:pt x="9" y="203"/>
                    <a:pt x="4" y="203"/>
                    <a:pt x="0" y="202"/>
                  </a:cubicBezTo>
                  <a:cubicBezTo>
                    <a:pt x="25" y="219"/>
                    <a:pt x="55" y="228"/>
                    <a:pt x="88" y="228"/>
                  </a:cubicBezTo>
                  <a:cubicBezTo>
                    <a:pt x="194" y="228"/>
                    <a:pt x="251" y="140"/>
                    <a:pt x="251" y="65"/>
                  </a:cubicBezTo>
                  <a:cubicBezTo>
                    <a:pt x="251" y="62"/>
                    <a:pt x="251" y="60"/>
                    <a:pt x="251" y="57"/>
                  </a:cubicBezTo>
                  <a:cubicBezTo>
                    <a:pt x="263" y="49"/>
                    <a:pt x="272" y="39"/>
                    <a:pt x="280" y="27"/>
                  </a:cubicBezTo>
                  <a:close/>
                </a:path>
              </a:pathLst>
            </a:custGeom>
            <a:solidFill>
              <a:schemeClr val="accent3">
                <a:lumMod val="60000"/>
                <a:lumOff val="40000"/>
              </a:schemeClr>
            </a:solidFill>
            <a:ln>
              <a:noFill/>
            </a:ln>
          </p:spPr>
          <p:txBody>
            <a:bodyPr vert="horz" wrap="square" lIns="91422" tIns="45711" rIns="91422" bIns="45711" numCol="1" anchor="t" anchorCtr="0" compatLnSpc="1">
              <a:prstTxWarp prst="textNoShape">
                <a:avLst/>
              </a:prstTxWarp>
            </a:bodyPr>
            <a:lstStyle/>
            <a:p>
              <a:endParaRPr lang="id-ID" sz="900" dirty="0">
                <a:latin typeface="+mj-lt"/>
              </a:endParaRPr>
            </a:p>
          </p:txBody>
        </p:sp>
        <p:sp>
          <p:nvSpPr>
            <p:cNvPr id="31" name="Freeform 21"/>
            <p:cNvSpPr>
              <a:spLocks/>
            </p:cNvSpPr>
            <p:nvPr/>
          </p:nvSpPr>
          <p:spPr bwMode="auto">
            <a:xfrm>
              <a:off x="4502021" y="4495371"/>
              <a:ext cx="681911" cy="678694"/>
            </a:xfrm>
            <a:custGeom>
              <a:avLst/>
              <a:gdLst>
                <a:gd name="T0" fmla="*/ 114 w 228"/>
                <a:gd name="T1" fmla="*/ 0 h 227"/>
                <a:gd name="T2" fmla="*/ 0 w 228"/>
                <a:gd name="T3" fmla="*/ 114 h 227"/>
                <a:gd name="T4" fmla="*/ 68 w 228"/>
                <a:gd name="T5" fmla="*/ 218 h 227"/>
                <a:gd name="T6" fmla="*/ 70 w 228"/>
                <a:gd name="T7" fmla="*/ 192 h 227"/>
                <a:gd name="T8" fmla="*/ 85 w 228"/>
                <a:gd name="T9" fmla="*/ 130 h 227"/>
                <a:gd name="T10" fmla="*/ 81 w 228"/>
                <a:gd name="T11" fmla="*/ 112 h 227"/>
                <a:gd name="T12" fmla="*/ 103 w 228"/>
                <a:gd name="T13" fmla="*/ 82 h 227"/>
                <a:gd name="T14" fmla="*/ 119 w 228"/>
                <a:gd name="T15" fmla="*/ 99 h 227"/>
                <a:gd name="T16" fmla="*/ 109 w 228"/>
                <a:gd name="T17" fmla="*/ 140 h 227"/>
                <a:gd name="T18" fmla="*/ 127 w 228"/>
                <a:gd name="T19" fmla="*/ 162 h 227"/>
                <a:gd name="T20" fmla="*/ 163 w 228"/>
                <a:gd name="T21" fmla="*/ 101 h 227"/>
                <a:gd name="T22" fmla="*/ 115 w 228"/>
                <a:gd name="T23" fmla="*/ 57 h 227"/>
                <a:gd name="T24" fmla="*/ 59 w 228"/>
                <a:gd name="T25" fmla="*/ 112 h 227"/>
                <a:gd name="T26" fmla="*/ 67 w 228"/>
                <a:gd name="T27" fmla="*/ 134 h 227"/>
                <a:gd name="T28" fmla="*/ 68 w 228"/>
                <a:gd name="T29" fmla="*/ 141 h 227"/>
                <a:gd name="T30" fmla="*/ 66 w 228"/>
                <a:gd name="T31" fmla="*/ 150 h 227"/>
                <a:gd name="T32" fmla="*/ 60 w 228"/>
                <a:gd name="T33" fmla="*/ 153 h 227"/>
                <a:gd name="T34" fmla="*/ 37 w 228"/>
                <a:gd name="T35" fmla="*/ 109 h 227"/>
                <a:gd name="T36" fmla="*/ 118 w 228"/>
                <a:gd name="T37" fmla="*/ 38 h 227"/>
                <a:gd name="T38" fmla="*/ 191 w 228"/>
                <a:gd name="T39" fmla="*/ 103 h 227"/>
                <a:gd name="T40" fmla="*/ 129 w 228"/>
                <a:gd name="T41" fmla="*/ 181 h 227"/>
                <a:gd name="T42" fmla="*/ 101 w 228"/>
                <a:gd name="T43" fmla="*/ 167 h 227"/>
                <a:gd name="T44" fmla="*/ 93 w 228"/>
                <a:gd name="T45" fmla="*/ 198 h 227"/>
                <a:gd name="T46" fmla="*/ 82 w 228"/>
                <a:gd name="T47" fmla="*/ 223 h 227"/>
                <a:gd name="T48" fmla="*/ 114 w 228"/>
                <a:gd name="T49" fmla="*/ 227 h 227"/>
                <a:gd name="T50" fmla="*/ 228 w 228"/>
                <a:gd name="T51" fmla="*/ 114 h 227"/>
                <a:gd name="T52" fmla="*/ 114 w 228"/>
                <a:gd name="T53"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8" h="227">
                  <a:moveTo>
                    <a:pt x="114" y="0"/>
                  </a:moveTo>
                  <a:cubicBezTo>
                    <a:pt x="51" y="0"/>
                    <a:pt x="0" y="51"/>
                    <a:pt x="0" y="114"/>
                  </a:cubicBezTo>
                  <a:cubicBezTo>
                    <a:pt x="0" y="160"/>
                    <a:pt x="28" y="200"/>
                    <a:pt x="68" y="218"/>
                  </a:cubicBezTo>
                  <a:cubicBezTo>
                    <a:pt x="68" y="210"/>
                    <a:pt x="68" y="200"/>
                    <a:pt x="70" y="192"/>
                  </a:cubicBezTo>
                  <a:cubicBezTo>
                    <a:pt x="73" y="183"/>
                    <a:pt x="85" y="130"/>
                    <a:pt x="85" y="130"/>
                  </a:cubicBezTo>
                  <a:cubicBezTo>
                    <a:pt x="85" y="130"/>
                    <a:pt x="81" y="122"/>
                    <a:pt x="81" y="112"/>
                  </a:cubicBezTo>
                  <a:cubicBezTo>
                    <a:pt x="81" y="95"/>
                    <a:pt x="91" y="82"/>
                    <a:pt x="103" y="82"/>
                  </a:cubicBezTo>
                  <a:cubicBezTo>
                    <a:pt x="114" y="82"/>
                    <a:pt x="119" y="90"/>
                    <a:pt x="119" y="99"/>
                  </a:cubicBezTo>
                  <a:cubicBezTo>
                    <a:pt x="119" y="110"/>
                    <a:pt x="112" y="125"/>
                    <a:pt x="109" y="140"/>
                  </a:cubicBezTo>
                  <a:cubicBezTo>
                    <a:pt x="106" y="152"/>
                    <a:pt x="115" y="162"/>
                    <a:pt x="127" y="162"/>
                  </a:cubicBezTo>
                  <a:cubicBezTo>
                    <a:pt x="148" y="162"/>
                    <a:pt x="163" y="134"/>
                    <a:pt x="163" y="101"/>
                  </a:cubicBezTo>
                  <a:cubicBezTo>
                    <a:pt x="163" y="76"/>
                    <a:pt x="146" y="57"/>
                    <a:pt x="115" y="57"/>
                  </a:cubicBezTo>
                  <a:cubicBezTo>
                    <a:pt x="81" y="57"/>
                    <a:pt x="59" y="83"/>
                    <a:pt x="59" y="112"/>
                  </a:cubicBezTo>
                  <a:cubicBezTo>
                    <a:pt x="59" y="122"/>
                    <a:pt x="62" y="129"/>
                    <a:pt x="67" y="134"/>
                  </a:cubicBezTo>
                  <a:cubicBezTo>
                    <a:pt x="69" y="137"/>
                    <a:pt x="69" y="138"/>
                    <a:pt x="68" y="141"/>
                  </a:cubicBezTo>
                  <a:cubicBezTo>
                    <a:pt x="68" y="143"/>
                    <a:pt x="67" y="148"/>
                    <a:pt x="66" y="150"/>
                  </a:cubicBezTo>
                  <a:cubicBezTo>
                    <a:pt x="65" y="153"/>
                    <a:pt x="63" y="154"/>
                    <a:pt x="60" y="153"/>
                  </a:cubicBezTo>
                  <a:cubicBezTo>
                    <a:pt x="44" y="146"/>
                    <a:pt x="37" y="129"/>
                    <a:pt x="37" y="109"/>
                  </a:cubicBezTo>
                  <a:cubicBezTo>
                    <a:pt x="37" y="77"/>
                    <a:pt x="64" y="38"/>
                    <a:pt x="118" y="38"/>
                  </a:cubicBezTo>
                  <a:cubicBezTo>
                    <a:pt x="162" y="38"/>
                    <a:pt x="191" y="70"/>
                    <a:pt x="191" y="103"/>
                  </a:cubicBezTo>
                  <a:cubicBezTo>
                    <a:pt x="191" y="148"/>
                    <a:pt x="166" y="181"/>
                    <a:pt x="129" y="181"/>
                  </a:cubicBezTo>
                  <a:cubicBezTo>
                    <a:pt x="117" y="181"/>
                    <a:pt x="105" y="175"/>
                    <a:pt x="101" y="167"/>
                  </a:cubicBezTo>
                  <a:cubicBezTo>
                    <a:pt x="101" y="167"/>
                    <a:pt x="95" y="193"/>
                    <a:pt x="93" y="198"/>
                  </a:cubicBezTo>
                  <a:cubicBezTo>
                    <a:pt x="91" y="207"/>
                    <a:pt x="86" y="216"/>
                    <a:pt x="82" y="223"/>
                  </a:cubicBezTo>
                  <a:cubicBezTo>
                    <a:pt x="92" y="226"/>
                    <a:pt x="103" y="227"/>
                    <a:pt x="114" y="227"/>
                  </a:cubicBezTo>
                  <a:cubicBezTo>
                    <a:pt x="177" y="227"/>
                    <a:pt x="228" y="176"/>
                    <a:pt x="228" y="114"/>
                  </a:cubicBezTo>
                  <a:cubicBezTo>
                    <a:pt x="228" y="51"/>
                    <a:pt x="177" y="0"/>
                    <a:pt x="114" y="0"/>
                  </a:cubicBezTo>
                  <a:close/>
                </a:path>
              </a:pathLst>
            </a:custGeom>
            <a:solidFill>
              <a:schemeClr val="accent4">
                <a:lumMod val="60000"/>
                <a:lumOff val="40000"/>
              </a:schemeClr>
            </a:solidFill>
            <a:ln>
              <a:noFill/>
            </a:ln>
          </p:spPr>
          <p:txBody>
            <a:bodyPr vert="horz" wrap="square" lIns="91422" tIns="45711" rIns="91422" bIns="45711" numCol="1" anchor="t" anchorCtr="0" compatLnSpc="1">
              <a:prstTxWarp prst="textNoShape">
                <a:avLst/>
              </a:prstTxWarp>
            </a:bodyPr>
            <a:lstStyle/>
            <a:p>
              <a:endParaRPr lang="id-ID" sz="900" dirty="0">
                <a:latin typeface="+mj-lt"/>
              </a:endParaRPr>
            </a:p>
          </p:txBody>
        </p:sp>
        <p:grpSp>
          <p:nvGrpSpPr>
            <p:cNvPr id="32" name="Group 31"/>
            <p:cNvGrpSpPr/>
            <p:nvPr/>
          </p:nvGrpSpPr>
          <p:grpSpPr>
            <a:xfrm>
              <a:off x="4452025" y="2862894"/>
              <a:ext cx="731907" cy="685628"/>
              <a:chOff x="544513" y="3295650"/>
              <a:chExt cx="1325563" cy="1241425"/>
            </a:xfrm>
            <a:solidFill>
              <a:schemeClr val="accent4"/>
            </a:solidFill>
          </p:grpSpPr>
          <p:sp>
            <p:nvSpPr>
              <p:cNvPr id="52" name="Freeform 26"/>
              <p:cNvSpPr>
                <a:spLocks/>
              </p:cNvSpPr>
              <p:nvPr/>
            </p:nvSpPr>
            <p:spPr bwMode="auto">
              <a:xfrm>
                <a:off x="692151" y="3351213"/>
                <a:ext cx="1077913" cy="1185862"/>
              </a:xfrm>
              <a:custGeom>
                <a:avLst/>
                <a:gdLst>
                  <a:gd name="T0" fmla="*/ 55 w 257"/>
                  <a:gd name="T1" fmla="*/ 128 h 283"/>
                  <a:gd name="T2" fmla="*/ 49 w 257"/>
                  <a:gd name="T3" fmla="*/ 128 h 283"/>
                  <a:gd name="T4" fmla="*/ 43 w 257"/>
                  <a:gd name="T5" fmla="*/ 129 h 283"/>
                  <a:gd name="T6" fmla="*/ 36 w 257"/>
                  <a:gd name="T7" fmla="*/ 133 h 283"/>
                  <a:gd name="T8" fmla="*/ 9 w 257"/>
                  <a:gd name="T9" fmla="*/ 145 h 283"/>
                  <a:gd name="T10" fmla="*/ 4 w 257"/>
                  <a:gd name="T11" fmla="*/ 167 h 283"/>
                  <a:gd name="T12" fmla="*/ 26 w 257"/>
                  <a:gd name="T13" fmla="*/ 218 h 283"/>
                  <a:gd name="T14" fmla="*/ 46 w 257"/>
                  <a:gd name="T15" fmla="*/ 229 h 283"/>
                  <a:gd name="T16" fmla="*/ 61 w 257"/>
                  <a:gd name="T17" fmla="*/ 223 h 283"/>
                  <a:gd name="T18" fmla="*/ 73 w 257"/>
                  <a:gd name="T19" fmla="*/ 243 h 283"/>
                  <a:gd name="T20" fmla="*/ 77 w 257"/>
                  <a:gd name="T21" fmla="*/ 240 h 283"/>
                  <a:gd name="T22" fmla="*/ 106 w 257"/>
                  <a:gd name="T23" fmla="*/ 273 h 283"/>
                  <a:gd name="T24" fmla="*/ 139 w 257"/>
                  <a:gd name="T25" fmla="*/ 275 h 283"/>
                  <a:gd name="T26" fmla="*/ 141 w 257"/>
                  <a:gd name="T27" fmla="*/ 242 h 283"/>
                  <a:gd name="T28" fmla="*/ 138 w 257"/>
                  <a:gd name="T29" fmla="*/ 239 h 283"/>
                  <a:gd name="T30" fmla="*/ 138 w 257"/>
                  <a:gd name="T31" fmla="*/ 239 h 283"/>
                  <a:gd name="T32" fmla="*/ 112 w 257"/>
                  <a:gd name="T33" fmla="*/ 209 h 283"/>
                  <a:gd name="T34" fmla="*/ 128 w 257"/>
                  <a:gd name="T35" fmla="*/ 194 h 283"/>
                  <a:gd name="T36" fmla="*/ 131 w 257"/>
                  <a:gd name="T37" fmla="*/ 193 h 283"/>
                  <a:gd name="T38" fmla="*/ 257 w 257"/>
                  <a:gd name="T39" fmla="*/ 188 h 283"/>
                  <a:gd name="T40" fmla="*/ 174 w 257"/>
                  <a:gd name="T41" fmla="*/ 0 h 283"/>
                  <a:gd name="T42" fmla="*/ 55 w 257"/>
                  <a:gd name="T43" fmla="*/ 12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7" h="283">
                    <a:moveTo>
                      <a:pt x="55" y="128"/>
                    </a:moveTo>
                    <a:cubicBezTo>
                      <a:pt x="53" y="127"/>
                      <a:pt x="51" y="127"/>
                      <a:pt x="49" y="128"/>
                    </a:cubicBezTo>
                    <a:cubicBezTo>
                      <a:pt x="47" y="128"/>
                      <a:pt x="45" y="128"/>
                      <a:pt x="43" y="129"/>
                    </a:cubicBezTo>
                    <a:cubicBezTo>
                      <a:pt x="41" y="130"/>
                      <a:pt x="38" y="131"/>
                      <a:pt x="36" y="133"/>
                    </a:cubicBezTo>
                    <a:cubicBezTo>
                      <a:pt x="9" y="145"/>
                      <a:pt x="9" y="145"/>
                      <a:pt x="9" y="145"/>
                    </a:cubicBezTo>
                    <a:cubicBezTo>
                      <a:pt x="2" y="148"/>
                      <a:pt x="0" y="158"/>
                      <a:pt x="4" y="167"/>
                    </a:cubicBezTo>
                    <a:cubicBezTo>
                      <a:pt x="26" y="218"/>
                      <a:pt x="26" y="218"/>
                      <a:pt x="26" y="218"/>
                    </a:cubicBezTo>
                    <a:cubicBezTo>
                      <a:pt x="30" y="227"/>
                      <a:pt x="39" y="232"/>
                      <a:pt x="46" y="229"/>
                    </a:cubicBezTo>
                    <a:cubicBezTo>
                      <a:pt x="61" y="223"/>
                      <a:pt x="61" y="223"/>
                      <a:pt x="61" y="223"/>
                    </a:cubicBezTo>
                    <a:cubicBezTo>
                      <a:pt x="73" y="243"/>
                      <a:pt x="73" y="243"/>
                      <a:pt x="73" y="243"/>
                    </a:cubicBezTo>
                    <a:cubicBezTo>
                      <a:pt x="77" y="240"/>
                      <a:pt x="77" y="240"/>
                      <a:pt x="77" y="240"/>
                    </a:cubicBezTo>
                    <a:cubicBezTo>
                      <a:pt x="106" y="273"/>
                      <a:pt x="106" y="273"/>
                      <a:pt x="106" y="273"/>
                    </a:cubicBezTo>
                    <a:cubicBezTo>
                      <a:pt x="115" y="282"/>
                      <a:pt x="129" y="283"/>
                      <a:pt x="139" y="275"/>
                    </a:cubicBezTo>
                    <a:cubicBezTo>
                      <a:pt x="149" y="266"/>
                      <a:pt x="149" y="251"/>
                      <a:pt x="141" y="242"/>
                    </a:cubicBezTo>
                    <a:cubicBezTo>
                      <a:pt x="138" y="239"/>
                      <a:pt x="138" y="239"/>
                      <a:pt x="138" y="239"/>
                    </a:cubicBezTo>
                    <a:cubicBezTo>
                      <a:pt x="138" y="239"/>
                      <a:pt x="138" y="239"/>
                      <a:pt x="138" y="239"/>
                    </a:cubicBezTo>
                    <a:cubicBezTo>
                      <a:pt x="112" y="209"/>
                      <a:pt x="112" y="209"/>
                      <a:pt x="112" y="209"/>
                    </a:cubicBezTo>
                    <a:cubicBezTo>
                      <a:pt x="128" y="194"/>
                      <a:pt x="128" y="194"/>
                      <a:pt x="128" y="194"/>
                    </a:cubicBezTo>
                    <a:cubicBezTo>
                      <a:pt x="129" y="194"/>
                      <a:pt x="130" y="193"/>
                      <a:pt x="131" y="193"/>
                    </a:cubicBezTo>
                    <a:cubicBezTo>
                      <a:pt x="197" y="178"/>
                      <a:pt x="257" y="188"/>
                      <a:pt x="257" y="188"/>
                    </a:cubicBezTo>
                    <a:cubicBezTo>
                      <a:pt x="174" y="0"/>
                      <a:pt x="174" y="0"/>
                      <a:pt x="174" y="0"/>
                    </a:cubicBezTo>
                    <a:cubicBezTo>
                      <a:pt x="161" y="54"/>
                      <a:pt x="86" y="108"/>
                      <a:pt x="55" y="128"/>
                    </a:cubicBezTo>
                    <a:close/>
                  </a:path>
                </a:pathLst>
              </a:custGeom>
              <a:solidFill>
                <a:srgbClr val="E93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dirty="0">
                  <a:latin typeface="+mj-lt"/>
                </a:endParaRPr>
              </a:p>
            </p:txBody>
          </p:sp>
          <p:sp>
            <p:nvSpPr>
              <p:cNvPr id="53" name="Freeform 27"/>
              <p:cNvSpPr>
                <a:spLocks/>
              </p:cNvSpPr>
              <p:nvPr/>
            </p:nvSpPr>
            <p:spPr bwMode="auto">
              <a:xfrm>
                <a:off x="1446213" y="3295650"/>
                <a:ext cx="423863" cy="865187"/>
              </a:xfrm>
              <a:custGeom>
                <a:avLst/>
                <a:gdLst>
                  <a:gd name="T0" fmla="*/ 0 w 267"/>
                  <a:gd name="T1" fmla="*/ 16 h 545"/>
                  <a:gd name="T2" fmla="*/ 233 w 267"/>
                  <a:gd name="T3" fmla="*/ 545 h 545"/>
                  <a:gd name="T4" fmla="*/ 267 w 267"/>
                  <a:gd name="T5" fmla="*/ 531 h 545"/>
                  <a:gd name="T6" fmla="*/ 32 w 267"/>
                  <a:gd name="T7" fmla="*/ 0 h 545"/>
                  <a:gd name="T8" fmla="*/ 0 w 267"/>
                  <a:gd name="T9" fmla="*/ 16 h 545"/>
                </a:gdLst>
                <a:ahLst/>
                <a:cxnLst>
                  <a:cxn ang="0">
                    <a:pos x="T0" y="T1"/>
                  </a:cxn>
                  <a:cxn ang="0">
                    <a:pos x="T2" y="T3"/>
                  </a:cxn>
                  <a:cxn ang="0">
                    <a:pos x="T4" y="T5"/>
                  </a:cxn>
                  <a:cxn ang="0">
                    <a:pos x="T6" y="T7"/>
                  </a:cxn>
                  <a:cxn ang="0">
                    <a:pos x="T8" y="T9"/>
                  </a:cxn>
                </a:cxnLst>
                <a:rect l="0" t="0" r="r" b="b"/>
                <a:pathLst>
                  <a:path w="267" h="545">
                    <a:moveTo>
                      <a:pt x="0" y="16"/>
                    </a:moveTo>
                    <a:lnTo>
                      <a:pt x="233" y="545"/>
                    </a:lnTo>
                    <a:lnTo>
                      <a:pt x="267" y="531"/>
                    </a:lnTo>
                    <a:lnTo>
                      <a:pt x="32" y="0"/>
                    </a:lnTo>
                    <a:lnTo>
                      <a:pt x="0"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dirty="0">
                  <a:latin typeface="+mj-lt"/>
                </a:endParaRPr>
              </a:p>
            </p:txBody>
          </p:sp>
          <p:sp>
            <p:nvSpPr>
              <p:cNvPr id="54" name="Freeform 28"/>
              <p:cNvSpPr>
                <a:spLocks/>
              </p:cNvSpPr>
              <p:nvPr/>
            </p:nvSpPr>
            <p:spPr bwMode="auto">
              <a:xfrm>
                <a:off x="544513" y="4021138"/>
                <a:ext cx="257175" cy="339725"/>
              </a:xfrm>
              <a:custGeom>
                <a:avLst/>
                <a:gdLst>
                  <a:gd name="T0" fmla="*/ 30 w 61"/>
                  <a:gd name="T1" fmla="*/ 10 h 81"/>
                  <a:gd name="T2" fmla="*/ 28 w 61"/>
                  <a:gd name="T3" fmla="*/ 0 h 81"/>
                  <a:gd name="T4" fmla="*/ 17 w 61"/>
                  <a:gd name="T5" fmla="*/ 5 h 81"/>
                  <a:gd name="T6" fmla="*/ 1 w 61"/>
                  <a:gd name="T7" fmla="*/ 32 h 81"/>
                  <a:gd name="T8" fmla="*/ 15 w 61"/>
                  <a:gd name="T9" fmla="*/ 26 h 81"/>
                  <a:gd name="T10" fmla="*/ 21 w 61"/>
                  <a:gd name="T11" fmla="*/ 28 h 81"/>
                  <a:gd name="T12" fmla="*/ 21 w 61"/>
                  <a:gd name="T13" fmla="*/ 29 h 81"/>
                  <a:gd name="T14" fmla="*/ 22 w 61"/>
                  <a:gd name="T15" fmla="*/ 29 h 81"/>
                  <a:gd name="T16" fmla="*/ 19 w 61"/>
                  <a:gd name="T17" fmla="*/ 35 h 81"/>
                  <a:gd name="T18" fmla="*/ 4 w 61"/>
                  <a:gd name="T19" fmla="*/ 42 h 81"/>
                  <a:gd name="T20" fmla="*/ 6 w 61"/>
                  <a:gd name="T21" fmla="*/ 47 h 81"/>
                  <a:gd name="T22" fmla="*/ 21 w 61"/>
                  <a:gd name="T23" fmla="*/ 40 h 81"/>
                  <a:gd name="T24" fmla="*/ 27 w 61"/>
                  <a:gd name="T25" fmla="*/ 42 h 81"/>
                  <a:gd name="T26" fmla="*/ 28 w 61"/>
                  <a:gd name="T27" fmla="*/ 43 h 81"/>
                  <a:gd name="T28" fmla="*/ 28 w 61"/>
                  <a:gd name="T29" fmla="*/ 43 h 81"/>
                  <a:gd name="T30" fmla="*/ 25 w 61"/>
                  <a:gd name="T31" fmla="*/ 49 h 81"/>
                  <a:gd name="T32" fmla="*/ 10 w 61"/>
                  <a:gd name="T33" fmla="*/ 56 h 81"/>
                  <a:gd name="T34" fmla="*/ 12 w 61"/>
                  <a:gd name="T35" fmla="*/ 61 h 81"/>
                  <a:gd name="T36" fmla="*/ 28 w 61"/>
                  <a:gd name="T37" fmla="*/ 54 h 81"/>
                  <a:gd name="T38" fmla="*/ 34 w 61"/>
                  <a:gd name="T39" fmla="*/ 56 h 81"/>
                  <a:gd name="T40" fmla="*/ 34 w 61"/>
                  <a:gd name="T41" fmla="*/ 56 h 81"/>
                  <a:gd name="T42" fmla="*/ 34 w 61"/>
                  <a:gd name="T43" fmla="*/ 57 h 81"/>
                  <a:gd name="T44" fmla="*/ 31 w 61"/>
                  <a:gd name="T45" fmla="*/ 63 h 81"/>
                  <a:gd name="T46" fmla="*/ 17 w 61"/>
                  <a:gd name="T47" fmla="*/ 69 h 81"/>
                  <a:gd name="T48" fmla="*/ 48 w 61"/>
                  <a:gd name="T49" fmla="*/ 76 h 81"/>
                  <a:gd name="T50" fmla="*/ 61 w 61"/>
                  <a:gd name="T51" fmla="*/ 71 h 81"/>
                  <a:gd name="T52" fmla="*/ 53 w 61"/>
                  <a:gd name="T53" fmla="*/ 61 h 81"/>
                  <a:gd name="T54" fmla="*/ 30 w 61"/>
                  <a:gd name="T55" fmla="*/ 1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1" h="81">
                    <a:moveTo>
                      <a:pt x="30" y="10"/>
                    </a:moveTo>
                    <a:cubicBezTo>
                      <a:pt x="29" y="6"/>
                      <a:pt x="28" y="3"/>
                      <a:pt x="28" y="0"/>
                    </a:cubicBezTo>
                    <a:cubicBezTo>
                      <a:pt x="17" y="5"/>
                      <a:pt x="17" y="5"/>
                      <a:pt x="17" y="5"/>
                    </a:cubicBezTo>
                    <a:cubicBezTo>
                      <a:pt x="6" y="10"/>
                      <a:pt x="0" y="21"/>
                      <a:pt x="1" y="32"/>
                    </a:cubicBezTo>
                    <a:cubicBezTo>
                      <a:pt x="15" y="26"/>
                      <a:pt x="15" y="26"/>
                      <a:pt x="15" y="26"/>
                    </a:cubicBezTo>
                    <a:cubicBezTo>
                      <a:pt x="18" y="25"/>
                      <a:pt x="20" y="26"/>
                      <a:pt x="21" y="28"/>
                    </a:cubicBezTo>
                    <a:cubicBezTo>
                      <a:pt x="21" y="29"/>
                      <a:pt x="21" y="29"/>
                      <a:pt x="21" y="29"/>
                    </a:cubicBezTo>
                    <a:cubicBezTo>
                      <a:pt x="21" y="29"/>
                      <a:pt x="22" y="29"/>
                      <a:pt x="22" y="29"/>
                    </a:cubicBezTo>
                    <a:cubicBezTo>
                      <a:pt x="23" y="31"/>
                      <a:pt x="22" y="34"/>
                      <a:pt x="19" y="35"/>
                    </a:cubicBezTo>
                    <a:cubicBezTo>
                      <a:pt x="4" y="42"/>
                      <a:pt x="4" y="42"/>
                      <a:pt x="4" y="42"/>
                    </a:cubicBezTo>
                    <a:cubicBezTo>
                      <a:pt x="6" y="47"/>
                      <a:pt x="6" y="47"/>
                      <a:pt x="6" y="47"/>
                    </a:cubicBezTo>
                    <a:cubicBezTo>
                      <a:pt x="21" y="40"/>
                      <a:pt x="21" y="40"/>
                      <a:pt x="21" y="40"/>
                    </a:cubicBezTo>
                    <a:cubicBezTo>
                      <a:pt x="24" y="39"/>
                      <a:pt x="26" y="40"/>
                      <a:pt x="27" y="42"/>
                    </a:cubicBezTo>
                    <a:cubicBezTo>
                      <a:pt x="27" y="42"/>
                      <a:pt x="27" y="43"/>
                      <a:pt x="28" y="43"/>
                    </a:cubicBezTo>
                    <a:cubicBezTo>
                      <a:pt x="28" y="43"/>
                      <a:pt x="28" y="43"/>
                      <a:pt x="28" y="43"/>
                    </a:cubicBezTo>
                    <a:cubicBezTo>
                      <a:pt x="29" y="45"/>
                      <a:pt x="28" y="48"/>
                      <a:pt x="25" y="49"/>
                    </a:cubicBezTo>
                    <a:cubicBezTo>
                      <a:pt x="10" y="56"/>
                      <a:pt x="10" y="56"/>
                      <a:pt x="10" y="56"/>
                    </a:cubicBezTo>
                    <a:cubicBezTo>
                      <a:pt x="12" y="61"/>
                      <a:pt x="12" y="61"/>
                      <a:pt x="12" y="61"/>
                    </a:cubicBezTo>
                    <a:cubicBezTo>
                      <a:pt x="28" y="54"/>
                      <a:pt x="28" y="54"/>
                      <a:pt x="28" y="54"/>
                    </a:cubicBezTo>
                    <a:cubicBezTo>
                      <a:pt x="30" y="53"/>
                      <a:pt x="33" y="54"/>
                      <a:pt x="34" y="56"/>
                    </a:cubicBezTo>
                    <a:cubicBezTo>
                      <a:pt x="34" y="56"/>
                      <a:pt x="34" y="56"/>
                      <a:pt x="34" y="56"/>
                    </a:cubicBezTo>
                    <a:cubicBezTo>
                      <a:pt x="34" y="57"/>
                      <a:pt x="34" y="57"/>
                      <a:pt x="34" y="57"/>
                    </a:cubicBezTo>
                    <a:cubicBezTo>
                      <a:pt x="35" y="59"/>
                      <a:pt x="34" y="62"/>
                      <a:pt x="31" y="63"/>
                    </a:cubicBezTo>
                    <a:cubicBezTo>
                      <a:pt x="17" y="69"/>
                      <a:pt x="17" y="69"/>
                      <a:pt x="17" y="69"/>
                    </a:cubicBezTo>
                    <a:cubicBezTo>
                      <a:pt x="24" y="78"/>
                      <a:pt x="37" y="81"/>
                      <a:pt x="48" y="76"/>
                    </a:cubicBezTo>
                    <a:cubicBezTo>
                      <a:pt x="61" y="71"/>
                      <a:pt x="61" y="71"/>
                      <a:pt x="61" y="71"/>
                    </a:cubicBezTo>
                    <a:cubicBezTo>
                      <a:pt x="58" y="68"/>
                      <a:pt x="55" y="65"/>
                      <a:pt x="53" y="61"/>
                    </a:cubicBezTo>
                    <a:lnTo>
                      <a:pt x="3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dirty="0">
                  <a:latin typeface="+mj-lt"/>
                </a:endParaRPr>
              </a:p>
            </p:txBody>
          </p:sp>
        </p:grpSp>
        <p:sp>
          <p:nvSpPr>
            <p:cNvPr id="33" name="Freeform 9"/>
            <p:cNvSpPr>
              <a:spLocks noEditPoints="1"/>
            </p:cNvSpPr>
            <p:nvPr/>
          </p:nvSpPr>
          <p:spPr bwMode="auto">
            <a:xfrm>
              <a:off x="1479811" y="2401246"/>
              <a:ext cx="726014" cy="726203"/>
            </a:xfrm>
            <a:custGeom>
              <a:avLst/>
              <a:gdLst>
                <a:gd name="T0" fmla="*/ 122 w 243"/>
                <a:gd name="T1" fmla="*/ 0 h 243"/>
                <a:gd name="T2" fmla="*/ 0 w 243"/>
                <a:gd name="T3" fmla="*/ 121 h 243"/>
                <a:gd name="T4" fmla="*/ 122 w 243"/>
                <a:gd name="T5" fmla="*/ 243 h 243"/>
                <a:gd name="T6" fmla="*/ 243 w 243"/>
                <a:gd name="T7" fmla="*/ 121 h 243"/>
                <a:gd name="T8" fmla="*/ 122 w 243"/>
                <a:gd name="T9" fmla="*/ 0 h 243"/>
                <a:gd name="T10" fmla="*/ 154 w 243"/>
                <a:gd name="T11" fmla="*/ 121 h 243"/>
                <a:gd name="T12" fmla="*/ 133 w 243"/>
                <a:gd name="T13" fmla="*/ 121 h 243"/>
                <a:gd name="T14" fmla="*/ 133 w 243"/>
                <a:gd name="T15" fmla="*/ 196 h 243"/>
                <a:gd name="T16" fmla="*/ 102 w 243"/>
                <a:gd name="T17" fmla="*/ 196 h 243"/>
                <a:gd name="T18" fmla="*/ 102 w 243"/>
                <a:gd name="T19" fmla="*/ 121 h 243"/>
                <a:gd name="T20" fmla="*/ 87 w 243"/>
                <a:gd name="T21" fmla="*/ 121 h 243"/>
                <a:gd name="T22" fmla="*/ 87 w 243"/>
                <a:gd name="T23" fmla="*/ 94 h 243"/>
                <a:gd name="T24" fmla="*/ 102 w 243"/>
                <a:gd name="T25" fmla="*/ 94 h 243"/>
                <a:gd name="T26" fmla="*/ 102 w 243"/>
                <a:gd name="T27" fmla="*/ 77 h 243"/>
                <a:gd name="T28" fmla="*/ 133 w 243"/>
                <a:gd name="T29" fmla="*/ 46 h 243"/>
                <a:gd name="T30" fmla="*/ 156 w 243"/>
                <a:gd name="T31" fmla="*/ 46 h 243"/>
                <a:gd name="T32" fmla="*/ 156 w 243"/>
                <a:gd name="T33" fmla="*/ 72 h 243"/>
                <a:gd name="T34" fmla="*/ 140 w 243"/>
                <a:gd name="T35" fmla="*/ 72 h 243"/>
                <a:gd name="T36" fmla="*/ 133 w 243"/>
                <a:gd name="T37" fmla="*/ 79 h 243"/>
                <a:gd name="T38" fmla="*/ 133 w 243"/>
                <a:gd name="T39" fmla="*/ 94 h 243"/>
                <a:gd name="T40" fmla="*/ 157 w 243"/>
                <a:gd name="T41" fmla="*/ 94 h 243"/>
                <a:gd name="T42" fmla="*/ 154 w 243"/>
                <a:gd name="T43" fmla="*/ 12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43">
                  <a:moveTo>
                    <a:pt x="122" y="0"/>
                  </a:moveTo>
                  <a:cubicBezTo>
                    <a:pt x="55" y="0"/>
                    <a:pt x="0" y="54"/>
                    <a:pt x="0" y="121"/>
                  </a:cubicBezTo>
                  <a:cubicBezTo>
                    <a:pt x="0" y="188"/>
                    <a:pt x="55" y="243"/>
                    <a:pt x="122" y="243"/>
                  </a:cubicBezTo>
                  <a:cubicBezTo>
                    <a:pt x="189" y="243"/>
                    <a:pt x="243" y="188"/>
                    <a:pt x="243" y="121"/>
                  </a:cubicBezTo>
                  <a:cubicBezTo>
                    <a:pt x="243" y="54"/>
                    <a:pt x="189" y="0"/>
                    <a:pt x="122" y="0"/>
                  </a:cubicBezTo>
                  <a:close/>
                  <a:moveTo>
                    <a:pt x="154" y="121"/>
                  </a:moveTo>
                  <a:cubicBezTo>
                    <a:pt x="133" y="121"/>
                    <a:pt x="133" y="121"/>
                    <a:pt x="133" y="121"/>
                  </a:cubicBezTo>
                  <a:cubicBezTo>
                    <a:pt x="133" y="154"/>
                    <a:pt x="133" y="196"/>
                    <a:pt x="133" y="196"/>
                  </a:cubicBezTo>
                  <a:cubicBezTo>
                    <a:pt x="102" y="196"/>
                    <a:pt x="102" y="196"/>
                    <a:pt x="102" y="196"/>
                  </a:cubicBezTo>
                  <a:cubicBezTo>
                    <a:pt x="102" y="196"/>
                    <a:pt x="102" y="155"/>
                    <a:pt x="102" y="121"/>
                  </a:cubicBezTo>
                  <a:cubicBezTo>
                    <a:pt x="87" y="121"/>
                    <a:pt x="87" y="121"/>
                    <a:pt x="87" y="121"/>
                  </a:cubicBezTo>
                  <a:cubicBezTo>
                    <a:pt x="87" y="94"/>
                    <a:pt x="87" y="94"/>
                    <a:pt x="87" y="94"/>
                  </a:cubicBezTo>
                  <a:cubicBezTo>
                    <a:pt x="102" y="94"/>
                    <a:pt x="102" y="94"/>
                    <a:pt x="102" y="94"/>
                  </a:cubicBezTo>
                  <a:cubicBezTo>
                    <a:pt x="102" y="77"/>
                    <a:pt x="102" y="77"/>
                    <a:pt x="102" y="77"/>
                  </a:cubicBezTo>
                  <a:cubicBezTo>
                    <a:pt x="102" y="65"/>
                    <a:pt x="108" y="46"/>
                    <a:pt x="133" y="46"/>
                  </a:cubicBezTo>
                  <a:cubicBezTo>
                    <a:pt x="156" y="46"/>
                    <a:pt x="156" y="46"/>
                    <a:pt x="156" y="46"/>
                  </a:cubicBezTo>
                  <a:cubicBezTo>
                    <a:pt x="156" y="72"/>
                    <a:pt x="156" y="72"/>
                    <a:pt x="156" y="72"/>
                  </a:cubicBezTo>
                  <a:cubicBezTo>
                    <a:pt x="156" y="72"/>
                    <a:pt x="142" y="72"/>
                    <a:pt x="140" y="72"/>
                  </a:cubicBezTo>
                  <a:cubicBezTo>
                    <a:pt x="137" y="72"/>
                    <a:pt x="133" y="73"/>
                    <a:pt x="133" y="79"/>
                  </a:cubicBezTo>
                  <a:cubicBezTo>
                    <a:pt x="133" y="94"/>
                    <a:pt x="133" y="94"/>
                    <a:pt x="133" y="94"/>
                  </a:cubicBezTo>
                  <a:cubicBezTo>
                    <a:pt x="157" y="94"/>
                    <a:pt x="157" y="94"/>
                    <a:pt x="157" y="94"/>
                  </a:cubicBezTo>
                  <a:lnTo>
                    <a:pt x="154" y="121"/>
                  </a:lnTo>
                  <a:close/>
                </a:path>
              </a:pathLst>
            </a:custGeom>
            <a:solidFill>
              <a:schemeClr val="accent6">
                <a:lumMod val="75000"/>
              </a:schemeClr>
            </a:solidFill>
            <a:ln>
              <a:noFill/>
            </a:ln>
          </p:spPr>
          <p:txBody>
            <a:bodyPr vert="horz" wrap="square" lIns="91422" tIns="45711" rIns="91422" bIns="45711" numCol="1" anchor="t" anchorCtr="0" compatLnSpc="1">
              <a:prstTxWarp prst="textNoShape">
                <a:avLst/>
              </a:prstTxWarp>
            </a:bodyPr>
            <a:lstStyle/>
            <a:p>
              <a:endParaRPr lang="id-ID" sz="900" dirty="0">
                <a:latin typeface="+mj-lt"/>
              </a:endParaRPr>
            </a:p>
          </p:txBody>
        </p:sp>
        <p:sp>
          <p:nvSpPr>
            <p:cNvPr id="34" name="AutoShape 64"/>
            <p:cNvSpPr>
              <a:spLocks/>
            </p:cNvSpPr>
            <p:nvPr/>
          </p:nvSpPr>
          <p:spPr bwMode="auto">
            <a:xfrm>
              <a:off x="949493" y="3724123"/>
              <a:ext cx="349102" cy="34779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0"/>
                  </a:moveTo>
                  <a:cubicBezTo>
                    <a:pt x="20630" y="0"/>
                    <a:pt x="20946" y="161"/>
                    <a:pt x="21208" y="481"/>
                  </a:cubicBezTo>
                  <a:cubicBezTo>
                    <a:pt x="21470" y="798"/>
                    <a:pt x="21599" y="1177"/>
                    <a:pt x="21599" y="1618"/>
                  </a:cubicBezTo>
                  <a:lnTo>
                    <a:pt x="21599" y="19981"/>
                  </a:lnTo>
                  <a:cubicBezTo>
                    <a:pt x="21599" y="20422"/>
                    <a:pt x="21470" y="20801"/>
                    <a:pt x="21208" y="21121"/>
                  </a:cubicBezTo>
                  <a:cubicBezTo>
                    <a:pt x="20946" y="21441"/>
                    <a:pt x="20630" y="21599"/>
                    <a:pt x="20263" y="21599"/>
                  </a:cubicBezTo>
                  <a:lnTo>
                    <a:pt x="1346" y="21599"/>
                  </a:lnTo>
                  <a:cubicBezTo>
                    <a:pt x="979" y="21599"/>
                    <a:pt x="663" y="21441"/>
                    <a:pt x="399" y="21121"/>
                  </a:cubicBezTo>
                  <a:cubicBezTo>
                    <a:pt x="132" y="20801"/>
                    <a:pt x="0" y="20422"/>
                    <a:pt x="0" y="19981"/>
                  </a:cubicBezTo>
                  <a:lnTo>
                    <a:pt x="0" y="1618"/>
                  </a:lnTo>
                  <a:cubicBezTo>
                    <a:pt x="0" y="1177"/>
                    <a:pt x="132" y="798"/>
                    <a:pt x="399" y="481"/>
                  </a:cubicBezTo>
                  <a:cubicBezTo>
                    <a:pt x="663" y="161"/>
                    <a:pt x="979" y="0"/>
                    <a:pt x="1346" y="0"/>
                  </a:cubicBezTo>
                  <a:lnTo>
                    <a:pt x="20263" y="0"/>
                  </a:lnTo>
                  <a:close/>
                  <a:moveTo>
                    <a:pt x="19805" y="2252"/>
                  </a:moveTo>
                  <a:lnTo>
                    <a:pt x="8590" y="2252"/>
                  </a:lnTo>
                  <a:lnTo>
                    <a:pt x="8426" y="3545"/>
                  </a:lnTo>
                  <a:lnTo>
                    <a:pt x="1804" y="3545"/>
                  </a:lnTo>
                  <a:lnTo>
                    <a:pt x="1804" y="5501"/>
                  </a:lnTo>
                  <a:lnTo>
                    <a:pt x="19805" y="5501"/>
                  </a:lnTo>
                  <a:lnTo>
                    <a:pt x="19805" y="2252"/>
                  </a:lnTo>
                  <a:close/>
                  <a:moveTo>
                    <a:pt x="19805" y="17746"/>
                  </a:moveTo>
                  <a:lnTo>
                    <a:pt x="1804" y="17746"/>
                  </a:lnTo>
                  <a:lnTo>
                    <a:pt x="1804" y="19350"/>
                  </a:lnTo>
                  <a:lnTo>
                    <a:pt x="19805" y="19350"/>
                  </a:lnTo>
                  <a:lnTo>
                    <a:pt x="19805" y="17746"/>
                  </a:lnTo>
                  <a:close/>
                  <a:moveTo>
                    <a:pt x="3116" y="2743"/>
                  </a:moveTo>
                  <a:lnTo>
                    <a:pt x="6820" y="2743"/>
                  </a:lnTo>
                  <a:lnTo>
                    <a:pt x="6820" y="1436"/>
                  </a:lnTo>
                  <a:lnTo>
                    <a:pt x="3116" y="1436"/>
                  </a:lnTo>
                  <a:lnTo>
                    <a:pt x="3116" y="2743"/>
                  </a:lnTo>
                  <a:close/>
                  <a:moveTo>
                    <a:pt x="6529" y="11631"/>
                  </a:moveTo>
                  <a:cubicBezTo>
                    <a:pt x="6529" y="12342"/>
                    <a:pt x="6639" y="13011"/>
                    <a:pt x="6862" y="13634"/>
                  </a:cubicBezTo>
                  <a:cubicBezTo>
                    <a:pt x="7084" y="14257"/>
                    <a:pt x="7388" y="14800"/>
                    <a:pt x="7775" y="15264"/>
                  </a:cubicBezTo>
                  <a:cubicBezTo>
                    <a:pt x="8162" y="15731"/>
                    <a:pt x="8617" y="16095"/>
                    <a:pt x="9134" y="16359"/>
                  </a:cubicBezTo>
                  <a:cubicBezTo>
                    <a:pt x="9655" y="16630"/>
                    <a:pt x="10211" y="16762"/>
                    <a:pt x="10806" y="16762"/>
                  </a:cubicBezTo>
                  <a:cubicBezTo>
                    <a:pt x="11398" y="16762"/>
                    <a:pt x="11954" y="16630"/>
                    <a:pt x="12470" y="16359"/>
                  </a:cubicBezTo>
                  <a:cubicBezTo>
                    <a:pt x="12984" y="16095"/>
                    <a:pt x="13435" y="15731"/>
                    <a:pt x="13824" y="15264"/>
                  </a:cubicBezTo>
                  <a:cubicBezTo>
                    <a:pt x="14211" y="14800"/>
                    <a:pt x="14515" y="14257"/>
                    <a:pt x="14737" y="13634"/>
                  </a:cubicBezTo>
                  <a:cubicBezTo>
                    <a:pt x="14960" y="13011"/>
                    <a:pt x="15070" y="12342"/>
                    <a:pt x="15070" y="11631"/>
                  </a:cubicBezTo>
                  <a:cubicBezTo>
                    <a:pt x="15070" y="10917"/>
                    <a:pt x="14960" y="10250"/>
                    <a:pt x="14737" y="9625"/>
                  </a:cubicBezTo>
                  <a:cubicBezTo>
                    <a:pt x="14515" y="9002"/>
                    <a:pt x="14211" y="8461"/>
                    <a:pt x="13824" y="8003"/>
                  </a:cubicBezTo>
                  <a:cubicBezTo>
                    <a:pt x="13435" y="7542"/>
                    <a:pt x="12982" y="7178"/>
                    <a:pt x="12463" y="6914"/>
                  </a:cubicBezTo>
                  <a:cubicBezTo>
                    <a:pt x="11944" y="6646"/>
                    <a:pt x="11391" y="6511"/>
                    <a:pt x="10806" y="6511"/>
                  </a:cubicBezTo>
                  <a:cubicBezTo>
                    <a:pt x="10211" y="6511"/>
                    <a:pt x="9655" y="6646"/>
                    <a:pt x="9134" y="6914"/>
                  </a:cubicBezTo>
                  <a:cubicBezTo>
                    <a:pt x="8617" y="7178"/>
                    <a:pt x="8162" y="7542"/>
                    <a:pt x="7775" y="8003"/>
                  </a:cubicBezTo>
                  <a:cubicBezTo>
                    <a:pt x="7388" y="8461"/>
                    <a:pt x="7084" y="9002"/>
                    <a:pt x="6862" y="9625"/>
                  </a:cubicBezTo>
                  <a:cubicBezTo>
                    <a:pt x="6639" y="10250"/>
                    <a:pt x="6529" y="10917"/>
                    <a:pt x="6529" y="11631"/>
                  </a:cubicBezTo>
                  <a:moveTo>
                    <a:pt x="13724" y="11631"/>
                  </a:moveTo>
                  <a:cubicBezTo>
                    <a:pt x="13724" y="12109"/>
                    <a:pt x="13648" y="12565"/>
                    <a:pt x="13501" y="12999"/>
                  </a:cubicBezTo>
                  <a:cubicBezTo>
                    <a:pt x="13352" y="13434"/>
                    <a:pt x="13146" y="13813"/>
                    <a:pt x="12879" y="14127"/>
                  </a:cubicBezTo>
                  <a:cubicBezTo>
                    <a:pt x="12612" y="14439"/>
                    <a:pt x="12301" y="14688"/>
                    <a:pt x="11942" y="14870"/>
                  </a:cubicBezTo>
                  <a:cubicBezTo>
                    <a:pt x="11582" y="15052"/>
                    <a:pt x="11205" y="15144"/>
                    <a:pt x="10806" y="15144"/>
                  </a:cubicBezTo>
                  <a:cubicBezTo>
                    <a:pt x="10407" y="15144"/>
                    <a:pt x="10025" y="15052"/>
                    <a:pt x="9662" y="14870"/>
                  </a:cubicBezTo>
                  <a:cubicBezTo>
                    <a:pt x="9300" y="14688"/>
                    <a:pt x="8987" y="14439"/>
                    <a:pt x="8725" y="14127"/>
                  </a:cubicBezTo>
                  <a:cubicBezTo>
                    <a:pt x="8463" y="13813"/>
                    <a:pt x="8257" y="13440"/>
                    <a:pt x="8103" y="13008"/>
                  </a:cubicBezTo>
                  <a:cubicBezTo>
                    <a:pt x="7951" y="12579"/>
                    <a:pt x="7875" y="12118"/>
                    <a:pt x="7875" y="11631"/>
                  </a:cubicBezTo>
                  <a:cubicBezTo>
                    <a:pt x="7875" y="11152"/>
                    <a:pt x="7951" y="10700"/>
                    <a:pt x="8103" y="10265"/>
                  </a:cubicBezTo>
                  <a:cubicBezTo>
                    <a:pt x="8257" y="9836"/>
                    <a:pt x="8463" y="9460"/>
                    <a:pt x="8725" y="9140"/>
                  </a:cubicBezTo>
                  <a:cubicBezTo>
                    <a:pt x="8987" y="8823"/>
                    <a:pt x="9298" y="8576"/>
                    <a:pt x="9657" y="8394"/>
                  </a:cubicBezTo>
                  <a:cubicBezTo>
                    <a:pt x="10015" y="8218"/>
                    <a:pt x="10399" y="8130"/>
                    <a:pt x="10806" y="8130"/>
                  </a:cubicBezTo>
                  <a:cubicBezTo>
                    <a:pt x="11205" y="8130"/>
                    <a:pt x="11582" y="8218"/>
                    <a:pt x="11942" y="8394"/>
                  </a:cubicBezTo>
                  <a:cubicBezTo>
                    <a:pt x="12301" y="8576"/>
                    <a:pt x="12612" y="8823"/>
                    <a:pt x="12879" y="9140"/>
                  </a:cubicBezTo>
                  <a:cubicBezTo>
                    <a:pt x="13146" y="9460"/>
                    <a:pt x="13352" y="9836"/>
                    <a:pt x="13501" y="10265"/>
                  </a:cubicBezTo>
                  <a:cubicBezTo>
                    <a:pt x="13648" y="10700"/>
                    <a:pt x="13724" y="11152"/>
                    <a:pt x="13724" y="11631"/>
                  </a:cubicBezTo>
                  <a:moveTo>
                    <a:pt x="9692" y="11631"/>
                  </a:moveTo>
                  <a:cubicBezTo>
                    <a:pt x="9692" y="11246"/>
                    <a:pt x="9799" y="10929"/>
                    <a:pt x="10020" y="10682"/>
                  </a:cubicBezTo>
                  <a:cubicBezTo>
                    <a:pt x="10238" y="10432"/>
                    <a:pt x="10500" y="10309"/>
                    <a:pt x="10806" y="10309"/>
                  </a:cubicBezTo>
                  <a:lnTo>
                    <a:pt x="10806" y="10280"/>
                  </a:lnTo>
                  <a:cubicBezTo>
                    <a:pt x="10945" y="10280"/>
                    <a:pt x="11065" y="10224"/>
                    <a:pt x="11163" y="10109"/>
                  </a:cubicBezTo>
                  <a:cubicBezTo>
                    <a:pt x="11261" y="9998"/>
                    <a:pt x="11310" y="9862"/>
                    <a:pt x="11310" y="9704"/>
                  </a:cubicBezTo>
                  <a:cubicBezTo>
                    <a:pt x="11310" y="9533"/>
                    <a:pt x="11261" y="9392"/>
                    <a:pt x="11163" y="9275"/>
                  </a:cubicBezTo>
                  <a:cubicBezTo>
                    <a:pt x="11065" y="9157"/>
                    <a:pt x="10945" y="9096"/>
                    <a:pt x="10806" y="9096"/>
                  </a:cubicBezTo>
                  <a:cubicBezTo>
                    <a:pt x="10228" y="9096"/>
                    <a:pt x="9733" y="9348"/>
                    <a:pt x="9322" y="9848"/>
                  </a:cubicBezTo>
                  <a:cubicBezTo>
                    <a:pt x="8913" y="10350"/>
                    <a:pt x="8708" y="10943"/>
                    <a:pt x="8708" y="11628"/>
                  </a:cubicBezTo>
                  <a:cubicBezTo>
                    <a:pt x="8708" y="11777"/>
                    <a:pt x="8757" y="11913"/>
                    <a:pt x="8854" y="12027"/>
                  </a:cubicBezTo>
                  <a:cubicBezTo>
                    <a:pt x="8952" y="12147"/>
                    <a:pt x="9063" y="12206"/>
                    <a:pt x="9187" y="12206"/>
                  </a:cubicBezTo>
                  <a:cubicBezTo>
                    <a:pt x="9329" y="12206"/>
                    <a:pt x="9447" y="12148"/>
                    <a:pt x="9545" y="12027"/>
                  </a:cubicBezTo>
                  <a:cubicBezTo>
                    <a:pt x="9643" y="11916"/>
                    <a:pt x="9692" y="11780"/>
                    <a:pt x="9692" y="11631"/>
                  </a:cubicBezTo>
                </a:path>
              </a:pathLst>
            </a:custGeom>
            <a:solidFill>
              <a:schemeClr val="accent3">
                <a:lumMod val="60000"/>
                <a:lumOff val="40000"/>
              </a:schemeClr>
            </a:solidFill>
            <a:ln>
              <a:noFill/>
            </a:ln>
            <a:effectLst/>
          </p:spPr>
          <p:txBody>
            <a:bodyPr lIns="50789" tIns="50789" rIns="50789" bIns="50789" anchor="ctr"/>
            <a:lstStyle/>
            <a:p>
              <a:pPr defTabSz="457098">
                <a:defRPr/>
              </a:pPr>
              <a:endParaRPr lang="es-ES" sz="2900" dirty="0">
                <a:solidFill>
                  <a:srgbClr val="44CEB9"/>
                </a:solidFill>
                <a:effectLst>
                  <a:outerShdw blurRad="38100" dist="38100" dir="2700000" algn="tl">
                    <a:srgbClr val="000000"/>
                  </a:outerShdw>
                </a:effectLst>
                <a:latin typeface="+mj-lt"/>
                <a:cs typeface="Gill Sans" charset="0"/>
                <a:sym typeface="Gill Sans" charset="0"/>
              </a:endParaRPr>
            </a:p>
          </p:txBody>
        </p:sp>
        <p:grpSp>
          <p:nvGrpSpPr>
            <p:cNvPr id="35" name="Group 34"/>
            <p:cNvGrpSpPr/>
            <p:nvPr/>
          </p:nvGrpSpPr>
          <p:grpSpPr>
            <a:xfrm>
              <a:off x="2549816" y="4952376"/>
              <a:ext cx="743382" cy="740938"/>
              <a:chOff x="4805363" y="4148138"/>
              <a:chExt cx="895350" cy="892175"/>
            </a:xfrm>
            <a:solidFill>
              <a:schemeClr val="accent6"/>
            </a:solidFill>
          </p:grpSpPr>
          <p:sp>
            <p:nvSpPr>
              <p:cNvPr id="48" name="Freeform 67"/>
              <p:cNvSpPr>
                <a:spLocks/>
              </p:cNvSpPr>
              <p:nvPr/>
            </p:nvSpPr>
            <p:spPr bwMode="auto">
              <a:xfrm>
                <a:off x="5332413" y="4371975"/>
                <a:ext cx="103188" cy="66675"/>
              </a:xfrm>
              <a:custGeom>
                <a:avLst/>
                <a:gdLst>
                  <a:gd name="T0" fmla="*/ 36 w 36"/>
                  <a:gd name="T1" fmla="*/ 2 h 23"/>
                  <a:gd name="T2" fmla="*/ 34 w 36"/>
                  <a:gd name="T3" fmla="*/ 1 h 23"/>
                  <a:gd name="T4" fmla="*/ 0 w 36"/>
                  <a:gd name="T5" fmla="*/ 23 h 23"/>
                  <a:gd name="T6" fmla="*/ 22 w 36"/>
                  <a:gd name="T7" fmla="*/ 15 h 23"/>
                  <a:gd name="T8" fmla="*/ 32 w 36"/>
                  <a:gd name="T9" fmla="*/ 6 h 23"/>
                  <a:gd name="T10" fmla="*/ 36 w 36"/>
                  <a:gd name="T11" fmla="*/ 2 h 23"/>
                </a:gdLst>
                <a:ahLst/>
                <a:cxnLst>
                  <a:cxn ang="0">
                    <a:pos x="T0" y="T1"/>
                  </a:cxn>
                  <a:cxn ang="0">
                    <a:pos x="T2" y="T3"/>
                  </a:cxn>
                  <a:cxn ang="0">
                    <a:pos x="T4" y="T5"/>
                  </a:cxn>
                  <a:cxn ang="0">
                    <a:pos x="T6" y="T7"/>
                  </a:cxn>
                  <a:cxn ang="0">
                    <a:pos x="T8" y="T9"/>
                  </a:cxn>
                  <a:cxn ang="0">
                    <a:pos x="T10" y="T11"/>
                  </a:cxn>
                </a:cxnLst>
                <a:rect l="0" t="0" r="r" b="b"/>
                <a:pathLst>
                  <a:path w="36" h="23">
                    <a:moveTo>
                      <a:pt x="36" y="2"/>
                    </a:moveTo>
                    <a:cubicBezTo>
                      <a:pt x="35" y="2"/>
                      <a:pt x="35" y="1"/>
                      <a:pt x="34" y="1"/>
                    </a:cubicBezTo>
                    <a:cubicBezTo>
                      <a:pt x="19" y="0"/>
                      <a:pt x="5" y="9"/>
                      <a:pt x="0" y="23"/>
                    </a:cubicBezTo>
                    <a:cubicBezTo>
                      <a:pt x="8" y="22"/>
                      <a:pt x="15" y="19"/>
                      <a:pt x="22" y="15"/>
                    </a:cubicBezTo>
                    <a:cubicBezTo>
                      <a:pt x="25" y="12"/>
                      <a:pt x="29" y="10"/>
                      <a:pt x="32" y="6"/>
                    </a:cubicBezTo>
                    <a:cubicBezTo>
                      <a:pt x="32" y="6"/>
                      <a:pt x="35" y="3"/>
                      <a:pt x="3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dirty="0">
                  <a:latin typeface="+mj-lt"/>
                  <a:cs typeface="Raleway Black"/>
                </a:endParaRPr>
              </a:p>
            </p:txBody>
          </p:sp>
          <p:sp>
            <p:nvSpPr>
              <p:cNvPr id="50" name="Freeform 68"/>
              <p:cNvSpPr>
                <a:spLocks/>
              </p:cNvSpPr>
              <p:nvPr/>
            </p:nvSpPr>
            <p:spPr bwMode="auto">
              <a:xfrm>
                <a:off x="5067301" y="4371975"/>
                <a:ext cx="103188" cy="66675"/>
              </a:xfrm>
              <a:custGeom>
                <a:avLst/>
                <a:gdLst>
                  <a:gd name="T0" fmla="*/ 4 w 36"/>
                  <a:gd name="T1" fmla="*/ 6 h 23"/>
                  <a:gd name="T2" fmla="*/ 14 w 36"/>
                  <a:gd name="T3" fmla="*/ 15 h 23"/>
                  <a:gd name="T4" fmla="*/ 36 w 36"/>
                  <a:gd name="T5" fmla="*/ 23 h 23"/>
                  <a:gd name="T6" fmla="*/ 2 w 36"/>
                  <a:gd name="T7" fmla="*/ 1 h 23"/>
                  <a:gd name="T8" fmla="*/ 0 w 36"/>
                  <a:gd name="T9" fmla="*/ 2 h 23"/>
                  <a:gd name="T10" fmla="*/ 4 w 36"/>
                  <a:gd name="T11" fmla="*/ 6 h 23"/>
                </a:gdLst>
                <a:ahLst/>
                <a:cxnLst>
                  <a:cxn ang="0">
                    <a:pos x="T0" y="T1"/>
                  </a:cxn>
                  <a:cxn ang="0">
                    <a:pos x="T2" y="T3"/>
                  </a:cxn>
                  <a:cxn ang="0">
                    <a:pos x="T4" y="T5"/>
                  </a:cxn>
                  <a:cxn ang="0">
                    <a:pos x="T6" y="T7"/>
                  </a:cxn>
                  <a:cxn ang="0">
                    <a:pos x="T8" y="T9"/>
                  </a:cxn>
                  <a:cxn ang="0">
                    <a:pos x="T10" y="T11"/>
                  </a:cxn>
                </a:cxnLst>
                <a:rect l="0" t="0" r="r" b="b"/>
                <a:pathLst>
                  <a:path w="36" h="23">
                    <a:moveTo>
                      <a:pt x="4" y="6"/>
                    </a:moveTo>
                    <a:cubicBezTo>
                      <a:pt x="7" y="10"/>
                      <a:pt x="10" y="12"/>
                      <a:pt x="14" y="15"/>
                    </a:cubicBezTo>
                    <a:cubicBezTo>
                      <a:pt x="21" y="19"/>
                      <a:pt x="28" y="22"/>
                      <a:pt x="36" y="23"/>
                    </a:cubicBezTo>
                    <a:cubicBezTo>
                      <a:pt x="31" y="9"/>
                      <a:pt x="17" y="0"/>
                      <a:pt x="2" y="1"/>
                    </a:cubicBezTo>
                    <a:cubicBezTo>
                      <a:pt x="1" y="1"/>
                      <a:pt x="1" y="2"/>
                      <a:pt x="0" y="2"/>
                    </a:cubicBezTo>
                    <a:cubicBezTo>
                      <a:pt x="1" y="3"/>
                      <a:pt x="3" y="6"/>
                      <a:pt x="4"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dirty="0">
                  <a:latin typeface="+mj-lt"/>
                  <a:cs typeface="Raleway Black"/>
                </a:endParaRPr>
              </a:p>
            </p:txBody>
          </p:sp>
          <p:sp>
            <p:nvSpPr>
              <p:cNvPr id="51" name="Freeform 69"/>
              <p:cNvSpPr>
                <a:spLocks noEditPoints="1"/>
              </p:cNvSpPr>
              <p:nvPr/>
            </p:nvSpPr>
            <p:spPr bwMode="auto">
              <a:xfrm>
                <a:off x="4805363" y="4148138"/>
                <a:ext cx="895350" cy="892175"/>
              </a:xfrm>
              <a:custGeom>
                <a:avLst/>
                <a:gdLst>
                  <a:gd name="T0" fmla="*/ 155 w 311"/>
                  <a:gd name="T1" fmla="*/ 0 h 310"/>
                  <a:gd name="T2" fmla="*/ 0 w 311"/>
                  <a:gd name="T3" fmla="*/ 155 h 310"/>
                  <a:gd name="T4" fmla="*/ 155 w 311"/>
                  <a:gd name="T5" fmla="*/ 310 h 310"/>
                  <a:gd name="T6" fmla="*/ 311 w 311"/>
                  <a:gd name="T7" fmla="*/ 155 h 310"/>
                  <a:gd name="T8" fmla="*/ 155 w 311"/>
                  <a:gd name="T9" fmla="*/ 0 h 310"/>
                  <a:gd name="T10" fmla="*/ 187 w 311"/>
                  <a:gd name="T11" fmla="*/ 73 h 310"/>
                  <a:gd name="T12" fmla="*/ 208 w 311"/>
                  <a:gd name="T13" fmla="*/ 65 h 310"/>
                  <a:gd name="T14" fmla="*/ 227 w 311"/>
                  <a:gd name="T15" fmla="*/ 67 h 310"/>
                  <a:gd name="T16" fmla="*/ 217 w 311"/>
                  <a:gd name="T17" fmla="*/ 102 h 310"/>
                  <a:gd name="T18" fmla="*/ 208 w 311"/>
                  <a:gd name="T19" fmla="*/ 108 h 310"/>
                  <a:gd name="T20" fmla="*/ 166 w 311"/>
                  <a:gd name="T21" fmla="*/ 108 h 310"/>
                  <a:gd name="T22" fmla="*/ 187 w 311"/>
                  <a:gd name="T23" fmla="*/ 73 h 310"/>
                  <a:gd name="T24" fmla="*/ 148 w 311"/>
                  <a:gd name="T25" fmla="*/ 92 h 310"/>
                  <a:gd name="T26" fmla="*/ 163 w 311"/>
                  <a:gd name="T27" fmla="*/ 92 h 310"/>
                  <a:gd name="T28" fmla="*/ 163 w 311"/>
                  <a:gd name="T29" fmla="*/ 108 h 310"/>
                  <a:gd name="T30" fmla="*/ 148 w 311"/>
                  <a:gd name="T31" fmla="*/ 108 h 310"/>
                  <a:gd name="T32" fmla="*/ 148 w 311"/>
                  <a:gd name="T33" fmla="*/ 92 h 310"/>
                  <a:gd name="T34" fmla="*/ 83 w 311"/>
                  <a:gd name="T35" fmla="*/ 67 h 310"/>
                  <a:gd name="T36" fmla="*/ 102 w 311"/>
                  <a:gd name="T37" fmla="*/ 65 h 310"/>
                  <a:gd name="T38" fmla="*/ 123 w 311"/>
                  <a:gd name="T39" fmla="*/ 73 h 310"/>
                  <a:gd name="T40" fmla="*/ 143 w 311"/>
                  <a:gd name="T41" fmla="*/ 108 h 310"/>
                  <a:gd name="T42" fmla="*/ 102 w 311"/>
                  <a:gd name="T43" fmla="*/ 108 h 310"/>
                  <a:gd name="T44" fmla="*/ 92 w 311"/>
                  <a:gd name="T45" fmla="*/ 102 h 310"/>
                  <a:gd name="T46" fmla="*/ 83 w 311"/>
                  <a:gd name="T47" fmla="*/ 67 h 310"/>
                  <a:gd name="T48" fmla="*/ 238 w 311"/>
                  <a:gd name="T49" fmla="*/ 245 h 310"/>
                  <a:gd name="T50" fmla="*/ 73 w 311"/>
                  <a:gd name="T51" fmla="*/ 245 h 310"/>
                  <a:gd name="T52" fmla="*/ 73 w 311"/>
                  <a:gd name="T53" fmla="*/ 114 h 310"/>
                  <a:gd name="T54" fmla="*/ 116 w 311"/>
                  <a:gd name="T55" fmla="*/ 114 h 310"/>
                  <a:gd name="T56" fmla="*/ 137 w 311"/>
                  <a:gd name="T57" fmla="*/ 114 h 310"/>
                  <a:gd name="T58" fmla="*/ 137 w 311"/>
                  <a:gd name="T59" fmla="*/ 118 h 310"/>
                  <a:gd name="T60" fmla="*/ 137 w 311"/>
                  <a:gd name="T61" fmla="*/ 183 h 310"/>
                  <a:gd name="T62" fmla="*/ 156 w 311"/>
                  <a:gd name="T63" fmla="*/ 167 h 310"/>
                  <a:gd name="T64" fmla="*/ 175 w 311"/>
                  <a:gd name="T65" fmla="*/ 183 h 310"/>
                  <a:gd name="T66" fmla="*/ 175 w 311"/>
                  <a:gd name="T67" fmla="*/ 117 h 310"/>
                  <a:gd name="T68" fmla="*/ 175 w 311"/>
                  <a:gd name="T69" fmla="*/ 114 h 310"/>
                  <a:gd name="T70" fmla="*/ 194 w 311"/>
                  <a:gd name="T71" fmla="*/ 114 h 310"/>
                  <a:gd name="T72" fmla="*/ 238 w 311"/>
                  <a:gd name="T73" fmla="*/ 114 h 310"/>
                  <a:gd name="T74" fmla="*/ 238 w 311"/>
                  <a:gd name="T75" fmla="*/ 24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1" h="310">
                    <a:moveTo>
                      <a:pt x="155" y="0"/>
                    </a:moveTo>
                    <a:cubicBezTo>
                      <a:pt x="70" y="0"/>
                      <a:pt x="0" y="69"/>
                      <a:pt x="0" y="155"/>
                    </a:cubicBezTo>
                    <a:cubicBezTo>
                      <a:pt x="0" y="240"/>
                      <a:pt x="70" y="310"/>
                      <a:pt x="155" y="310"/>
                    </a:cubicBezTo>
                    <a:cubicBezTo>
                      <a:pt x="241" y="310"/>
                      <a:pt x="311" y="240"/>
                      <a:pt x="311" y="155"/>
                    </a:cubicBezTo>
                    <a:cubicBezTo>
                      <a:pt x="311" y="69"/>
                      <a:pt x="241" y="0"/>
                      <a:pt x="155" y="0"/>
                    </a:cubicBezTo>
                    <a:close/>
                    <a:moveTo>
                      <a:pt x="187" y="73"/>
                    </a:moveTo>
                    <a:cubicBezTo>
                      <a:pt x="193" y="68"/>
                      <a:pt x="200" y="66"/>
                      <a:pt x="208" y="65"/>
                    </a:cubicBezTo>
                    <a:cubicBezTo>
                      <a:pt x="214" y="64"/>
                      <a:pt x="222" y="64"/>
                      <a:pt x="227" y="67"/>
                    </a:cubicBezTo>
                    <a:cubicBezTo>
                      <a:pt x="242" y="78"/>
                      <a:pt x="227" y="94"/>
                      <a:pt x="217" y="102"/>
                    </a:cubicBezTo>
                    <a:cubicBezTo>
                      <a:pt x="214" y="104"/>
                      <a:pt x="211" y="106"/>
                      <a:pt x="208" y="108"/>
                    </a:cubicBezTo>
                    <a:cubicBezTo>
                      <a:pt x="166" y="108"/>
                      <a:pt x="166" y="108"/>
                      <a:pt x="166" y="108"/>
                    </a:cubicBezTo>
                    <a:cubicBezTo>
                      <a:pt x="168" y="94"/>
                      <a:pt x="175" y="80"/>
                      <a:pt x="187" y="73"/>
                    </a:cubicBezTo>
                    <a:close/>
                    <a:moveTo>
                      <a:pt x="148" y="92"/>
                    </a:moveTo>
                    <a:cubicBezTo>
                      <a:pt x="148" y="82"/>
                      <a:pt x="163" y="82"/>
                      <a:pt x="163" y="92"/>
                    </a:cubicBezTo>
                    <a:cubicBezTo>
                      <a:pt x="163" y="108"/>
                      <a:pt x="163" y="108"/>
                      <a:pt x="163" y="108"/>
                    </a:cubicBezTo>
                    <a:cubicBezTo>
                      <a:pt x="148" y="108"/>
                      <a:pt x="148" y="108"/>
                      <a:pt x="148" y="108"/>
                    </a:cubicBezTo>
                    <a:lnTo>
                      <a:pt x="148" y="92"/>
                    </a:lnTo>
                    <a:close/>
                    <a:moveTo>
                      <a:pt x="83" y="67"/>
                    </a:moveTo>
                    <a:cubicBezTo>
                      <a:pt x="88" y="64"/>
                      <a:pt x="96" y="64"/>
                      <a:pt x="102" y="65"/>
                    </a:cubicBezTo>
                    <a:cubicBezTo>
                      <a:pt x="109" y="66"/>
                      <a:pt x="116" y="68"/>
                      <a:pt x="123" y="73"/>
                    </a:cubicBezTo>
                    <a:cubicBezTo>
                      <a:pt x="135" y="80"/>
                      <a:pt x="142" y="94"/>
                      <a:pt x="143" y="108"/>
                    </a:cubicBezTo>
                    <a:cubicBezTo>
                      <a:pt x="102" y="108"/>
                      <a:pt x="102" y="108"/>
                      <a:pt x="102" y="108"/>
                    </a:cubicBezTo>
                    <a:cubicBezTo>
                      <a:pt x="99" y="106"/>
                      <a:pt x="96" y="104"/>
                      <a:pt x="92" y="102"/>
                    </a:cubicBezTo>
                    <a:cubicBezTo>
                      <a:pt x="82" y="94"/>
                      <a:pt x="67" y="78"/>
                      <a:pt x="83" y="67"/>
                    </a:cubicBezTo>
                    <a:close/>
                    <a:moveTo>
                      <a:pt x="238" y="245"/>
                    </a:moveTo>
                    <a:cubicBezTo>
                      <a:pt x="73" y="245"/>
                      <a:pt x="73" y="245"/>
                      <a:pt x="73" y="245"/>
                    </a:cubicBezTo>
                    <a:cubicBezTo>
                      <a:pt x="73" y="114"/>
                      <a:pt x="73" y="114"/>
                      <a:pt x="73" y="114"/>
                    </a:cubicBezTo>
                    <a:cubicBezTo>
                      <a:pt x="116" y="114"/>
                      <a:pt x="116" y="114"/>
                      <a:pt x="116" y="114"/>
                    </a:cubicBezTo>
                    <a:cubicBezTo>
                      <a:pt x="137" y="114"/>
                      <a:pt x="137" y="114"/>
                      <a:pt x="137" y="114"/>
                    </a:cubicBezTo>
                    <a:cubicBezTo>
                      <a:pt x="137" y="118"/>
                      <a:pt x="137" y="118"/>
                      <a:pt x="137" y="118"/>
                    </a:cubicBezTo>
                    <a:cubicBezTo>
                      <a:pt x="137" y="183"/>
                      <a:pt x="137" y="183"/>
                      <a:pt x="137" y="183"/>
                    </a:cubicBezTo>
                    <a:cubicBezTo>
                      <a:pt x="156" y="167"/>
                      <a:pt x="156" y="167"/>
                      <a:pt x="156" y="167"/>
                    </a:cubicBezTo>
                    <a:cubicBezTo>
                      <a:pt x="175" y="183"/>
                      <a:pt x="175" y="183"/>
                      <a:pt x="175" y="183"/>
                    </a:cubicBezTo>
                    <a:cubicBezTo>
                      <a:pt x="175" y="117"/>
                      <a:pt x="175" y="117"/>
                      <a:pt x="175" y="117"/>
                    </a:cubicBezTo>
                    <a:cubicBezTo>
                      <a:pt x="175" y="114"/>
                      <a:pt x="175" y="114"/>
                      <a:pt x="175" y="114"/>
                    </a:cubicBezTo>
                    <a:cubicBezTo>
                      <a:pt x="194" y="114"/>
                      <a:pt x="194" y="114"/>
                      <a:pt x="194" y="114"/>
                    </a:cubicBezTo>
                    <a:cubicBezTo>
                      <a:pt x="238" y="114"/>
                      <a:pt x="238" y="114"/>
                      <a:pt x="238" y="114"/>
                    </a:cubicBezTo>
                    <a:lnTo>
                      <a:pt x="238" y="245"/>
                    </a:ln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dirty="0">
                  <a:latin typeface="+mj-lt"/>
                  <a:cs typeface="Raleway Black"/>
                </a:endParaRPr>
              </a:p>
            </p:txBody>
          </p:sp>
        </p:grpSp>
      </p:grpSp>
      <p:sp>
        <p:nvSpPr>
          <p:cNvPr id="70" name="Rectangle 69"/>
          <p:cNvSpPr/>
          <p:nvPr userDrawn="1"/>
        </p:nvSpPr>
        <p:spPr>
          <a:xfrm>
            <a:off x="7369401" y="1932884"/>
            <a:ext cx="80849" cy="704186"/>
          </a:xfrm>
          <a:prstGeom prst="rect">
            <a:avLst/>
          </a:prstGeom>
          <a:solidFill>
            <a:srgbClr val="E9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latin typeface="+mj-lt"/>
            </a:endParaRPr>
          </a:p>
        </p:txBody>
      </p:sp>
      <p:sp>
        <p:nvSpPr>
          <p:cNvPr id="71" name="Rectangle 70"/>
          <p:cNvSpPr/>
          <p:nvPr userDrawn="1"/>
        </p:nvSpPr>
        <p:spPr>
          <a:xfrm>
            <a:off x="7369401" y="3012551"/>
            <a:ext cx="80849" cy="704186"/>
          </a:xfrm>
          <a:prstGeom prst="rect">
            <a:avLst/>
          </a:prstGeom>
          <a:solidFill>
            <a:srgbClr val="E9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latin typeface="+mj-lt"/>
            </a:endParaRPr>
          </a:p>
        </p:txBody>
      </p:sp>
      <p:sp>
        <p:nvSpPr>
          <p:cNvPr id="72" name="Rectangle 71"/>
          <p:cNvSpPr/>
          <p:nvPr userDrawn="1"/>
        </p:nvSpPr>
        <p:spPr>
          <a:xfrm>
            <a:off x="7369401" y="4079339"/>
            <a:ext cx="80849" cy="704186"/>
          </a:xfrm>
          <a:prstGeom prst="rect">
            <a:avLst/>
          </a:prstGeom>
          <a:solidFill>
            <a:srgbClr val="E9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latin typeface="+mj-lt"/>
            </a:endParaRPr>
          </a:p>
        </p:txBody>
      </p:sp>
      <p:sp>
        <p:nvSpPr>
          <p:cNvPr id="73" name="Rectangle 72"/>
          <p:cNvSpPr/>
          <p:nvPr userDrawn="1"/>
        </p:nvSpPr>
        <p:spPr>
          <a:xfrm>
            <a:off x="7369401" y="5159005"/>
            <a:ext cx="80849" cy="704186"/>
          </a:xfrm>
          <a:prstGeom prst="rect">
            <a:avLst/>
          </a:prstGeom>
          <a:solidFill>
            <a:srgbClr val="E9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latin typeface="+mj-lt"/>
            </a:endParaRPr>
          </a:p>
        </p:txBody>
      </p:sp>
      <p:sp>
        <p:nvSpPr>
          <p:cNvPr id="74" name="Content Placeholder 7"/>
          <p:cNvSpPr>
            <a:spLocks noGrp="1"/>
          </p:cNvSpPr>
          <p:nvPr>
            <p:ph sz="quarter" idx="15" hasCustomPrompt="1"/>
          </p:nvPr>
        </p:nvSpPr>
        <p:spPr>
          <a:xfrm>
            <a:off x="7605486" y="1904088"/>
            <a:ext cx="4151086" cy="384969"/>
          </a:xfrm>
        </p:spPr>
        <p:txBody>
          <a:bodyPr>
            <a:normAutofit/>
          </a:bodyPr>
          <a:lstStyle>
            <a:lvl1pPr marL="0" indent="0" algn="l">
              <a:buNone/>
              <a:defRPr sz="2000" b="1">
                <a:solidFill>
                  <a:srgbClr val="0A0B0C"/>
                </a:solidFill>
              </a:defRPr>
            </a:lvl1pPr>
          </a:lstStyle>
          <a:p>
            <a:pPr lvl="0"/>
            <a:r>
              <a:rPr lang="en-US" dirty="0"/>
              <a:t>HEADING</a:t>
            </a:r>
          </a:p>
        </p:txBody>
      </p:sp>
      <p:sp>
        <p:nvSpPr>
          <p:cNvPr id="75" name="Content Placeholder 7"/>
          <p:cNvSpPr>
            <a:spLocks noGrp="1"/>
          </p:cNvSpPr>
          <p:nvPr>
            <p:ph sz="quarter" idx="27" hasCustomPrompt="1"/>
          </p:nvPr>
        </p:nvSpPr>
        <p:spPr>
          <a:xfrm>
            <a:off x="7612746" y="2259684"/>
            <a:ext cx="4151086" cy="384969"/>
          </a:xfrm>
        </p:spPr>
        <p:txBody>
          <a:bodyPr>
            <a:normAutofit/>
          </a:bodyPr>
          <a:lstStyle>
            <a:lvl1pPr marL="0" indent="0" algn="l">
              <a:buNone/>
              <a:defRPr sz="1600" b="0" baseline="0">
                <a:solidFill>
                  <a:schemeClr val="accent2"/>
                </a:solidFill>
              </a:defRPr>
            </a:lvl1pPr>
          </a:lstStyle>
          <a:p>
            <a:pPr lvl="0"/>
            <a:r>
              <a:rPr lang="en-US" dirty="0"/>
              <a:t>Edit this text</a:t>
            </a:r>
          </a:p>
        </p:txBody>
      </p:sp>
      <p:sp>
        <p:nvSpPr>
          <p:cNvPr id="76" name="Content Placeholder 7"/>
          <p:cNvSpPr>
            <a:spLocks noGrp="1"/>
          </p:cNvSpPr>
          <p:nvPr>
            <p:ph sz="quarter" idx="28" hasCustomPrompt="1"/>
          </p:nvPr>
        </p:nvSpPr>
        <p:spPr>
          <a:xfrm>
            <a:off x="7598232" y="2985384"/>
            <a:ext cx="4151086" cy="384969"/>
          </a:xfrm>
        </p:spPr>
        <p:txBody>
          <a:bodyPr>
            <a:normAutofit/>
          </a:bodyPr>
          <a:lstStyle>
            <a:lvl1pPr marL="0" indent="0" algn="l">
              <a:buNone/>
              <a:defRPr sz="2000" b="1">
                <a:solidFill>
                  <a:srgbClr val="0A0B0C"/>
                </a:solidFill>
              </a:defRPr>
            </a:lvl1pPr>
          </a:lstStyle>
          <a:p>
            <a:pPr lvl="0"/>
            <a:r>
              <a:rPr lang="en-US" dirty="0"/>
              <a:t>HEADING</a:t>
            </a:r>
          </a:p>
        </p:txBody>
      </p:sp>
      <p:sp>
        <p:nvSpPr>
          <p:cNvPr id="77" name="Content Placeholder 7"/>
          <p:cNvSpPr>
            <a:spLocks noGrp="1"/>
          </p:cNvSpPr>
          <p:nvPr>
            <p:ph sz="quarter" idx="29" hasCustomPrompt="1"/>
          </p:nvPr>
        </p:nvSpPr>
        <p:spPr>
          <a:xfrm>
            <a:off x="7605492" y="3340980"/>
            <a:ext cx="4151086" cy="384969"/>
          </a:xfrm>
        </p:spPr>
        <p:txBody>
          <a:bodyPr>
            <a:normAutofit/>
          </a:bodyPr>
          <a:lstStyle>
            <a:lvl1pPr marL="0" indent="0" algn="l">
              <a:buNone/>
              <a:defRPr sz="1600" b="0" baseline="0">
                <a:solidFill>
                  <a:schemeClr val="accent2"/>
                </a:solidFill>
              </a:defRPr>
            </a:lvl1pPr>
          </a:lstStyle>
          <a:p>
            <a:pPr lvl="0"/>
            <a:r>
              <a:rPr lang="en-US" dirty="0"/>
              <a:t>Edit this text</a:t>
            </a:r>
          </a:p>
        </p:txBody>
      </p:sp>
      <p:sp>
        <p:nvSpPr>
          <p:cNvPr id="78" name="Content Placeholder 7"/>
          <p:cNvSpPr>
            <a:spLocks noGrp="1"/>
          </p:cNvSpPr>
          <p:nvPr>
            <p:ph sz="quarter" idx="30" hasCustomPrompt="1"/>
          </p:nvPr>
        </p:nvSpPr>
        <p:spPr>
          <a:xfrm>
            <a:off x="7612746" y="4044906"/>
            <a:ext cx="4151086" cy="384969"/>
          </a:xfrm>
        </p:spPr>
        <p:txBody>
          <a:bodyPr>
            <a:normAutofit/>
          </a:bodyPr>
          <a:lstStyle>
            <a:lvl1pPr marL="0" indent="0" algn="l">
              <a:buNone/>
              <a:defRPr sz="2000" b="1">
                <a:solidFill>
                  <a:srgbClr val="0A0B0C"/>
                </a:solidFill>
              </a:defRPr>
            </a:lvl1pPr>
          </a:lstStyle>
          <a:p>
            <a:pPr lvl="0"/>
            <a:r>
              <a:rPr lang="en-US" dirty="0"/>
              <a:t>HEADING</a:t>
            </a:r>
          </a:p>
        </p:txBody>
      </p:sp>
      <p:sp>
        <p:nvSpPr>
          <p:cNvPr id="79" name="Content Placeholder 7"/>
          <p:cNvSpPr>
            <a:spLocks noGrp="1"/>
          </p:cNvSpPr>
          <p:nvPr>
            <p:ph sz="quarter" idx="31" hasCustomPrompt="1"/>
          </p:nvPr>
        </p:nvSpPr>
        <p:spPr>
          <a:xfrm>
            <a:off x="7620006" y="4400502"/>
            <a:ext cx="4151086" cy="384969"/>
          </a:xfrm>
        </p:spPr>
        <p:txBody>
          <a:bodyPr>
            <a:normAutofit/>
          </a:bodyPr>
          <a:lstStyle>
            <a:lvl1pPr marL="0" indent="0" algn="l">
              <a:buNone/>
              <a:defRPr sz="1600" b="0" baseline="0">
                <a:solidFill>
                  <a:schemeClr val="accent2"/>
                </a:solidFill>
              </a:defRPr>
            </a:lvl1pPr>
          </a:lstStyle>
          <a:p>
            <a:pPr lvl="0"/>
            <a:r>
              <a:rPr lang="en-US" dirty="0"/>
              <a:t>Edit this text</a:t>
            </a:r>
          </a:p>
        </p:txBody>
      </p:sp>
      <p:sp>
        <p:nvSpPr>
          <p:cNvPr id="80" name="Content Placeholder 7"/>
          <p:cNvSpPr>
            <a:spLocks noGrp="1"/>
          </p:cNvSpPr>
          <p:nvPr>
            <p:ph sz="quarter" idx="32" hasCustomPrompt="1"/>
          </p:nvPr>
        </p:nvSpPr>
        <p:spPr>
          <a:xfrm>
            <a:off x="7605492" y="5126202"/>
            <a:ext cx="4151086" cy="384969"/>
          </a:xfrm>
        </p:spPr>
        <p:txBody>
          <a:bodyPr>
            <a:normAutofit/>
          </a:bodyPr>
          <a:lstStyle>
            <a:lvl1pPr marL="0" indent="0" algn="l">
              <a:buNone/>
              <a:defRPr sz="2000" b="1">
                <a:solidFill>
                  <a:srgbClr val="0A0B0C"/>
                </a:solidFill>
              </a:defRPr>
            </a:lvl1pPr>
          </a:lstStyle>
          <a:p>
            <a:pPr lvl="0"/>
            <a:r>
              <a:rPr lang="en-US" dirty="0"/>
              <a:t>HEADING</a:t>
            </a:r>
          </a:p>
        </p:txBody>
      </p:sp>
      <p:sp>
        <p:nvSpPr>
          <p:cNvPr id="81" name="Content Placeholder 7"/>
          <p:cNvSpPr>
            <a:spLocks noGrp="1"/>
          </p:cNvSpPr>
          <p:nvPr>
            <p:ph sz="quarter" idx="33" hasCustomPrompt="1"/>
          </p:nvPr>
        </p:nvSpPr>
        <p:spPr>
          <a:xfrm>
            <a:off x="7612752" y="5481798"/>
            <a:ext cx="4151086" cy="384969"/>
          </a:xfrm>
        </p:spPr>
        <p:txBody>
          <a:bodyPr>
            <a:normAutofit/>
          </a:bodyPr>
          <a:lstStyle>
            <a:lvl1pPr marL="0" indent="0" algn="l">
              <a:buNone/>
              <a:defRPr sz="1600" b="0" baseline="0">
                <a:solidFill>
                  <a:schemeClr val="accent2"/>
                </a:solidFill>
              </a:defRPr>
            </a:lvl1pPr>
          </a:lstStyle>
          <a:p>
            <a:pPr lvl="0"/>
            <a:r>
              <a:rPr lang="en-US" dirty="0"/>
              <a:t>Edit this text</a:t>
            </a:r>
          </a:p>
        </p:txBody>
      </p:sp>
      <p:sp>
        <p:nvSpPr>
          <p:cNvPr id="82" name="Content Placeholder 7"/>
          <p:cNvSpPr>
            <a:spLocks noGrp="1"/>
          </p:cNvSpPr>
          <p:nvPr>
            <p:ph sz="quarter" idx="22" hasCustomPrompt="1"/>
          </p:nvPr>
        </p:nvSpPr>
        <p:spPr>
          <a:xfrm>
            <a:off x="2926425" y="3493906"/>
            <a:ext cx="854392" cy="303292"/>
          </a:xfrm>
        </p:spPr>
        <p:txBody>
          <a:bodyPr>
            <a:noAutofit/>
          </a:bodyPr>
          <a:lstStyle>
            <a:lvl1pPr marL="0" indent="0" algn="ctr">
              <a:buNone/>
              <a:defRPr sz="1600" b="0" baseline="0">
                <a:solidFill>
                  <a:schemeClr val="tx2"/>
                </a:solidFill>
              </a:defRPr>
            </a:lvl1pPr>
          </a:lstStyle>
          <a:p>
            <a:pPr lvl="0"/>
            <a:r>
              <a:rPr lang="en-US" dirty="0"/>
              <a:t>Edit</a:t>
            </a:r>
          </a:p>
        </p:txBody>
      </p:sp>
      <p:sp>
        <p:nvSpPr>
          <p:cNvPr id="3" name="Rounded Rectangle 48">
            <a:extLst>
              <a:ext uri="{FF2B5EF4-FFF2-40B4-BE49-F238E27FC236}">
                <a16:creationId xmlns:a16="http://schemas.microsoft.com/office/drawing/2014/main" id="{78A2CFB6-7D98-A4EC-A2F6-9FB06551C656}"/>
              </a:ext>
            </a:extLst>
          </p:cNvPr>
          <p:cNvSpPr/>
          <p:nvPr userDrawn="1"/>
        </p:nvSpPr>
        <p:spPr>
          <a:xfrm>
            <a:off x="0" y="6782767"/>
            <a:ext cx="12192000" cy="94008"/>
          </a:xfrm>
          <a:prstGeom prst="roundRect">
            <a:avLst/>
          </a:prstGeom>
          <a:solidFill>
            <a:srgbClr val="F1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sp>
        <p:nvSpPr>
          <p:cNvPr id="4" name="Rounded Rectangle 48">
            <a:extLst>
              <a:ext uri="{FF2B5EF4-FFF2-40B4-BE49-F238E27FC236}">
                <a16:creationId xmlns:a16="http://schemas.microsoft.com/office/drawing/2014/main" id="{84FF3708-1859-E91D-F8F0-3866CF764B3F}"/>
              </a:ext>
            </a:extLst>
          </p:cNvPr>
          <p:cNvSpPr/>
          <p:nvPr userDrawn="1"/>
        </p:nvSpPr>
        <p:spPr>
          <a:xfrm>
            <a:off x="2119086" y="785937"/>
            <a:ext cx="10072914" cy="75233"/>
          </a:xfrm>
          <a:prstGeom prst="roundRect">
            <a:avLst/>
          </a:prstGeom>
          <a:solidFill>
            <a:srgbClr val="E9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pic>
        <p:nvPicPr>
          <p:cNvPr id="6" name="Picture 5">
            <a:extLst>
              <a:ext uri="{FF2B5EF4-FFF2-40B4-BE49-F238E27FC236}">
                <a16:creationId xmlns:a16="http://schemas.microsoft.com/office/drawing/2014/main" id="{0188EED0-3FBF-2BDC-5BE9-4381E98A7A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5202" y="143196"/>
            <a:ext cx="1326727" cy="1368187"/>
          </a:xfrm>
          <a:prstGeom prst="rect">
            <a:avLst/>
          </a:prstGeom>
        </p:spPr>
      </p:pic>
      <p:sp>
        <p:nvSpPr>
          <p:cNvPr id="2" name="Content Placeholder 7">
            <a:extLst>
              <a:ext uri="{FF2B5EF4-FFF2-40B4-BE49-F238E27FC236}">
                <a16:creationId xmlns:a16="http://schemas.microsoft.com/office/drawing/2014/main" id="{D7A969FC-1FBA-C313-8A45-430095E322A5}"/>
              </a:ext>
            </a:extLst>
          </p:cNvPr>
          <p:cNvSpPr>
            <a:spLocks noGrp="1"/>
          </p:cNvSpPr>
          <p:nvPr>
            <p:ph sz="quarter" idx="25" hasCustomPrompt="1"/>
          </p:nvPr>
        </p:nvSpPr>
        <p:spPr>
          <a:xfrm>
            <a:off x="2119086" y="142522"/>
            <a:ext cx="7382102" cy="530977"/>
          </a:xfrm>
        </p:spPr>
        <p:txBody>
          <a:bodyPr lIns="0" rIns="0">
            <a:noAutofit/>
          </a:bodyPr>
          <a:lstStyle>
            <a:lvl1pPr marL="0" indent="0" algn="l">
              <a:buNone/>
              <a:defRPr sz="3600" b="1">
                <a:solidFill>
                  <a:srgbClr val="040819"/>
                </a:solidFill>
              </a:defRPr>
            </a:lvl1pPr>
          </a:lstStyle>
          <a:p>
            <a:pPr lvl="0"/>
            <a:r>
              <a:rPr lang="en-US" dirty="0"/>
              <a:t>HEADING</a:t>
            </a:r>
          </a:p>
        </p:txBody>
      </p:sp>
    </p:spTree>
    <p:extLst>
      <p:ext uri="{BB962C8B-B14F-4D97-AF65-F5344CB8AC3E}">
        <p14:creationId xmlns:p14="http://schemas.microsoft.com/office/powerpoint/2010/main" val="2695521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66" name="Freeform 6"/>
          <p:cNvSpPr>
            <a:spLocks/>
          </p:cNvSpPr>
          <p:nvPr userDrawn="1"/>
        </p:nvSpPr>
        <p:spPr bwMode="auto">
          <a:xfrm>
            <a:off x="7778996" y="1737529"/>
            <a:ext cx="1830059" cy="1412712"/>
          </a:xfrm>
          <a:custGeom>
            <a:avLst/>
            <a:gdLst>
              <a:gd name="T0" fmla="*/ 0 w 848"/>
              <a:gd name="T1" fmla="*/ 646 h 646"/>
              <a:gd name="T2" fmla="*/ 423 w 848"/>
              <a:gd name="T3" fmla="*/ 0 h 646"/>
              <a:gd name="T4" fmla="*/ 425 w 848"/>
              <a:gd name="T5" fmla="*/ 0 h 646"/>
              <a:gd name="T6" fmla="*/ 848 w 848"/>
              <a:gd name="T7" fmla="*/ 646 h 646"/>
              <a:gd name="T8" fmla="*/ 0 w 848"/>
              <a:gd name="T9" fmla="*/ 646 h 646"/>
              <a:gd name="T10" fmla="*/ 0 w 848"/>
              <a:gd name="T11" fmla="*/ 646 h 646"/>
            </a:gdLst>
            <a:ahLst/>
            <a:cxnLst>
              <a:cxn ang="0">
                <a:pos x="T0" y="T1"/>
              </a:cxn>
              <a:cxn ang="0">
                <a:pos x="T2" y="T3"/>
              </a:cxn>
              <a:cxn ang="0">
                <a:pos x="T4" y="T5"/>
              </a:cxn>
              <a:cxn ang="0">
                <a:pos x="T6" y="T7"/>
              </a:cxn>
              <a:cxn ang="0">
                <a:pos x="T8" y="T9"/>
              </a:cxn>
              <a:cxn ang="0">
                <a:pos x="T10" y="T11"/>
              </a:cxn>
            </a:cxnLst>
            <a:rect l="0" t="0" r="r" b="b"/>
            <a:pathLst>
              <a:path w="848" h="646">
                <a:moveTo>
                  <a:pt x="0" y="646"/>
                </a:moveTo>
                <a:lnTo>
                  <a:pt x="423" y="0"/>
                </a:lnTo>
                <a:lnTo>
                  <a:pt x="425" y="0"/>
                </a:lnTo>
                <a:lnTo>
                  <a:pt x="848" y="646"/>
                </a:lnTo>
                <a:lnTo>
                  <a:pt x="0" y="646"/>
                </a:lnTo>
                <a:lnTo>
                  <a:pt x="0" y="646"/>
                </a:lnTo>
                <a:close/>
              </a:path>
            </a:pathLst>
          </a:custGeom>
          <a:solidFill>
            <a:srgbClr val="E93547"/>
          </a:solidFill>
          <a:ln w="1270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7" name="Freeform 8"/>
          <p:cNvSpPr>
            <a:spLocks/>
          </p:cNvSpPr>
          <p:nvPr userDrawn="1"/>
        </p:nvSpPr>
        <p:spPr bwMode="auto">
          <a:xfrm>
            <a:off x="7198470" y="3150241"/>
            <a:ext cx="2986796" cy="883491"/>
          </a:xfrm>
          <a:custGeom>
            <a:avLst/>
            <a:gdLst>
              <a:gd name="T0" fmla="*/ 0 w 1384"/>
              <a:gd name="T1" fmla="*/ 404 h 404"/>
              <a:gd name="T2" fmla="*/ 267 w 1384"/>
              <a:gd name="T3" fmla="*/ 0 h 404"/>
              <a:gd name="T4" fmla="*/ 1118 w 1384"/>
              <a:gd name="T5" fmla="*/ 0 h 404"/>
              <a:gd name="T6" fmla="*/ 1384 w 1384"/>
              <a:gd name="T7" fmla="*/ 404 h 404"/>
              <a:gd name="T8" fmla="*/ 0 w 1384"/>
              <a:gd name="T9" fmla="*/ 404 h 404"/>
              <a:gd name="T10" fmla="*/ 0 w 1384"/>
              <a:gd name="T11" fmla="*/ 404 h 404"/>
            </a:gdLst>
            <a:ahLst/>
            <a:cxnLst>
              <a:cxn ang="0">
                <a:pos x="T0" y="T1"/>
              </a:cxn>
              <a:cxn ang="0">
                <a:pos x="T2" y="T3"/>
              </a:cxn>
              <a:cxn ang="0">
                <a:pos x="T4" y="T5"/>
              </a:cxn>
              <a:cxn ang="0">
                <a:pos x="T6" y="T7"/>
              </a:cxn>
              <a:cxn ang="0">
                <a:pos x="T8" y="T9"/>
              </a:cxn>
              <a:cxn ang="0">
                <a:pos x="T10" y="T11"/>
              </a:cxn>
            </a:cxnLst>
            <a:rect l="0" t="0" r="r" b="b"/>
            <a:pathLst>
              <a:path w="1384" h="404">
                <a:moveTo>
                  <a:pt x="0" y="404"/>
                </a:moveTo>
                <a:lnTo>
                  <a:pt x="267" y="0"/>
                </a:lnTo>
                <a:lnTo>
                  <a:pt x="1118" y="0"/>
                </a:lnTo>
                <a:lnTo>
                  <a:pt x="1384" y="404"/>
                </a:lnTo>
                <a:lnTo>
                  <a:pt x="0" y="404"/>
                </a:lnTo>
                <a:lnTo>
                  <a:pt x="0" y="404"/>
                </a:lnTo>
                <a:close/>
              </a:path>
            </a:pathLst>
          </a:custGeom>
          <a:solidFill>
            <a:schemeClr val="accent6">
              <a:lumMod val="75000"/>
            </a:schemeClr>
          </a:solidFill>
          <a:ln w="1270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8" name="Freeform 10"/>
          <p:cNvSpPr>
            <a:spLocks/>
          </p:cNvSpPr>
          <p:nvPr userDrawn="1"/>
        </p:nvSpPr>
        <p:spPr bwMode="auto">
          <a:xfrm>
            <a:off x="6620102" y="4033732"/>
            <a:ext cx="4145691" cy="896613"/>
          </a:xfrm>
          <a:custGeom>
            <a:avLst/>
            <a:gdLst>
              <a:gd name="T0" fmla="*/ 0 w 1921"/>
              <a:gd name="T1" fmla="*/ 410 h 410"/>
              <a:gd name="T2" fmla="*/ 269 w 1921"/>
              <a:gd name="T3" fmla="*/ 0 h 410"/>
              <a:gd name="T4" fmla="*/ 1652 w 1921"/>
              <a:gd name="T5" fmla="*/ 0 h 410"/>
              <a:gd name="T6" fmla="*/ 1921 w 1921"/>
              <a:gd name="T7" fmla="*/ 410 h 410"/>
              <a:gd name="T8" fmla="*/ 0 w 1921"/>
              <a:gd name="T9" fmla="*/ 410 h 410"/>
              <a:gd name="T10" fmla="*/ 0 w 1921"/>
              <a:gd name="T11" fmla="*/ 410 h 410"/>
            </a:gdLst>
            <a:ahLst/>
            <a:cxnLst>
              <a:cxn ang="0">
                <a:pos x="T0" y="T1"/>
              </a:cxn>
              <a:cxn ang="0">
                <a:pos x="T2" y="T3"/>
              </a:cxn>
              <a:cxn ang="0">
                <a:pos x="T4" y="T5"/>
              </a:cxn>
              <a:cxn ang="0">
                <a:pos x="T6" y="T7"/>
              </a:cxn>
              <a:cxn ang="0">
                <a:pos x="T8" y="T9"/>
              </a:cxn>
              <a:cxn ang="0">
                <a:pos x="T10" y="T11"/>
              </a:cxn>
            </a:cxnLst>
            <a:rect l="0" t="0" r="r" b="b"/>
            <a:pathLst>
              <a:path w="1921" h="410">
                <a:moveTo>
                  <a:pt x="0" y="410"/>
                </a:moveTo>
                <a:lnTo>
                  <a:pt x="269" y="0"/>
                </a:lnTo>
                <a:lnTo>
                  <a:pt x="1652" y="0"/>
                </a:lnTo>
                <a:lnTo>
                  <a:pt x="1921" y="410"/>
                </a:lnTo>
                <a:lnTo>
                  <a:pt x="0" y="410"/>
                </a:lnTo>
                <a:lnTo>
                  <a:pt x="0" y="410"/>
                </a:lnTo>
                <a:close/>
              </a:path>
            </a:pathLst>
          </a:custGeom>
          <a:solidFill>
            <a:srgbClr val="54595F"/>
          </a:solidFill>
          <a:ln w="1270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9" name="Freeform 12"/>
          <p:cNvSpPr>
            <a:spLocks/>
          </p:cNvSpPr>
          <p:nvPr userDrawn="1"/>
        </p:nvSpPr>
        <p:spPr bwMode="auto">
          <a:xfrm>
            <a:off x="6039576" y="4930346"/>
            <a:ext cx="5302427" cy="894425"/>
          </a:xfrm>
          <a:custGeom>
            <a:avLst/>
            <a:gdLst>
              <a:gd name="T0" fmla="*/ 0 w 2457"/>
              <a:gd name="T1" fmla="*/ 409 h 409"/>
              <a:gd name="T2" fmla="*/ 269 w 2457"/>
              <a:gd name="T3" fmla="*/ 0 h 409"/>
              <a:gd name="T4" fmla="*/ 2188 w 2457"/>
              <a:gd name="T5" fmla="*/ 0 h 409"/>
              <a:gd name="T6" fmla="*/ 2457 w 2457"/>
              <a:gd name="T7" fmla="*/ 409 h 409"/>
              <a:gd name="T8" fmla="*/ 0 w 2457"/>
              <a:gd name="T9" fmla="*/ 409 h 409"/>
              <a:gd name="T10" fmla="*/ 0 w 2457"/>
              <a:gd name="T11" fmla="*/ 409 h 409"/>
            </a:gdLst>
            <a:ahLst/>
            <a:cxnLst>
              <a:cxn ang="0">
                <a:pos x="T0" y="T1"/>
              </a:cxn>
              <a:cxn ang="0">
                <a:pos x="T2" y="T3"/>
              </a:cxn>
              <a:cxn ang="0">
                <a:pos x="T4" y="T5"/>
              </a:cxn>
              <a:cxn ang="0">
                <a:pos x="T6" y="T7"/>
              </a:cxn>
              <a:cxn ang="0">
                <a:pos x="T8" y="T9"/>
              </a:cxn>
              <a:cxn ang="0">
                <a:pos x="T10" y="T11"/>
              </a:cxn>
            </a:cxnLst>
            <a:rect l="0" t="0" r="r" b="b"/>
            <a:pathLst>
              <a:path w="2457" h="409">
                <a:moveTo>
                  <a:pt x="0" y="409"/>
                </a:moveTo>
                <a:lnTo>
                  <a:pt x="269" y="0"/>
                </a:lnTo>
                <a:lnTo>
                  <a:pt x="2188" y="0"/>
                </a:lnTo>
                <a:lnTo>
                  <a:pt x="2457" y="409"/>
                </a:lnTo>
                <a:lnTo>
                  <a:pt x="0" y="409"/>
                </a:lnTo>
                <a:lnTo>
                  <a:pt x="0" y="409"/>
                </a:lnTo>
                <a:close/>
              </a:path>
            </a:pathLst>
          </a:custGeom>
          <a:solidFill>
            <a:srgbClr val="0A0B0C"/>
          </a:solidFill>
          <a:ln w="1270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99" name="Rectangle 98"/>
          <p:cNvSpPr/>
          <p:nvPr userDrawn="1"/>
        </p:nvSpPr>
        <p:spPr>
          <a:xfrm>
            <a:off x="1044987" y="1932884"/>
            <a:ext cx="80849" cy="704186"/>
          </a:xfrm>
          <a:prstGeom prst="rect">
            <a:avLst/>
          </a:prstGeom>
          <a:solidFill>
            <a:srgbClr val="E9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latin typeface="+mj-lt"/>
            </a:endParaRPr>
          </a:p>
        </p:txBody>
      </p:sp>
      <p:sp>
        <p:nvSpPr>
          <p:cNvPr id="100" name="Rectangle 99"/>
          <p:cNvSpPr/>
          <p:nvPr userDrawn="1"/>
        </p:nvSpPr>
        <p:spPr>
          <a:xfrm>
            <a:off x="1044987" y="3012551"/>
            <a:ext cx="80849" cy="704186"/>
          </a:xfrm>
          <a:prstGeom prst="rect">
            <a:avLst/>
          </a:prstGeom>
          <a:solidFill>
            <a:srgbClr val="E9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latin typeface="+mj-lt"/>
            </a:endParaRPr>
          </a:p>
        </p:txBody>
      </p:sp>
      <p:sp>
        <p:nvSpPr>
          <p:cNvPr id="101" name="Rectangle 100"/>
          <p:cNvSpPr/>
          <p:nvPr userDrawn="1"/>
        </p:nvSpPr>
        <p:spPr>
          <a:xfrm>
            <a:off x="1044987" y="4079339"/>
            <a:ext cx="80849" cy="704186"/>
          </a:xfrm>
          <a:prstGeom prst="rect">
            <a:avLst/>
          </a:prstGeom>
          <a:solidFill>
            <a:srgbClr val="E9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latin typeface="+mj-lt"/>
            </a:endParaRPr>
          </a:p>
        </p:txBody>
      </p:sp>
      <p:sp>
        <p:nvSpPr>
          <p:cNvPr id="102" name="Rectangle 101"/>
          <p:cNvSpPr/>
          <p:nvPr userDrawn="1"/>
        </p:nvSpPr>
        <p:spPr>
          <a:xfrm>
            <a:off x="1044987" y="5159005"/>
            <a:ext cx="80849" cy="704186"/>
          </a:xfrm>
          <a:prstGeom prst="rect">
            <a:avLst/>
          </a:prstGeom>
          <a:solidFill>
            <a:srgbClr val="E9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latin typeface="+mj-lt"/>
            </a:endParaRPr>
          </a:p>
        </p:txBody>
      </p:sp>
      <p:sp>
        <p:nvSpPr>
          <p:cNvPr id="103" name="Content Placeholder 7"/>
          <p:cNvSpPr>
            <a:spLocks noGrp="1"/>
          </p:cNvSpPr>
          <p:nvPr>
            <p:ph sz="quarter" idx="15" hasCustomPrompt="1"/>
          </p:nvPr>
        </p:nvSpPr>
        <p:spPr>
          <a:xfrm>
            <a:off x="1281072" y="1904088"/>
            <a:ext cx="4151086" cy="384969"/>
          </a:xfrm>
        </p:spPr>
        <p:txBody>
          <a:bodyPr>
            <a:normAutofit/>
          </a:bodyPr>
          <a:lstStyle>
            <a:lvl1pPr marL="0" indent="0" algn="l">
              <a:buNone/>
              <a:defRPr sz="2000" b="1">
                <a:solidFill>
                  <a:srgbClr val="0A0B0C"/>
                </a:solidFill>
              </a:defRPr>
            </a:lvl1pPr>
          </a:lstStyle>
          <a:p>
            <a:pPr lvl="0"/>
            <a:r>
              <a:rPr lang="en-US" dirty="0"/>
              <a:t>HEADING</a:t>
            </a:r>
          </a:p>
        </p:txBody>
      </p:sp>
      <p:sp>
        <p:nvSpPr>
          <p:cNvPr id="104" name="Content Placeholder 7"/>
          <p:cNvSpPr>
            <a:spLocks noGrp="1"/>
          </p:cNvSpPr>
          <p:nvPr>
            <p:ph sz="quarter" idx="27" hasCustomPrompt="1"/>
          </p:nvPr>
        </p:nvSpPr>
        <p:spPr>
          <a:xfrm>
            <a:off x="1288332" y="2259684"/>
            <a:ext cx="4151086" cy="384969"/>
          </a:xfrm>
        </p:spPr>
        <p:txBody>
          <a:bodyPr>
            <a:normAutofit/>
          </a:bodyPr>
          <a:lstStyle>
            <a:lvl1pPr marL="0" indent="0" algn="l">
              <a:buNone/>
              <a:defRPr sz="1600" b="0" baseline="0">
                <a:solidFill>
                  <a:schemeClr val="accent2"/>
                </a:solidFill>
              </a:defRPr>
            </a:lvl1pPr>
          </a:lstStyle>
          <a:p>
            <a:pPr lvl="0"/>
            <a:r>
              <a:rPr lang="en-US" dirty="0"/>
              <a:t>Edit this text</a:t>
            </a:r>
          </a:p>
        </p:txBody>
      </p:sp>
      <p:sp>
        <p:nvSpPr>
          <p:cNvPr id="105" name="Content Placeholder 7"/>
          <p:cNvSpPr>
            <a:spLocks noGrp="1"/>
          </p:cNvSpPr>
          <p:nvPr>
            <p:ph sz="quarter" idx="28" hasCustomPrompt="1"/>
          </p:nvPr>
        </p:nvSpPr>
        <p:spPr>
          <a:xfrm>
            <a:off x="1273818" y="2985384"/>
            <a:ext cx="4151086" cy="384969"/>
          </a:xfrm>
        </p:spPr>
        <p:txBody>
          <a:bodyPr>
            <a:normAutofit/>
          </a:bodyPr>
          <a:lstStyle>
            <a:lvl1pPr marL="0" indent="0" algn="l">
              <a:buNone/>
              <a:defRPr sz="2000" b="1">
                <a:solidFill>
                  <a:srgbClr val="0A0B0C"/>
                </a:solidFill>
              </a:defRPr>
            </a:lvl1pPr>
          </a:lstStyle>
          <a:p>
            <a:pPr lvl="0"/>
            <a:r>
              <a:rPr lang="en-US" dirty="0"/>
              <a:t>HEADING</a:t>
            </a:r>
          </a:p>
        </p:txBody>
      </p:sp>
      <p:sp>
        <p:nvSpPr>
          <p:cNvPr id="106" name="Content Placeholder 7"/>
          <p:cNvSpPr>
            <a:spLocks noGrp="1"/>
          </p:cNvSpPr>
          <p:nvPr>
            <p:ph sz="quarter" idx="29" hasCustomPrompt="1"/>
          </p:nvPr>
        </p:nvSpPr>
        <p:spPr>
          <a:xfrm>
            <a:off x="1281078" y="3340980"/>
            <a:ext cx="4151086" cy="384969"/>
          </a:xfrm>
        </p:spPr>
        <p:txBody>
          <a:bodyPr>
            <a:normAutofit/>
          </a:bodyPr>
          <a:lstStyle>
            <a:lvl1pPr marL="0" indent="0" algn="l">
              <a:buNone/>
              <a:defRPr sz="1600" b="0" baseline="0">
                <a:solidFill>
                  <a:schemeClr val="accent2"/>
                </a:solidFill>
              </a:defRPr>
            </a:lvl1pPr>
          </a:lstStyle>
          <a:p>
            <a:pPr lvl="0"/>
            <a:r>
              <a:rPr lang="en-US" dirty="0"/>
              <a:t>Edit this text</a:t>
            </a:r>
          </a:p>
        </p:txBody>
      </p:sp>
      <p:sp>
        <p:nvSpPr>
          <p:cNvPr id="107" name="Content Placeholder 7"/>
          <p:cNvSpPr>
            <a:spLocks noGrp="1"/>
          </p:cNvSpPr>
          <p:nvPr>
            <p:ph sz="quarter" idx="30" hasCustomPrompt="1"/>
          </p:nvPr>
        </p:nvSpPr>
        <p:spPr>
          <a:xfrm>
            <a:off x="1288332" y="4044906"/>
            <a:ext cx="4151086" cy="384969"/>
          </a:xfrm>
        </p:spPr>
        <p:txBody>
          <a:bodyPr>
            <a:normAutofit/>
          </a:bodyPr>
          <a:lstStyle>
            <a:lvl1pPr marL="0" indent="0" algn="l">
              <a:buNone/>
              <a:defRPr sz="2000" b="1">
                <a:solidFill>
                  <a:srgbClr val="0A0B0C"/>
                </a:solidFill>
              </a:defRPr>
            </a:lvl1pPr>
          </a:lstStyle>
          <a:p>
            <a:pPr lvl="0"/>
            <a:r>
              <a:rPr lang="en-US" dirty="0"/>
              <a:t>HEADING</a:t>
            </a:r>
          </a:p>
        </p:txBody>
      </p:sp>
      <p:sp>
        <p:nvSpPr>
          <p:cNvPr id="108" name="Content Placeholder 7"/>
          <p:cNvSpPr>
            <a:spLocks noGrp="1"/>
          </p:cNvSpPr>
          <p:nvPr>
            <p:ph sz="quarter" idx="31" hasCustomPrompt="1"/>
          </p:nvPr>
        </p:nvSpPr>
        <p:spPr>
          <a:xfrm>
            <a:off x="1295592" y="4400502"/>
            <a:ext cx="4151086" cy="384969"/>
          </a:xfrm>
        </p:spPr>
        <p:txBody>
          <a:bodyPr>
            <a:normAutofit/>
          </a:bodyPr>
          <a:lstStyle>
            <a:lvl1pPr marL="0" indent="0" algn="l">
              <a:buNone/>
              <a:defRPr sz="1600" b="0" baseline="0">
                <a:solidFill>
                  <a:schemeClr val="accent2"/>
                </a:solidFill>
              </a:defRPr>
            </a:lvl1pPr>
          </a:lstStyle>
          <a:p>
            <a:pPr lvl="0"/>
            <a:r>
              <a:rPr lang="en-US" dirty="0"/>
              <a:t>Edit this text</a:t>
            </a:r>
          </a:p>
        </p:txBody>
      </p:sp>
      <p:sp>
        <p:nvSpPr>
          <p:cNvPr id="109" name="Content Placeholder 7"/>
          <p:cNvSpPr>
            <a:spLocks noGrp="1"/>
          </p:cNvSpPr>
          <p:nvPr>
            <p:ph sz="quarter" idx="32" hasCustomPrompt="1"/>
          </p:nvPr>
        </p:nvSpPr>
        <p:spPr>
          <a:xfrm>
            <a:off x="1281078" y="5126202"/>
            <a:ext cx="4151086" cy="384969"/>
          </a:xfrm>
        </p:spPr>
        <p:txBody>
          <a:bodyPr>
            <a:normAutofit/>
          </a:bodyPr>
          <a:lstStyle>
            <a:lvl1pPr marL="0" indent="0" algn="l">
              <a:buNone/>
              <a:defRPr sz="2000" b="1">
                <a:solidFill>
                  <a:srgbClr val="0A0B0C"/>
                </a:solidFill>
              </a:defRPr>
            </a:lvl1pPr>
          </a:lstStyle>
          <a:p>
            <a:pPr lvl="0"/>
            <a:r>
              <a:rPr lang="en-US" dirty="0"/>
              <a:t>HEADING</a:t>
            </a:r>
          </a:p>
        </p:txBody>
      </p:sp>
      <p:sp>
        <p:nvSpPr>
          <p:cNvPr id="110" name="Content Placeholder 7"/>
          <p:cNvSpPr>
            <a:spLocks noGrp="1"/>
          </p:cNvSpPr>
          <p:nvPr>
            <p:ph sz="quarter" idx="33" hasCustomPrompt="1"/>
          </p:nvPr>
        </p:nvSpPr>
        <p:spPr>
          <a:xfrm>
            <a:off x="1288338" y="5481798"/>
            <a:ext cx="4151086" cy="384969"/>
          </a:xfrm>
        </p:spPr>
        <p:txBody>
          <a:bodyPr>
            <a:normAutofit/>
          </a:bodyPr>
          <a:lstStyle>
            <a:lvl1pPr marL="0" indent="0" algn="l">
              <a:buNone/>
              <a:defRPr sz="1600" b="0" baseline="0">
                <a:solidFill>
                  <a:schemeClr val="accent2"/>
                </a:solidFill>
              </a:defRPr>
            </a:lvl1pPr>
          </a:lstStyle>
          <a:p>
            <a:pPr lvl="0"/>
            <a:r>
              <a:rPr lang="en-US" dirty="0"/>
              <a:t>Edit this text</a:t>
            </a:r>
          </a:p>
        </p:txBody>
      </p:sp>
      <p:sp>
        <p:nvSpPr>
          <p:cNvPr id="111" name="Content Placeholder 7"/>
          <p:cNvSpPr>
            <a:spLocks noGrp="1"/>
          </p:cNvSpPr>
          <p:nvPr>
            <p:ph sz="quarter" idx="22" hasCustomPrompt="1"/>
          </p:nvPr>
        </p:nvSpPr>
        <p:spPr>
          <a:xfrm>
            <a:off x="8249079" y="2637070"/>
            <a:ext cx="854392" cy="303292"/>
          </a:xfrm>
        </p:spPr>
        <p:txBody>
          <a:bodyPr>
            <a:noAutofit/>
          </a:bodyPr>
          <a:lstStyle>
            <a:lvl1pPr marL="0" indent="0" algn="ctr">
              <a:buNone/>
              <a:defRPr sz="1600" b="0" baseline="0">
                <a:solidFill>
                  <a:schemeClr val="bg1"/>
                </a:solidFill>
              </a:defRPr>
            </a:lvl1pPr>
          </a:lstStyle>
          <a:p>
            <a:pPr lvl="0"/>
            <a:r>
              <a:rPr lang="en-US" dirty="0"/>
              <a:t>Edit</a:t>
            </a:r>
          </a:p>
        </p:txBody>
      </p:sp>
      <p:sp>
        <p:nvSpPr>
          <p:cNvPr id="112" name="Content Placeholder 7"/>
          <p:cNvSpPr>
            <a:spLocks noGrp="1"/>
          </p:cNvSpPr>
          <p:nvPr>
            <p:ph sz="quarter" idx="34" hasCustomPrompt="1"/>
          </p:nvPr>
        </p:nvSpPr>
        <p:spPr>
          <a:xfrm>
            <a:off x="8256339" y="3486142"/>
            <a:ext cx="854392" cy="303292"/>
          </a:xfrm>
        </p:spPr>
        <p:txBody>
          <a:bodyPr>
            <a:noAutofit/>
          </a:bodyPr>
          <a:lstStyle>
            <a:lvl1pPr marL="0" indent="0" algn="ctr">
              <a:buNone/>
              <a:defRPr sz="1600" b="0" baseline="0">
                <a:solidFill>
                  <a:schemeClr val="bg1"/>
                </a:solidFill>
              </a:defRPr>
            </a:lvl1pPr>
          </a:lstStyle>
          <a:p>
            <a:pPr lvl="0"/>
            <a:r>
              <a:rPr lang="en-US" dirty="0"/>
              <a:t>Edit</a:t>
            </a:r>
          </a:p>
        </p:txBody>
      </p:sp>
      <p:sp>
        <p:nvSpPr>
          <p:cNvPr id="113" name="Content Placeholder 7"/>
          <p:cNvSpPr>
            <a:spLocks noGrp="1"/>
          </p:cNvSpPr>
          <p:nvPr>
            <p:ph sz="quarter" idx="35" hasCustomPrompt="1"/>
          </p:nvPr>
        </p:nvSpPr>
        <p:spPr>
          <a:xfrm>
            <a:off x="8256339" y="4371496"/>
            <a:ext cx="854392" cy="303292"/>
          </a:xfrm>
        </p:spPr>
        <p:txBody>
          <a:bodyPr>
            <a:noAutofit/>
          </a:bodyPr>
          <a:lstStyle>
            <a:lvl1pPr marL="0" indent="0" algn="ctr">
              <a:buNone/>
              <a:defRPr sz="1600" b="0" baseline="0">
                <a:solidFill>
                  <a:schemeClr val="bg1"/>
                </a:solidFill>
              </a:defRPr>
            </a:lvl1pPr>
          </a:lstStyle>
          <a:p>
            <a:pPr lvl="0"/>
            <a:r>
              <a:rPr lang="en-US" dirty="0"/>
              <a:t>Edit</a:t>
            </a:r>
          </a:p>
        </p:txBody>
      </p:sp>
      <p:sp>
        <p:nvSpPr>
          <p:cNvPr id="114" name="Content Placeholder 7"/>
          <p:cNvSpPr>
            <a:spLocks noGrp="1"/>
          </p:cNvSpPr>
          <p:nvPr>
            <p:ph sz="quarter" idx="36" hasCustomPrompt="1"/>
          </p:nvPr>
        </p:nvSpPr>
        <p:spPr>
          <a:xfrm>
            <a:off x="8263599" y="5220568"/>
            <a:ext cx="854392" cy="303292"/>
          </a:xfrm>
        </p:spPr>
        <p:txBody>
          <a:bodyPr>
            <a:noAutofit/>
          </a:bodyPr>
          <a:lstStyle>
            <a:lvl1pPr marL="0" indent="0" algn="ctr">
              <a:buNone/>
              <a:defRPr sz="1600" b="0" baseline="0">
                <a:solidFill>
                  <a:schemeClr val="bg1"/>
                </a:solidFill>
              </a:defRPr>
            </a:lvl1pPr>
          </a:lstStyle>
          <a:p>
            <a:pPr lvl="0"/>
            <a:r>
              <a:rPr lang="en-US" dirty="0"/>
              <a:t>Edit</a:t>
            </a:r>
          </a:p>
        </p:txBody>
      </p:sp>
      <p:sp>
        <p:nvSpPr>
          <p:cNvPr id="3" name="Rounded Rectangle 48">
            <a:extLst>
              <a:ext uri="{FF2B5EF4-FFF2-40B4-BE49-F238E27FC236}">
                <a16:creationId xmlns:a16="http://schemas.microsoft.com/office/drawing/2014/main" id="{4CC3B46A-DDB8-8F54-E5D7-E343597BC775}"/>
              </a:ext>
            </a:extLst>
          </p:cNvPr>
          <p:cNvSpPr/>
          <p:nvPr userDrawn="1"/>
        </p:nvSpPr>
        <p:spPr>
          <a:xfrm>
            <a:off x="0" y="6782767"/>
            <a:ext cx="12192000" cy="94008"/>
          </a:xfrm>
          <a:prstGeom prst="roundRect">
            <a:avLst/>
          </a:prstGeom>
          <a:solidFill>
            <a:srgbClr val="F1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sp>
        <p:nvSpPr>
          <p:cNvPr id="4" name="Rounded Rectangle 48">
            <a:extLst>
              <a:ext uri="{FF2B5EF4-FFF2-40B4-BE49-F238E27FC236}">
                <a16:creationId xmlns:a16="http://schemas.microsoft.com/office/drawing/2014/main" id="{4911536F-A1AE-2690-3416-2DD91FFDC81C}"/>
              </a:ext>
            </a:extLst>
          </p:cNvPr>
          <p:cNvSpPr/>
          <p:nvPr userDrawn="1"/>
        </p:nvSpPr>
        <p:spPr>
          <a:xfrm>
            <a:off x="2119086" y="785937"/>
            <a:ext cx="10072914" cy="75233"/>
          </a:xfrm>
          <a:prstGeom prst="roundRect">
            <a:avLst/>
          </a:prstGeom>
          <a:solidFill>
            <a:srgbClr val="E9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pic>
        <p:nvPicPr>
          <p:cNvPr id="6" name="Picture 5">
            <a:extLst>
              <a:ext uri="{FF2B5EF4-FFF2-40B4-BE49-F238E27FC236}">
                <a16:creationId xmlns:a16="http://schemas.microsoft.com/office/drawing/2014/main" id="{FA25D9A0-3AC8-4BE6-0CB8-E18C7468136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1706" y="131152"/>
            <a:ext cx="1367094" cy="1351011"/>
          </a:xfrm>
          <a:prstGeom prst="rect">
            <a:avLst/>
          </a:prstGeom>
        </p:spPr>
      </p:pic>
      <p:sp>
        <p:nvSpPr>
          <p:cNvPr id="2" name="Content Placeholder 7">
            <a:extLst>
              <a:ext uri="{FF2B5EF4-FFF2-40B4-BE49-F238E27FC236}">
                <a16:creationId xmlns:a16="http://schemas.microsoft.com/office/drawing/2014/main" id="{F2229C67-6E69-87B2-D12A-10C76F7A90D0}"/>
              </a:ext>
            </a:extLst>
          </p:cNvPr>
          <p:cNvSpPr>
            <a:spLocks noGrp="1"/>
          </p:cNvSpPr>
          <p:nvPr>
            <p:ph sz="quarter" idx="25" hasCustomPrompt="1"/>
          </p:nvPr>
        </p:nvSpPr>
        <p:spPr>
          <a:xfrm>
            <a:off x="2119086" y="142522"/>
            <a:ext cx="7382102" cy="530977"/>
          </a:xfrm>
        </p:spPr>
        <p:txBody>
          <a:bodyPr lIns="0" rIns="0">
            <a:noAutofit/>
          </a:bodyPr>
          <a:lstStyle>
            <a:lvl1pPr marL="0" indent="0" algn="l">
              <a:buNone/>
              <a:defRPr sz="3600" b="1">
                <a:solidFill>
                  <a:srgbClr val="040819"/>
                </a:solidFill>
              </a:defRPr>
            </a:lvl1pPr>
          </a:lstStyle>
          <a:p>
            <a:pPr lvl="0"/>
            <a:r>
              <a:rPr lang="en-US" dirty="0"/>
              <a:t>HEADING</a:t>
            </a:r>
          </a:p>
        </p:txBody>
      </p:sp>
    </p:spTree>
    <p:extLst>
      <p:ext uri="{BB962C8B-B14F-4D97-AF65-F5344CB8AC3E}">
        <p14:creationId xmlns:p14="http://schemas.microsoft.com/office/powerpoint/2010/main" val="4021894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31" name="Oval 30"/>
          <p:cNvSpPr>
            <a:spLocks noChangeArrowheads="1"/>
          </p:cNvSpPr>
          <p:nvPr userDrawn="1"/>
        </p:nvSpPr>
        <p:spPr bwMode="auto">
          <a:xfrm>
            <a:off x="5491474" y="1803394"/>
            <a:ext cx="1209052" cy="1212250"/>
          </a:xfrm>
          <a:prstGeom prst="ellipse">
            <a:avLst/>
          </a:prstGeom>
          <a:solidFill>
            <a:srgbClr val="0A0B0C"/>
          </a:solidFill>
          <a:ln>
            <a:noFill/>
          </a:ln>
        </p:spPr>
        <p:txBody>
          <a:bodyPr vert="horz" wrap="square" lIns="121920" tIns="60960" rIns="121920" bIns="60960" numCol="1" anchor="ctr" anchorCtr="0" compatLnSpc="1">
            <a:prstTxWarp prst="textNoShape">
              <a:avLst/>
            </a:prstTxWarp>
          </a:bodyPr>
          <a:lstStyle/>
          <a:p>
            <a:pPr algn="ctr"/>
            <a:r>
              <a:rPr lang="en-US" sz="3200" dirty="0">
                <a:solidFill>
                  <a:srgbClr val="FFFFFF"/>
                </a:solidFill>
                <a:latin typeface="+mj-lt"/>
              </a:rPr>
              <a:t>B</a:t>
            </a:r>
          </a:p>
        </p:txBody>
      </p:sp>
      <p:sp>
        <p:nvSpPr>
          <p:cNvPr id="32" name="Oval 31"/>
          <p:cNvSpPr>
            <a:spLocks noChangeArrowheads="1"/>
          </p:cNvSpPr>
          <p:nvPr userDrawn="1"/>
        </p:nvSpPr>
        <p:spPr bwMode="auto">
          <a:xfrm>
            <a:off x="5491474" y="4827941"/>
            <a:ext cx="1209052" cy="1212250"/>
          </a:xfrm>
          <a:prstGeom prst="ellipse">
            <a:avLst/>
          </a:prstGeom>
          <a:solidFill>
            <a:srgbClr val="0A0B0C"/>
          </a:solidFill>
          <a:ln>
            <a:noFill/>
          </a:ln>
        </p:spPr>
        <p:txBody>
          <a:bodyPr vert="horz" wrap="square" lIns="121920" tIns="60960" rIns="121920" bIns="60960" numCol="1" anchor="ctr" anchorCtr="0" compatLnSpc="1">
            <a:prstTxWarp prst="textNoShape">
              <a:avLst/>
            </a:prstTxWarp>
          </a:bodyPr>
          <a:lstStyle/>
          <a:p>
            <a:pPr algn="ctr"/>
            <a:r>
              <a:rPr lang="en-US" sz="3200" dirty="0">
                <a:solidFill>
                  <a:srgbClr val="FFFFFF"/>
                </a:solidFill>
                <a:latin typeface="+mj-lt"/>
              </a:rPr>
              <a:t>D</a:t>
            </a:r>
          </a:p>
        </p:txBody>
      </p:sp>
      <p:sp>
        <p:nvSpPr>
          <p:cNvPr id="33" name="Oval 32"/>
          <p:cNvSpPr>
            <a:spLocks noChangeArrowheads="1"/>
          </p:cNvSpPr>
          <p:nvPr userDrawn="1"/>
        </p:nvSpPr>
        <p:spPr bwMode="auto">
          <a:xfrm>
            <a:off x="3977602" y="3315667"/>
            <a:ext cx="1209052" cy="1212250"/>
          </a:xfrm>
          <a:prstGeom prst="ellipse">
            <a:avLst/>
          </a:prstGeom>
          <a:solidFill>
            <a:srgbClr val="E93547"/>
          </a:solidFill>
          <a:ln>
            <a:noFill/>
          </a:ln>
        </p:spPr>
        <p:txBody>
          <a:bodyPr vert="horz" wrap="square" lIns="121920" tIns="60960" rIns="121920" bIns="60960" numCol="1" anchor="ctr" anchorCtr="0" compatLnSpc="1">
            <a:prstTxWarp prst="textNoShape">
              <a:avLst/>
            </a:prstTxWarp>
          </a:bodyPr>
          <a:lstStyle/>
          <a:p>
            <a:pPr algn="ctr"/>
            <a:r>
              <a:rPr lang="en-US" sz="3200" dirty="0">
                <a:solidFill>
                  <a:srgbClr val="FFFFFF"/>
                </a:solidFill>
                <a:latin typeface="+mj-lt"/>
              </a:rPr>
              <a:t>A</a:t>
            </a:r>
          </a:p>
        </p:txBody>
      </p:sp>
      <p:sp>
        <p:nvSpPr>
          <p:cNvPr id="34" name="Oval 33"/>
          <p:cNvSpPr>
            <a:spLocks noChangeArrowheads="1"/>
          </p:cNvSpPr>
          <p:nvPr userDrawn="1"/>
        </p:nvSpPr>
        <p:spPr bwMode="auto">
          <a:xfrm>
            <a:off x="7005347" y="3315667"/>
            <a:ext cx="1209052" cy="1212250"/>
          </a:xfrm>
          <a:prstGeom prst="ellipse">
            <a:avLst/>
          </a:prstGeom>
          <a:solidFill>
            <a:srgbClr val="E93547"/>
          </a:solidFill>
          <a:ln>
            <a:noFill/>
          </a:ln>
        </p:spPr>
        <p:txBody>
          <a:bodyPr vert="horz" wrap="square" lIns="121920" tIns="60960" rIns="121920" bIns="60960" numCol="1" anchor="ctr" anchorCtr="0" compatLnSpc="1">
            <a:prstTxWarp prst="textNoShape">
              <a:avLst/>
            </a:prstTxWarp>
          </a:bodyPr>
          <a:lstStyle/>
          <a:p>
            <a:pPr algn="ctr"/>
            <a:r>
              <a:rPr lang="en-US" sz="3200" dirty="0">
                <a:solidFill>
                  <a:srgbClr val="FFFFFF"/>
                </a:solidFill>
                <a:latin typeface="+mj-lt"/>
              </a:rPr>
              <a:t>C</a:t>
            </a:r>
          </a:p>
        </p:txBody>
      </p:sp>
      <p:sp>
        <p:nvSpPr>
          <p:cNvPr id="35" name="Oval 34"/>
          <p:cNvSpPr/>
          <p:nvPr userDrawn="1"/>
        </p:nvSpPr>
        <p:spPr>
          <a:xfrm>
            <a:off x="5906607" y="3732399"/>
            <a:ext cx="378786" cy="378786"/>
          </a:xfrm>
          <a:prstGeom prst="ellipse">
            <a:avLst/>
          </a:prstGeom>
          <a:noFill/>
          <a:ln w="50800">
            <a:solidFill>
              <a:srgbClr val="0A0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cxnSp>
        <p:nvCxnSpPr>
          <p:cNvPr id="36" name="Straight Connector 35"/>
          <p:cNvCxnSpPr>
            <a:stCxn id="35" idx="0"/>
            <a:endCxn id="31" idx="4"/>
          </p:cNvCxnSpPr>
          <p:nvPr userDrawn="1"/>
        </p:nvCxnSpPr>
        <p:spPr>
          <a:xfrm flipV="1">
            <a:off x="6096001" y="3015644"/>
            <a:ext cx="0" cy="716756"/>
          </a:xfrm>
          <a:prstGeom prst="line">
            <a:avLst/>
          </a:prstGeom>
          <a:ln w="19050">
            <a:solidFill>
              <a:srgbClr val="0A0B0C"/>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35" idx="4"/>
            <a:endCxn id="32" idx="0"/>
          </p:cNvCxnSpPr>
          <p:nvPr userDrawn="1"/>
        </p:nvCxnSpPr>
        <p:spPr>
          <a:xfrm>
            <a:off x="6096001" y="4111187"/>
            <a:ext cx="0" cy="716755"/>
          </a:xfrm>
          <a:prstGeom prst="line">
            <a:avLst/>
          </a:prstGeom>
          <a:ln w="19050">
            <a:solidFill>
              <a:srgbClr val="0A0B0C"/>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35" idx="6"/>
            <a:endCxn id="34" idx="2"/>
          </p:cNvCxnSpPr>
          <p:nvPr userDrawn="1"/>
        </p:nvCxnSpPr>
        <p:spPr>
          <a:xfrm flipV="1">
            <a:off x="6285395" y="3921793"/>
            <a:ext cx="719952" cy="1"/>
          </a:xfrm>
          <a:prstGeom prst="line">
            <a:avLst/>
          </a:prstGeom>
          <a:ln w="19050">
            <a:solidFill>
              <a:srgbClr val="0A0B0C"/>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35" idx="2"/>
            <a:endCxn id="33" idx="6"/>
          </p:cNvCxnSpPr>
          <p:nvPr userDrawn="1"/>
        </p:nvCxnSpPr>
        <p:spPr>
          <a:xfrm flipH="1" flipV="1">
            <a:off x="5186654" y="3921793"/>
            <a:ext cx="719953" cy="1"/>
          </a:xfrm>
          <a:prstGeom prst="line">
            <a:avLst/>
          </a:prstGeom>
          <a:ln w="19050">
            <a:solidFill>
              <a:srgbClr val="0A0B0C"/>
            </a:solidFill>
          </a:ln>
        </p:spPr>
        <p:style>
          <a:lnRef idx="1">
            <a:schemeClr val="accent1"/>
          </a:lnRef>
          <a:fillRef idx="0">
            <a:schemeClr val="accent1"/>
          </a:fillRef>
          <a:effectRef idx="0">
            <a:schemeClr val="accent1"/>
          </a:effectRef>
          <a:fontRef idx="minor">
            <a:schemeClr val="tx1"/>
          </a:fontRef>
        </p:style>
      </p:cxnSp>
      <p:sp>
        <p:nvSpPr>
          <p:cNvPr id="54" name="Content Placeholder 7"/>
          <p:cNvSpPr>
            <a:spLocks noGrp="1"/>
          </p:cNvSpPr>
          <p:nvPr>
            <p:ph sz="quarter" idx="15" hasCustomPrompt="1"/>
          </p:nvPr>
        </p:nvSpPr>
        <p:spPr>
          <a:xfrm>
            <a:off x="551543" y="2412078"/>
            <a:ext cx="3426059" cy="384969"/>
          </a:xfrm>
        </p:spPr>
        <p:txBody>
          <a:bodyPr>
            <a:normAutofit/>
          </a:bodyPr>
          <a:lstStyle>
            <a:lvl1pPr marL="0" indent="0" algn="r">
              <a:buNone/>
              <a:defRPr sz="2000" b="1">
                <a:solidFill>
                  <a:srgbClr val="0A0B0C"/>
                </a:solidFill>
              </a:defRPr>
            </a:lvl1pPr>
          </a:lstStyle>
          <a:p>
            <a:pPr lvl="0"/>
            <a:r>
              <a:rPr lang="en-US" dirty="0"/>
              <a:t>HEADING</a:t>
            </a:r>
          </a:p>
        </p:txBody>
      </p:sp>
      <p:sp>
        <p:nvSpPr>
          <p:cNvPr id="55" name="Content Placeholder 7"/>
          <p:cNvSpPr>
            <a:spLocks noGrp="1"/>
          </p:cNvSpPr>
          <p:nvPr>
            <p:ph sz="quarter" idx="27" hasCustomPrompt="1"/>
          </p:nvPr>
        </p:nvSpPr>
        <p:spPr>
          <a:xfrm>
            <a:off x="552153" y="2800924"/>
            <a:ext cx="3426059" cy="384969"/>
          </a:xfrm>
        </p:spPr>
        <p:txBody>
          <a:bodyPr>
            <a:normAutofit/>
          </a:bodyPr>
          <a:lstStyle>
            <a:lvl1pPr marL="0" indent="0" algn="r">
              <a:buNone/>
              <a:defRPr sz="1600" b="0" baseline="0">
                <a:solidFill>
                  <a:schemeClr val="accent2"/>
                </a:solidFill>
              </a:defRPr>
            </a:lvl1pPr>
          </a:lstStyle>
          <a:p>
            <a:pPr lvl="0"/>
            <a:r>
              <a:rPr lang="en-US" dirty="0"/>
              <a:t>Edit this text</a:t>
            </a:r>
          </a:p>
        </p:txBody>
      </p:sp>
      <p:sp>
        <p:nvSpPr>
          <p:cNvPr id="58" name="Content Placeholder 7"/>
          <p:cNvSpPr>
            <a:spLocks noGrp="1"/>
          </p:cNvSpPr>
          <p:nvPr>
            <p:ph sz="quarter" idx="28" hasCustomPrompt="1"/>
          </p:nvPr>
        </p:nvSpPr>
        <p:spPr>
          <a:xfrm>
            <a:off x="544289" y="4904139"/>
            <a:ext cx="3426059" cy="384969"/>
          </a:xfrm>
        </p:spPr>
        <p:txBody>
          <a:bodyPr>
            <a:normAutofit/>
          </a:bodyPr>
          <a:lstStyle>
            <a:lvl1pPr marL="0" indent="0" algn="r">
              <a:buNone/>
              <a:defRPr sz="2000" b="1">
                <a:solidFill>
                  <a:srgbClr val="0A0B0C"/>
                </a:solidFill>
              </a:defRPr>
            </a:lvl1pPr>
          </a:lstStyle>
          <a:p>
            <a:pPr lvl="0"/>
            <a:r>
              <a:rPr lang="en-US" dirty="0"/>
              <a:t>HEADING</a:t>
            </a:r>
          </a:p>
        </p:txBody>
      </p:sp>
      <p:sp>
        <p:nvSpPr>
          <p:cNvPr id="59" name="Content Placeholder 7"/>
          <p:cNvSpPr>
            <a:spLocks noGrp="1"/>
          </p:cNvSpPr>
          <p:nvPr>
            <p:ph sz="quarter" idx="29" hasCustomPrompt="1"/>
          </p:nvPr>
        </p:nvSpPr>
        <p:spPr>
          <a:xfrm>
            <a:off x="548224" y="5292985"/>
            <a:ext cx="3426059" cy="384969"/>
          </a:xfrm>
        </p:spPr>
        <p:txBody>
          <a:bodyPr>
            <a:normAutofit/>
          </a:bodyPr>
          <a:lstStyle>
            <a:lvl1pPr marL="0" indent="0" algn="r">
              <a:buNone/>
              <a:defRPr sz="1600" b="0" baseline="0">
                <a:solidFill>
                  <a:schemeClr val="accent2"/>
                </a:solidFill>
              </a:defRPr>
            </a:lvl1pPr>
          </a:lstStyle>
          <a:p>
            <a:pPr lvl="0"/>
            <a:r>
              <a:rPr lang="en-US" dirty="0"/>
              <a:t>Edit this text</a:t>
            </a:r>
          </a:p>
        </p:txBody>
      </p:sp>
      <p:sp>
        <p:nvSpPr>
          <p:cNvPr id="60" name="Content Placeholder 7"/>
          <p:cNvSpPr>
            <a:spLocks noGrp="1"/>
          </p:cNvSpPr>
          <p:nvPr>
            <p:ph sz="quarter" idx="30" hasCustomPrompt="1"/>
          </p:nvPr>
        </p:nvSpPr>
        <p:spPr>
          <a:xfrm>
            <a:off x="8149081" y="2404824"/>
            <a:ext cx="3426059" cy="384969"/>
          </a:xfrm>
        </p:spPr>
        <p:txBody>
          <a:bodyPr>
            <a:normAutofit/>
          </a:bodyPr>
          <a:lstStyle>
            <a:lvl1pPr marL="0" indent="0" algn="l">
              <a:buNone/>
              <a:defRPr sz="2000" b="1">
                <a:solidFill>
                  <a:srgbClr val="0A0B0C"/>
                </a:solidFill>
              </a:defRPr>
            </a:lvl1pPr>
          </a:lstStyle>
          <a:p>
            <a:pPr lvl="0"/>
            <a:r>
              <a:rPr lang="en-US" dirty="0"/>
              <a:t>HEADING</a:t>
            </a:r>
          </a:p>
        </p:txBody>
      </p:sp>
      <p:sp>
        <p:nvSpPr>
          <p:cNvPr id="61" name="Content Placeholder 7"/>
          <p:cNvSpPr>
            <a:spLocks noGrp="1"/>
          </p:cNvSpPr>
          <p:nvPr>
            <p:ph sz="quarter" idx="31" hasCustomPrompt="1"/>
          </p:nvPr>
        </p:nvSpPr>
        <p:spPr>
          <a:xfrm>
            <a:off x="8149691" y="2793670"/>
            <a:ext cx="3426059" cy="384969"/>
          </a:xfrm>
        </p:spPr>
        <p:txBody>
          <a:bodyPr>
            <a:normAutofit/>
          </a:bodyPr>
          <a:lstStyle>
            <a:lvl1pPr marL="0" indent="0" algn="l">
              <a:buNone/>
              <a:defRPr sz="1600" b="0" baseline="0">
                <a:solidFill>
                  <a:schemeClr val="accent2"/>
                </a:solidFill>
              </a:defRPr>
            </a:lvl1pPr>
          </a:lstStyle>
          <a:p>
            <a:pPr lvl="0"/>
            <a:r>
              <a:rPr lang="en-US" dirty="0"/>
              <a:t>Edit this text</a:t>
            </a:r>
          </a:p>
        </p:txBody>
      </p:sp>
      <p:sp>
        <p:nvSpPr>
          <p:cNvPr id="62" name="Content Placeholder 7"/>
          <p:cNvSpPr>
            <a:spLocks noGrp="1"/>
          </p:cNvSpPr>
          <p:nvPr>
            <p:ph sz="quarter" idx="32" hasCustomPrompt="1"/>
          </p:nvPr>
        </p:nvSpPr>
        <p:spPr>
          <a:xfrm>
            <a:off x="8141827" y="4896885"/>
            <a:ext cx="3426059" cy="384969"/>
          </a:xfrm>
        </p:spPr>
        <p:txBody>
          <a:bodyPr>
            <a:normAutofit/>
          </a:bodyPr>
          <a:lstStyle>
            <a:lvl1pPr marL="0" indent="0" algn="l">
              <a:buNone/>
              <a:defRPr sz="2000" b="1">
                <a:solidFill>
                  <a:srgbClr val="0A0B0C"/>
                </a:solidFill>
              </a:defRPr>
            </a:lvl1pPr>
          </a:lstStyle>
          <a:p>
            <a:pPr lvl="0"/>
            <a:r>
              <a:rPr lang="en-US" dirty="0"/>
              <a:t>HEADING</a:t>
            </a:r>
          </a:p>
        </p:txBody>
      </p:sp>
      <p:sp>
        <p:nvSpPr>
          <p:cNvPr id="63" name="Content Placeholder 7"/>
          <p:cNvSpPr>
            <a:spLocks noGrp="1"/>
          </p:cNvSpPr>
          <p:nvPr>
            <p:ph sz="quarter" idx="33" hasCustomPrompt="1"/>
          </p:nvPr>
        </p:nvSpPr>
        <p:spPr>
          <a:xfrm>
            <a:off x="8142437" y="5282406"/>
            <a:ext cx="3426059" cy="384969"/>
          </a:xfrm>
        </p:spPr>
        <p:txBody>
          <a:bodyPr>
            <a:normAutofit/>
          </a:bodyPr>
          <a:lstStyle>
            <a:lvl1pPr marL="0" indent="0" algn="l">
              <a:buNone/>
              <a:defRPr sz="1600" b="0" baseline="0">
                <a:solidFill>
                  <a:schemeClr val="accent2"/>
                </a:solidFill>
              </a:defRPr>
            </a:lvl1pPr>
          </a:lstStyle>
          <a:p>
            <a:pPr lvl="0"/>
            <a:r>
              <a:rPr lang="en-US" dirty="0"/>
              <a:t>Edit this text</a:t>
            </a:r>
          </a:p>
        </p:txBody>
      </p:sp>
      <p:sp>
        <p:nvSpPr>
          <p:cNvPr id="3" name="Rounded Rectangle 48">
            <a:extLst>
              <a:ext uri="{FF2B5EF4-FFF2-40B4-BE49-F238E27FC236}">
                <a16:creationId xmlns:a16="http://schemas.microsoft.com/office/drawing/2014/main" id="{6553701E-D70A-96E1-D7B6-DC9256A372D7}"/>
              </a:ext>
            </a:extLst>
          </p:cNvPr>
          <p:cNvSpPr/>
          <p:nvPr userDrawn="1"/>
        </p:nvSpPr>
        <p:spPr>
          <a:xfrm>
            <a:off x="0" y="6782767"/>
            <a:ext cx="12192000" cy="94008"/>
          </a:xfrm>
          <a:prstGeom prst="roundRect">
            <a:avLst/>
          </a:prstGeom>
          <a:solidFill>
            <a:srgbClr val="F1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sp>
        <p:nvSpPr>
          <p:cNvPr id="4" name="Rounded Rectangle 48">
            <a:extLst>
              <a:ext uri="{FF2B5EF4-FFF2-40B4-BE49-F238E27FC236}">
                <a16:creationId xmlns:a16="http://schemas.microsoft.com/office/drawing/2014/main" id="{081CE4F9-7AC2-017E-BE5F-A8F7A24019D9}"/>
              </a:ext>
            </a:extLst>
          </p:cNvPr>
          <p:cNvSpPr/>
          <p:nvPr userDrawn="1"/>
        </p:nvSpPr>
        <p:spPr>
          <a:xfrm>
            <a:off x="2119086" y="785937"/>
            <a:ext cx="10072914" cy="75233"/>
          </a:xfrm>
          <a:prstGeom prst="roundRect">
            <a:avLst/>
          </a:prstGeom>
          <a:solidFill>
            <a:srgbClr val="E9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pic>
        <p:nvPicPr>
          <p:cNvPr id="6" name="Picture 5">
            <a:extLst>
              <a:ext uri="{FF2B5EF4-FFF2-40B4-BE49-F238E27FC236}">
                <a16:creationId xmlns:a16="http://schemas.microsoft.com/office/drawing/2014/main" id="{DA416BE8-FDD6-7287-0022-AC270EF727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2034" y="101748"/>
            <a:ext cx="1253757" cy="1430569"/>
          </a:xfrm>
          <a:prstGeom prst="rect">
            <a:avLst/>
          </a:prstGeom>
        </p:spPr>
      </p:pic>
      <p:sp>
        <p:nvSpPr>
          <p:cNvPr id="2" name="Content Placeholder 7">
            <a:extLst>
              <a:ext uri="{FF2B5EF4-FFF2-40B4-BE49-F238E27FC236}">
                <a16:creationId xmlns:a16="http://schemas.microsoft.com/office/drawing/2014/main" id="{C441AB94-7A1B-CCE1-00E3-8FC464169729}"/>
              </a:ext>
            </a:extLst>
          </p:cNvPr>
          <p:cNvSpPr>
            <a:spLocks noGrp="1"/>
          </p:cNvSpPr>
          <p:nvPr>
            <p:ph sz="quarter" idx="25" hasCustomPrompt="1"/>
          </p:nvPr>
        </p:nvSpPr>
        <p:spPr>
          <a:xfrm>
            <a:off x="2119086" y="142522"/>
            <a:ext cx="7382102" cy="530977"/>
          </a:xfrm>
        </p:spPr>
        <p:txBody>
          <a:bodyPr lIns="0" rIns="0">
            <a:noAutofit/>
          </a:bodyPr>
          <a:lstStyle>
            <a:lvl1pPr marL="0" indent="0" algn="l">
              <a:buNone/>
              <a:defRPr sz="3600" b="1">
                <a:solidFill>
                  <a:srgbClr val="040819"/>
                </a:solidFill>
              </a:defRPr>
            </a:lvl1pPr>
          </a:lstStyle>
          <a:p>
            <a:pPr lvl="0"/>
            <a:r>
              <a:rPr lang="en-US" dirty="0"/>
              <a:t>HEADING</a:t>
            </a:r>
          </a:p>
        </p:txBody>
      </p:sp>
    </p:spTree>
    <p:extLst>
      <p:ext uri="{BB962C8B-B14F-4D97-AF65-F5344CB8AC3E}">
        <p14:creationId xmlns:p14="http://schemas.microsoft.com/office/powerpoint/2010/main" val="40126938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grpSp>
        <p:nvGrpSpPr>
          <p:cNvPr id="28" name="Group 27"/>
          <p:cNvGrpSpPr/>
          <p:nvPr userDrawn="1"/>
        </p:nvGrpSpPr>
        <p:grpSpPr>
          <a:xfrm>
            <a:off x="4109880" y="1817546"/>
            <a:ext cx="3972243" cy="4114365"/>
            <a:chOff x="7106740" y="1791431"/>
            <a:chExt cx="4023218" cy="4167168"/>
          </a:xfrm>
        </p:grpSpPr>
        <p:sp>
          <p:nvSpPr>
            <p:cNvPr id="29" name="Freeform 5"/>
            <p:cNvSpPr>
              <a:spLocks/>
            </p:cNvSpPr>
            <p:nvPr/>
          </p:nvSpPr>
          <p:spPr bwMode="auto">
            <a:xfrm>
              <a:off x="7512705" y="2143827"/>
              <a:ext cx="778769" cy="880444"/>
            </a:xfrm>
            <a:custGeom>
              <a:avLst/>
              <a:gdLst>
                <a:gd name="T0" fmla="*/ 1249 w 1249"/>
                <a:gd name="T1" fmla="*/ 460 h 1418"/>
                <a:gd name="T2" fmla="*/ 430 w 1249"/>
                <a:gd name="T3" fmla="*/ 1214 h 1418"/>
                <a:gd name="T4" fmla="*/ 0 w 1249"/>
                <a:gd name="T5" fmla="*/ 754 h 1418"/>
                <a:gd name="T6" fmla="*/ 819 w 1249"/>
                <a:gd name="T7" fmla="*/ 0 h 1418"/>
                <a:gd name="T8" fmla="*/ 1249 w 1249"/>
                <a:gd name="T9" fmla="*/ 460 h 1418"/>
              </a:gdLst>
              <a:ahLst/>
              <a:cxnLst>
                <a:cxn ang="0">
                  <a:pos x="T0" y="T1"/>
                </a:cxn>
                <a:cxn ang="0">
                  <a:pos x="T2" y="T3"/>
                </a:cxn>
                <a:cxn ang="0">
                  <a:pos x="T4" y="T5"/>
                </a:cxn>
                <a:cxn ang="0">
                  <a:pos x="T6" y="T7"/>
                </a:cxn>
                <a:cxn ang="0">
                  <a:pos x="T8" y="T9"/>
                </a:cxn>
              </a:cxnLst>
              <a:rect l="0" t="0" r="r" b="b"/>
              <a:pathLst>
                <a:path w="1249" h="1418">
                  <a:moveTo>
                    <a:pt x="1249" y="460"/>
                  </a:moveTo>
                  <a:cubicBezTo>
                    <a:pt x="1207" y="649"/>
                    <a:pt x="752" y="1418"/>
                    <a:pt x="430" y="1214"/>
                  </a:cubicBezTo>
                  <a:cubicBezTo>
                    <a:pt x="109" y="1011"/>
                    <a:pt x="0" y="754"/>
                    <a:pt x="0" y="754"/>
                  </a:cubicBezTo>
                  <a:cubicBezTo>
                    <a:pt x="819" y="0"/>
                    <a:pt x="819" y="0"/>
                    <a:pt x="819" y="0"/>
                  </a:cubicBezTo>
                  <a:cubicBezTo>
                    <a:pt x="819" y="0"/>
                    <a:pt x="1230" y="331"/>
                    <a:pt x="1249" y="460"/>
                  </a:cubicBezTo>
                  <a:close/>
                </a:path>
              </a:pathLst>
            </a:custGeom>
            <a:solidFill>
              <a:srgbClr val="4442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0" name="Freeform 6"/>
            <p:cNvSpPr>
              <a:spLocks/>
            </p:cNvSpPr>
            <p:nvPr/>
          </p:nvSpPr>
          <p:spPr bwMode="auto">
            <a:xfrm>
              <a:off x="7554977" y="2243314"/>
              <a:ext cx="687299" cy="577245"/>
            </a:xfrm>
            <a:custGeom>
              <a:avLst/>
              <a:gdLst>
                <a:gd name="T0" fmla="*/ 0 w 1102"/>
                <a:gd name="T1" fmla="*/ 628 h 930"/>
                <a:gd name="T2" fmla="*/ 890 w 1102"/>
                <a:gd name="T3" fmla="*/ 0 h 930"/>
                <a:gd name="T4" fmla="*/ 1102 w 1102"/>
                <a:gd name="T5" fmla="*/ 390 h 930"/>
                <a:gd name="T6" fmla="*/ 436 w 1102"/>
                <a:gd name="T7" fmla="*/ 930 h 930"/>
                <a:gd name="T8" fmla="*/ 0 w 1102"/>
                <a:gd name="T9" fmla="*/ 628 h 930"/>
              </a:gdLst>
              <a:ahLst/>
              <a:cxnLst>
                <a:cxn ang="0">
                  <a:pos x="T0" y="T1"/>
                </a:cxn>
                <a:cxn ang="0">
                  <a:pos x="T2" y="T3"/>
                </a:cxn>
                <a:cxn ang="0">
                  <a:pos x="T4" y="T5"/>
                </a:cxn>
                <a:cxn ang="0">
                  <a:pos x="T6" y="T7"/>
                </a:cxn>
                <a:cxn ang="0">
                  <a:pos x="T8" y="T9"/>
                </a:cxn>
              </a:cxnLst>
              <a:rect l="0" t="0" r="r" b="b"/>
              <a:pathLst>
                <a:path w="1102" h="930">
                  <a:moveTo>
                    <a:pt x="0" y="628"/>
                  </a:moveTo>
                  <a:cubicBezTo>
                    <a:pt x="890" y="0"/>
                    <a:pt x="890" y="0"/>
                    <a:pt x="890" y="0"/>
                  </a:cubicBezTo>
                  <a:cubicBezTo>
                    <a:pt x="890" y="0"/>
                    <a:pt x="1017" y="118"/>
                    <a:pt x="1102" y="390"/>
                  </a:cubicBezTo>
                  <a:cubicBezTo>
                    <a:pt x="436" y="930"/>
                    <a:pt x="436" y="930"/>
                    <a:pt x="436" y="930"/>
                  </a:cubicBezTo>
                  <a:cubicBezTo>
                    <a:pt x="202" y="861"/>
                    <a:pt x="0" y="628"/>
                    <a:pt x="0" y="628"/>
                  </a:cubicBezTo>
                  <a:close/>
                </a:path>
              </a:pathLst>
            </a:custGeom>
            <a:solidFill>
              <a:srgbClr val="5649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0" name="Freeform 7"/>
            <p:cNvSpPr>
              <a:spLocks/>
            </p:cNvSpPr>
            <p:nvPr/>
          </p:nvSpPr>
          <p:spPr bwMode="auto">
            <a:xfrm>
              <a:off x="9808199" y="2187193"/>
              <a:ext cx="882629" cy="722285"/>
            </a:xfrm>
            <a:custGeom>
              <a:avLst/>
              <a:gdLst>
                <a:gd name="T0" fmla="*/ 1041 w 1416"/>
                <a:gd name="T1" fmla="*/ 1163 h 1163"/>
                <a:gd name="T2" fmla="*/ 142 w 1416"/>
                <a:gd name="T3" fmla="*/ 505 h 1163"/>
                <a:gd name="T4" fmla="*/ 518 w 1416"/>
                <a:gd name="T5" fmla="*/ 0 h 1163"/>
                <a:gd name="T6" fmla="*/ 1416 w 1416"/>
                <a:gd name="T7" fmla="*/ 658 h 1163"/>
                <a:gd name="T8" fmla="*/ 1041 w 1416"/>
                <a:gd name="T9" fmla="*/ 1163 h 1163"/>
              </a:gdLst>
              <a:ahLst/>
              <a:cxnLst>
                <a:cxn ang="0">
                  <a:pos x="T0" y="T1"/>
                </a:cxn>
                <a:cxn ang="0">
                  <a:pos x="T2" y="T3"/>
                </a:cxn>
                <a:cxn ang="0">
                  <a:pos x="T4" y="T5"/>
                </a:cxn>
                <a:cxn ang="0">
                  <a:pos x="T6" y="T7"/>
                </a:cxn>
                <a:cxn ang="0">
                  <a:pos x="T8" y="T9"/>
                </a:cxn>
              </a:cxnLst>
              <a:rect l="0" t="0" r="r" b="b"/>
              <a:pathLst>
                <a:path w="1416" h="1163">
                  <a:moveTo>
                    <a:pt x="1041" y="1163"/>
                  </a:moveTo>
                  <a:cubicBezTo>
                    <a:pt x="846" y="1158"/>
                    <a:pt x="0" y="856"/>
                    <a:pt x="142" y="505"/>
                  </a:cubicBezTo>
                  <a:cubicBezTo>
                    <a:pt x="284" y="153"/>
                    <a:pt x="518" y="0"/>
                    <a:pt x="518" y="0"/>
                  </a:cubicBezTo>
                  <a:cubicBezTo>
                    <a:pt x="1416" y="658"/>
                    <a:pt x="1416" y="658"/>
                    <a:pt x="1416" y="658"/>
                  </a:cubicBezTo>
                  <a:cubicBezTo>
                    <a:pt x="1416" y="658"/>
                    <a:pt x="1165" y="1121"/>
                    <a:pt x="1041" y="1163"/>
                  </a:cubicBezTo>
                  <a:close/>
                </a:path>
              </a:pathLst>
            </a:custGeom>
            <a:solidFill>
              <a:srgbClr val="1D242A">
                <a:lumMod val="75000"/>
                <a:lumOff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dirty="0">
                <a:solidFill>
                  <a:srgbClr val="9EACB4"/>
                </a:solidFill>
                <a:latin typeface="+mj-lt"/>
              </a:endParaRPr>
            </a:p>
          </p:txBody>
        </p:sp>
        <p:sp>
          <p:nvSpPr>
            <p:cNvPr id="41" name="Freeform 8"/>
            <p:cNvSpPr>
              <a:spLocks/>
            </p:cNvSpPr>
            <p:nvPr/>
          </p:nvSpPr>
          <p:spPr bwMode="auto">
            <a:xfrm>
              <a:off x="9886550" y="2404024"/>
              <a:ext cx="592550" cy="520030"/>
            </a:xfrm>
            <a:custGeom>
              <a:avLst/>
              <a:gdLst>
                <a:gd name="T0" fmla="*/ 497 w 950"/>
                <a:gd name="T1" fmla="*/ 27 h 838"/>
                <a:gd name="T2" fmla="*/ 314 w 950"/>
                <a:gd name="T3" fmla="*/ 26 h 838"/>
                <a:gd name="T4" fmla="*/ 33 w 950"/>
                <a:gd name="T5" fmla="*/ 353 h 838"/>
                <a:gd name="T6" fmla="*/ 699 w 950"/>
                <a:gd name="T7" fmla="*/ 824 h 838"/>
                <a:gd name="T8" fmla="*/ 949 w 950"/>
                <a:gd name="T9" fmla="*/ 508 h 838"/>
                <a:gd name="T10" fmla="*/ 790 w 950"/>
                <a:gd name="T11" fmla="*/ 221 h 838"/>
                <a:gd name="T12" fmla="*/ 497 w 950"/>
                <a:gd name="T13" fmla="*/ 27 h 838"/>
              </a:gdLst>
              <a:ahLst/>
              <a:cxnLst>
                <a:cxn ang="0">
                  <a:pos x="T0" y="T1"/>
                </a:cxn>
                <a:cxn ang="0">
                  <a:pos x="T2" y="T3"/>
                </a:cxn>
                <a:cxn ang="0">
                  <a:pos x="T4" y="T5"/>
                </a:cxn>
                <a:cxn ang="0">
                  <a:pos x="T6" y="T7"/>
                </a:cxn>
                <a:cxn ang="0">
                  <a:pos x="T8" y="T9"/>
                </a:cxn>
                <a:cxn ang="0">
                  <a:pos x="T10" y="T11"/>
                </a:cxn>
                <a:cxn ang="0">
                  <a:pos x="T12" y="T13"/>
                </a:cxn>
              </a:cxnLst>
              <a:rect l="0" t="0" r="r" b="b"/>
              <a:pathLst>
                <a:path w="950" h="838">
                  <a:moveTo>
                    <a:pt x="497" y="27"/>
                  </a:moveTo>
                  <a:cubicBezTo>
                    <a:pt x="456" y="27"/>
                    <a:pt x="366" y="0"/>
                    <a:pt x="314" y="26"/>
                  </a:cubicBezTo>
                  <a:cubicBezTo>
                    <a:pt x="263" y="53"/>
                    <a:pt x="0" y="257"/>
                    <a:pt x="33" y="353"/>
                  </a:cubicBezTo>
                  <a:cubicBezTo>
                    <a:pt x="66" y="448"/>
                    <a:pt x="635" y="838"/>
                    <a:pt x="699" y="824"/>
                  </a:cubicBezTo>
                  <a:cubicBezTo>
                    <a:pt x="764" y="809"/>
                    <a:pt x="950" y="570"/>
                    <a:pt x="949" y="508"/>
                  </a:cubicBezTo>
                  <a:cubicBezTo>
                    <a:pt x="949" y="445"/>
                    <a:pt x="834" y="256"/>
                    <a:pt x="790" y="221"/>
                  </a:cubicBezTo>
                  <a:cubicBezTo>
                    <a:pt x="746" y="187"/>
                    <a:pt x="497" y="27"/>
                    <a:pt x="497" y="27"/>
                  </a:cubicBezTo>
                  <a:close/>
                </a:path>
              </a:pathLst>
            </a:custGeom>
            <a:solidFill>
              <a:srgbClr val="3031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2" name="Freeform 9"/>
            <p:cNvSpPr>
              <a:spLocks/>
            </p:cNvSpPr>
            <p:nvPr/>
          </p:nvSpPr>
          <p:spPr bwMode="auto">
            <a:xfrm>
              <a:off x="9956518" y="2256798"/>
              <a:ext cx="189499" cy="263113"/>
            </a:xfrm>
            <a:custGeom>
              <a:avLst/>
              <a:gdLst>
                <a:gd name="T0" fmla="*/ 304 w 304"/>
                <a:gd name="T1" fmla="*/ 0 h 424"/>
                <a:gd name="T2" fmla="*/ 79 w 304"/>
                <a:gd name="T3" fmla="*/ 233 h 424"/>
                <a:gd name="T4" fmla="*/ 88 w 304"/>
                <a:gd name="T5" fmla="*/ 424 h 424"/>
                <a:gd name="T6" fmla="*/ 248 w 304"/>
                <a:gd name="T7" fmla="*/ 371 h 424"/>
                <a:gd name="T8" fmla="*/ 304 w 304"/>
                <a:gd name="T9" fmla="*/ 0 h 424"/>
              </a:gdLst>
              <a:ahLst/>
              <a:cxnLst>
                <a:cxn ang="0">
                  <a:pos x="T0" y="T1"/>
                </a:cxn>
                <a:cxn ang="0">
                  <a:pos x="T2" y="T3"/>
                </a:cxn>
                <a:cxn ang="0">
                  <a:pos x="T4" y="T5"/>
                </a:cxn>
                <a:cxn ang="0">
                  <a:pos x="T6" y="T7"/>
                </a:cxn>
                <a:cxn ang="0">
                  <a:pos x="T8" y="T9"/>
                </a:cxn>
              </a:cxnLst>
              <a:rect l="0" t="0" r="r" b="b"/>
              <a:pathLst>
                <a:path w="304" h="424">
                  <a:moveTo>
                    <a:pt x="304" y="0"/>
                  </a:moveTo>
                  <a:cubicBezTo>
                    <a:pt x="291" y="10"/>
                    <a:pt x="158" y="182"/>
                    <a:pt x="79" y="233"/>
                  </a:cubicBezTo>
                  <a:cubicBezTo>
                    <a:pt x="0" y="284"/>
                    <a:pt x="70" y="424"/>
                    <a:pt x="88" y="424"/>
                  </a:cubicBezTo>
                  <a:cubicBezTo>
                    <a:pt x="105" y="424"/>
                    <a:pt x="248" y="371"/>
                    <a:pt x="248" y="371"/>
                  </a:cubicBezTo>
                  <a:lnTo>
                    <a:pt x="304" y="0"/>
                  </a:lnTo>
                  <a:close/>
                </a:path>
              </a:pathLst>
            </a:custGeom>
            <a:solidFill>
              <a:srgbClr val="4141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8" name="Freeform 10"/>
            <p:cNvSpPr>
              <a:spLocks/>
            </p:cNvSpPr>
            <p:nvPr/>
          </p:nvSpPr>
          <p:spPr bwMode="auto">
            <a:xfrm>
              <a:off x="10372324" y="2564006"/>
              <a:ext cx="251816" cy="282063"/>
            </a:xfrm>
            <a:custGeom>
              <a:avLst/>
              <a:gdLst>
                <a:gd name="T0" fmla="*/ 225 w 404"/>
                <a:gd name="T1" fmla="*/ 0 h 454"/>
                <a:gd name="T2" fmla="*/ 33 w 404"/>
                <a:gd name="T3" fmla="*/ 241 h 454"/>
                <a:gd name="T4" fmla="*/ 7 w 404"/>
                <a:gd name="T5" fmla="*/ 401 h 454"/>
                <a:gd name="T6" fmla="*/ 200 w 404"/>
                <a:gd name="T7" fmla="*/ 432 h 454"/>
                <a:gd name="T8" fmla="*/ 369 w 404"/>
                <a:gd name="T9" fmla="*/ 254 h 454"/>
                <a:gd name="T10" fmla="*/ 404 w 404"/>
                <a:gd name="T11" fmla="*/ 96 h 454"/>
                <a:gd name="T12" fmla="*/ 225 w 404"/>
                <a:gd name="T13" fmla="*/ 0 h 454"/>
              </a:gdLst>
              <a:ahLst/>
              <a:cxnLst>
                <a:cxn ang="0">
                  <a:pos x="T0" y="T1"/>
                </a:cxn>
                <a:cxn ang="0">
                  <a:pos x="T2" y="T3"/>
                </a:cxn>
                <a:cxn ang="0">
                  <a:pos x="T4" y="T5"/>
                </a:cxn>
                <a:cxn ang="0">
                  <a:pos x="T6" y="T7"/>
                </a:cxn>
                <a:cxn ang="0">
                  <a:pos x="T8" y="T9"/>
                </a:cxn>
                <a:cxn ang="0">
                  <a:pos x="T10" y="T11"/>
                </a:cxn>
                <a:cxn ang="0">
                  <a:pos x="T12" y="T13"/>
                </a:cxn>
              </a:cxnLst>
              <a:rect l="0" t="0" r="r" b="b"/>
              <a:pathLst>
                <a:path w="404" h="454">
                  <a:moveTo>
                    <a:pt x="225" y="0"/>
                  </a:moveTo>
                  <a:cubicBezTo>
                    <a:pt x="33" y="241"/>
                    <a:pt x="33" y="241"/>
                    <a:pt x="33" y="241"/>
                  </a:cubicBezTo>
                  <a:cubicBezTo>
                    <a:pt x="33" y="241"/>
                    <a:pt x="0" y="393"/>
                    <a:pt x="7" y="401"/>
                  </a:cubicBezTo>
                  <a:cubicBezTo>
                    <a:pt x="14" y="410"/>
                    <a:pt x="148" y="454"/>
                    <a:pt x="200" y="432"/>
                  </a:cubicBezTo>
                  <a:cubicBezTo>
                    <a:pt x="253" y="410"/>
                    <a:pt x="372" y="262"/>
                    <a:pt x="369" y="254"/>
                  </a:cubicBezTo>
                  <a:cubicBezTo>
                    <a:pt x="366" y="247"/>
                    <a:pt x="404" y="96"/>
                    <a:pt x="404" y="96"/>
                  </a:cubicBezTo>
                  <a:lnTo>
                    <a:pt x="225" y="0"/>
                  </a:lnTo>
                  <a:close/>
                </a:path>
              </a:pathLst>
            </a:custGeom>
            <a:solidFill>
              <a:srgbClr val="4141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0" name="Freeform 11"/>
            <p:cNvSpPr>
              <a:spLocks/>
            </p:cNvSpPr>
            <p:nvPr/>
          </p:nvSpPr>
          <p:spPr bwMode="auto">
            <a:xfrm>
              <a:off x="7399370" y="4821237"/>
              <a:ext cx="826509" cy="804645"/>
            </a:xfrm>
            <a:custGeom>
              <a:avLst/>
              <a:gdLst>
                <a:gd name="T0" fmla="*/ 347 w 1326"/>
                <a:gd name="T1" fmla="*/ 210 h 1296"/>
                <a:gd name="T2" fmla="*/ 1196 w 1326"/>
                <a:gd name="T3" fmla="*/ 818 h 1296"/>
                <a:gd name="T4" fmla="*/ 849 w 1326"/>
                <a:gd name="T5" fmla="*/ 1296 h 1296"/>
                <a:gd name="T6" fmla="*/ 0 w 1326"/>
                <a:gd name="T7" fmla="*/ 687 h 1296"/>
                <a:gd name="T8" fmla="*/ 347 w 1326"/>
                <a:gd name="T9" fmla="*/ 210 h 1296"/>
              </a:gdLst>
              <a:ahLst/>
              <a:cxnLst>
                <a:cxn ang="0">
                  <a:pos x="T0" y="T1"/>
                </a:cxn>
                <a:cxn ang="0">
                  <a:pos x="T2" y="T3"/>
                </a:cxn>
                <a:cxn ang="0">
                  <a:pos x="T4" y="T5"/>
                </a:cxn>
                <a:cxn ang="0">
                  <a:pos x="T6" y="T7"/>
                </a:cxn>
                <a:cxn ang="0">
                  <a:pos x="T8" y="T9"/>
                </a:cxn>
              </a:cxnLst>
              <a:rect l="0" t="0" r="r" b="b"/>
              <a:pathLst>
                <a:path w="1326" h="1296">
                  <a:moveTo>
                    <a:pt x="347" y="210"/>
                  </a:moveTo>
                  <a:cubicBezTo>
                    <a:pt x="560" y="0"/>
                    <a:pt x="1326" y="487"/>
                    <a:pt x="1196" y="818"/>
                  </a:cubicBezTo>
                  <a:cubicBezTo>
                    <a:pt x="1067" y="1149"/>
                    <a:pt x="849" y="1296"/>
                    <a:pt x="849" y="1296"/>
                  </a:cubicBezTo>
                  <a:cubicBezTo>
                    <a:pt x="0" y="687"/>
                    <a:pt x="0" y="687"/>
                    <a:pt x="0" y="687"/>
                  </a:cubicBezTo>
                  <a:cubicBezTo>
                    <a:pt x="0" y="687"/>
                    <a:pt x="230" y="251"/>
                    <a:pt x="347" y="210"/>
                  </a:cubicBezTo>
                  <a:close/>
                </a:path>
              </a:pathLst>
            </a:custGeom>
            <a:solidFill>
              <a:srgbClr val="312F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1" name="Freeform 12"/>
            <p:cNvSpPr>
              <a:spLocks/>
            </p:cNvSpPr>
            <p:nvPr/>
          </p:nvSpPr>
          <p:spPr bwMode="auto">
            <a:xfrm>
              <a:off x="7589233" y="4746895"/>
              <a:ext cx="766379" cy="688394"/>
            </a:xfrm>
            <a:custGeom>
              <a:avLst/>
              <a:gdLst>
                <a:gd name="T0" fmla="*/ 0 w 1229"/>
                <a:gd name="T1" fmla="*/ 593 h 1109"/>
                <a:gd name="T2" fmla="*/ 72 w 1229"/>
                <a:gd name="T3" fmla="*/ 504 h 1109"/>
                <a:gd name="T4" fmla="*/ 407 w 1229"/>
                <a:gd name="T5" fmla="*/ 32 h 1109"/>
                <a:gd name="T6" fmla="*/ 650 w 1229"/>
                <a:gd name="T7" fmla="*/ 217 h 1109"/>
                <a:gd name="T8" fmla="*/ 571 w 1229"/>
                <a:gd name="T9" fmla="*/ 571 h 1109"/>
                <a:gd name="T10" fmla="*/ 1126 w 1229"/>
                <a:gd name="T11" fmla="*/ 441 h 1109"/>
                <a:gd name="T12" fmla="*/ 1172 w 1229"/>
                <a:gd name="T13" fmla="*/ 694 h 1109"/>
                <a:gd name="T14" fmla="*/ 665 w 1229"/>
                <a:gd name="T15" fmla="*/ 1057 h 1109"/>
                <a:gd name="T16" fmla="*/ 0 w 1229"/>
                <a:gd name="T17" fmla="*/ 593 h 1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9" h="1109">
                  <a:moveTo>
                    <a:pt x="0" y="593"/>
                  </a:moveTo>
                  <a:cubicBezTo>
                    <a:pt x="0" y="593"/>
                    <a:pt x="48" y="558"/>
                    <a:pt x="72" y="504"/>
                  </a:cubicBezTo>
                  <a:cubicBezTo>
                    <a:pt x="95" y="450"/>
                    <a:pt x="435" y="63"/>
                    <a:pt x="407" y="32"/>
                  </a:cubicBezTo>
                  <a:cubicBezTo>
                    <a:pt x="379" y="0"/>
                    <a:pt x="671" y="170"/>
                    <a:pt x="650" y="217"/>
                  </a:cubicBezTo>
                  <a:cubicBezTo>
                    <a:pt x="630" y="263"/>
                    <a:pt x="542" y="607"/>
                    <a:pt x="571" y="571"/>
                  </a:cubicBezTo>
                  <a:cubicBezTo>
                    <a:pt x="600" y="534"/>
                    <a:pt x="1105" y="410"/>
                    <a:pt x="1126" y="441"/>
                  </a:cubicBezTo>
                  <a:cubicBezTo>
                    <a:pt x="1146" y="472"/>
                    <a:pt x="1229" y="658"/>
                    <a:pt x="1172" y="694"/>
                  </a:cubicBezTo>
                  <a:cubicBezTo>
                    <a:pt x="1115" y="731"/>
                    <a:pt x="727" y="1109"/>
                    <a:pt x="665" y="1057"/>
                  </a:cubicBezTo>
                  <a:cubicBezTo>
                    <a:pt x="603" y="1005"/>
                    <a:pt x="0" y="593"/>
                    <a:pt x="0" y="593"/>
                  </a:cubicBezTo>
                  <a:close/>
                </a:path>
              </a:pathLst>
            </a:custGeom>
            <a:solidFill>
              <a:srgbClr val="4141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2" name="Freeform 13"/>
            <p:cNvSpPr>
              <a:spLocks/>
            </p:cNvSpPr>
            <p:nvPr/>
          </p:nvSpPr>
          <p:spPr bwMode="auto">
            <a:xfrm>
              <a:off x="10068760" y="4562498"/>
              <a:ext cx="735039" cy="876072"/>
            </a:xfrm>
            <a:custGeom>
              <a:avLst/>
              <a:gdLst>
                <a:gd name="T0" fmla="*/ 0 w 1179"/>
                <a:gd name="T1" fmla="*/ 1034 h 1411"/>
                <a:gd name="T2" fmla="*/ 671 w 1179"/>
                <a:gd name="T3" fmla="*/ 143 h 1411"/>
                <a:gd name="T4" fmla="*/ 1179 w 1179"/>
                <a:gd name="T5" fmla="*/ 520 h 1411"/>
                <a:gd name="T6" fmla="*/ 509 w 1179"/>
                <a:gd name="T7" fmla="*/ 1411 h 1411"/>
                <a:gd name="T8" fmla="*/ 0 w 1179"/>
                <a:gd name="T9" fmla="*/ 1034 h 1411"/>
              </a:gdLst>
              <a:ahLst/>
              <a:cxnLst>
                <a:cxn ang="0">
                  <a:pos x="T0" y="T1"/>
                </a:cxn>
                <a:cxn ang="0">
                  <a:pos x="T2" y="T3"/>
                </a:cxn>
                <a:cxn ang="0">
                  <a:pos x="T4" y="T5"/>
                </a:cxn>
                <a:cxn ang="0">
                  <a:pos x="T6" y="T7"/>
                </a:cxn>
                <a:cxn ang="0">
                  <a:pos x="T8" y="T9"/>
                </a:cxn>
              </a:cxnLst>
              <a:rect l="0" t="0" r="r" b="b"/>
              <a:pathLst>
                <a:path w="1179" h="1411">
                  <a:moveTo>
                    <a:pt x="0" y="1034"/>
                  </a:moveTo>
                  <a:cubicBezTo>
                    <a:pt x="7" y="840"/>
                    <a:pt x="316" y="0"/>
                    <a:pt x="671" y="143"/>
                  </a:cubicBezTo>
                  <a:cubicBezTo>
                    <a:pt x="1026" y="286"/>
                    <a:pt x="1179" y="520"/>
                    <a:pt x="1179" y="520"/>
                  </a:cubicBezTo>
                  <a:cubicBezTo>
                    <a:pt x="509" y="1411"/>
                    <a:pt x="509" y="1411"/>
                    <a:pt x="509" y="1411"/>
                  </a:cubicBezTo>
                  <a:cubicBezTo>
                    <a:pt x="509" y="1411"/>
                    <a:pt x="43" y="1158"/>
                    <a:pt x="0" y="1034"/>
                  </a:cubicBezTo>
                </a:path>
              </a:pathLst>
            </a:custGeom>
            <a:solidFill>
              <a:srgbClr val="312F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3" name="Freeform 14"/>
            <p:cNvSpPr>
              <a:spLocks/>
            </p:cNvSpPr>
            <p:nvPr/>
          </p:nvSpPr>
          <p:spPr bwMode="auto">
            <a:xfrm>
              <a:off x="10069853" y="4576345"/>
              <a:ext cx="647213" cy="736861"/>
            </a:xfrm>
            <a:custGeom>
              <a:avLst/>
              <a:gdLst>
                <a:gd name="T0" fmla="*/ 1038 w 1038"/>
                <a:gd name="T1" fmla="*/ 432 h 1187"/>
                <a:gd name="T2" fmla="*/ 541 w 1038"/>
                <a:gd name="T3" fmla="*/ 0 h 1187"/>
                <a:gd name="T4" fmla="*/ 316 w 1038"/>
                <a:gd name="T5" fmla="*/ 324 h 1187"/>
                <a:gd name="T6" fmla="*/ 518 w 1038"/>
                <a:gd name="T7" fmla="*/ 629 h 1187"/>
                <a:gd name="T8" fmla="*/ 44 w 1038"/>
                <a:gd name="T9" fmla="*/ 508 h 1187"/>
                <a:gd name="T10" fmla="*/ 0 w 1038"/>
                <a:gd name="T11" fmla="*/ 823 h 1187"/>
                <a:gd name="T12" fmla="*/ 334 w 1038"/>
                <a:gd name="T13" fmla="*/ 1166 h 1187"/>
                <a:gd name="T14" fmla="*/ 1038 w 1038"/>
                <a:gd name="T15" fmla="*/ 432 h 1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8" h="1187">
                  <a:moveTo>
                    <a:pt x="1038" y="432"/>
                  </a:moveTo>
                  <a:cubicBezTo>
                    <a:pt x="1015" y="411"/>
                    <a:pt x="541" y="0"/>
                    <a:pt x="541" y="0"/>
                  </a:cubicBezTo>
                  <a:cubicBezTo>
                    <a:pt x="316" y="324"/>
                    <a:pt x="316" y="324"/>
                    <a:pt x="316" y="324"/>
                  </a:cubicBezTo>
                  <a:cubicBezTo>
                    <a:pt x="518" y="629"/>
                    <a:pt x="518" y="629"/>
                    <a:pt x="518" y="629"/>
                  </a:cubicBezTo>
                  <a:cubicBezTo>
                    <a:pt x="518" y="629"/>
                    <a:pt x="52" y="492"/>
                    <a:pt x="44" y="508"/>
                  </a:cubicBezTo>
                  <a:cubicBezTo>
                    <a:pt x="36" y="523"/>
                    <a:pt x="0" y="823"/>
                    <a:pt x="0" y="823"/>
                  </a:cubicBezTo>
                  <a:cubicBezTo>
                    <a:pt x="0" y="823"/>
                    <a:pt x="322" y="1187"/>
                    <a:pt x="334" y="1166"/>
                  </a:cubicBezTo>
                  <a:cubicBezTo>
                    <a:pt x="346" y="1145"/>
                    <a:pt x="1038" y="432"/>
                    <a:pt x="1038" y="432"/>
                  </a:cubicBezTo>
                </a:path>
              </a:pathLst>
            </a:custGeom>
            <a:solidFill>
              <a:srgbClr val="4141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4" name="Oval 15"/>
            <p:cNvSpPr>
              <a:spLocks noChangeArrowheads="1"/>
            </p:cNvSpPr>
            <p:nvPr/>
          </p:nvSpPr>
          <p:spPr bwMode="auto">
            <a:xfrm>
              <a:off x="7383700" y="2187193"/>
              <a:ext cx="3381470" cy="3341387"/>
            </a:xfrm>
            <a:prstGeom prst="ellipse">
              <a:avLst/>
            </a:prstGeom>
            <a:solidFill>
              <a:srgbClr val="EAEAEA"/>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5" name="Freeform 16"/>
            <p:cNvSpPr>
              <a:spLocks/>
            </p:cNvSpPr>
            <p:nvPr/>
          </p:nvSpPr>
          <p:spPr bwMode="auto">
            <a:xfrm>
              <a:off x="10309279" y="3277909"/>
              <a:ext cx="94749" cy="65232"/>
            </a:xfrm>
            <a:custGeom>
              <a:avLst/>
              <a:gdLst>
                <a:gd name="T0" fmla="*/ 231 w 260"/>
                <a:gd name="T1" fmla="*/ 179 h 179"/>
                <a:gd name="T2" fmla="*/ 260 w 260"/>
                <a:gd name="T3" fmla="*/ 130 h 179"/>
                <a:gd name="T4" fmla="*/ 50 w 260"/>
                <a:gd name="T5" fmla="*/ 4 h 179"/>
                <a:gd name="T6" fmla="*/ 22 w 260"/>
                <a:gd name="T7" fmla="*/ 4 h 179"/>
                <a:gd name="T8" fmla="*/ 16 w 260"/>
                <a:gd name="T9" fmla="*/ 0 h 179"/>
                <a:gd name="T10" fmla="*/ 4 w 260"/>
                <a:gd name="T11" fmla="*/ 4 h 179"/>
                <a:gd name="T12" fmla="*/ 0 w 260"/>
                <a:gd name="T13" fmla="*/ 9 h 179"/>
                <a:gd name="T14" fmla="*/ 7 w 260"/>
                <a:gd name="T15" fmla="*/ 24 h 179"/>
                <a:gd name="T16" fmla="*/ 14 w 260"/>
                <a:gd name="T17" fmla="*/ 28 h 179"/>
                <a:gd name="T18" fmla="*/ 19 w 260"/>
                <a:gd name="T19" fmla="*/ 46 h 179"/>
                <a:gd name="T20" fmla="*/ 231 w 260"/>
                <a:gd name="T21" fmla="*/ 17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0" h="179">
                  <a:moveTo>
                    <a:pt x="231" y="179"/>
                  </a:moveTo>
                  <a:lnTo>
                    <a:pt x="260" y="130"/>
                  </a:lnTo>
                  <a:lnTo>
                    <a:pt x="50" y="4"/>
                  </a:lnTo>
                  <a:lnTo>
                    <a:pt x="22" y="4"/>
                  </a:lnTo>
                  <a:lnTo>
                    <a:pt x="16" y="0"/>
                  </a:lnTo>
                  <a:lnTo>
                    <a:pt x="4" y="4"/>
                  </a:lnTo>
                  <a:lnTo>
                    <a:pt x="0" y="9"/>
                  </a:lnTo>
                  <a:lnTo>
                    <a:pt x="7" y="24"/>
                  </a:lnTo>
                  <a:lnTo>
                    <a:pt x="14" y="28"/>
                  </a:lnTo>
                  <a:lnTo>
                    <a:pt x="19" y="46"/>
                  </a:lnTo>
                  <a:lnTo>
                    <a:pt x="231" y="179"/>
                  </a:ln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6" name="Freeform 17"/>
            <p:cNvSpPr>
              <a:spLocks/>
            </p:cNvSpPr>
            <p:nvPr/>
          </p:nvSpPr>
          <p:spPr bwMode="auto">
            <a:xfrm>
              <a:off x="10317296" y="3279367"/>
              <a:ext cx="60493" cy="37171"/>
            </a:xfrm>
            <a:custGeom>
              <a:avLst/>
              <a:gdLst>
                <a:gd name="T0" fmla="*/ 12 w 166"/>
                <a:gd name="T1" fmla="*/ 0 h 102"/>
                <a:gd name="T2" fmla="*/ 0 w 166"/>
                <a:gd name="T3" fmla="*/ 0 h 102"/>
                <a:gd name="T4" fmla="*/ 163 w 166"/>
                <a:gd name="T5" fmla="*/ 102 h 102"/>
                <a:gd name="T6" fmla="*/ 166 w 166"/>
                <a:gd name="T7" fmla="*/ 95 h 102"/>
                <a:gd name="T8" fmla="*/ 12 w 166"/>
                <a:gd name="T9" fmla="*/ 0 h 102"/>
              </a:gdLst>
              <a:ahLst/>
              <a:cxnLst>
                <a:cxn ang="0">
                  <a:pos x="T0" y="T1"/>
                </a:cxn>
                <a:cxn ang="0">
                  <a:pos x="T2" y="T3"/>
                </a:cxn>
                <a:cxn ang="0">
                  <a:pos x="T4" y="T5"/>
                </a:cxn>
                <a:cxn ang="0">
                  <a:pos x="T6" y="T7"/>
                </a:cxn>
                <a:cxn ang="0">
                  <a:pos x="T8" y="T9"/>
                </a:cxn>
              </a:cxnLst>
              <a:rect l="0" t="0" r="r" b="b"/>
              <a:pathLst>
                <a:path w="166" h="102">
                  <a:moveTo>
                    <a:pt x="12" y="0"/>
                  </a:moveTo>
                  <a:lnTo>
                    <a:pt x="0" y="0"/>
                  </a:lnTo>
                  <a:lnTo>
                    <a:pt x="163" y="102"/>
                  </a:lnTo>
                  <a:lnTo>
                    <a:pt x="166" y="95"/>
                  </a:lnTo>
                  <a:lnTo>
                    <a:pt x="12" y="0"/>
                  </a:lnTo>
                  <a:close/>
                </a:path>
              </a:pathLst>
            </a:custGeom>
            <a:solidFill>
              <a:srgbClr val="A5A7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7" name="Freeform 18"/>
            <p:cNvSpPr>
              <a:spLocks/>
            </p:cNvSpPr>
            <p:nvPr/>
          </p:nvSpPr>
          <p:spPr bwMode="auto">
            <a:xfrm>
              <a:off x="10314380" y="3288113"/>
              <a:ext cx="57214" cy="40086"/>
            </a:xfrm>
            <a:custGeom>
              <a:avLst/>
              <a:gdLst>
                <a:gd name="T0" fmla="*/ 0 w 157"/>
                <a:gd name="T1" fmla="*/ 0 h 110"/>
                <a:gd name="T2" fmla="*/ 5 w 157"/>
                <a:gd name="T3" fmla="*/ 18 h 110"/>
                <a:gd name="T4" fmla="*/ 150 w 157"/>
                <a:gd name="T5" fmla="*/ 110 h 110"/>
                <a:gd name="T6" fmla="*/ 157 w 157"/>
                <a:gd name="T7" fmla="*/ 99 h 110"/>
                <a:gd name="T8" fmla="*/ 0 w 157"/>
                <a:gd name="T9" fmla="*/ 0 h 110"/>
              </a:gdLst>
              <a:ahLst/>
              <a:cxnLst>
                <a:cxn ang="0">
                  <a:pos x="T0" y="T1"/>
                </a:cxn>
                <a:cxn ang="0">
                  <a:pos x="T2" y="T3"/>
                </a:cxn>
                <a:cxn ang="0">
                  <a:pos x="T4" y="T5"/>
                </a:cxn>
                <a:cxn ang="0">
                  <a:pos x="T6" y="T7"/>
                </a:cxn>
                <a:cxn ang="0">
                  <a:pos x="T8" y="T9"/>
                </a:cxn>
              </a:cxnLst>
              <a:rect l="0" t="0" r="r" b="b"/>
              <a:pathLst>
                <a:path w="157" h="110">
                  <a:moveTo>
                    <a:pt x="0" y="0"/>
                  </a:moveTo>
                  <a:lnTo>
                    <a:pt x="5" y="18"/>
                  </a:lnTo>
                  <a:lnTo>
                    <a:pt x="150" y="110"/>
                  </a:lnTo>
                  <a:lnTo>
                    <a:pt x="157" y="99"/>
                  </a:lnTo>
                  <a:lnTo>
                    <a:pt x="0" y="0"/>
                  </a:lnTo>
                  <a:close/>
                </a:path>
              </a:pathLst>
            </a:custGeom>
            <a:solidFill>
              <a:srgbClr val="A5A7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8" name="Freeform 19"/>
            <p:cNvSpPr>
              <a:spLocks noEditPoints="1"/>
            </p:cNvSpPr>
            <p:nvPr/>
          </p:nvSpPr>
          <p:spPr bwMode="auto">
            <a:xfrm>
              <a:off x="10385443" y="3317267"/>
              <a:ext cx="131556" cy="129734"/>
            </a:xfrm>
            <a:custGeom>
              <a:avLst/>
              <a:gdLst>
                <a:gd name="T0" fmla="*/ 103 w 211"/>
                <a:gd name="T1" fmla="*/ 79 h 209"/>
                <a:gd name="T2" fmla="*/ 103 w 211"/>
                <a:gd name="T3" fmla="*/ 40 h 209"/>
                <a:gd name="T4" fmla="*/ 101 w 211"/>
                <a:gd name="T5" fmla="*/ 39 h 209"/>
                <a:gd name="T6" fmla="*/ 66 w 211"/>
                <a:gd name="T7" fmla="*/ 95 h 209"/>
                <a:gd name="T8" fmla="*/ 68 w 211"/>
                <a:gd name="T9" fmla="*/ 96 h 209"/>
                <a:gd name="T10" fmla="*/ 103 w 211"/>
                <a:gd name="T11" fmla="*/ 79 h 209"/>
                <a:gd name="T12" fmla="*/ 26 w 211"/>
                <a:gd name="T13" fmla="*/ 1 h 209"/>
                <a:gd name="T14" fmla="*/ 26 w 211"/>
                <a:gd name="T15" fmla="*/ 1 h 209"/>
                <a:gd name="T16" fmla="*/ 51 w 211"/>
                <a:gd name="T17" fmla="*/ 3 h 209"/>
                <a:gd name="T18" fmla="*/ 12 w 211"/>
                <a:gd name="T19" fmla="*/ 65 h 209"/>
                <a:gd name="T20" fmla="*/ 0 w 211"/>
                <a:gd name="T21" fmla="*/ 43 h 209"/>
                <a:gd name="T22" fmla="*/ 26 w 211"/>
                <a:gd name="T23" fmla="*/ 1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1" h="209">
                  <a:moveTo>
                    <a:pt x="103" y="79"/>
                  </a:moveTo>
                  <a:cubicBezTo>
                    <a:pt x="113" y="63"/>
                    <a:pt x="113" y="46"/>
                    <a:pt x="103" y="40"/>
                  </a:cubicBezTo>
                  <a:cubicBezTo>
                    <a:pt x="101" y="39"/>
                    <a:pt x="101" y="39"/>
                    <a:pt x="101" y="39"/>
                  </a:cubicBezTo>
                  <a:cubicBezTo>
                    <a:pt x="66" y="95"/>
                    <a:pt x="66" y="95"/>
                    <a:pt x="66" y="95"/>
                  </a:cubicBezTo>
                  <a:cubicBezTo>
                    <a:pt x="68" y="96"/>
                    <a:pt x="68" y="96"/>
                    <a:pt x="68" y="96"/>
                  </a:cubicBezTo>
                  <a:cubicBezTo>
                    <a:pt x="78" y="102"/>
                    <a:pt x="94" y="94"/>
                    <a:pt x="103" y="79"/>
                  </a:cubicBezTo>
                  <a:close/>
                  <a:moveTo>
                    <a:pt x="26" y="1"/>
                  </a:moveTo>
                  <a:cubicBezTo>
                    <a:pt x="26" y="1"/>
                    <a:pt x="26" y="1"/>
                    <a:pt x="26" y="1"/>
                  </a:cubicBezTo>
                  <a:cubicBezTo>
                    <a:pt x="26" y="1"/>
                    <a:pt x="38" y="3"/>
                    <a:pt x="51" y="3"/>
                  </a:cubicBezTo>
                  <a:cubicBezTo>
                    <a:pt x="211" y="0"/>
                    <a:pt x="79" y="209"/>
                    <a:pt x="12" y="65"/>
                  </a:cubicBezTo>
                  <a:cubicBezTo>
                    <a:pt x="7" y="53"/>
                    <a:pt x="0" y="43"/>
                    <a:pt x="0" y="43"/>
                  </a:cubicBezTo>
                  <a:cubicBezTo>
                    <a:pt x="8" y="29"/>
                    <a:pt x="17" y="15"/>
                    <a:pt x="26" y="1"/>
                  </a:cubicBezTo>
                  <a:close/>
                </a:path>
              </a:pathLst>
            </a:custGeom>
            <a:solidFill>
              <a:srgbClr val="4141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9" name="Freeform 20"/>
            <p:cNvSpPr>
              <a:spLocks noEditPoints="1"/>
            </p:cNvSpPr>
            <p:nvPr/>
          </p:nvSpPr>
          <p:spPr bwMode="auto">
            <a:xfrm>
              <a:off x="10393460" y="3394889"/>
              <a:ext cx="126454" cy="106047"/>
            </a:xfrm>
            <a:custGeom>
              <a:avLst/>
              <a:gdLst>
                <a:gd name="T0" fmla="*/ 93 w 203"/>
                <a:gd name="T1" fmla="*/ 36 h 171"/>
                <a:gd name="T2" fmla="*/ 81 w 203"/>
                <a:gd name="T3" fmla="*/ 26 h 171"/>
                <a:gd name="T4" fmla="*/ 92 w 203"/>
                <a:gd name="T5" fmla="*/ 13 h 171"/>
                <a:gd name="T6" fmla="*/ 104 w 203"/>
                <a:gd name="T7" fmla="*/ 24 h 171"/>
                <a:gd name="T8" fmla="*/ 93 w 203"/>
                <a:gd name="T9" fmla="*/ 36 h 171"/>
                <a:gd name="T10" fmla="*/ 142 w 203"/>
                <a:gd name="T11" fmla="*/ 165 h 171"/>
                <a:gd name="T12" fmla="*/ 142 w 203"/>
                <a:gd name="T13" fmla="*/ 165 h 171"/>
                <a:gd name="T14" fmla="*/ 133 w 203"/>
                <a:gd name="T15" fmla="*/ 9 h 171"/>
                <a:gd name="T16" fmla="*/ 91 w 203"/>
                <a:gd name="T17" fmla="*/ 0 h 171"/>
                <a:gd name="T18" fmla="*/ 50 w 203"/>
                <a:gd name="T19" fmla="*/ 14 h 171"/>
                <a:gd name="T20" fmla="*/ 61 w 203"/>
                <a:gd name="T21" fmla="*/ 171 h 171"/>
                <a:gd name="T22" fmla="*/ 142 w 203"/>
                <a:gd name="T23" fmla="*/ 165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3" h="171">
                  <a:moveTo>
                    <a:pt x="93" y="36"/>
                  </a:moveTo>
                  <a:cubicBezTo>
                    <a:pt x="87" y="37"/>
                    <a:pt x="81" y="32"/>
                    <a:pt x="81" y="26"/>
                  </a:cubicBezTo>
                  <a:cubicBezTo>
                    <a:pt x="81" y="19"/>
                    <a:pt x="85" y="14"/>
                    <a:pt x="92" y="13"/>
                  </a:cubicBezTo>
                  <a:cubicBezTo>
                    <a:pt x="98" y="13"/>
                    <a:pt x="103" y="18"/>
                    <a:pt x="104" y="24"/>
                  </a:cubicBezTo>
                  <a:cubicBezTo>
                    <a:pt x="104" y="30"/>
                    <a:pt x="99" y="36"/>
                    <a:pt x="93" y="36"/>
                  </a:cubicBezTo>
                  <a:close/>
                  <a:moveTo>
                    <a:pt x="142" y="165"/>
                  </a:moveTo>
                  <a:cubicBezTo>
                    <a:pt x="142" y="165"/>
                    <a:pt x="142" y="165"/>
                    <a:pt x="142" y="165"/>
                  </a:cubicBezTo>
                  <a:cubicBezTo>
                    <a:pt x="203" y="156"/>
                    <a:pt x="163" y="35"/>
                    <a:pt x="133" y="9"/>
                  </a:cubicBezTo>
                  <a:cubicBezTo>
                    <a:pt x="124" y="1"/>
                    <a:pt x="107" y="0"/>
                    <a:pt x="91" y="0"/>
                  </a:cubicBezTo>
                  <a:cubicBezTo>
                    <a:pt x="75" y="2"/>
                    <a:pt x="57" y="6"/>
                    <a:pt x="50" y="14"/>
                  </a:cubicBezTo>
                  <a:cubicBezTo>
                    <a:pt x="24" y="44"/>
                    <a:pt x="0" y="169"/>
                    <a:pt x="61" y="171"/>
                  </a:cubicBezTo>
                  <a:cubicBezTo>
                    <a:pt x="92" y="171"/>
                    <a:pt x="112" y="170"/>
                    <a:pt x="142" y="165"/>
                  </a:cubicBezTo>
                  <a:close/>
                </a:path>
              </a:pathLst>
            </a:custGeom>
            <a:solidFill>
              <a:srgbClr val="4141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0" name="Freeform 21"/>
            <p:cNvSpPr>
              <a:spLocks noEditPoints="1"/>
            </p:cNvSpPr>
            <p:nvPr/>
          </p:nvSpPr>
          <p:spPr bwMode="auto">
            <a:xfrm>
              <a:off x="10440836" y="3359903"/>
              <a:ext cx="17492" cy="51019"/>
            </a:xfrm>
            <a:custGeom>
              <a:avLst/>
              <a:gdLst>
                <a:gd name="T0" fmla="*/ 1 w 28"/>
                <a:gd name="T1" fmla="*/ 42 h 82"/>
                <a:gd name="T2" fmla="*/ 17 w 28"/>
                <a:gd name="T3" fmla="*/ 81 h 82"/>
                <a:gd name="T4" fmla="*/ 26 w 28"/>
                <a:gd name="T5" fmla="*/ 40 h 82"/>
                <a:gd name="T6" fmla="*/ 11 w 28"/>
                <a:gd name="T7" fmla="*/ 1 h 82"/>
                <a:gd name="T8" fmla="*/ 1 w 28"/>
                <a:gd name="T9" fmla="*/ 42 h 82"/>
                <a:gd name="T10" fmla="*/ 24 w 28"/>
                <a:gd name="T11" fmla="*/ 40 h 82"/>
                <a:gd name="T12" fmla="*/ 24 w 28"/>
                <a:gd name="T13" fmla="*/ 40 h 82"/>
                <a:gd name="T14" fmla="*/ 16 w 28"/>
                <a:gd name="T15" fmla="*/ 79 h 82"/>
                <a:gd name="T16" fmla="*/ 4 w 28"/>
                <a:gd name="T17" fmla="*/ 42 h 82"/>
                <a:gd name="T18" fmla="*/ 11 w 28"/>
                <a:gd name="T19" fmla="*/ 3 h 82"/>
                <a:gd name="T20" fmla="*/ 24 w 28"/>
                <a:gd name="T21"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82">
                  <a:moveTo>
                    <a:pt x="1" y="42"/>
                  </a:moveTo>
                  <a:cubicBezTo>
                    <a:pt x="3" y="64"/>
                    <a:pt x="10" y="82"/>
                    <a:pt x="17" y="81"/>
                  </a:cubicBezTo>
                  <a:cubicBezTo>
                    <a:pt x="23" y="81"/>
                    <a:pt x="28" y="63"/>
                    <a:pt x="26" y="40"/>
                  </a:cubicBezTo>
                  <a:cubicBezTo>
                    <a:pt x="25" y="18"/>
                    <a:pt x="18" y="0"/>
                    <a:pt x="11" y="1"/>
                  </a:cubicBezTo>
                  <a:cubicBezTo>
                    <a:pt x="4" y="1"/>
                    <a:pt x="0" y="20"/>
                    <a:pt x="1" y="42"/>
                  </a:cubicBezTo>
                  <a:close/>
                  <a:moveTo>
                    <a:pt x="24" y="40"/>
                  </a:moveTo>
                  <a:cubicBezTo>
                    <a:pt x="24" y="40"/>
                    <a:pt x="24" y="40"/>
                    <a:pt x="24" y="40"/>
                  </a:cubicBezTo>
                  <a:cubicBezTo>
                    <a:pt x="25" y="61"/>
                    <a:pt x="22" y="79"/>
                    <a:pt x="16" y="79"/>
                  </a:cubicBezTo>
                  <a:cubicBezTo>
                    <a:pt x="11" y="79"/>
                    <a:pt x="5" y="63"/>
                    <a:pt x="4" y="42"/>
                  </a:cubicBezTo>
                  <a:cubicBezTo>
                    <a:pt x="3" y="21"/>
                    <a:pt x="6" y="3"/>
                    <a:pt x="11" y="3"/>
                  </a:cubicBezTo>
                  <a:cubicBezTo>
                    <a:pt x="17" y="3"/>
                    <a:pt x="23" y="19"/>
                    <a:pt x="24" y="40"/>
                  </a:cubicBezTo>
                  <a:close/>
                </a:path>
              </a:pathLst>
            </a:custGeom>
            <a:solidFill>
              <a:srgbClr val="4141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1" name="Freeform 22"/>
            <p:cNvSpPr>
              <a:spLocks/>
            </p:cNvSpPr>
            <p:nvPr/>
          </p:nvSpPr>
          <p:spPr bwMode="auto">
            <a:xfrm>
              <a:off x="10457598" y="3451739"/>
              <a:ext cx="35712" cy="35713"/>
            </a:xfrm>
            <a:custGeom>
              <a:avLst/>
              <a:gdLst>
                <a:gd name="T0" fmla="*/ 26 w 57"/>
                <a:gd name="T1" fmla="*/ 1 h 57"/>
                <a:gd name="T2" fmla="*/ 1 w 57"/>
                <a:gd name="T3" fmla="*/ 30 h 57"/>
                <a:gd name="T4" fmla="*/ 30 w 57"/>
                <a:gd name="T5" fmla="*/ 56 h 57"/>
                <a:gd name="T6" fmla="*/ 56 w 57"/>
                <a:gd name="T7" fmla="*/ 27 h 57"/>
                <a:gd name="T8" fmla="*/ 26 w 57"/>
                <a:gd name="T9" fmla="*/ 1 h 57"/>
              </a:gdLst>
              <a:ahLst/>
              <a:cxnLst>
                <a:cxn ang="0">
                  <a:pos x="T0" y="T1"/>
                </a:cxn>
                <a:cxn ang="0">
                  <a:pos x="T2" y="T3"/>
                </a:cxn>
                <a:cxn ang="0">
                  <a:pos x="T4" y="T5"/>
                </a:cxn>
                <a:cxn ang="0">
                  <a:pos x="T6" y="T7"/>
                </a:cxn>
                <a:cxn ang="0">
                  <a:pos x="T8" y="T9"/>
                </a:cxn>
              </a:cxnLst>
              <a:rect l="0" t="0" r="r" b="b"/>
              <a:pathLst>
                <a:path w="57" h="57">
                  <a:moveTo>
                    <a:pt x="26" y="1"/>
                  </a:moveTo>
                  <a:cubicBezTo>
                    <a:pt x="11" y="2"/>
                    <a:pt x="0" y="15"/>
                    <a:pt x="1" y="30"/>
                  </a:cubicBezTo>
                  <a:cubicBezTo>
                    <a:pt x="2" y="45"/>
                    <a:pt x="15" y="57"/>
                    <a:pt x="30" y="56"/>
                  </a:cubicBezTo>
                  <a:cubicBezTo>
                    <a:pt x="45" y="55"/>
                    <a:pt x="57" y="42"/>
                    <a:pt x="56" y="27"/>
                  </a:cubicBezTo>
                  <a:cubicBezTo>
                    <a:pt x="55" y="12"/>
                    <a:pt x="42" y="0"/>
                    <a:pt x="26" y="1"/>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2" name="Freeform 23"/>
            <p:cNvSpPr>
              <a:spLocks noEditPoints="1"/>
            </p:cNvSpPr>
            <p:nvPr/>
          </p:nvSpPr>
          <p:spPr bwMode="auto">
            <a:xfrm>
              <a:off x="10470354" y="3463036"/>
              <a:ext cx="12390" cy="9839"/>
            </a:xfrm>
            <a:custGeom>
              <a:avLst/>
              <a:gdLst>
                <a:gd name="T0" fmla="*/ 15 w 34"/>
                <a:gd name="T1" fmla="*/ 7 h 27"/>
                <a:gd name="T2" fmla="*/ 15 w 34"/>
                <a:gd name="T3" fmla="*/ 14 h 27"/>
                <a:gd name="T4" fmla="*/ 13 w 34"/>
                <a:gd name="T5" fmla="*/ 17 h 27"/>
                <a:gd name="T6" fmla="*/ 17 w 34"/>
                <a:gd name="T7" fmla="*/ 21 h 27"/>
                <a:gd name="T8" fmla="*/ 20 w 34"/>
                <a:gd name="T9" fmla="*/ 17 h 27"/>
                <a:gd name="T10" fmla="*/ 18 w 34"/>
                <a:gd name="T11" fmla="*/ 14 h 27"/>
                <a:gd name="T12" fmla="*/ 17 w 34"/>
                <a:gd name="T13" fmla="*/ 7 h 27"/>
                <a:gd name="T14" fmla="*/ 17 w 34"/>
                <a:gd name="T15" fmla="*/ 5 h 27"/>
                <a:gd name="T16" fmla="*/ 15 w 34"/>
                <a:gd name="T17" fmla="*/ 7 h 27"/>
                <a:gd name="T18" fmla="*/ 32 w 34"/>
                <a:gd name="T19" fmla="*/ 26 h 27"/>
                <a:gd name="T20" fmla="*/ 32 w 34"/>
                <a:gd name="T21" fmla="*/ 26 h 27"/>
                <a:gd name="T22" fmla="*/ 3 w 34"/>
                <a:gd name="T23" fmla="*/ 27 h 27"/>
                <a:gd name="T24" fmla="*/ 0 w 34"/>
                <a:gd name="T25" fmla="*/ 24 h 27"/>
                <a:gd name="T26" fmla="*/ 0 w 34"/>
                <a:gd name="T27" fmla="*/ 4 h 27"/>
                <a:gd name="T28" fmla="*/ 1 w 34"/>
                <a:gd name="T29" fmla="*/ 2 h 27"/>
                <a:gd name="T30" fmla="*/ 30 w 34"/>
                <a:gd name="T31" fmla="*/ 0 h 27"/>
                <a:gd name="T32" fmla="*/ 32 w 34"/>
                <a:gd name="T33" fmla="*/ 2 h 27"/>
                <a:gd name="T34" fmla="*/ 34 w 34"/>
                <a:gd name="T35" fmla="*/ 22 h 27"/>
                <a:gd name="T36" fmla="*/ 32 w 34"/>
                <a:gd name="T37"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 h="27">
                  <a:moveTo>
                    <a:pt x="15" y="7"/>
                  </a:moveTo>
                  <a:lnTo>
                    <a:pt x="15" y="14"/>
                  </a:lnTo>
                  <a:lnTo>
                    <a:pt x="13" y="17"/>
                  </a:lnTo>
                  <a:lnTo>
                    <a:pt x="17" y="21"/>
                  </a:lnTo>
                  <a:lnTo>
                    <a:pt x="20" y="17"/>
                  </a:lnTo>
                  <a:lnTo>
                    <a:pt x="18" y="14"/>
                  </a:lnTo>
                  <a:lnTo>
                    <a:pt x="17" y="7"/>
                  </a:lnTo>
                  <a:lnTo>
                    <a:pt x="17" y="5"/>
                  </a:lnTo>
                  <a:lnTo>
                    <a:pt x="15" y="7"/>
                  </a:lnTo>
                  <a:close/>
                  <a:moveTo>
                    <a:pt x="32" y="26"/>
                  </a:moveTo>
                  <a:lnTo>
                    <a:pt x="32" y="26"/>
                  </a:lnTo>
                  <a:lnTo>
                    <a:pt x="3" y="27"/>
                  </a:lnTo>
                  <a:lnTo>
                    <a:pt x="0" y="24"/>
                  </a:lnTo>
                  <a:lnTo>
                    <a:pt x="0" y="4"/>
                  </a:lnTo>
                  <a:lnTo>
                    <a:pt x="1" y="2"/>
                  </a:lnTo>
                  <a:lnTo>
                    <a:pt x="30" y="0"/>
                  </a:lnTo>
                  <a:lnTo>
                    <a:pt x="32" y="2"/>
                  </a:lnTo>
                  <a:lnTo>
                    <a:pt x="34" y="22"/>
                  </a:lnTo>
                  <a:lnTo>
                    <a:pt x="32"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3" name="Freeform 24"/>
            <p:cNvSpPr>
              <a:spLocks/>
            </p:cNvSpPr>
            <p:nvPr/>
          </p:nvSpPr>
          <p:spPr bwMode="auto">
            <a:xfrm>
              <a:off x="10471447" y="3472875"/>
              <a:ext cx="11297" cy="7653"/>
            </a:xfrm>
            <a:custGeom>
              <a:avLst/>
              <a:gdLst>
                <a:gd name="T0" fmla="*/ 4 w 18"/>
                <a:gd name="T1" fmla="*/ 0 h 12"/>
                <a:gd name="T2" fmla="*/ 4 w 18"/>
                <a:gd name="T3" fmla="*/ 5 h 12"/>
                <a:gd name="T4" fmla="*/ 8 w 18"/>
                <a:gd name="T5" fmla="*/ 8 h 12"/>
                <a:gd name="T6" fmla="*/ 11 w 18"/>
                <a:gd name="T7" fmla="*/ 8 h 12"/>
                <a:gd name="T8" fmla="*/ 14 w 18"/>
                <a:gd name="T9" fmla="*/ 5 h 12"/>
                <a:gd name="T10" fmla="*/ 13 w 18"/>
                <a:gd name="T11" fmla="*/ 4 h 12"/>
                <a:gd name="T12" fmla="*/ 17 w 18"/>
                <a:gd name="T13" fmla="*/ 4 h 12"/>
                <a:gd name="T14" fmla="*/ 17 w 18"/>
                <a:gd name="T15" fmla="*/ 5 h 12"/>
                <a:gd name="T16" fmla="*/ 11 w 18"/>
                <a:gd name="T17" fmla="*/ 12 h 12"/>
                <a:gd name="T18" fmla="*/ 8 w 18"/>
                <a:gd name="T19" fmla="*/ 12 h 12"/>
                <a:gd name="T20" fmla="*/ 1 w 18"/>
                <a:gd name="T21" fmla="*/ 6 h 12"/>
                <a:gd name="T22" fmla="*/ 0 w 18"/>
                <a:gd name="T23" fmla="*/ 1 h 12"/>
                <a:gd name="T24" fmla="*/ 4 w 18"/>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12">
                  <a:moveTo>
                    <a:pt x="4" y="0"/>
                  </a:moveTo>
                  <a:cubicBezTo>
                    <a:pt x="4" y="5"/>
                    <a:pt x="4" y="5"/>
                    <a:pt x="4" y="5"/>
                  </a:cubicBezTo>
                  <a:cubicBezTo>
                    <a:pt x="5" y="7"/>
                    <a:pt x="6" y="8"/>
                    <a:pt x="8" y="8"/>
                  </a:cubicBezTo>
                  <a:cubicBezTo>
                    <a:pt x="11" y="8"/>
                    <a:pt x="11" y="8"/>
                    <a:pt x="11" y="8"/>
                  </a:cubicBezTo>
                  <a:cubicBezTo>
                    <a:pt x="12" y="8"/>
                    <a:pt x="14" y="6"/>
                    <a:pt x="14" y="5"/>
                  </a:cubicBezTo>
                  <a:cubicBezTo>
                    <a:pt x="13" y="4"/>
                    <a:pt x="13" y="4"/>
                    <a:pt x="13" y="4"/>
                  </a:cubicBezTo>
                  <a:cubicBezTo>
                    <a:pt x="17" y="4"/>
                    <a:pt x="17" y="4"/>
                    <a:pt x="17" y="4"/>
                  </a:cubicBezTo>
                  <a:cubicBezTo>
                    <a:pt x="17" y="5"/>
                    <a:pt x="17" y="5"/>
                    <a:pt x="17" y="5"/>
                  </a:cubicBezTo>
                  <a:cubicBezTo>
                    <a:pt x="18" y="8"/>
                    <a:pt x="15" y="11"/>
                    <a:pt x="11" y="12"/>
                  </a:cubicBezTo>
                  <a:cubicBezTo>
                    <a:pt x="8" y="12"/>
                    <a:pt x="8" y="12"/>
                    <a:pt x="8" y="12"/>
                  </a:cubicBezTo>
                  <a:cubicBezTo>
                    <a:pt x="4" y="12"/>
                    <a:pt x="1" y="9"/>
                    <a:pt x="1" y="6"/>
                  </a:cubicBezTo>
                  <a:cubicBezTo>
                    <a:pt x="0" y="1"/>
                    <a:pt x="0" y="1"/>
                    <a:pt x="0" y="1"/>
                  </a:cubicBez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4" name="Freeform 25"/>
            <p:cNvSpPr>
              <a:spLocks/>
            </p:cNvSpPr>
            <p:nvPr/>
          </p:nvSpPr>
          <p:spPr bwMode="auto">
            <a:xfrm>
              <a:off x="10416418" y="3428780"/>
              <a:ext cx="35712" cy="34985"/>
            </a:xfrm>
            <a:custGeom>
              <a:avLst/>
              <a:gdLst>
                <a:gd name="T0" fmla="*/ 27 w 57"/>
                <a:gd name="T1" fmla="*/ 1 h 56"/>
                <a:gd name="T2" fmla="*/ 1 w 57"/>
                <a:gd name="T3" fmla="*/ 30 h 56"/>
                <a:gd name="T4" fmla="*/ 31 w 57"/>
                <a:gd name="T5" fmla="*/ 55 h 56"/>
                <a:gd name="T6" fmla="*/ 56 w 57"/>
                <a:gd name="T7" fmla="*/ 26 h 56"/>
                <a:gd name="T8" fmla="*/ 27 w 57"/>
                <a:gd name="T9" fmla="*/ 1 h 56"/>
              </a:gdLst>
              <a:ahLst/>
              <a:cxnLst>
                <a:cxn ang="0">
                  <a:pos x="T0" y="T1"/>
                </a:cxn>
                <a:cxn ang="0">
                  <a:pos x="T2" y="T3"/>
                </a:cxn>
                <a:cxn ang="0">
                  <a:pos x="T4" y="T5"/>
                </a:cxn>
                <a:cxn ang="0">
                  <a:pos x="T6" y="T7"/>
                </a:cxn>
                <a:cxn ang="0">
                  <a:pos x="T8" y="T9"/>
                </a:cxn>
              </a:cxnLst>
              <a:rect l="0" t="0" r="r" b="b"/>
              <a:pathLst>
                <a:path w="57" h="56">
                  <a:moveTo>
                    <a:pt x="27" y="1"/>
                  </a:moveTo>
                  <a:cubicBezTo>
                    <a:pt x="12" y="2"/>
                    <a:pt x="0" y="15"/>
                    <a:pt x="1" y="30"/>
                  </a:cubicBezTo>
                  <a:cubicBezTo>
                    <a:pt x="2" y="45"/>
                    <a:pt x="16" y="56"/>
                    <a:pt x="31" y="55"/>
                  </a:cubicBezTo>
                  <a:cubicBezTo>
                    <a:pt x="46" y="54"/>
                    <a:pt x="57" y="41"/>
                    <a:pt x="56" y="26"/>
                  </a:cubicBezTo>
                  <a:cubicBezTo>
                    <a:pt x="55" y="11"/>
                    <a:pt x="42" y="0"/>
                    <a:pt x="27" y="1"/>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5" name="Freeform 26"/>
            <p:cNvSpPr>
              <a:spLocks/>
            </p:cNvSpPr>
            <p:nvPr/>
          </p:nvSpPr>
          <p:spPr bwMode="auto">
            <a:xfrm>
              <a:off x="10429173" y="3447730"/>
              <a:ext cx="11297" cy="7288"/>
            </a:xfrm>
            <a:custGeom>
              <a:avLst/>
              <a:gdLst>
                <a:gd name="T0" fmla="*/ 14 w 18"/>
                <a:gd name="T1" fmla="*/ 1 h 12"/>
                <a:gd name="T2" fmla="*/ 14 w 18"/>
                <a:gd name="T3" fmla="*/ 4 h 12"/>
                <a:gd name="T4" fmla="*/ 11 w 18"/>
                <a:gd name="T5" fmla="*/ 7 h 12"/>
                <a:gd name="T6" fmla="*/ 8 w 18"/>
                <a:gd name="T7" fmla="*/ 7 h 12"/>
                <a:gd name="T8" fmla="*/ 5 w 18"/>
                <a:gd name="T9" fmla="*/ 5 h 12"/>
                <a:gd name="T10" fmla="*/ 4 w 18"/>
                <a:gd name="T11" fmla="*/ 1 h 12"/>
                <a:gd name="T12" fmla="*/ 0 w 18"/>
                <a:gd name="T13" fmla="*/ 2 h 12"/>
                <a:gd name="T14" fmla="*/ 1 w 18"/>
                <a:gd name="T15" fmla="*/ 5 h 12"/>
                <a:gd name="T16" fmla="*/ 8 w 18"/>
                <a:gd name="T17" fmla="*/ 11 h 12"/>
                <a:gd name="T18" fmla="*/ 11 w 18"/>
                <a:gd name="T19" fmla="*/ 11 h 12"/>
                <a:gd name="T20" fmla="*/ 18 w 18"/>
                <a:gd name="T21" fmla="*/ 4 h 12"/>
                <a:gd name="T22" fmla="*/ 18 w 18"/>
                <a:gd name="T23" fmla="*/ 0 h 12"/>
                <a:gd name="T24" fmla="*/ 14 w 18"/>
                <a:gd name="T25"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12">
                  <a:moveTo>
                    <a:pt x="14" y="1"/>
                  </a:moveTo>
                  <a:cubicBezTo>
                    <a:pt x="14" y="4"/>
                    <a:pt x="14" y="4"/>
                    <a:pt x="14" y="4"/>
                  </a:cubicBezTo>
                  <a:cubicBezTo>
                    <a:pt x="14" y="6"/>
                    <a:pt x="13" y="7"/>
                    <a:pt x="11" y="7"/>
                  </a:cubicBezTo>
                  <a:cubicBezTo>
                    <a:pt x="8" y="7"/>
                    <a:pt x="8" y="7"/>
                    <a:pt x="8" y="7"/>
                  </a:cubicBezTo>
                  <a:cubicBezTo>
                    <a:pt x="6" y="8"/>
                    <a:pt x="5" y="6"/>
                    <a:pt x="5" y="5"/>
                  </a:cubicBezTo>
                  <a:cubicBezTo>
                    <a:pt x="4" y="1"/>
                    <a:pt x="4" y="1"/>
                    <a:pt x="4" y="1"/>
                  </a:cubicBezTo>
                  <a:cubicBezTo>
                    <a:pt x="0" y="2"/>
                    <a:pt x="0" y="2"/>
                    <a:pt x="0" y="2"/>
                  </a:cubicBezTo>
                  <a:cubicBezTo>
                    <a:pt x="1" y="5"/>
                    <a:pt x="1" y="5"/>
                    <a:pt x="1" y="5"/>
                  </a:cubicBezTo>
                  <a:cubicBezTo>
                    <a:pt x="1" y="9"/>
                    <a:pt x="4" y="12"/>
                    <a:pt x="8" y="11"/>
                  </a:cubicBezTo>
                  <a:cubicBezTo>
                    <a:pt x="11" y="11"/>
                    <a:pt x="11" y="11"/>
                    <a:pt x="11" y="11"/>
                  </a:cubicBezTo>
                  <a:cubicBezTo>
                    <a:pt x="15" y="11"/>
                    <a:pt x="18" y="8"/>
                    <a:pt x="18" y="4"/>
                  </a:cubicBezTo>
                  <a:cubicBezTo>
                    <a:pt x="18" y="0"/>
                    <a:pt x="18" y="0"/>
                    <a:pt x="18" y="0"/>
                  </a:cubicBezTo>
                  <a:lnTo>
                    <a:pt x="1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6" name="Freeform 27"/>
            <p:cNvSpPr>
              <a:spLocks noEditPoints="1"/>
            </p:cNvSpPr>
            <p:nvPr/>
          </p:nvSpPr>
          <p:spPr bwMode="auto">
            <a:xfrm>
              <a:off x="10427715" y="3437526"/>
              <a:ext cx="13119" cy="10568"/>
            </a:xfrm>
            <a:custGeom>
              <a:avLst/>
              <a:gdLst>
                <a:gd name="T0" fmla="*/ 16 w 36"/>
                <a:gd name="T1" fmla="*/ 9 h 29"/>
                <a:gd name="T2" fmla="*/ 17 w 36"/>
                <a:gd name="T3" fmla="*/ 16 h 29"/>
                <a:gd name="T4" fmla="*/ 14 w 36"/>
                <a:gd name="T5" fmla="*/ 19 h 29"/>
                <a:gd name="T6" fmla="*/ 19 w 36"/>
                <a:gd name="T7" fmla="*/ 22 h 29"/>
                <a:gd name="T8" fmla="*/ 23 w 36"/>
                <a:gd name="T9" fmla="*/ 19 h 29"/>
                <a:gd name="T10" fmla="*/ 19 w 36"/>
                <a:gd name="T11" fmla="*/ 16 h 29"/>
                <a:gd name="T12" fmla="*/ 19 w 36"/>
                <a:gd name="T13" fmla="*/ 9 h 29"/>
                <a:gd name="T14" fmla="*/ 17 w 36"/>
                <a:gd name="T15" fmla="*/ 7 h 29"/>
                <a:gd name="T16" fmla="*/ 16 w 36"/>
                <a:gd name="T17" fmla="*/ 9 h 29"/>
                <a:gd name="T18" fmla="*/ 35 w 36"/>
                <a:gd name="T19" fmla="*/ 28 h 29"/>
                <a:gd name="T20" fmla="*/ 35 w 36"/>
                <a:gd name="T21" fmla="*/ 28 h 29"/>
                <a:gd name="T22" fmla="*/ 4 w 36"/>
                <a:gd name="T23" fmla="*/ 29 h 29"/>
                <a:gd name="T24" fmla="*/ 2 w 36"/>
                <a:gd name="T25" fmla="*/ 26 h 29"/>
                <a:gd name="T26" fmla="*/ 0 w 36"/>
                <a:gd name="T27" fmla="*/ 5 h 29"/>
                <a:gd name="T28" fmla="*/ 2 w 36"/>
                <a:gd name="T29" fmla="*/ 2 h 29"/>
                <a:gd name="T30" fmla="*/ 33 w 36"/>
                <a:gd name="T31" fmla="*/ 0 h 29"/>
                <a:gd name="T32" fmla="*/ 35 w 36"/>
                <a:gd name="T33" fmla="*/ 2 h 29"/>
                <a:gd name="T34" fmla="*/ 36 w 36"/>
                <a:gd name="T35" fmla="*/ 24 h 29"/>
                <a:gd name="T36" fmla="*/ 35 w 36"/>
                <a:gd name="T37" fmla="*/ 2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 h="29">
                  <a:moveTo>
                    <a:pt x="16" y="9"/>
                  </a:moveTo>
                  <a:lnTo>
                    <a:pt x="17" y="16"/>
                  </a:lnTo>
                  <a:lnTo>
                    <a:pt x="14" y="19"/>
                  </a:lnTo>
                  <a:lnTo>
                    <a:pt x="19" y="22"/>
                  </a:lnTo>
                  <a:lnTo>
                    <a:pt x="23" y="19"/>
                  </a:lnTo>
                  <a:lnTo>
                    <a:pt x="19" y="16"/>
                  </a:lnTo>
                  <a:lnTo>
                    <a:pt x="19" y="9"/>
                  </a:lnTo>
                  <a:lnTo>
                    <a:pt x="17" y="7"/>
                  </a:lnTo>
                  <a:lnTo>
                    <a:pt x="16" y="9"/>
                  </a:lnTo>
                  <a:close/>
                  <a:moveTo>
                    <a:pt x="35" y="28"/>
                  </a:moveTo>
                  <a:lnTo>
                    <a:pt x="35" y="28"/>
                  </a:lnTo>
                  <a:lnTo>
                    <a:pt x="4" y="29"/>
                  </a:lnTo>
                  <a:lnTo>
                    <a:pt x="2" y="26"/>
                  </a:lnTo>
                  <a:lnTo>
                    <a:pt x="0" y="5"/>
                  </a:lnTo>
                  <a:lnTo>
                    <a:pt x="2" y="2"/>
                  </a:lnTo>
                  <a:lnTo>
                    <a:pt x="33" y="0"/>
                  </a:lnTo>
                  <a:lnTo>
                    <a:pt x="35" y="2"/>
                  </a:lnTo>
                  <a:lnTo>
                    <a:pt x="36" y="24"/>
                  </a:lnTo>
                  <a:lnTo>
                    <a:pt x="35"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7" name="Freeform 28"/>
            <p:cNvSpPr>
              <a:spLocks noEditPoints="1"/>
            </p:cNvSpPr>
            <p:nvPr/>
          </p:nvSpPr>
          <p:spPr bwMode="auto">
            <a:xfrm>
              <a:off x="10442658" y="3359540"/>
              <a:ext cx="17492" cy="50655"/>
            </a:xfrm>
            <a:custGeom>
              <a:avLst/>
              <a:gdLst>
                <a:gd name="T0" fmla="*/ 2 w 28"/>
                <a:gd name="T1" fmla="*/ 42 h 82"/>
                <a:gd name="T2" fmla="*/ 17 w 28"/>
                <a:gd name="T3" fmla="*/ 82 h 82"/>
                <a:gd name="T4" fmla="*/ 27 w 28"/>
                <a:gd name="T5" fmla="*/ 40 h 82"/>
                <a:gd name="T6" fmla="*/ 12 w 28"/>
                <a:gd name="T7" fmla="*/ 1 h 82"/>
                <a:gd name="T8" fmla="*/ 2 w 28"/>
                <a:gd name="T9" fmla="*/ 42 h 82"/>
                <a:gd name="T10" fmla="*/ 24 w 28"/>
                <a:gd name="T11" fmla="*/ 40 h 82"/>
                <a:gd name="T12" fmla="*/ 24 w 28"/>
                <a:gd name="T13" fmla="*/ 40 h 82"/>
                <a:gd name="T14" fmla="*/ 17 w 28"/>
                <a:gd name="T15" fmla="*/ 79 h 82"/>
                <a:gd name="T16" fmla="*/ 4 w 28"/>
                <a:gd name="T17" fmla="*/ 42 h 82"/>
                <a:gd name="T18" fmla="*/ 12 w 28"/>
                <a:gd name="T19" fmla="*/ 3 h 82"/>
                <a:gd name="T20" fmla="*/ 24 w 28"/>
                <a:gd name="T21"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82">
                  <a:moveTo>
                    <a:pt x="2" y="42"/>
                  </a:moveTo>
                  <a:cubicBezTo>
                    <a:pt x="3" y="64"/>
                    <a:pt x="10" y="82"/>
                    <a:pt x="17" y="82"/>
                  </a:cubicBezTo>
                  <a:cubicBezTo>
                    <a:pt x="24" y="81"/>
                    <a:pt x="28" y="63"/>
                    <a:pt x="27" y="40"/>
                  </a:cubicBezTo>
                  <a:cubicBezTo>
                    <a:pt x="25" y="18"/>
                    <a:pt x="19" y="0"/>
                    <a:pt x="12" y="1"/>
                  </a:cubicBezTo>
                  <a:cubicBezTo>
                    <a:pt x="5" y="1"/>
                    <a:pt x="0" y="20"/>
                    <a:pt x="2" y="42"/>
                  </a:cubicBezTo>
                  <a:close/>
                  <a:moveTo>
                    <a:pt x="24" y="40"/>
                  </a:moveTo>
                  <a:cubicBezTo>
                    <a:pt x="24" y="40"/>
                    <a:pt x="24" y="40"/>
                    <a:pt x="24" y="40"/>
                  </a:cubicBezTo>
                  <a:cubicBezTo>
                    <a:pt x="26" y="61"/>
                    <a:pt x="22" y="79"/>
                    <a:pt x="17" y="79"/>
                  </a:cubicBezTo>
                  <a:cubicBezTo>
                    <a:pt x="11" y="79"/>
                    <a:pt x="6" y="63"/>
                    <a:pt x="4" y="42"/>
                  </a:cubicBezTo>
                  <a:cubicBezTo>
                    <a:pt x="3" y="21"/>
                    <a:pt x="6" y="4"/>
                    <a:pt x="12" y="3"/>
                  </a:cubicBezTo>
                  <a:cubicBezTo>
                    <a:pt x="17" y="3"/>
                    <a:pt x="23" y="20"/>
                    <a:pt x="24" y="40"/>
                  </a:cubicBezTo>
                  <a:close/>
                </a:path>
              </a:pathLst>
            </a:custGeom>
            <a:solidFill>
              <a:srgbClr val="4141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8" name="Freeform 29"/>
            <p:cNvSpPr>
              <a:spLocks/>
            </p:cNvSpPr>
            <p:nvPr/>
          </p:nvSpPr>
          <p:spPr bwMode="auto">
            <a:xfrm>
              <a:off x="9712719" y="3945531"/>
              <a:ext cx="731759" cy="689488"/>
            </a:xfrm>
            <a:custGeom>
              <a:avLst/>
              <a:gdLst>
                <a:gd name="T0" fmla="*/ 0 w 2008"/>
                <a:gd name="T1" fmla="*/ 1051 h 1892"/>
                <a:gd name="T2" fmla="*/ 662 w 2008"/>
                <a:gd name="T3" fmla="*/ 0 h 1892"/>
                <a:gd name="T4" fmla="*/ 2008 w 2008"/>
                <a:gd name="T5" fmla="*/ 841 h 1892"/>
                <a:gd name="T6" fmla="*/ 1346 w 2008"/>
                <a:gd name="T7" fmla="*/ 1892 h 1892"/>
                <a:gd name="T8" fmla="*/ 0 w 2008"/>
                <a:gd name="T9" fmla="*/ 1051 h 1892"/>
              </a:gdLst>
              <a:ahLst/>
              <a:cxnLst>
                <a:cxn ang="0">
                  <a:pos x="T0" y="T1"/>
                </a:cxn>
                <a:cxn ang="0">
                  <a:pos x="T2" y="T3"/>
                </a:cxn>
                <a:cxn ang="0">
                  <a:pos x="T4" y="T5"/>
                </a:cxn>
                <a:cxn ang="0">
                  <a:pos x="T6" y="T7"/>
                </a:cxn>
                <a:cxn ang="0">
                  <a:pos x="T8" y="T9"/>
                </a:cxn>
              </a:cxnLst>
              <a:rect l="0" t="0" r="r" b="b"/>
              <a:pathLst>
                <a:path w="2008" h="1892">
                  <a:moveTo>
                    <a:pt x="0" y="1051"/>
                  </a:moveTo>
                  <a:lnTo>
                    <a:pt x="662" y="0"/>
                  </a:lnTo>
                  <a:lnTo>
                    <a:pt x="2008" y="841"/>
                  </a:lnTo>
                  <a:lnTo>
                    <a:pt x="1346" y="1892"/>
                  </a:lnTo>
                  <a:lnTo>
                    <a:pt x="0" y="1051"/>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9" name="Freeform 30"/>
            <p:cNvSpPr>
              <a:spLocks/>
            </p:cNvSpPr>
            <p:nvPr/>
          </p:nvSpPr>
          <p:spPr bwMode="auto">
            <a:xfrm>
              <a:off x="9712719" y="3945531"/>
              <a:ext cx="731759" cy="689488"/>
            </a:xfrm>
            <a:custGeom>
              <a:avLst/>
              <a:gdLst>
                <a:gd name="T0" fmla="*/ 0 w 2008"/>
                <a:gd name="T1" fmla="*/ 1051 h 1892"/>
                <a:gd name="T2" fmla="*/ 662 w 2008"/>
                <a:gd name="T3" fmla="*/ 0 h 1892"/>
                <a:gd name="T4" fmla="*/ 2008 w 2008"/>
                <a:gd name="T5" fmla="*/ 841 h 1892"/>
                <a:gd name="T6" fmla="*/ 1346 w 2008"/>
                <a:gd name="T7" fmla="*/ 1892 h 1892"/>
                <a:gd name="T8" fmla="*/ 0 w 2008"/>
                <a:gd name="T9" fmla="*/ 1051 h 1892"/>
              </a:gdLst>
              <a:ahLst/>
              <a:cxnLst>
                <a:cxn ang="0">
                  <a:pos x="T0" y="T1"/>
                </a:cxn>
                <a:cxn ang="0">
                  <a:pos x="T2" y="T3"/>
                </a:cxn>
                <a:cxn ang="0">
                  <a:pos x="T4" y="T5"/>
                </a:cxn>
                <a:cxn ang="0">
                  <a:pos x="T6" y="T7"/>
                </a:cxn>
                <a:cxn ang="0">
                  <a:pos x="T8" y="T9"/>
                </a:cxn>
              </a:cxnLst>
              <a:rect l="0" t="0" r="r" b="b"/>
              <a:pathLst>
                <a:path w="2008" h="1892">
                  <a:moveTo>
                    <a:pt x="0" y="1051"/>
                  </a:moveTo>
                  <a:lnTo>
                    <a:pt x="662" y="0"/>
                  </a:lnTo>
                  <a:lnTo>
                    <a:pt x="2008" y="841"/>
                  </a:lnTo>
                  <a:lnTo>
                    <a:pt x="1346" y="1892"/>
                  </a:lnTo>
                  <a:lnTo>
                    <a:pt x="0" y="10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80" name="Freeform 31"/>
            <p:cNvSpPr>
              <a:spLocks/>
            </p:cNvSpPr>
            <p:nvPr/>
          </p:nvSpPr>
          <p:spPr bwMode="auto">
            <a:xfrm>
              <a:off x="9824233" y="4079638"/>
              <a:ext cx="112242" cy="173829"/>
            </a:xfrm>
            <a:custGeom>
              <a:avLst/>
              <a:gdLst>
                <a:gd name="T0" fmla="*/ 0 w 308"/>
                <a:gd name="T1" fmla="*/ 468 h 477"/>
                <a:gd name="T2" fmla="*/ 295 w 308"/>
                <a:gd name="T3" fmla="*/ 0 h 477"/>
                <a:gd name="T4" fmla="*/ 308 w 308"/>
                <a:gd name="T5" fmla="*/ 8 h 477"/>
                <a:gd name="T6" fmla="*/ 14 w 308"/>
                <a:gd name="T7" fmla="*/ 477 h 477"/>
                <a:gd name="T8" fmla="*/ 0 w 308"/>
                <a:gd name="T9" fmla="*/ 468 h 477"/>
              </a:gdLst>
              <a:ahLst/>
              <a:cxnLst>
                <a:cxn ang="0">
                  <a:pos x="T0" y="T1"/>
                </a:cxn>
                <a:cxn ang="0">
                  <a:pos x="T2" y="T3"/>
                </a:cxn>
                <a:cxn ang="0">
                  <a:pos x="T4" y="T5"/>
                </a:cxn>
                <a:cxn ang="0">
                  <a:pos x="T6" y="T7"/>
                </a:cxn>
                <a:cxn ang="0">
                  <a:pos x="T8" y="T9"/>
                </a:cxn>
              </a:cxnLst>
              <a:rect l="0" t="0" r="r" b="b"/>
              <a:pathLst>
                <a:path w="308" h="477">
                  <a:moveTo>
                    <a:pt x="0" y="468"/>
                  </a:moveTo>
                  <a:lnTo>
                    <a:pt x="295" y="0"/>
                  </a:lnTo>
                  <a:lnTo>
                    <a:pt x="308" y="8"/>
                  </a:lnTo>
                  <a:lnTo>
                    <a:pt x="14" y="477"/>
                  </a:lnTo>
                  <a:lnTo>
                    <a:pt x="0" y="468"/>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81" name="Freeform 32"/>
            <p:cNvSpPr>
              <a:spLocks/>
            </p:cNvSpPr>
            <p:nvPr/>
          </p:nvSpPr>
          <p:spPr bwMode="auto">
            <a:xfrm>
              <a:off x="9836259" y="4086927"/>
              <a:ext cx="112242" cy="173829"/>
            </a:xfrm>
            <a:custGeom>
              <a:avLst/>
              <a:gdLst>
                <a:gd name="T0" fmla="*/ 0 w 308"/>
                <a:gd name="T1" fmla="*/ 469 h 477"/>
                <a:gd name="T2" fmla="*/ 294 w 308"/>
                <a:gd name="T3" fmla="*/ 0 h 477"/>
                <a:gd name="T4" fmla="*/ 308 w 308"/>
                <a:gd name="T5" fmla="*/ 9 h 477"/>
                <a:gd name="T6" fmla="*/ 12 w 308"/>
                <a:gd name="T7" fmla="*/ 477 h 477"/>
                <a:gd name="T8" fmla="*/ 0 w 308"/>
                <a:gd name="T9" fmla="*/ 469 h 477"/>
              </a:gdLst>
              <a:ahLst/>
              <a:cxnLst>
                <a:cxn ang="0">
                  <a:pos x="T0" y="T1"/>
                </a:cxn>
                <a:cxn ang="0">
                  <a:pos x="T2" y="T3"/>
                </a:cxn>
                <a:cxn ang="0">
                  <a:pos x="T4" y="T5"/>
                </a:cxn>
                <a:cxn ang="0">
                  <a:pos x="T6" y="T7"/>
                </a:cxn>
                <a:cxn ang="0">
                  <a:pos x="T8" y="T9"/>
                </a:cxn>
              </a:cxnLst>
              <a:rect l="0" t="0" r="r" b="b"/>
              <a:pathLst>
                <a:path w="308" h="477">
                  <a:moveTo>
                    <a:pt x="0" y="469"/>
                  </a:moveTo>
                  <a:lnTo>
                    <a:pt x="294" y="0"/>
                  </a:lnTo>
                  <a:lnTo>
                    <a:pt x="308" y="9"/>
                  </a:lnTo>
                  <a:lnTo>
                    <a:pt x="12" y="477"/>
                  </a:lnTo>
                  <a:lnTo>
                    <a:pt x="0" y="469"/>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82" name="Freeform 33"/>
            <p:cNvSpPr>
              <a:spLocks/>
            </p:cNvSpPr>
            <p:nvPr/>
          </p:nvSpPr>
          <p:spPr bwMode="auto">
            <a:xfrm>
              <a:off x="9871607" y="4132845"/>
              <a:ext cx="63774" cy="96207"/>
            </a:xfrm>
            <a:custGeom>
              <a:avLst/>
              <a:gdLst>
                <a:gd name="T0" fmla="*/ 0 w 175"/>
                <a:gd name="T1" fmla="*/ 256 h 264"/>
                <a:gd name="T2" fmla="*/ 161 w 175"/>
                <a:gd name="T3" fmla="*/ 0 h 264"/>
                <a:gd name="T4" fmla="*/ 175 w 175"/>
                <a:gd name="T5" fmla="*/ 9 h 264"/>
                <a:gd name="T6" fmla="*/ 14 w 175"/>
                <a:gd name="T7" fmla="*/ 264 h 264"/>
                <a:gd name="T8" fmla="*/ 0 w 175"/>
                <a:gd name="T9" fmla="*/ 256 h 264"/>
              </a:gdLst>
              <a:ahLst/>
              <a:cxnLst>
                <a:cxn ang="0">
                  <a:pos x="T0" y="T1"/>
                </a:cxn>
                <a:cxn ang="0">
                  <a:pos x="T2" y="T3"/>
                </a:cxn>
                <a:cxn ang="0">
                  <a:pos x="T4" y="T5"/>
                </a:cxn>
                <a:cxn ang="0">
                  <a:pos x="T6" y="T7"/>
                </a:cxn>
                <a:cxn ang="0">
                  <a:pos x="T8" y="T9"/>
                </a:cxn>
              </a:cxnLst>
              <a:rect l="0" t="0" r="r" b="b"/>
              <a:pathLst>
                <a:path w="175" h="264">
                  <a:moveTo>
                    <a:pt x="0" y="256"/>
                  </a:moveTo>
                  <a:lnTo>
                    <a:pt x="161" y="0"/>
                  </a:lnTo>
                  <a:lnTo>
                    <a:pt x="175" y="9"/>
                  </a:lnTo>
                  <a:lnTo>
                    <a:pt x="14" y="264"/>
                  </a:lnTo>
                  <a:lnTo>
                    <a:pt x="0" y="256"/>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83" name="Freeform 34"/>
            <p:cNvSpPr>
              <a:spLocks/>
            </p:cNvSpPr>
            <p:nvPr/>
          </p:nvSpPr>
          <p:spPr bwMode="auto">
            <a:xfrm>
              <a:off x="9853023" y="4270231"/>
              <a:ext cx="76529" cy="116615"/>
            </a:xfrm>
            <a:custGeom>
              <a:avLst/>
              <a:gdLst>
                <a:gd name="T0" fmla="*/ 0 w 210"/>
                <a:gd name="T1" fmla="*/ 311 h 320"/>
                <a:gd name="T2" fmla="*/ 197 w 210"/>
                <a:gd name="T3" fmla="*/ 0 h 320"/>
                <a:gd name="T4" fmla="*/ 210 w 210"/>
                <a:gd name="T5" fmla="*/ 8 h 320"/>
                <a:gd name="T6" fmla="*/ 14 w 210"/>
                <a:gd name="T7" fmla="*/ 320 h 320"/>
                <a:gd name="T8" fmla="*/ 0 w 210"/>
                <a:gd name="T9" fmla="*/ 311 h 320"/>
              </a:gdLst>
              <a:ahLst/>
              <a:cxnLst>
                <a:cxn ang="0">
                  <a:pos x="T0" y="T1"/>
                </a:cxn>
                <a:cxn ang="0">
                  <a:pos x="T2" y="T3"/>
                </a:cxn>
                <a:cxn ang="0">
                  <a:pos x="T4" y="T5"/>
                </a:cxn>
                <a:cxn ang="0">
                  <a:pos x="T6" y="T7"/>
                </a:cxn>
                <a:cxn ang="0">
                  <a:pos x="T8" y="T9"/>
                </a:cxn>
              </a:cxnLst>
              <a:rect l="0" t="0" r="r" b="b"/>
              <a:pathLst>
                <a:path w="210" h="320">
                  <a:moveTo>
                    <a:pt x="0" y="311"/>
                  </a:moveTo>
                  <a:lnTo>
                    <a:pt x="197" y="0"/>
                  </a:lnTo>
                  <a:lnTo>
                    <a:pt x="210" y="8"/>
                  </a:lnTo>
                  <a:lnTo>
                    <a:pt x="14" y="320"/>
                  </a:lnTo>
                  <a:lnTo>
                    <a:pt x="0" y="311"/>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84" name="Freeform 35"/>
            <p:cNvSpPr>
              <a:spLocks/>
            </p:cNvSpPr>
            <p:nvPr/>
          </p:nvSpPr>
          <p:spPr bwMode="auto">
            <a:xfrm>
              <a:off x="9865048" y="4220305"/>
              <a:ext cx="111878" cy="173829"/>
            </a:xfrm>
            <a:custGeom>
              <a:avLst/>
              <a:gdLst>
                <a:gd name="T0" fmla="*/ 0 w 307"/>
                <a:gd name="T1" fmla="*/ 469 h 477"/>
                <a:gd name="T2" fmla="*/ 294 w 307"/>
                <a:gd name="T3" fmla="*/ 0 h 477"/>
                <a:gd name="T4" fmla="*/ 307 w 307"/>
                <a:gd name="T5" fmla="*/ 9 h 477"/>
                <a:gd name="T6" fmla="*/ 11 w 307"/>
                <a:gd name="T7" fmla="*/ 477 h 477"/>
                <a:gd name="T8" fmla="*/ 0 w 307"/>
                <a:gd name="T9" fmla="*/ 469 h 477"/>
              </a:gdLst>
              <a:ahLst/>
              <a:cxnLst>
                <a:cxn ang="0">
                  <a:pos x="T0" y="T1"/>
                </a:cxn>
                <a:cxn ang="0">
                  <a:pos x="T2" y="T3"/>
                </a:cxn>
                <a:cxn ang="0">
                  <a:pos x="T4" y="T5"/>
                </a:cxn>
                <a:cxn ang="0">
                  <a:pos x="T6" y="T7"/>
                </a:cxn>
                <a:cxn ang="0">
                  <a:pos x="T8" y="T9"/>
                </a:cxn>
              </a:cxnLst>
              <a:rect l="0" t="0" r="r" b="b"/>
              <a:pathLst>
                <a:path w="307" h="477">
                  <a:moveTo>
                    <a:pt x="0" y="469"/>
                  </a:moveTo>
                  <a:lnTo>
                    <a:pt x="294" y="0"/>
                  </a:lnTo>
                  <a:lnTo>
                    <a:pt x="307" y="9"/>
                  </a:lnTo>
                  <a:lnTo>
                    <a:pt x="11" y="477"/>
                  </a:lnTo>
                  <a:lnTo>
                    <a:pt x="0" y="469"/>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85" name="Freeform 36"/>
            <p:cNvSpPr>
              <a:spLocks/>
            </p:cNvSpPr>
            <p:nvPr/>
          </p:nvSpPr>
          <p:spPr bwMode="auto">
            <a:xfrm>
              <a:off x="9876710" y="4313597"/>
              <a:ext cx="58672" cy="88190"/>
            </a:xfrm>
            <a:custGeom>
              <a:avLst/>
              <a:gdLst>
                <a:gd name="T0" fmla="*/ 0 w 161"/>
                <a:gd name="T1" fmla="*/ 233 h 242"/>
                <a:gd name="T2" fmla="*/ 147 w 161"/>
                <a:gd name="T3" fmla="*/ 0 h 242"/>
                <a:gd name="T4" fmla="*/ 161 w 161"/>
                <a:gd name="T5" fmla="*/ 8 h 242"/>
                <a:gd name="T6" fmla="*/ 14 w 161"/>
                <a:gd name="T7" fmla="*/ 242 h 242"/>
                <a:gd name="T8" fmla="*/ 0 w 161"/>
                <a:gd name="T9" fmla="*/ 233 h 242"/>
              </a:gdLst>
              <a:ahLst/>
              <a:cxnLst>
                <a:cxn ang="0">
                  <a:pos x="T0" y="T1"/>
                </a:cxn>
                <a:cxn ang="0">
                  <a:pos x="T2" y="T3"/>
                </a:cxn>
                <a:cxn ang="0">
                  <a:pos x="T4" y="T5"/>
                </a:cxn>
                <a:cxn ang="0">
                  <a:pos x="T6" y="T7"/>
                </a:cxn>
                <a:cxn ang="0">
                  <a:pos x="T8" y="T9"/>
                </a:cxn>
              </a:cxnLst>
              <a:rect l="0" t="0" r="r" b="b"/>
              <a:pathLst>
                <a:path w="161" h="242">
                  <a:moveTo>
                    <a:pt x="0" y="233"/>
                  </a:moveTo>
                  <a:lnTo>
                    <a:pt x="147" y="0"/>
                  </a:lnTo>
                  <a:lnTo>
                    <a:pt x="161" y="8"/>
                  </a:lnTo>
                  <a:lnTo>
                    <a:pt x="14" y="242"/>
                  </a:lnTo>
                  <a:lnTo>
                    <a:pt x="0" y="233"/>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86" name="Freeform 37"/>
            <p:cNvSpPr>
              <a:spLocks/>
            </p:cNvSpPr>
            <p:nvPr/>
          </p:nvSpPr>
          <p:spPr bwMode="auto">
            <a:xfrm>
              <a:off x="9935381" y="4113529"/>
              <a:ext cx="205534" cy="322515"/>
            </a:xfrm>
            <a:custGeom>
              <a:avLst/>
              <a:gdLst>
                <a:gd name="T0" fmla="*/ 0 w 564"/>
                <a:gd name="T1" fmla="*/ 876 h 885"/>
                <a:gd name="T2" fmla="*/ 552 w 564"/>
                <a:gd name="T3" fmla="*/ 0 h 885"/>
                <a:gd name="T4" fmla="*/ 564 w 564"/>
                <a:gd name="T5" fmla="*/ 9 h 885"/>
                <a:gd name="T6" fmla="*/ 14 w 564"/>
                <a:gd name="T7" fmla="*/ 885 h 885"/>
                <a:gd name="T8" fmla="*/ 0 w 564"/>
                <a:gd name="T9" fmla="*/ 876 h 885"/>
              </a:gdLst>
              <a:ahLst/>
              <a:cxnLst>
                <a:cxn ang="0">
                  <a:pos x="T0" y="T1"/>
                </a:cxn>
                <a:cxn ang="0">
                  <a:pos x="T2" y="T3"/>
                </a:cxn>
                <a:cxn ang="0">
                  <a:pos x="T4" y="T5"/>
                </a:cxn>
                <a:cxn ang="0">
                  <a:pos x="T6" y="T7"/>
                </a:cxn>
                <a:cxn ang="0">
                  <a:pos x="T8" y="T9"/>
                </a:cxn>
              </a:cxnLst>
              <a:rect l="0" t="0" r="r" b="b"/>
              <a:pathLst>
                <a:path w="564" h="885">
                  <a:moveTo>
                    <a:pt x="0" y="876"/>
                  </a:moveTo>
                  <a:lnTo>
                    <a:pt x="552" y="0"/>
                  </a:lnTo>
                  <a:lnTo>
                    <a:pt x="564" y="9"/>
                  </a:lnTo>
                  <a:lnTo>
                    <a:pt x="14" y="885"/>
                  </a:lnTo>
                  <a:lnTo>
                    <a:pt x="0" y="876"/>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87" name="Freeform 38"/>
            <p:cNvSpPr>
              <a:spLocks/>
            </p:cNvSpPr>
            <p:nvPr/>
          </p:nvSpPr>
          <p:spPr bwMode="auto">
            <a:xfrm>
              <a:off x="9935381" y="4113529"/>
              <a:ext cx="205534" cy="322515"/>
            </a:xfrm>
            <a:custGeom>
              <a:avLst/>
              <a:gdLst>
                <a:gd name="T0" fmla="*/ 0 w 564"/>
                <a:gd name="T1" fmla="*/ 876 h 885"/>
                <a:gd name="T2" fmla="*/ 552 w 564"/>
                <a:gd name="T3" fmla="*/ 0 h 885"/>
                <a:gd name="T4" fmla="*/ 564 w 564"/>
                <a:gd name="T5" fmla="*/ 9 h 885"/>
                <a:gd name="T6" fmla="*/ 14 w 564"/>
                <a:gd name="T7" fmla="*/ 885 h 885"/>
                <a:gd name="T8" fmla="*/ 0 w 564"/>
                <a:gd name="T9" fmla="*/ 876 h 885"/>
              </a:gdLst>
              <a:ahLst/>
              <a:cxnLst>
                <a:cxn ang="0">
                  <a:pos x="T0" y="T1"/>
                </a:cxn>
                <a:cxn ang="0">
                  <a:pos x="T2" y="T3"/>
                </a:cxn>
                <a:cxn ang="0">
                  <a:pos x="T4" y="T5"/>
                </a:cxn>
                <a:cxn ang="0">
                  <a:pos x="T6" y="T7"/>
                </a:cxn>
                <a:cxn ang="0">
                  <a:pos x="T8" y="T9"/>
                </a:cxn>
              </a:cxnLst>
              <a:rect l="0" t="0" r="r" b="b"/>
              <a:pathLst>
                <a:path w="564" h="885">
                  <a:moveTo>
                    <a:pt x="0" y="876"/>
                  </a:moveTo>
                  <a:lnTo>
                    <a:pt x="552" y="0"/>
                  </a:lnTo>
                  <a:lnTo>
                    <a:pt x="564" y="9"/>
                  </a:lnTo>
                  <a:lnTo>
                    <a:pt x="14" y="885"/>
                  </a:lnTo>
                  <a:lnTo>
                    <a:pt x="0" y="8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88" name="Freeform 39"/>
            <p:cNvSpPr>
              <a:spLocks/>
            </p:cNvSpPr>
            <p:nvPr/>
          </p:nvSpPr>
          <p:spPr bwMode="auto">
            <a:xfrm>
              <a:off x="9947772" y="4121182"/>
              <a:ext cx="205898" cy="322149"/>
            </a:xfrm>
            <a:custGeom>
              <a:avLst/>
              <a:gdLst>
                <a:gd name="T0" fmla="*/ 0 w 565"/>
                <a:gd name="T1" fmla="*/ 877 h 884"/>
                <a:gd name="T2" fmla="*/ 551 w 565"/>
                <a:gd name="T3" fmla="*/ 0 h 884"/>
                <a:gd name="T4" fmla="*/ 565 w 565"/>
                <a:gd name="T5" fmla="*/ 8 h 884"/>
                <a:gd name="T6" fmla="*/ 14 w 565"/>
                <a:gd name="T7" fmla="*/ 884 h 884"/>
                <a:gd name="T8" fmla="*/ 0 w 565"/>
                <a:gd name="T9" fmla="*/ 877 h 884"/>
              </a:gdLst>
              <a:ahLst/>
              <a:cxnLst>
                <a:cxn ang="0">
                  <a:pos x="T0" y="T1"/>
                </a:cxn>
                <a:cxn ang="0">
                  <a:pos x="T2" y="T3"/>
                </a:cxn>
                <a:cxn ang="0">
                  <a:pos x="T4" y="T5"/>
                </a:cxn>
                <a:cxn ang="0">
                  <a:pos x="T6" y="T7"/>
                </a:cxn>
                <a:cxn ang="0">
                  <a:pos x="T8" y="T9"/>
                </a:cxn>
              </a:cxnLst>
              <a:rect l="0" t="0" r="r" b="b"/>
              <a:pathLst>
                <a:path w="565" h="884">
                  <a:moveTo>
                    <a:pt x="0" y="877"/>
                  </a:moveTo>
                  <a:lnTo>
                    <a:pt x="551" y="0"/>
                  </a:lnTo>
                  <a:lnTo>
                    <a:pt x="565" y="8"/>
                  </a:lnTo>
                  <a:lnTo>
                    <a:pt x="14" y="884"/>
                  </a:lnTo>
                  <a:lnTo>
                    <a:pt x="0" y="877"/>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89" name="Freeform 40"/>
            <p:cNvSpPr>
              <a:spLocks/>
            </p:cNvSpPr>
            <p:nvPr/>
          </p:nvSpPr>
          <p:spPr bwMode="auto">
            <a:xfrm>
              <a:off x="9947772" y="4121182"/>
              <a:ext cx="205898" cy="322149"/>
            </a:xfrm>
            <a:custGeom>
              <a:avLst/>
              <a:gdLst>
                <a:gd name="T0" fmla="*/ 0 w 565"/>
                <a:gd name="T1" fmla="*/ 877 h 884"/>
                <a:gd name="T2" fmla="*/ 551 w 565"/>
                <a:gd name="T3" fmla="*/ 0 h 884"/>
                <a:gd name="T4" fmla="*/ 565 w 565"/>
                <a:gd name="T5" fmla="*/ 8 h 884"/>
                <a:gd name="T6" fmla="*/ 14 w 565"/>
                <a:gd name="T7" fmla="*/ 884 h 884"/>
                <a:gd name="T8" fmla="*/ 0 w 565"/>
                <a:gd name="T9" fmla="*/ 877 h 884"/>
              </a:gdLst>
              <a:ahLst/>
              <a:cxnLst>
                <a:cxn ang="0">
                  <a:pos x="T0" y="T1"/>
                </a:cxn>
                <a:cxn ang="0">
                  <a:pos x="T2" y="T3"/>
                </a:cxn>
                <a:cxn ang="0">
                  <a:pos x="T4" y="T5"/>
                </a:cxn>
                <a:cxn ang="0">
                  <a:pos x="T6" y="T7"/>
                </a:cxn>
                <a:cxn ang="0">
                  <a:pos x="T8" y="T9"/>
                </a:cxn>
              </a:cxnLst>
              <a:rect l="0" t="0" r="r" b="b"/>
              <a:pathLst>
                <a:path w="565" h="884">
                  <a:moveTo>
                    <a:pt x="0" y="877"/>
                  </a:moveTo>
                  <a:lnTo>
                    <a:pt x="551" y="0"/>
                  </a:lnTo>
                  <a:lnTo>
                    <a:pt x="565" y="8"/>
                  </a:lnTo>
                  <a:lnTo>
                    <a:pt x="14" y="884"/>
                  </a:lnTo>
                  <a:lnTo>
                    <a:pt x="0" y="8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90" name="Freeform 41"/>
            <p:cNvSpPr>
              <a:spLocks/>
            </p:cNvSpPr>
            <p:nvPr/>
          </p:nvSpPr>
          <p:spPr bwMode="auto">
            <a:xfrm>
              <a:off x="9959799" y="4129200"/>
              <a:ext cx="206263" cy="322149"/>
            </a:xfrm>
            <a:custGeom>
              <a:avLst/>
              <a:gdLst>
                <a:gd name="T0" fmla="*/ 0 w 566"/>
                <a:gd name="T1" fmla="*/ 876 h 884"/>
                <a:gd name="T2" fmla="*/ 552 w 566"/>
                <a:gd name="T3" fmla="*/ 0 h 884"/>
                <a:gd name="T4" fmla="*/ 566 w 566"/>
                <a:gd name="T5" fmla="*/ 7 h 884"/>
                <a:gd name="T6" fmla="*/ 13 w 566"/>
                <a:gd name="T7" fmla="*/ 884 h 884"/>
                <a:gd name="T8" fmla="*/ 0 w 566"/>
                <a:gd name="T9" fmla="*/ 876 h 884"/>
              </a:gdLst>
              <a:ahLst/>
              <a:cxnLst>
                <a:cxn ang="0">
                  <a:pos x="T0" y="T1"/>
                </a:cxn>
                <a:cxn ang="0">
                  <a:pos x="T2" y="T3"/>
                </a:cxn>
                <a:cxn ang="0">
                  <a:pos x="T4" y="T5"/>
                </a:cxn>
                <a:cxn ang="0">
                  <a:pos x="T6" y="T7"/>
                </a:cxn>
                <a:cxn ang="0">
                  <a:pos x="T8" y="T9"/>
                </a:cxn>
              </a:cxnLst>
              <a:rect l="0" t="0" r="r" b="b"/>
              <a:pathLst>
                <a:path w="566" h="884">
                  <a:moveTo>
                    <a:pt x="0" y="876"/>
                  </a:moveTo>
                  <a:lnTo>
                    <a:pt x="552" y="0"/>
                  </a:lnTo>
                  <a:lnTo>
                    <a:pt x="566" y="7"/>
                  </a:lnTo>
                  <a:lnTo>
                    <a:pt x="13" y="884"/>
                  </a:lnTo>
                  <a:lnTo>
                    <a:pt x="0" y="876"/>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91" name="Freeform 42"/>
            <p:cNvSpPr>
              <a:spLocks/>
            </p:cNvSpPr>
            <p:nvPr/>
          </p:nvSpPr>
          <p:spPr bwMode="auto">
            <a:xfrm>
              <a:off x="9959799" y="4129200"/>
              <a:ext cx="206263" cy="322149"/>
            </a:xfrm>
            <a:custGeom>
              <a:avLst/>
              <a:gdLst>
                <a:gd name="T0" fmla="*/ 0 w 566"/>
                <a:gd name="T1" fmla="*/ 876 h 884"/>
                <a:gd name="T2" fmla="*/ 552 w 566"/>
                <a:gd name="T3" fmla="*/ 0 h 884"/>
                <a:gd name="T4" fmla="*/ 566 w 566"/>
                <a:gd name="T5" fmla="*/ 7 h 884"/>
                <a:gd name="T6" fmla="*/ 13 w 566"/>
                <a:gd name="T7" fmla="*/ 884 h 884"/>
                <a:gd name="T8" fmla="*/ 0 w 566"/>
                <a:gd name="T9" fmla="*/ 876 h 884"/>
              </a:gdLst>
              <a:ahLst/>
              <a:cxnLst>
                <a:cxn ang="0">
                  <a:pos x="T0" y="T1"/>
                </a:cxn>
                <a:cxn ang="0">
                  <a:pos x="T2" y="T3"/>
                </a:cxn>
                <a:cxn ang="0">
                  <a:pos x="T4" y="T5"/>
                </a:cxn>
                <a:cxn ang="0">
                  <a:pos x="T6" y="T7"/>
                </a:cxn>
                <a:cxn ang="0">
                  <a:pos x="T8" y="T9"/>
                </a:cxn>
              </a:cxnLst>
              <a:rect l="0" t="0" r="r" b="b"/>
              <a:pathLst>
                <a:path w="566" h="884">
                  <a:moveTo>
                    <a:pt x="0" y="876"/>
                  </a:moveTo>
                  <a:lnTo>
                    <a:pt x="552" y="0"/>
                  </a:lnTo>
                  <a:lnTo>
                    <a:pt x="566" y="7"/>
                  </a:lnTo>
                  <a:lnTo>
                    <a:pt x="13" y="884"/>
                  </a:lnTo>
                  <a:lnTo>
                    <a:pt x="0" y="8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92" name="Freeform 43"/>
            <p:cNvSpPr>
              <a:spLocks/>
            </p:cNvSpPr>
            <p:nvPr/>
          </p:nvSpPr>
          <p:spPr bwMode="auto">
            <a:xfrm>
              <a:off x="9972189" y="4136488"/>
              <a:ext cx="205534" cy="322515"/>
            </a:xfrm>
            <a:custGeom>
              <a:avLst/>
              <a:gdLst>
                <a:gd name="T0" fmla="*/ 0 w 564"/>
                <a:gd name="T1" fmla="*/ 876 h 885"/>
                <a:gd name="T2" fmla="*/ 551 w 564"/>
                <a:gd name="T3" fmla="*/ 0 h 885"/>
                <a:gd name="T4" fmla="*/ 564 w 564"/>
                <a:gd name="T5" fmla="*/ 9 h 885"/>
                <a:gd name="T6" fmla="*/ 13 w 564"/>
                <a:gd name="T7" fmla="*/ 885 h 885"/>
                <a:gd name="T8" fmla="*/ 0 w 564"/>
                <a:gd name="T9" fmla="*/ 876 h 885"/>
              </a:gdLst>
              <a:ahLst/>
              <a:cxnLst>
                <a:cxn ang="0">
                  <a:pos x="T0" y="T1"/>
                </a:cxn>
                <a:cxn ang="0">
                  <a:pos x="T2" y="T3"/>
                </a:cxn>
                <a:cxn ang="0">
                  <a:pos x="T4" y="T5"/>
                </a:cxn>
                <a:cxn ang="0">
                  <a:pos x="T6" y="T7"/>
                </a:cxn>
                <a:cxn ang="0">
                  <a:pos x="T8" y="T9"/>
                </a:cxn>
              </a:cxnLst>
              <a:rect l="0" t="0" r="r" b="b"/>
              <a:pathLst>
                <a:path w="564" h="885">
                  <a:moveTo>
                    <a:pt x="0" y="876"/>
                  </a:moveTo>
                  <a:lnTo>
                    <a:pt x="551" y="0"/>
                  </a:lnTo>
                  <a:lnTo>
                    <a:pt x="564" y="9"/>
                  </a:lnTo>
                  <a:lnTo>
                    <a:pt x="13" y="885"/>
                  </a:lnTo>
                  <a:lnTo>
                    <a:pt x="0" y="876"/>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93" name="Freeform 44"/>
            <p:cNvSpPr>
              <a:spLocks/>
            </p:cNvSpPr>
            <p:nvPr/>
          </p:nvSpPr>
          <p:spPr bwMode="auto">
            <a:xfrm>
              <a:off x="9972189" y="4136488"/>
              <a:ext cx="205534" cy="322515"/>
            </a:xfrm>
            <a:custGeom>
              <a:avLst/>
              <a:gdLst>
                <a:gd name="T0" fmla="*/ 0 w 564"/>
                <a:gd name="T1" fmla="*/ 876 h 885"/>
                <a:gd name="T2" fmla="*/ 551 w 564"/>
                <a:gd name="T3" fmla="*/ 0 h 885"/>
                <a:gd name="T4" fmla="*/ 564 w 564"/>
                <a:gd name="T5" fmla="*/ 9 h 885"/>
                <a:gd name="T6" fmla="*/ 13 w 564"/>
                <a:gd name="T7" fmla="*/ 885 h 885"/>
                <a:gd name="T8" fmla="*/ 0 w 564"/>
                <a:gd name="T9" fmla="*/ 876 h 885"/>
              </a:gdLst>
              <a:ahLst/>
              <a:cxnLst>
                <a:cxn ang="0">
                  <a:pos x="T0" y="T1"/>
                </a:cxn>
                <a:cxn ang="0">
                  <a:pos x="T2" y="T3"/>
                </a:cxn>
                <a:cxn ang="0">
                  <a:pos x="T4" y="T5"/>
                </a:cxn>
                <a:cxn ang="0">
                  <a:pos x="T6" y="T7"/>
                </a:cxn>
                <a:cxn ang="0">
                  <a:pos x="T8" y="T9"/>
                </a:cxn>
              </a:cxnLst>
              <a:rect l="0" t="0" r="r" b="b"/>
              <a:pathLst>
                <a:path w="564" h="885">
                  <a:moveTo>
                    <a:pt x="0" y="876"/>
                  </a:moveTo>
                  <a:lnTo>
                    <a:pt x="551" y="0"/>
                  </a:lnTo>
                  <a:lnTo>
                    <a:pt x="564" y="9"/>
                  </a:lnTo>
                  <a:lnTo>
                    <a:pt x="13" y="885"/>
                  </a:lnTo>
                  <a:lnTo>
                    <a:pt x="0" y="8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94" name="Freeform 45"/>
            <p:cNvSpPr>
              <a:spLocks/>
            </p:cNvSpPr>
            <p:nvPr/>
          </p:nvSpPr>
          <p:spPr bwMode="auto">
            <a:xfrm>
              <a:off x="9983850" y="4289545"/>
              <a:ext cx="114792" cy="176746"/>
            </a:xfrm>
            <a:custGeom>
              <a:avLst/>
              <a:gdLst>
                <a:gd name="T0" fmla="*/ 0 w 315"/>
                <a:gd name="T1" fmla="*/ 477 h 485"/>
                <a:gd name="T2" fmla="*/ 301 w 315"/>
                <a:gd name="T3" fmla="*/ 0 h 485"/>
                <a:gd name="T4" fmla="*/ 315 w 315"/>
                <a:gd name="T5" fmla="*/ 8 h 485"/>
                <a:gd name="T6" fmla="*/ 14 w 315"/>
                <a:gd name="T7" fmla="*/ 485 h 485"/>
                <a:gd name="T8" fmla="*/ 0 w 315"/>
                <a:gd name="T9" fmla="*/ 477 h 485"/>
              </a:gdLst>
              <a:ahLst/>
              <a:cxnLst>
                <a:cxn ang="0">
                  <a:pos x="T0" y="T1"/>
                </a:cxn>
                <a:cxn ang="0">
                  <a:pos x="T2" y="T3"/>
                </a:cxn>
                <a:cxn ang="0">
                  <a:pos x="T4" y="T5"/>
                </a:cxn>
                <a:cxn ang="0">
                  <a:pos x="T6" y="T7"/>
                </a:cxn>
                <a:cxn ang="0">
                  <a:pos x="T8" y="T9"/>
                </a:cxn>
              </a:cxnLst>
              <a:rect l="0" t="0" r="r" b="b"/>
              <a:pathLst>
                <a:path w="315" h="485">
                  <a:moveTo>
                    <a:pt x="0" y="477"/>
                  </a:moveTo>
                  <a:lnTo>
                    <a:pt x="301" y="0"/>
                  </a:lnTo>
                  <a:lnTo>
                    <a:pt x="315" y="8"/>
                  </a:lnTo>
                  <a:lnTo>
                    <a:pt x="14" y="485"/>
                  </a:lnTo>
                  <a:lnTo>
                    <a:pt x="0" y="477"/>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95" name="Freeform 46"/>
            <p:cNvSpPr>
              <a:spLocks/>
            </p:cNvSpPr>
            <p:nvPr/>
          </p:nvSpPr>
          <p:spPr bwMode="auto">
            <a:xfrm>
              <a:off x="9983850" y="4289545"/>
              <a:ext cx="114792" cy="176746"/>
            </a:xfrm>
            <a:custGeom>
              <a:avLst/>
              <a:gdLst>
                <a:gd name="T0" fmla="*/ 0 w 315"/>
                <a:gd name="T1" fmla="*/ 477 h 485"/>
                <a:gd name="T2" fmla="*/ 301 w 315"/>
                <a:gd name="T3" fmla="*/ 0 h 485"/>
                <a:gd name="T4" fmla="*/ 315 w 315"/>
                <a:gd name="T5" fmla="*/ 8 h 485"/>
                <a:gd name="T6" fmla="*/ 14 w 315"/>
                <a:gd name="T7" fmla="*/ 485 h 485"/>
                <a:gd name="T8" fmla="*/ 0 w 315"/>
                <a:gd name="T9" fmla="*/ 477 h 485"/>
              </a:gdLst>
              <a:ahLst/>
              <a:cxnLst>
                <a:cxn ang="0">
                  <a:pos x="T0" y="T1"/>
                </a:cxn>
                <a:cxn ang="0">
                  <a:pos x="T2" y="T3"/>
                </a:cxn>
                <a:cxn ang="0">
                  <a:pos x="T4" y="T5"/>
                </a:cxn>
                <a:cxn ang="0">
                  <a:pos x="T6" y="T7"/>
                </a:cxn>
                <a:cxn ang="0">
                  <a:pos x="T8" y="T9"/>
                </a:cxn>
              </a:cxnLst>
              <a:rect l="0" t="0" r="r" b="b"/>
              <a:pathLst>
                <a:path w="315" h="485">
                  <a:moveTo>
                    <a:pt x="0" y="477"/>
                  </a:moveTo>
                  <a:lnTo>
                    <a:pt x="301" y="0"/>
                  </a:lnTo>
                  <a:lnTo>
                    <a:pt x="315" y="8"/>
                  </a:lnTo>
                  <a:lnTo>
                    <a:pt x="14" y="485"/>
                  </a:lnTo>
                  <a:lnTo>
                    <a:pt x="0" y="4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96" name="Freeform 47"/>
            <p:cNvSpPr>
              <a:spLocks/>
            </p:cNvSpPr>
            <p:nvPr/>
          </p:nvSpPr>
          <p:spPr bwMode="auto">
            <a:xfrm>
              <a:off x="9996241" y="4151429"/>
              <a:ext cx="205898" cy="322149"/>
            </a:xfrm>
            <a:custGeom>
              <a:avLst/>
              <a:gdLst>
                <a:gd name="T0" fmla="*/ 0 w 565"/>
                <a:gd name="T1" fmla="*/ 878 h 884"/>
                <a:gd name="T2" fmla="*/ 551 w 565"/>
                <a:gd name="T3" fmla="*/ 0 h 884"/>
                <a:gd name="T4" fmla="*/ 565 w 565"/>
                <a:gd name="T5" fmla="*/ 9 h 884"/>
                <a:gd name="T6" fmla="*/ 14 w 565"/>
                <a:gd name="T7" fmla="*/ 884 h 884"/>
                <a:gd name="T8" fmla="*/ 0 w 565"/>
                <a:gd name="T9" fmla="*/ 878 h 884"/>
              </a:gdLst>
              <a:ahLst/>
              <a:cxnLst>
                <a:cxn ang="0">
                  <a:pos x="T0" y="T1"/>
                </a:cxn>
                <a:cxn ang="0">
                  <a:pos x="T2" y="T3"/>
                </a:cxn>
                <a:cxn ang="0">
                  <a:pos x="T4" y="T5"/>
                </a:cxn>
                <a:cxn ang="0">
                  <a:pos x="T6" y="T7"/>
                </a:cxn>
                <a:cxn ang="0">
                  <a:pos x="T8" y="T9"/>
                </a:cxn>
              </a:cxnLst>
              <a:rect l="0" t="0" r="r" b="b"/>
              <a:pathLst>
                <a:path w="565" h="884">
                  <a:moveTo>
                    <a:pt x="0" y="878"/>
                  </a:moveTo>
                  <a:lnTo>
                    <a:pt x="551" y="0"/>
                  </a:lnTo>
                  <a:lnTo>
                    <a:pt x="565" y="9"/>
                  </a:lnTo>
                  <a:lnTo>
                    <a:pt x="14" y="884"/>
                  </a:lnTo>
                  <a:lnTo>
                    <a:pt x="0" y="878"/>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97" name="Freeform 48"/>
            <p:cNvSpPr>
              <a:spLocks/>
            </p:cNvSpPr>
            <p:nvPr/>
          </p:nvSpPr>
          <p:spPr bwMode="auto">
            <a:xfrm>
              <a:off x="9996241" y="4151429"/>
              <a:ext cx="205898" cy="322149"/>
            </a:xfrm>
            <a:custGeom>
              <a:avLst/>
              <a:gdLst>
                <a:gd name="T0" fmla="*/ 0 w 565"/>
                <a:gd name="T1" fmla="*/ 878 h 884"/>
                <a:gd name="T2" fmla="*/ 551 w 565"/>
                <a:gd name="T3" fmla="*/ 0 h 884"/>
                <a:gd name="T4" fmla="*/ 565 w 565"/>
                <a:gd name="T5" fmla="*/ 9 h 884"/>
                <a:gd name="T6" fmla="*/ 14 w 565"/>
                <a:gd name="T7" fmla="*/ 884 h 884"/>
                <a:gd name="T8" fmla="*/ 0 w 565"/>
                <a:gd name="T9" fmla="*/ 878 h 884"/>
              </a:gdLst>
              <a:ahLst/>
              <a:cxnLst>
                <a:cxn ang="0">
                  <a:pos x="T0" y="T1"/>
                </a:cxn>
                <a:cxn ang="0">
                  <a:pos x="T2" y="T3"/>
                </a:cxn>
                <a:cxn ang="0">
                  <a:pos x="T4" y="T5"/>
                </a:cxn>
                <a:cxn ang="0">
                  <a:pos x="T6" y="T7"/>
                </a:cxn>
                <a:cxn ang="0">
                  <a:pos x="T8" y="T9"/>
                </a:cxn>
              </a:cxnLst>
              <a:rect l="0" t="0" r="r" b="b"/>
              <a:pathLst>
                <a:path w="565" h="884">
                  <a:moveTo>
                    <a:pt x="0" y="878"/>
                  </a:moveTo>
                  <a:lnTo>
                    <a:pt x="551" y="0"/>
                  </a:lnTo>
                  <a:lnTo>
                    <a:pt x="565" y="9"/>
                  </a:lnTo>
                  <a:lnTo>
                    <a:pt x="14" y="884"/>
                  </a:lnTo>
                  <a:lnTo>
                    <a:pt x="0" y="87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98" name="Freeform 49"/>
            <p:cNvSpPr>
              <a:spLocks/>
            </p:cNvSpPr>
            <p:nvPr/>
          </p:nvSpPr>
          <p:spPr bwMode="auto">
            <a:xfrm>
              <a:off x="10008267" y="4159448"/>
              <a:ext cx="206263" cy="322515"/>
            </a:xfrm>
            <a:custGeom>
              <a:avLst/>
              <a:gdLst>
                <a:gd name="T0" fmla="*/ 0 w 566"/>
                <a:gd name="T1" fmla="*/ 876 h 885"/>
                <a:gd name="T2" fmla="*/ 553 w 566"/>
                <a:gd name="T3" fmla="*/ 0 h 885"/>
                <a:gd name="T4" fmla="*/ 566 w 566"/>
                <a:gd name="T5" fmla="*/ 7 h 885"/>
                <a:gd name="T6" fmla="*/ 14 w 566"/>
                <a:gd name="T7" fmla="*/ 885 h 885"/>
                <a:gd name="T8" fmla="*/ 0 w 566"/>
                <a:gd name="T9" fmla="*/ 876 h 885"/>
              </a:gdLst>
              <a:ahLst/>
              <a:cxnLst>
                <a:cxn ang="0">
                  <a:pos x="T0" y="T1"/>
                </a:cxn>
                <a:cxn ang="0">
                  <a:pos x="T2" y="T3"/>
                </a:cxn>
                <a:cxn ang="0">
                  <a:pos x="T4" y="T5"/>
                </a:cxn>
                <a:cxn ang="0">
                  <a:pos x="T6" y="T7"/>
                </a:cxn>
                <a:cxn ang="0">
                  <a:pos x="T8" y="T9"/>
                </a:cxn>
              </a:cxnLst>
              <a:rect l="0" t="0" r="r" b="b"/>
              <a:pathLst>
                <a:path w="566" h="885">
                  <a:moveTo>
                    <a:pt x="0" y="876"/>
                  </a:moveTo>
                  <a:lnTo>
                    <a:pt x="553" y="0"/>
                  </a:lnTo>
                  <a:lnTo>
                    <a:pt x="566" y="7"/>
                  </a:lnTo>
                  <a:lnTo>
                    <a:pt x="14" y="885"/>
                  </a:lnTo>
                  <a:lnTo>
                    <a:pt x="0" y="876"/>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99" name="Freeform 50"/>
            <p:cNvSpPr>
              <a:spLocks/>
            </p:cNvSpPr>
            <p:nvPr/>
          </p:nvSpPr>
          <p:spPr bwMode="auto">
            <a:xfrm>
              <a:off x="10008267" y="4159448"/>
              <a:ext cx="206263" cy="322515"/>
            </a:xfrm>
            <a:custGeom>
              <a:avLst/>
              <a:gdLst>
                <a:gd name="T0" fmla="*/ 0 w 566"/>
                <a:gd name="T1" fmla="*/ 876 h 885"/>
                <a:gd name="T2" fmla="*/ 553 w 566"/>
                <a:gd name="T3" fmla="*/ 0 h 885"/>
                <a:gd name="T4" fmla="*/ 566 w 566"/>
                <a:gd name="T5" fmla="*/ 7 h 885"/>
                <a:gd name="T6" fmla="*/ 14 w 566"/>
                <a:gd name="T7" fmla="*/ 885 h 885"/>
                <a:gd name="T8" fmla="*/ 0 w 566"/>
                <a:gd name="T9" fmla="*/ 876 h 885"/>
              </a:gdLst>
              <a:ahLst/>
              <a:cxnLst>
                <a:cxn ang="0">
                  <a:pos x="T0" y="T1"/>
                </a:cxn>
                <a:cxn ang="0">
                  <a:pos x="T2" y="T3"/>
                </a:cxn>
                <a:cxn ang="0">
                  <a:pos x="T4" y="T5"/>
                </a:cxn>
                <a:cxn ang="0">
                  <a:pos x="T6" y="T7"/>
                </a:cxn>
                <a:cxn ang="0">
                  <a:pos x="T8" y="T9"/>
                </a:cxn>
              </a:cxnLst>
              <a:rect l="0" t="0" r="r" b="b"/>
              <a:pathLst>
                <a:path w="566" h="885">
                  <a:moveTo>
                    <a:pt x="0" y="876"/>
                  </a:moveTo>
                  <a:lnTo>
                    <a:pt x="553" y="0"/>
                  </a:lnTo>
                  <a:lnTo>
                    <a:pt x="566" y="7"/>
                  </a:lnTo>
                  <a:lnTo>
                    <a:pt x="14" y="885"/>
                  </a:lnTo>
                  <a:lnTo>
                    <a:pt x="0" y="8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00" name="Freeform 51"/>
            <p:cNvSpPr>
              <a:spLocks/>
            </p:cNvSpPr>
            <p:nvPr/>
          </p:nvSpPr>
          <p:spPr bwMode="auto">
            <a:xfrm>
              <a:off x="10020657" y="4167100"/>
              <a:ext cx="205898" cy="322149"/>
            </a:xfrm>
            <a:custGeom>
              <a:avLst/>
              <a:gdLst>
                <a:gd name="T0" fmla="*/ 0 w 565"/>
                <a:gd name="T1" fmla="*/ 876 h 884"/>
                <a:gd name="T2" fmla="*/ 551 w 565"/>
                <a:gd name="T3" fmla="*/ 0 h 884"/>
                <a:gd name="T4" fmla="*/ 565 w 565"/>
                <a:gd name="T5" fmla="*/ 8 h 884"/>
                <a:gd name="T6" fmla="*/ 14 w 565"/>
                <a:gd name="T7" fmla="*/ 884 h 884"/>
                <a:gd name="T8" fmla="*/ 0 w 565"/>
                <a:gd name="T9" fmla="*/ 876 h 884"/>
              </a:gdLst>
              <a:ahLst/>
              <a:cxnLst>
                <a:cxn ang="0">
                  <a:pos x="T0" y="T1"/>
                </a:cxn>
                <a:cxn ang="0">
                  <a:pos x="T2" y="T3"/>
                </a:cxn>
                <a:cxn ang="0">
                  <a:pos x="T4" y="T5"/>
                </a:cxn>
                <a:cxn ang="0">
                  <a:pos x="T6" y="T7"/>
                </a:cxn>
                <a:cxn ang="0">
                  <a:pos x="T8" y="T9"/>
                </a:cxn>
              </a:cxnLst>
              <a:rect l="0" t="0" r="r" b="b"/>
              <a:pathLst>
                <a:path w="565" h="884">
                  <a:moveTo>
                    <a:pt x="0" y="876"/>
                  </a:moveTo>
                  <a:lnTo>
                    <a:pt x="551" y="0"/>
                  </a:lnTo>
                  <a:lnTo>
                    <a:pt x="565" y="8"/>
                  </a:lnTo>
                  <a:lnTo>
                    <a:pt x="14" y="884"/>
                  </a:lnTo>
                  <a:lnTo>
                    <a:pt x="0" y="876"/>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01" name="Freeform 52"/>
            <p:cNvSpPr>
              <a:spLocks/>
            </p:cNvSpPr>
            <p:nvPr/>
          </p:nvSpPr>
          <p:spPr bwMode="auto">
            <a:xfrm>
              <a:off x="10020657" y="4167100"/>
              <a:ext cx="205898" cy="322149"/>
            </a:xfrm>
            <a:custGeom>
              <a:avLst/>
              <a:gdLst>
                <a:gd name="T0" fmla="*/ 0 w 565"/>
                <a:gd name="T1" fmla="*/ 876 h 884"/>
                <a:gd name="T2" fmla="*/ 551 w 565"/>
                <a:gd name="T3" fmla="*/ 0 h 884"/>
                <a:gd name="T4" fmla="*/ 565 w 565"/>
                <a:gd name="T5" fmla="*/ 8 h 884"/>
                <a:gd name="T6" fmla="*/ 14 w 565"/>
                <a:gd name="T7" fmla="*/ 884 h 884"/>
                <a:gd name="T8" fmla="*/ 0 w 565"/>
                <a:gd name="T9" fmla="*/ 876 h 884"/>
              </a:gdLst>
              <a:ahLst/>
              <a:cxnLst>
                <a:cxn ang="0">
                  <a:pos x="T0" y="T1"/>
                </a:cxn>
                <a:cxn ang="0">
                  <a:pos x="T2" y="T3"/>
                </a:cxn>
                <a:cxn ang="0">
                  <a:pos x="T4" y="T5"/>
                </a:cxn>
                <a:cxn ang="0">
                  <a:pos x="T6" y="T7"/>
                </a:cxn>
                <a:cxn ang="0">
                  <a:pos x="T8" y="T9"/>
                </a:cxn>
              </a:cxnLst>
              <a:rect l="0" t="0" r="r" b="b"/>
              <a:pathLst>
                <a:path w="565" h="884">
                  <a:moveTo>
                    <a:pt x="0" y="876"/>
                  </a:moveTo>
                  <a:lnTo>
                    <a:pt x="551" y="0"/>
                  </a:lnTo>
                  <a:lnTo>
                    <a:pt x="565" y="8"/>
                  </a:lnTo>
                  <a:lnTo>
                    <a:pt x="14" y="884"/>
                  </a:lnTo>
                  <a:lnTo>
                    <a:pt x="0" y="8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02" name="Freeform 53"/>
            <p:cNvSpPr>
              <a:spLocks/>
            </p:cNvSpPr>
            <p:nvPr/>
          </p:nvSpPr>
          <p:spPr bwMode="auto">
            <a:xfrm>
              <a:off x="10032682" y="4174388"/>
              <a:ext cx="206263" cy="322149"/>
            </a:xfrm>
            <a:custGeom>
              <a:avLst/>
              <a:gdLst>
                <a:gd name="T0" fmla="*/ 0 w 566"/>
                <a:gd name="T1" fmla="*/ 876 h 884"/>
                <a:gd name="T2" fmla="*/ 552 w 566"/>
                <a:gd name="T3" fmla="*/ 0 h 884"/>
                <a:gd name="T4" fmla="*/ 566 w 566"/>
                <a:gd name="T5" fmla="*/ 9 h 884"/>
                <a:gd name="T6" fmla="*/ 13 w 566"/>
                <a:gd name="T7" fmla="*/ 884 h 884"/>
                <a:gd name="T8" fmla="*/ 0 w 566"/>
                <a:gd name="T9" fmla="*/ 876 h 884"/>
              </a:gdLst>
              <a:ahLst/>
              <a:cxnLst>
                <a:cxn ang="0">
                  <a:pos x="T0" y="T1"/>
                </a:cxn>
                <a:cxn ang="0">
                  <a:pos x="T2" y="T3"/>
                </a:cxn>
                <a:cxn ang="0">
                  <a:pos x="T4" y="T5"/>
                </a:cxn>
                <a:cxn ang="0">
                  <a:pos x="T6" y="T7"/>
                </a:cxn>
                <a:cxn ang="0">
                  <a:pos x="T8" y="T9"/>
                </a:cxn>
              </a:cxnLst>
              <a:rect l="0" t="0" r="r" b="b"/>
              <a:pathLst>
                <a:path w="566" h="884">
                  <a:moveTo>
                    <a:pt x="0" y="876"/>
                  </a:moveTo>
                  <a:lnTo>
                    <a:pt x="552" y="0"/>
                  </a:lnTo>
                  <a:lnTo>
                    <a:pt x="566" y="9"/>
                  </a:lnTo>
                  <a:lnTo>
                    <a:pt x="13" y="884"/>
                  </a:lnTo>
                  <a:lnTo>
                    <a:pt x="0" y="876"/>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03" name="Freeform 54"/>
            <p:cNvSpPr>
              <a:spLocks/>
            </p:cNvSpPr>
            <p:nvPr/>
          </p:nvSpPr>
          <p:spPr bwMode="auto">
            <a:xfrm>
              <a:off x="10032682" y="4174388"/>
              <a:ext cx="206263" cy="322149"/>
            </a:xfrm>
            <a:custGeom>
              <a:avLst/>
              <a:gdLst>
                <a:gd name="T0" fmla="*/ 0 w 566"/>
                <a:gd name="T1" fmla="*/ 876 h 884"/>
                <a:gd name="T2" fmla="*/ 552 w 566"/>
                <a:gd name="T3" fmla="*/ 0 h 884"/>
                <a:gd name="T4" fmla="*/ 566 w 566"/>
                <a:gd name="T5" fmla="*/ 9 h 884"/>
                <a:gd name="T6" fmla="*/ 13 w 566"/>
                <a:gd name="T7" fmla="*/ 884 h 884"/>
                <a:gd name="T8" fmla="*/ 0 w 566"/>
                <a:gd name="T9" fmla="*/ 876 h 884"/>
              </a:gdLst>
              <a:ahLst/>
              <a:cxnLst>
                <a:cxn ang="0">
                  <a:pos x="T0" y="T1"/>
                </a:cxn>
                <a:cxn ang="0">
                  <a:pos x="T2" y="T3"/>
                </a:cxn>
                <a:cxn ang="0">
                  <a:pos x="T4" y="T5"/>
                </a:cxn>
                <a:cxn ang="0">
                  <a:pos x="T6" y="T7"/>
                </a:cxn>
                <a:cxn ang="0">
                  <a:pos x="T8" y="T9"/>
                </a:cxn>
              </a:cxnLst>
              <a:rect l="0" t="0" r="r" b="b"/>
              <a:pathLst>
                <a:path w="566" h="884">
                  <a:moveTo>
                    <a:pt x="0" y="876"/>
                  </a:moveTo>
                  <a:lnTo>
                    <a:pt x="552" y="0"/>
                  </a:lnTo>
                  <a:lnTo>
                    <a:pt x="566" y="9"/>
                  </a:lnTo>
                  <a:lnTo>
                    <a:pt x="13" y="884"/>
                  </a:lnTo>
                  <a:lnTo>
                    <a:pt x="0" y="8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04" name="Freeform 55"/>
            <p:cNvSpPr>
              <a:spLocks/>
            </p:cNvSpPr>
            <p:nvPr/>
          </p:nvSpPr>
          <p:spPr bwMode="auto">
            <a:xfrm>
              <a:off x="10045072" y="4286266"/>
              <a:ext cx="140302" cy="217924"/>
            </a:xfrm>
            <a:custGeom>
              <a:avLst/>
              <a:gdLst>
                <a:gd name="T0" fmla="*/ 0 w 385"/>
                <a:gd name="T1" fmla="*/ 589 h 598"/>
                <a:gd name="T2" fmla="*/ 371 w 385"/>
                <a:gd name="T3" fmla="*/ 0 h 598"/>
                <a:gd name="T4" fmla="*/ 385 w 385"/>
                <a:gd name="T5" fmla="*/ 9 h 598"/>
                <a:gd name="T6" fmla="*/ 14 w 385"/>
                <a:gd name="T7" fmla="*/ 598 h 598"/>
                <a:gd name="T8" fmla="*/ 0 w 385"/>
                <a:gd name="T9" fmla="*/ 589 h 598"/>
              </a:gdLst>
              <a:ahLst/>
              <a:cxnLst>
                <a:cxn ang="0">
                  <a:pos x="T0" y="T1"/>
                </a:cxn>
                <a:cxn ang="0">
                  <a:pos x="T2" y="T3"/>
                </a:cxn>
                <a:cxn ang="0">
                  <a:pos x="T4" y="T5"/>
                </a:cxn>
                <a:cxn ang="0">
                  <a:pos x="T6" y="T7"/>
                </a:cxn>
                <a:cxn ang="0">
                  <a:pos x="T8" y="T9"/>
                </a:cxn>
              </a:cxnLst>
              <a:rect l="0" t="0" r="r" b="b"/>
              <a:pathLst>
                <a:path w="385" h="598">
                  <a:moveTo>
                    <a:pt x="0" y="589"/>
                  </a:moveTo>
                  <a:lnTo>
                    <a:pt x="371" y="0"/>
                  </a:lnTo>
                  <a:lnTo>
                    <a:pt x="385" y="9"/>
                  </a:lnTo>
                  <a:lnTo>
                    <a:pt x="14" y="598"/>
                  </a:lnTo>
                  <a:lnTo>
                    <a:pt x="0" y="589"/>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05" name="Freeform 56"/>
            <p:cNvSpPr>
              <a:spLocks/>
            </p:cNvSpPr>
            <p:nvPr/>
          </p:nvSpPr>
          <p:spPr bwMode="auto">
            <a:xfrm>
              <a:off x="10045072" y="4286266"/>
              <a:ext cx="140302" cy="217924"/>
            </a:xfrm>
            <a:custGeom>
              <a:avLst/>
              <a:gdLst>
                <a:gd name="T0" fmla="*/ 0 w 385"/>
                <a:gd name="T1" fmla="*/ 589 h 598"/>
                <a:gd name="T2" fmla="*/ 371 w 385"/>
                <a:gd name="T3" fmla="*/ 0 h 598"/>
                <a:gd name="T4" fmla="*/ 385 w 385"/>
                <a:gd name="T5" fmla="*/ 9 h 598"/>
                <a:gd name="T6" fmla="*/ 14 w 385"/>
                <a:gd name="T7" fmla="*/ 598 h 598"/>
                <a:gd name="T8" fmla="*/ 0 w 385"/>
                <a:gd name="T9" fmla="*/ 589 h 598"/>
              </a:gdLst>
              <a:ahLst/>
              <a:cxnLst>
                <a:cxn ang="0">
                  <a:pos x="T0" y="T1"/>
                </a:cxn>
                <a:cxn ang="0">
                  <a:pos x="T2" y="T3"/>
                </a:cxn>
                <a:cxn ang="0">
                  <a:pos x="T4" y="T5"/>
                </a:cxn>
                <a:cxn ang="0">
                  <a:pos x="T6" y="T7"/>
                </a:cxn>
                <a:cxn ang="0">
                  <a:pos x="T8" y="T9"/>
                </a:cxn>
              </a:cxnLst>
              <a:rect l="0" t="0" r="r" b="b"/>
              <a:pathLst>
                <a:path w="385" h="598">
                  <a:moveTo>
                    <a:pt x="0" y="589"/>
                  </a:moveTo>
                  <a:lnTo>
                    <a:pt x="371" y="0"/>
                  </a:lnTo>
                  <a:lnTo>
                    <a:pt x="385" y="9"/>
                  </a:lnTo>
                  <a:lnTo>
                    <a:pt x="14" y="598"/>
                  </a:lnTo>
                  <a:lnTo>
                    <a:pt x="0" y="58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06" name="Freeform 57"/>
            <p:cNvSpPr>
              <a:spLocks/>
            </p:cNvSpPr>
            <p:nvPr/>
          </p:nvSpPr>
          <p:spPr bwMode="auto">
            <a:xfrm>
              <a:off x="10057463" y="4190058"/>
              <a:ext cx="205898" cy="322149"/>
            </a:xfrm>
            <a:custGeom>
              <a:avLst/>
              <a:gdLst>
                <a:gd name="T0" fmla="*/ 0 w 565"/>
                <a:gd name="T1" fmla="*/ 876 h 884"/>
                <a:gd name="T2" fmla="*/ 551 w 565"/>
                <a:gd name="T3" fmla="*/ 0 h 884"/>
                <a:gd name="T4" fmla="*/ 565 w 565"/>
                <a:gd name="T5" fmla="*/ 7 h 884"/>
                <a:gd name="T6" fmla="*/ 12 w 565"/>
                <a:gd name="T7" fmla="*/ 884 h 884"/>
                <a:gd name="T8" fmla="*/ 0 w 565"/>
                <a:gd name="T9" fmla="*/ 876 h 884"/>
              </a:gdLst>
              <a:ahLst/>
              <a:cxnLst>
                <a:cxn ang="0">
                  <a:pos x="T0" y="T1"/>
                </a:cxn>
                <a:cxn ang="0">
                  <a:pos x="T2" y="T3"/>
                </a:cxn>
                <a:cxn ang="0">
                  <a:pos x="T4" y="T5"/>
                </a:cxn>
                <a:cxn ang="0">
                  <a:pos x="T6" y="T7"/>
                </a:cxn>
                <a:cxn ang="0">
                  <a:pos x="T8" y="T9"/>
                </a:cxn>
              </a:cxnLst>
              <a:rect l="0" t="0" r="r" b="b"/>
              <a:pathLst>
                <a:path w="565" h="884">
                  <a:moveTo>
                    <a:pt x="0" y="876"/>
                  </a:moveTo>
                  <a:lnTo>
                    <a:pt x="551" y="0"/>
                  </a:lnTo>
                  <a:lnTo>
                    <a:pt x="565" y="7"/>
                  </a:lnTo>
                  <a:lnTo>
                    <a:pt x="12" y="884"/>
                  </a:lnTo>
                  <a:lnTo>
                    <a:pt x="0" y="876"/>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07" name="Freeform 58"/>
            <p:cNvSpPr>
              <a:spLocks/>
            </p:cNvSpPr>
            <p:nvPr/>
          </p:nvSpPr>
          <p:spPr bwMode="auto">
            <a:xfrm>
              <a:off x="10057463" y="4190058"/>
              <a:ext cx="205898" cy="322149"/>
            </a:xfrm>
            <a:custGeom>
              <a:avLst/>
              <a:gdLst>
                <a:gd name="T0" fmla="*/ 0 w 565"/>
                <a:gd name="T1" fmla="*/ 876 h 884"/>
                <a:gd name="T2" fmla="*/ 551 w 565"/>
                <a:gd name="T3" fmla="*/ 0 h 884"/>
                <a:gd name="T4" fmla="*/ 565 w 565"/>
                <a:gd name="T5" fmla="*/ 7 h 884"/>
                <a:gd name="T6" fmla="*/ 12 w 565"/>
                <a:gd name="T7" fmla="*/ 884 h 884"/>
                <a:gd name="T8" fmla="*/ 0 w 565"/>
                <a:gd name="T9" fmla="*/ 876 h 884"/>
              </a:gdLst>
              <a:ahLst/>
              <a:cxnLst>
                <a:cxn ang="0">
                  <a:pos x="T0" y="T1"/>
                </a:cxn>
                <a:cxn ang="0">
                  <a:pos x="T2" y="T3"/>
                </a:cxn>
                <a:cxn ang="0">
                  <a:pos x="T4" y="T5"/>
                </a:cxn>
                <a:cxn ang="0">
                  <a:pos x="T6" y="T7"/>
                </a:cxn>
                <a:cxn ang="0">
                  <a:pos x="T8" y="T9"/>
                </a:cxn>
              </a:cxnLst>
              <a:rect l="0" t="0" r="r" b="b"/>
              <a:pathLst>
                <a:path w="565" h="884">
                  <a:moveTo>
                    <a:pt x="0" y="876"/>
                  </a:moveTo>
                  <a:lnTo>
                    <a:pt x="551" y="0"/>
                  </a:lnTo>
                  <a:lnTo>
                    <a:pt x="565" y="7"/>
                  </a:lnTo>
                  <a:lnTo>
                    <a:pt x="12" y="884"/>
                  </a:lnTo>
                  <a:lnTo>
                    <a:pt x="0" y="8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08" name="Freeform 59"/>
            <p:cNvSpPr>
              <a:spLocks/>
            </p:cNvSpPr>
            <p:nvPr/>
          </p:nvSpPr>
          <p:spPr bwMode="auto">
            <a:xfrm>
              <a:off x="10069490" y="4197346"/>
              <a:ext cx="205534" cy="322515"/>
            </a:xfrm>
            <a:custGeom>
              <a:avLst/>
              <a:gdLst>
                <a:gd name="T0" fmla="*/ 0 w 564"/>
                <a:gd name="T1" fmla="*/ 876 h 885"/>
                <a:gd name="T2" fmla="*/ 550 w 564"/>
                <a:gd name="T3" fmla="*/ 0 h 885"/>
                <a:gd name="T4" fmla="*/ 564 w 564"/>
                <a:gd name="T5" fmla="*/ 9 h 885"/>
                <a:gd name="T6" fmla="*/ 13 w 564"/>
                <a:gd name="T7" fmla="*/ 885 h 885"/>
                <a:gd name="T8" fmla="*/ 0 w 564"/>
                <a:gd name="T9" fmla="*/ 876 h 885"/>
              </a:gdLst>
              <a:ahLst/>
              <a:cxnLst>
                <a:cxn ang="0">
                  <a:pos x="T0" y="T1"/>
                </a:cxn>
                <a:cxn ang="0">
                  <a:pos x="T2" y="T3"/>
                </a:cxn>
                <a:cxn ang="0">
                  <a:pos x="T4" y="T5"/>
                </a:cxn>
                <a:cxn ang="0">
                  <a:pos x="T6" y="T7"/>
                </a:cxn>
                <a:cxn ang="0">
                  <a:pos x="T8" y="T9"/>
                </a:cxn>
              </a:cxnLst>
              <a:rect l="0" t="0" r="r" b="b"/>
              <a:pathLst>
                <a:path w="564" h="885">
                  <a:moveTo>
                    <a:pt x="0" y="876"/>
                  </a:moveTo>
                  <a:lnTo>
                    <a:pt x="550" y="0"/>
                  </a:lnTo>
                  <a:lnTo>
                    <a:pt x="564" y="9"/>
                  </a:lnTo>
                  <a:lnTo>
                    <a:pt x="13" y="885"/>
                  </a:lnTo>
                  <a:lnTo>
                    <a:pt x="0" y="876"/>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09" name="Freeform 60"/>
            <p:cNvSpPr>
              <a:spLocks/>
            </p:cNvSpPr>
            <p:nvPr/>
          </p:nvSpPr>
          <p:spPr bwMode="auto">
            <a:xfrm>
              <a:off x="10069490" y="4197346"/>
              <a:ext cx="205534" cy="322515"/>
            </a:xfrm>
            <a:custGeom>
              <a:avLst/>
              <a:gdLst>
                <a:gd name="T0" fmla="*/ 0 w 564"/>
                <a:gd name="T1" fmla="*/ 876 h 885"/>
                <a:gd name="T2" fmla="*/ 550 w 564"/>
                <a:gd name="T3" fmla="*/ 0 h 885"/>
                <a:gd name="T4" fmla="*/ 564 w 564"/>
                <a:gd name="T5" fmla="*/ 9 h 885"/>
                <a:gd name="T6" fmla="*/ 13 w 564"/>
                <a:gd name="T7" fmla="*/ 885 h 885"/>
                <a:gd name="T8" fmla="*/ 0 w 564"/>
                <a:gd name="T9" fmla="*/ 876 h 885"/>
              </a:gdLst>
              <a:ahLst/>
              <a:cxnLst>
                <a:cxn ang="0">
                  <a:pos x="T0" y="T1"/>
                </a:cxn>
                <a:cxn ang="0">
                  <a:pos x="T2" y="T3"/>
                </a:cxn>
                <a:cxn ang="0">
                  <a:pos x="T4" y="T5"/>
                </a:cxn>
                <a:cxn ang="0">
                  <a:pos x="T6" y="T7"/>
                </a:cxn>
                <a:cxn ang="0">
                  <a:pos x="T8" y="T9"/>
                </a:cxn>
              </a:cxnLst>
              <a:rect l="0" t="0" r="r" b="b"/>
              <a:pathLst>
                <a:path w="564" h="885">
                  <a:moveTo>
                    <a:pt x="0" y="876"/>
                  </a:moveTo>
                  <a:lnTo>
                    <a:pt x="550" y="0"/>
                  </a:lnTo>
                  <a:lnTo>
                    <a:pt x="564" y="9"/>
                  </a:lnTo>
                  <a:lnTo>
                    <a:pt x="13" y="885"/>
                  </a:lnTo>
                  <a:lnTo>
                    <a:pt x="0" y="8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10" name="Freeform 61"/>
            <p:cNvSpPr>
              <a:spLocks/>
            </p:cNvSpPr>
            <p:nvPr/>
          </p:nvSpPr>
          <p:spPr bwMode="auto">
            <a:xfrm>
              <a:off x="10081880" y="4204999"/>
              <a:ext cx="205534" cy="322149"/>
            </a:xfrm>
            <a:custGeom>
              <a:avLst/>
              <a:gdLst>
                <a:gd name="T0" fmla="*/ 0 w 564"/>
                <a:gd name="T1" fmla="*/ 875 h 884"/>
                <a:gd name="T2" fmla="*/ 551 w 564"/>
                <a:gd name="T3" fmla="*/ 0 h 884"/>
                <a:gd name="T4" fmla="*/ 564 w 564"/>
                <a:gd name="T5" fmla="*/ 8 h 884"/>
                <a:gd name="T6" fmla="*/ 12 w 564"/>
                <a:gd name="T7" fmla="*/ 884 h 884"/>
                <a:gd name="T8" fmla="*/ 0 w 564"/>
                <a:gd name="T9" fmla="*/ 875 h 884"/>
              </a:gdLst>
              <a:ahLst/>
              <a:cxnLst>
                <a:cxn ang="0">
                  <a:pos x="T0" y="T1"/>
                </a:cxn>
                <a:cxn ang="0">
                  <a:pos x="T2" y="T3"/>
                </a:cxn>
                <a:cxn ang="0">
                  <a:pos x="T4" y="T5"/>
                </a:cxn>
                <a:cxn ang="0">
                  <a:pos x="T6" y="T7"/>
                </a:cxn>
                <a:cxn ang="0">
                  <a:pos x="T8" y="T9"/>
                </a:cxn>
              </a:cxnLst>
              <a:rect l="0" t="0" r="r" b="b"/>
              <a:pathLst>
                <a:path w="564" h="884">
                  <a:moveTo>
                    <a:pt x="0" y="875"/>
                  </a:moveTo>
                  <a:lnTo>
                    <a:pt x="551" y="0"/>
                  </a:lnTo>
                  <a:lnTo>
                    <a:pt x="564" y="8"/>
                  </a:lnTo>
                  <a:lnTo>
                    <a:pt x="12" y="884"/>
                  </a:lnTo>
                  <a:lnTo>
                    <a:pt x="0" y="875"/>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11" name="Freeform 62"/>
            <p:cNvSpPr>
              <a:spLocks/>
            </p:cNvSpPr>
            <p:nvPr/>
          </p:nvSpPr>
          <p:spPr bwMode="auto">
            <a:xfrm>
              <a:off x="10081880" y="4204999"/>
              <a:ext cx="205534" cy="322149"/>
            </a:xfrm>
            <a:custGeom>
              <a:avLst/>
              <a:gdLst>
                <a:gd name="T0" fmla="*/ 0 w 564"/>
                <a:gd name="T1" fmla="*/ 875 h 884"/>
                <a:gd name="T2" fmla="*/ 551 w 564"/>
                <a:gd name="T3" fmla="*/ 0 h 884"/>
                <a:gd name="T4" fmla="*/ 564 w 564"/>
                <a:gd name="T5" fmla="*/ 8 h 884"/>
                <a:gd name="T6" fmla="*/ 12 w 564"/>
                <a:gd name="T7" fmla="*/ 884 h 884"/>
                <a:gd name="T8" fmla="*/ 0 w 564"/>
                <a:gd name="T9" fmla="*/ 875 h 884"/>
              </a:gdLst>
              <a:ahLst/>
              <a:cxnLst>
                <a:cxn ang="0">
                  <a:pos x="T0" y="T1"/>
                </a:cxn>
                <a:cxn ang="0">
                  <a:pos x="T2" y="T3"/>
                </a:cxn>
                <a:cxn ang="0">
                  <a:pos x="T4" y="T5"/>
                </a:cxn>
                <a:cxn ang="0">
                  <a:pos x="T6" y="T7"/>
                </a:cxn>
                <a:cxn ang="0">
                  <a:pos x="T8" y="T9"/>
                </a:cxn>
              </a:cxnLst>
              <a:rect l="0" t="0" r="r" b="b"/>
              <a:pathLst>
                <a:path w="564" h="884">
                  <a:moveTo>
                    <a:pt x="0" y="875"/>
                  </a:moveTo>
                  <a:lnTo>
                    <a:pt x="551" y="0"/>
                  </a:lnTo>
                  <a:lnTo>
                    <a:pt x="564" y="8"/>
                  </a:lnTo>
                  <a:lnTo>
                    <a:pt x="12" y="884"/>
                  </a:lnTo>
                  <a:lnTo>
                    <a:pt x="0" y="87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12" name="Freeform 63"/>
            <p:cNvSpPr>
              <a:spLocks/>
            </p:cNvSpPr>
            <p:nvPr/>
          </p:nvSpPr>
          <p:spPr bwMode="auto">
            <a:xfrm>
              <a:off x="10093540" y="4262214"/>
              <a:ext cx="175287" cy="272223"/>
            </a:xfrm>
            <a:custGeom>
              <a:avLst/>
              <a:gdLst>
                <a:gd name="T0" fmla="*/ 0 w 481"/>
                <a:gd name="T1" fmla="*/ 739 h 747"/>
                <a:gd name="T2" fmla="*/ 467 w 481"/>
                <a:gd name="T3" fmla="*/ 0 h 747"/>
                <a:gd name="T4" fmla="*/ 481 w 481"/>
                <a:gd name="T5" fmla="*/ 8 h 747"/>
                <a:gd name="T6" fmla="*/ 14 w 481"/>
                <a:gd name="T7" fmla="*/ 747 h 747"/>
                <a:gd name="T8" fmla="*/ 0 w 481"/>
                <a:gd name="T9" fmla="*/ 739 h 747"/>
              </a:gdLst>
              <a:ahLst/>
              <a:cxnLst>
                <a:cxn ang="0">
                  <a:pos x="T0" y="T1"/>
                </a:cxn>
                <a:cxn ang="0">
                  <a:pos x="T2" y="T3"/>
                </a:cxn>
                <a:cxn ang="0">
                  <a:pos x="T4" y="T5"/>
                </a:cxn>
                <a:cxn ang="0">
                  <a:pos x="T6" y="T7"/>
                </a:cxn>
                <a:cxn ang="0">
                  <a:pos x="T8" y="T9"/>
                </a:cxn>
              </a:cxnLst>
              <a:rect l="0" t="0" r="r" b="b"/>
              <a:pathLst>
                <a:path w="481" h="747">
                  <a:moveTo>
                    <a:pt x="0" y="739"/>
                  </a:moveTo>
                  <a:lnTo>
                    <a:pt x="467" y="0"/>
                  </a:lnTo>
                  <a:lnTo>
                    <a:pt x="481" y="8"/>
                  </a:lnTo>
                  <a:lnTo>
                    <a:pt x="14" y="747"/>
                  </a:lnTo>
                  <a:lnTo>
                    <a:pt x="0" y="739"/>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13" name="Freeform 64"/>
            <p:cNvSpPr>
              <a:spLocks/>
            </p:cNvSpPr>
            <p:nvPr/>
          </p:nvSpPr>
          <p:spPr bwMode="auto">
            <a:xfrm>
              <a:off x="10093540" y="4262214"/>
              <a:ext cx="175287" cy="272223"/>
            </a:xfrm>
            <a:custGeom>
              <a:avLst/>
              <a:gdLst>
                <a:gd name="T0" fmla="*/ 0 w 481"/>
                <a:gd name="T1" fmla="*/ 739 h 747"/>
                <a:gd name="T2" fmla="*/ 467 w 481"/>
                <a:gd name="T3" fmla="*/ 0 h 747"/>
                <a:gd name="T4" fmla="*/ 481 w 481"/>
                <a:gd name="T5" fmla="*/ 8 h 747"/>
                <a:gd name="T6" fmla="*/ 14 w 481"/>
                <a:gd name="T7" fmla="*/ 747 h 747"/>
                <a:gd name="T8" fmla="*/ 0 w 481"/>
                <a:gd name="T9" fmla="*/ 739 h 747"/>
              </a:gdLst>
              <a:ahLst/>
              <a:cxnLst>
                <a:cxn ang="0">
                  <a:pos x="T0" y="T1"/>
                </a:cxn>
                <a:cxn ang="0">
                  <a:pos x="T2" y="T3"/>
                </a:cxn>
                <a:cxn ang="0">
                  <a:pos x="T4" y="T5"/>
                </a:cxn>
                <a:cxn ang="0">
                  <a:pos x="T6" y="T7"/>
                </a:cxn>
                <a:cxn ang="0">
                  <a:pos x="T8" y="T9"/>
                </a:cxn>
              </a:cxnLst>
              <a:rect l="0" t="0" r="r" b="b"/>
              <a:pathLst>
                <a:path w="481" h="747">
                  <a:moveTo>
                    <a:pt x="0" y="739"/>
                  </a:moveTo>
                  <a:lnTo>
                    <a:pt x="467" y="0"/>
                  </a:lnTo>
                  <a:lnTo>
                    <a:pt x="481" y="8"/>
                  </a:lnTo>
                  <a:lnTo>
                    <a:pt x="14" y="747"/>
                  </a:lnTo>
                  <a:lnTo>
                    <a:pt x="0" y="7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14" name="Freeform 65"/>
            <p:cNvSpPr>
              <a:spLocks/>
            </p:cNvSpPr>
            <p:nvPr/>
          </p:nvSpPr>
          <p:spPr bwMode="auto">
            <a:xfrm>
              <a:off x="10106296" y="4219941"/>
              <a:ext cx="205534" cy="322878"/>
            </a:xfrm>
            <a:custGeom>
              <a:avLst/>
              <a:gdLst>
                <a:gd name="T0" fmla="*/ 0 w 564"/>
                <a:gd name="T1" fmla="*/ 877 h 886"/>
                <a:gd name="T2" fmla="*/ 550 w 564"/>
                <a:gd name="T3" fmla="*/ 0 h 886"/>
                <a:gd name="T4" fmla="*/ 564 w 564"/>
                <a:gd name="T5" fmla="*/ 8 h 886"/>
                <a:gd name="T6" fmla="*/ 12 w 564"/>
                <a:gd name="T7" fmla="*/ 886 h 886"/>
                <a:gd name="T8" fmla="*/ 0 w 564"/>
                <a:gd name="T9" fmla="*/ 877 h 886"/>
              </a:gdLst>
              <a:ahLst/>
              <a:cxnLst>
                <a:cxn ang="0">
                  <a:pos x="T0" y="T1"/>
                </a:cxn>
                <a:cxn ang="0">
                  <a:pos x="T2" y="T3"/>
                </a:cxn>
                <a:cxn ang="0">
                  <a:pos x="T4" y="T5"/>
                </a:cxn>
                <a:cxn ang="0">
                  <a:pos x="T6" y="T7"/>
                </a:cxn>
                <a:cxn ang="0">
                  <a:pos x="T8" y="T9"/>
                </a:cxn>
              </a:cxnLst>
              <a:rect l="0" t="0" r="r" b="b"/>
              <a:pathLst>
                <a:path w="564" h="886">
                  <a:moveTo>
                    <a:pt x="0" y="877"/>
                  </a:moveTo>
                  <a:lnTo>
                    <a:pt x="550" y="0"/>
                  </a:lnTo>
                  <a:lnTo>
                    <a:pt x="564" y="8"/>
                  </a:lnTo>
                  <a:lnTo>
                    <a:pt x="12" y="886"/>
                  </a:lnTo>
                  <a:lnTo>
                    <a:pt x="0" y="877"/>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15" name="Freeform 66"/>
            <p:cNvSpPr>
              <a:spLocks/>
            </p:cNvSpPr>
            <p:nvPr/>
          </p:nvSpPr>
          <p:spPr bwMode="auto">
            <a:xfrm>
              <a:off x="10106296" y="4219941"/>
              <a:ext cx="205534" cy="322878"/>
            </a:xfrm>
            <a:custGeom>
              <a:avLst/>
              <a:gdLst>
                <a:gd name="T0" fmla="*/ 0 w 564"/>
                <a:gd name="T1" fmla="*/ 877 h 886"/>
                <a:gd name="T2" fmla="*/ 550 w 564"/>
                <a:gd name="T3" fmla="*/ 0 h 886"/>
                <a:gd name="T4" fmla="*/ 564 w 564"/>
                <a:gd name="T5" fmla="*/ 8 h 886"/>
                <a:gd name="T6" fmla="*/ 12 w 564"/>
                <a:gd name="T7" fmla="*/ 886 h 886"/>
                <a:gd name="T8" fmla="*/ 0 w 564"/>
                <a:gd name="T9" fmla="*/ 877 h 886"/>
              </a:gdLst>
              <a:ahLst/>
              <a:cxnLst>
                <a:cxn ang="0">
                  <a:pos x="T0" y="T1"/>
                </a:cxn>
                <a:cxn ang="0">
                  <a:pos x="T2" y="T3"/>
                </a:cxn>
                <a:cxn ang="0">
                  <a:pos x="T4" y="T5"/>
                </a:cxn>
                <a:cxn ang="0">
                  <a:pos x="T6" y="T7"/>
                </a:cxn>
                <a:cxn ang="0">
                  <a:pos x="T8" y="T9"/>
                </a:cxn>
              </a:cxnLst>
              <a:rect l="0" t="0" r="r" b="b"/>
              <a:pathLst>
                <a:path w="564" h="886">
                  <a:moveTo>
                    <a:pt x="0" y="877"/>
                  </a:moveTo>
                  <a:lnTo>
                    <a:pt x="550" y="0"/>
                  </a:lnTo>
                  <a:lnTo>
                    <a:pt x="564" y="8"/>
                  </a:lnTo>
                  <a:lnTo>
                    <a:pt x="12" y="886"/>
                  </a:lnTo>
                  <a:lnTo>
                    <a:pt x="0" y="8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16" name="Freeform 67"/>
            <p:cNvSpPr>
              <a:spLocks/>
            </p:cNvSpPr>
            <p:nvPr/>
          </p:nvSpPr>
          <p:spPr bwMode="auto">
            <a:xfrm>
              <a:off x="10117958" y="4334735"/>
              <a:ext cx="139209" cy="215373"/>
            </a:xfrm>
            <a:custGeom>
              <a:avLst/>
              <a:gdLst>
                <a:gd name="T0" fmla="*/ 0 w 382"/>
                <a:gd name="T1" fmla="*/ 582 h 591"/>
                <a:gd name="T2" fmla="*/ 368 w 382"/>
                <a:gd name="T3" fmla="*/ 0 h 591"/>
                <a:gd name="T4" fmla="*/ 382 w 382"/>
                <a:gd name="T5" fmla="*/ 7 h 591"/>
                <a:gd name="T6" fmla="*/ 14 w 382"/>
                <a:gd name="T7" fmla="*/ 591 h 591"/>
                <a:gd name="T8" fmla="*/ 0 w 382"/>
                <a:gd name="T9" fmla="*/ 582 h 591"/>
              </a:gdLst>
              <a:ahLst/>
              <a:cxnLst>
                <a:cxn ang="0">
                  <a:pos x="T0" y="T1"/>
                </a:cxn>
                <a:cxn ang="0">
                  <a:pos x="T2" y="T3"/>
                </a:cxn>
                <a:cxn ang="0">
                  <a:pos x="T4" y="T5"/>
                </a:cxn>
                <a:cxn ang="0">
                  <a:pos x="T6" y="T7"/>
                </a:cxn>
                <a:cxn ang="0">
                  <a:pos x="T8" y="T9"/>
                </a:cxn>
              </a:cxnLst>
              <a:rect l="0" t="0" r="r" b="b"/>
              <a:pathLst>
                <a:path w="382" h="591">
                  <a:moveTo>
                    <a:pt x="0" y="582"/>
                  </a:moveTo>
                  <a:lnTo>
                    <a:pt x="368" y="0"/>
                  </a:lnTo>
                  <a:lnTo>
                    <a:pt x="382" y="7"/>
                  </a:lnTo>
                  <a:lnTo>
                    <a:pt x="14" y="591"/>
                  </a:lnTo>
                  <a:lnTo>
                    <a:pt x="0" y="582"/>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17" name="Freeform 68"/>
            <p:cNvSpPr>
              <a:spLocks/>
            </p:cNvSpPr>
            <p:nvPr/>
          </p:nvSpPr>
          <p:spPr bwMode="auto">
            <a:xfrm>
              <a:off x="10308914" y="4293189"/>
              <a:ext cx="59036" cy="90012"/>
            </a:xfrm>
            <a:custGeom>
              <a:avLst/>
              <a:gdLst>
                <a:gd name="T0" fmla="*/ 0 w 162"/>
                <a:gd name="T1" fmla="*/ 238 h 247"/>
                <a:gd name="T2" fmla="*/ 150 w 162"/>
                <a:gd name="T3" fmla="*/ 0 h 247"/>
                <a:gd name="T4" fmla="*/ 162 w 162"/>
                <a:gd name="T5" fmla="*/ 8 h 247"/>
                <a:gd name="T6" fmla="*/ 13 w 162"/>
                <a:gd name="T7" fmla="*/ 247 h 247"/>
                <a:gd name="T8" fmla="*/ 0 w 162"/>
                <a:gd name="T9" fmla="*/ 238 h 247"/>
              </a:gdLst>
              <a:ahLst/>
              <a:cxnLst>
                <a:cxn ang="0">
                  <a:pos x="T0" y="T1"/>
                </a:cxn>
                <a:cxn ang="0">
                  <a:pos x="T2" y="T3"/>
                </a:cxn>
                <a:cxn ang="0">
                  <a:pos x="T4" y="T5"/>
                </a:cxn>
                <a:cxn ang="0">
                  <a:pos x="T6" y="T7"/>
                </a:cxn>
                <a:cxn ang="0">
                  <a:pos x="T8" y="T9"/>
                </a:cxn>
              </a:cxnLst>
              <a:rect l="0" t="0" r="r" b="b"/>
              <a:pathLst>
                <a:path w="162" h="247">
                  <a:moveTo>
                    <a:pt x="0" y="238"/>
                  </a:moveTo>
                  <a:lnTo>
                    <a:pt x="150" y="0"/>
                  </a:lnTo>
                  <a:lnTo>
                    <a:pt x="162" y="8"/>
                  </a:lnTo>
                  <a:lnTo>
                    <a:pt x="13" y="247"/>
                  </a:lnTo>
                  <a:lnTo>
                    <a:pt x="0" y="238"/>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18" name="Freeform 69"/>
            <p:cNvSpPr>
              <a:spLocks/>
            </p:cNvSpPr>
            <p:nvPr/>
          </p:nvSpPr>
          <p:spPr bwMode="auto">
            <a:xfrm>
              <a:off x="10208334" y="4452806"/>
              <a:ext cx="59401" cy="90012"/>
            </a:xfrm>
            <a:custGeom>
              <a:avLst/>
              <a:gdLst>
                <a:gd name="T0" fmla="*/ 0 w 163"/>
                <a:gd name="T1" fmla="*/ 238 h 247"/>
                <a:gd name="T2" fmla="*/ 149 w 163"/>
                <a:gd name="T3" fmla="*/ 0 h 247"/>
                <a:gd name="T4" fmla="*/ 163 w 163"/>
                <a:gd name="T5" fmla="*/ 8 h 247"/>
                <a:gd name="T6" fmla="*/ 14 w 163"/>
                <a:gd name="T7" fmla="*/ 247 h 247"/>
                <a:gd name="T8" fmla="*/ 0 w 163"/>
                <a:gd name="T9" fmla="*/ 238 h 247"/>
              </a:gdLst>
              <a:ahLst/>
              <a:cxnLst>
                <a:cxn ang="0">
                  <a:pos x="T0" y="T1"/>
                </a:cxn>
                <a:cxn ang="0">
                  <a:pos x="T2" y="T3"/>
                </a:cxn>
                <a:cxn ang="0">
                  <a:pos x="T4" y="T5"/>
                </a:cxn>
                <a:cxn ang="0">
                  <a:pos x="T6" y="T7"/>
                </a:cxn>
                <a:cxn ang="0">
                  <a:pos x="T8" y="T9"/>
                </a:cxn>
              </a:cxnLst>
              <a:rect l="0" t="0" r="r" b="b"/>
              <a:pathLst>
                <a:path w="163" h="247">
                  <a:moveTo>
                    <a:pt x="0" y="238"/>
                  </a:moveTo>
                  <a:lnTo>
                    <a:pt x="149" y="0"/>
                  </a:lnTo>
                  <a:lnTo>
                    <a:pt x="163" y="8"/>
                  </a:lnTo>
                  <a:lnTo>
                    <a:pt x="14" y="247"/>
                  </a:lnTo>
                  <a:lnTo>
                    <a:pt x="0" y="238"/>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19" name="Freeform 70"/>
            <p:cNvSpPr>
              <a:spLocks/>
            </p:cNvSpPr>
            <p:nvPr/>
          </p:nvSpPr>
          <p:spPr bwMode="auto">
            <a:xfrm>
              <a:off x="10173350" y="4430942"/>
              <a:ext cx="59401" cy="90012"/>
            </a:xfrm>
            <a:custGeom>
              <a:avLst/>
              <a:gdLst>
                <a:gd name="T0" fmla="*/ 0 w 163"/>
                <a:gd name="T1" fmla="*/ 238 h 247"/>
                <a:gd name="T2" fmla="*/ 149 w 163"/>
                <a:gd name="T3" fmla="*/ 0 h 247"/>
                <a:gd name="T4" fmla="*/ 163 w 163"/>
                <a:gd name="T5" fmla="*/ 8 h 247"/>
                <a:gd name="T6" fmla="*/ 14 w 163"/>
                <a:gd name="T7" fmla="*/ 247 h 247"/>
                <a:gd name="T8" fmla="*/ 0 w 163"/>
                <a:gd name="T9" fmla="*/ 238 h 247"/>
              </a:gdLst>
              <a:ahLst/>
              <a:cxnLst>
                <a:cxn ang="0">
                  <a:pos x="T0" y="T1"/>
                </a:cxn>
                <a:cxn ang="0">
                  <a:pos x="T2" y="T3"/>
                </a:cxn>
                <a:cxn ang="0">
                  <a:pos x="T4" y="T5"/>
                </a:cxn>
                <a:cxn ang="0">
                  <a:pos x="T6" y="T7"/>
                </a:cxn>
                <a:cxn ang="0">
                  <a:pos x="T8" y="T9"/>
                </a:cxn>
              </a:cxnLst>
              <a:rect l="0" t="0" r="r" b="b"/>
              <a:pathLst>
                <a:path w="163" h="247">
                  <a:moveTo>
                    <a:pt x="0" y="238"/>
                  </a:moveTo>
                  <a:lnTo>
                    <a:pt x="149" y="0"/>
                  </a:lnTo>
                  <a:lnTo>
                    <a:pt x="163" y="8"/>
                  </a:lnTo>
                  <a:lnTo>
                    <a:pt x="14" y="247"/>
                  </a:lnTo>
                  <a:lnTo>
                    <a:pt x="0" y="238"/>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20" name="Freeform 71"/>
            <p:cNvSpPr>
              <a:spLocks/>
            </p:cNvSpPr>
            <p:nvPr/>
          </p:nvSpPr>
          <p:spPr bwMode="auto">
            <a:xfrm>
              <a:off x="10273929" y="4271324"/>
              <a:ext cx="59036" cy="90012"/>
            </a:xfrm>
            <a:custGeom>
              <a:avLst/>
              <a:gdLst>
                <a:gd name="T0" fmla="*/ 0 w 162"/>
                <a:gd name="T1" fmla="*/ 239 h 247"/>
                <a:gd name="T2" fmla="*/ 150 w 162"/>
                <a:gd name="T3" fmla="*/ 0 h 247"/>
                <a:gd name="T4" fmla="*/ 162 w 162"/>
                <a:gd name="T5" fmla="*/ 9 h 247"/>
                <a:gd name="T6" fmla="*/ 13 w 162"/>
                <a:gd name="T7" fmla="*/ 247 h 247"/>
                <a:gd name="T8" fmla="*/ 0 w 162"/>
                <a:gd name="T9" fmla="*/ 239 h 247"/>
              </a:gdLst>
              <a:ahLst/>
              <a:cxnLst>
                <a:cxn ang="0">
                  <a:pos x="T0" y="T1"/>
                </a:cxn>
                <a:cxn ang="0">
                  <a:pos x="T2" y="T3"/>
                </a:cxn>
                <a:cxn ang="0">
                  <a:pos x="T4" y="T5"/>
                </a:cxn>
                <a:cxn ang="0">
                  <a:pos x="T6" y="T7"/>
                </a:cxn>
                <a:cxn ang="0">
                  <a:pos x="T8" y="T9"/>
                </a:cxn>
              </a:cxnLst>
              <a:rect l="0" t="0" r="r" b="b"/>
              <a:pathLst>
                <a:path w="162" h="247">
                  <a:moveTo>
                    <a:pt x="0" y="239"/>
                  </a:moveTo>
                  <a:lnTo>
                    <a:pt x="150" y="0"/>
                  </a:lnTo>
                  <a:lnTo>
                    <a:pt x="162" y="9"/>
                  </a:lnTo>
                  <a:lnTo>
                    <a:pt x="13" y="247"/>
                  </a:lnTo>
                  <a:lnTo>
                    <a:pt x="0" y="239"/>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21" name="Freeform 72"/>
            <p:cNvSpPr>
              <a:spLocks/>
            </p:cNvSpPr>
            <p:nvPr/>
          </p:nvSpPr>
          <p:spPr bwMode="auto">
            <a:xfrm>
              <a:off x="8108535" y="4243265"/>
              <a:ext cx="702605" cy="537158"/>
            </a:xfrm>
            <a:custGeom>
              <a:avLst/>
              <a:gdLst>
                <a:gd name="T0" fmla="*/ 0 w 1127"/>
                <a:gd name="T1" fmla="*/ 16 h 865"/>
                <a:gd name="T2" fmla="*/ 0 w 1127"/>
                <a:gd name="T3" fmla="*/ 23 h 865"/>
                <a:gd name="T4" fmla="*/ 1111 w 1127"/>
                <a:gd name="T5" fmla="*/ 865 h 865"/>
                <a:gd name="T6" fmla="*/ 1117 w 1127"/>
                <a:gd name="T7" fmla="*/ 863 h 865"/>
                <a:gd name="T8" fmla="*/ 1111 w 1127"/>
                <a:gd name="T9" fmla="*/ 820 h 865"/>
                <a:gd name="T10" fmla="*/ 44 w 1127"/>
                <a:gd name="T11" fmla="*/ 11 h 865"/>
                <a:gd name="T12" fmla="*/ 0 w 1127"/>
                <a:gd name="T13" fmla="*/ 16 h 865"/>
              </a:gdLst>
              <a:ahLst/>
              <a:cxnLst>
                <a:cxn ang="0">
                  <a:pos x="T0" y="T1"/>
                </a:cxn>
                <a:cxn ang="0">
                  <a:pos x="T2" y="T3"/>
                </a:cxn>
                <a:cxn ang="0">
                  <a:pos x="T4" y="T5"/>
                </a:cxn>
                <a:cxn ang="0">
                  <a:pos x="T6" y="T7"/>
                </a:cxn>
                <a:cxn ang="0">
                  <a:pos x="T8" y="T9"/>
                </a:cxn>
                <a:cxn ang="0">
                  <a:pos x="T10" y="T11"/>
                </a:cxn>
                <a:cxn ang="0">
                  <a:pos x="T12" y="T13"/>
                </a:cxn>
              </a:cxnLst>
              <a:rect l="0" t="0" r="r" b="b"/>
              <a:pathLst>
                <a:path w="1127" h="865">
                  <a:moveTo>
                    <a:pt x="0" y="16"/>
                  </a:moveTo>
                  <a:cubicBezTo>
                    <a:pt x="0" y="23"/>
                    <a:pt x="0" y="23"/>
                    <a:pt x="0" y="23"/>
                  </a:cubicBezTo>
                  <a:cubicBezTo>
                    <a:pt x="1111" y="865"/>
                    <a:pt x="1111" y="865"/>
                    <a:pt x="1111" y="865"/>
                  </a:cubicBezTo>
                  <a:cubicBezTo>
                    <a:pt x="1117" y="863"/>
                    <a:pt x="1117" y="863"/>
                    <a:pt x="1117" y="863"/>
                  </a:cubicBezTo>
                  <a:cubicBezTo>
                    <a:pt x="1127" y="849"/>
                    <a:pt x="1125" y="830"/>
                    <a:pt x="1111" y="820"/>
                  </a:cubicBezTo>
                  <a:cubicBezTo>
                    <a:pt x="44" y="11"/>
                    <a:pt x="44" y="11"/>
                    <a:pt x="44" y="11"/>
                  </a:cubicBezTo>
                  <a:cubicBezTo>
                    <a:pt x="30" y="0"/>
                    <a:pt x="11" y="3"/>
                    <a:pt x="0" y="16"/>
                  </a:cubicBezTo>
                  <a:close/>
                </a:path>
              </a:pathLst>
            </a:custGeom>
            <a:solidFill>
              <a:srgbClr val="7676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22" name="Freeform 73"/>
            <p:cNvSpPr>
              <a:spLocks/>
            </p:cNvSpPr>
            <p:nvPr/>
          </p:nvSpPr>
          <p:spPr bwMode="auto">
            <a:xfrm>
              <a:off x="8089220" y="4253467"/>
              <a:ext cx="715724" cy="584534"/>
            </a:xfrm>
            <a:custGeom>
              <a:avLst/>
              <a:gdLst>
                <a:gd name="T0" fmla="*/ 0 w 1964"/>
                <a:gd name="T1" fmla="*/ 535 h 1604"/>
                <a:gd name="T2" fmla="*/ 1419 w 1964"/>
                <a:gd name="T3" fmla="*/ 1604 h 1604"/>
                <a:gd name="T4" fmla="*/ 1964 w 1964"/>
                <a:gd name="T5" fmla="*/ 1443 h 1604"/>
                <a:gd name="T6" fmla="*/ 53 w 1964"/>
                <a:gd name="T7" fmla="*/ 0 h 1604"/>
                <a:gd name="T8" fmla="*/ 0 w 1964"/>
                <a:gd name="T9" fmla="*/ 535 h 1604"/>
              </a:gdLst>
              <a:ahLst/>
              <a:cxnLst>
                <a:cxn ang="0">
                  <a:pos x="T0" y="T1"/>
                </a:cxn>
                <a:cxn ang="0">
                  <a:pos x="T2" y="T3"/>
                </a:cxn>
                <a:cxn ang="0">
                  <a:pos x="T4" y="T5"/>
                </a:cxn>
                <a:cxn ang="0">
                  <a:pos x="T6" y="T7"/>
                </a:cxn>
                <a:cxn ang="0">
                  <a:pos x="T8" y="T9"/>
                </a:cxn>
              </a:cxnLst>
              <a:rect l="0" t="0" r="r" b="b"/>
              <a:pathLst>
                <a:path w="1964" h="1604">
                  <a:moveTo>
                    <a:pt x="0" y="535"/>
                  </a:moveTo>
                  <a:lnTo>
                    <a:pt x="1419" y="1604"/>
                  </a:lnTo>
                  <a:lnTo>
                    <a:pt x="1964" y="1443"/>
                  </a:lnTo>
                  <a:lnTo>
                    <a:pt x="53" y="0"/>
                  </a:lnTo>
                  <a:lnTo>
                    <a:pt x="0" y="535"/>
                  </a:ln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23" name="Freeform 74"/>
            <p:cNvSpPr>
              <a:spLocks/>
            </p:cNvSpPr>
            <p:nvPr/>
          </p:nvSpPr>
          <p:spPr bwMode="auto">
            <a:xfrm>
              <a:off x="8111815" y="4296834"/>
              <a:ext cx="645390" cy="517115"/>
            </a:xfrm>
            <a:custGeom>
              <a:avLst/>
              <a:gdLst>
                <a:gd name="T0" fmla="*/ 0 w 1771"/>
                <a:gd name="T1" fmla="*/ 387 h 1419"/>
                <a:gd name="T2" fmla="*/ 1369 w 1771"/>
                <a:gd name="T3" fmla="*/ 1419 h 1419"/>
                <a:gd name="T4" fmla="*/ 1771 w 1771"/>
                <a:gd name="T5" fmla="*/ 1300 h 1419"/>
                <a:gd name="T6" fmla="*/ 50 w 1771"/>
                <a:gd name="T7" fmla="*/ 0 h 1419"/>
                <a:gd name="T8" fmla="*/ 0 w 1771"/>
                <a:gd name="T9" fmla="*/ 387 h 1419"/>
              </a:gdLst>
              <a:ahLst/>
              <a:cxnLst>
                <a:cxn ang="0">
                  <a:pos x="T0" y="T1"/>
                </a:cxn>
                <a:cxn ang="0">
                  <a:pos x="T2" y="T3"/>
                </a:cxn>
                <a:cxn ang="0">
                  <a:pos x="T4" y="T5"/>
                </a:cxn>
                <a:cxn ang="0">
                  <a:pos x="T6" y="T7"/>
                </a:cxn>
                <a:cxn ang="0">
                  <a:pos x="T8" y="T9"/>
                </a:cxn>
              </a:cxnLst>
              <a:rect l="0" t="0" r="r" b="b"/>
              <a:pathLst>
                <a:path w="1771" h="1419">
                  <a:moveTo>
                    <a:pt x="0" y="387"/>
                  </a:moveTo>
                  <a:lnTo>
                    <a:pt x="1369" y="1419"/>
                  </a:lnTo>
                  <a:lnTo>
                    <a:pt x="1771" y="1300"/>
                  </a:lnTo>
                  <a:lnTo>
                    <a:pt x="50" y="0"/>
                  </a:lnTo>
                  <a:lnTo>
                    <a:pt x="0" y="387"/>
                  </a:lnTo>
                  <a:close/>
                </a:path>
              </a:pathLst>
            </a:custGeom>
            <a:solidFill>
              <a:srgbClr val="A8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24" name="Freeform 75"/>
            <p:cNvSpPr>
              <a:spLocks/>
            </p:cNvSpPr>
            <p:nvPr/>
          </p:nvSpPr>
          <p:spPr bwMode="auto">
            <a:xfrm>
              <a:off x="8116188" y="4300479"/>
              <a:ext cx="636644" cy="509098"/>
            </a:xfrm>
            <a:custGeom>
              <a:avLst/>
              <a:gdLst>
                <a:gd name="T0" fmla="*/ 1747 w 1747"/>
                <a:gd name="T1" fmla="*/ 1281 h 1397"/>
                <a:gd name="T2" fmla="*/ 50 w 1747"/>
                <a:gd name="T3" fmla="*/ 0 h 1397"/>
                <a:gd name="T4" fmla="*/ 0 w 1747"/>
                <a:gd name="T5" fmla="*/ 370 h 1397"/>
                <a:gd name="T6" fmla="*/ 1360 w 1747"/>
                <a:gd name="T7" fmla="*/ 1397 h 1397"/>
                <a:gd name="T8" fmla="*/ 1747 w 1747"/>
                <a:gd name="T9" fmla="*/ 1281 h 1397"/>
              </a:gdLst>
              <a:ahLst/>
              <a:cxnLst>
                <a:cxn ang="0">
                  <a:pos x="T0" y="T1"/>
                </a:cxn>
                <a:cxn ang="0">
                  <a:pos x="T2" y="T3"/>
                </a:cxn>
                <a:cxn ang="0">
                  <a:pos x="T4" y="T5"/>
                </a:cxn>
                <a:cxn ang="0">
                  <a:pos x="T6" y="T7"/>
                </a:cxn>
                <a:cxn ang="0">
                  <a:pos x="T8" y="T9"/>
                </a:cxn>
              </a:cxnLst>
              <a:rect l="0" t="0" r="r" b="b"/>
              <a:pathLst>
                <a:path w="1747" h="1397">
                  <a:moveTo>
                    <a:pt x="1747" y="1281"/>
                  </a:moveTo>
                  <a:lnTo>
                    <a:pt x="50" y="0"/>
                  </a:lnTo>
                  <a:lnTo>
                    <a:pt x="0" y="370"/>
                  </a:lnTo>
                  <a:lnTo>
                    <a:pt x="1360" y="1397"/>
                  </a:lnTo>
                  <a:lnTo>
                    <a:pt x="1747" y="1281"/>
                  </a:lnTo>
                  <a:close/>
                </a:path>
              </a:pathLst>
            </a:custGeom>
            <a:solidFill>
              <a:srgbClr val="413F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25" name="Freeform 76"/>
            <p:cNvSpPr>
              <a:spLocks/>
            </p:cNvSpPr>
            <p:nvPr/>
          </p:nvSpPr>
          <p:spPr bwMode="auto">
            <a:xfrm>
              <a:off x="7855627" y="4453171"/>
              <a:ext cx="746335" cy="690580"/>
            </a:xfrm>
            <a:custGeom>
              <a:avLst/>
              <a:gdLst>
                <a:gd name="T0" fmla="*/ 1197 w 1197"/>
                <a:gd name="T1" fmla="*/ 626 h 1112"/>
                <a:gd name="T2" fmla="*/ 840 w 1197"/>
                <a:gd name="T3" fmla="*/ 1089 h 1112"/>
                <a:gd name="T4" fmla="*/ 780 w 1197"/>
                <a:gd name="T5" fmla="*/ 1098 h 1112"/>
                <a:gd name="T6" fmla="*/ 23 w 1197"/>
                <a:gd name="T7" fmla="*/ 524 h 1112"/>
                <a:gd name="T8" fmla="*/ 15 w 1197"/>
                <a:gd name="T9" fmla="*/ 463 h 1112"/>
                <a:gd name="T10" fmla="*/ 371 w 1197"/>
                <a:gd name="T11" fmla="*/ 0 h 1112"/>
                <a:gd name="T12" fmla="*/ 1197 w 1197"/>
                <a:gd name="T13" fmla="*/ 626 h 1112"/>
              </a:gdLst>
              <a:ahLst/>
              <a:cxnLst>
                <a:cxn ang="0">
                  <a:pos x="T0" y="T1"/>
                </a:cxn>
                <a:cxn ang="0">
                  <a:pos x="T2" y="T3"/>
                </a:cxn>
                <a:cxn ang="0">
                  <a:pos x="T4" y="T5"/>
                </a:cxn>
                <a:cxn ang="0">
                  <a:pos x="T6" y="T7"/>
                </a:cxn>
                <a:cxn ang="0">
                  <a:pos x="T8" y="T9"/>
                </a:cxn>
                <a:cxn ang="0">
                  <a:pos x="T10" y="T11"/>
                </a:cxn>
                <a:cxn ang="0">
                  <a:pos x="T12" y="T13"/>
                </a:cxn>
              </a:cxnLst>
              <a:rect l="0" t="0" r="r" b="b"/>
              <a:pathLst>
                <a:path w="1197" h="1112">
                  <a:moveTo>
                    <a:pt x="1197" y="626"/>
                  </a:moveTo>
                  <a:cubicBezTo>
                    <a:pt x="840" y="1089"/>
                    <a:pt x="840" y="1089"/>
                    <a:pt x="840" y="1089"/>
                  </a:cubicBezTo>
                  <a:cubicBezTo>
                    <a:pt x="826" y="1108"/>
                    <a:pt x="799" y="1112"/>
                    <a:pt x="780" y="1098"/>
                  </a:cubicBezTo>
                  <a:cubicBezTo>
                    <a:pt x="23" y="524"/>
                    <a:pt x="23" y="524"/>
                    <a:pt x="23" y="524"/>
                  </a:cubicBezTo>
                  <a:cubicBezTo>
                    <a:pt x="4" y="509"/>
                    <a:pt x="0" y="482"/>
                    <a:pt x="15" y="463"/>
                  </a:cubicBezTo>
                  <a:cubicBezTo>
                    <a:pt x="371" y="0"/>
                    <a:pt x="371" y="0"/>
                    <a:pt x="371" y="0"/>
                  </a:cubicBezTo>
                  <a:lnTo>
                    <a:pt x="1197" y="626"/>
                  </a:ln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26" name="Freeform 77"/>
            <p:cNvSpPr>
              <a:spLocks/>
            </p:cNvSpPr>
            <p:nvPr/>
          </p:nvSpPr>
          <p:spPr bwMode="auto">
            <a:xfrm>
              <a:off x="8492636" y="4839458"/>
              <a:ext cx="32434" cy="30977"/>
            </a:xfrm>
            <a:custGeom>
              <a:avLst/>
              <a:gdLst>
                <a:gd name="T0" fmla="*/ 25 w 52"/>
                <a:gd name="T1" fmla="*/ 2 h 50"/>
                <a:gd name="T2" fmla="*/ 49 w 52"/>
                <a:gd name="T3" fmla="*/ 20 h 50"/>
                <a:gd name="T4" fmla="*/ 50 w 52"/>
                <a:gd name="T5" fmla="*/ 29 h 50"/>
                <a:gd name="T6" fmla="*/ 36 w 52"/>
                <a:gd name="T7" fmla="*/ 47 h 50"/>
                <a:gd name="T8" fmla="*/ 28 w 52"/>
                <a:gd name="T9" fmla="*/ 48 h 50"/>
                <a:gd name="T10" fmla="*/ 3 w 52"/>
                <a:gd name="T11" fmla="*/ 30 h 50"/>
                <a:gd name="T12" fmla="*/ 2 w 52"/>
                <a:gd name="T13" fmla="*/ 21 h 50"/>
                <a:gd name="T14" fmla="*/ 16 w 52"/>
                <a:gd name="T15" fmla="*/ 3 h 50"/>
                <a:gd name="T16" fmla="*/ 25 w 52"/>
                <a:gd name="T17"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50">
                  <a:moveTo>
                    <a:pt x="25" y="2"/>
                  </a:moveTo>
                  <a:cubicBezTo>
                    <a:pt x="49" y="20"/>
                    <a:pt x="49" y="20"/>
                    <a:pt x="49" y="20"/>
                  </a:cubicBezTo>
                  <a:cubicBezTo>
                    <a:pt x="52" y="22"/>
                    <a:pt x="52" y="26"/>
                    <a:pt x="50" y="29"/>
                  </a:cubicBezTo>
                  <a:cubicBezTo>
                    <a:pt x="36" y="47"/>
                    <a:pt x="36" y="47"/>
                    <a:pt x="36" y="47"/>
                  </a:cubicBezTo>
                  <a:cubicBezTo>
                    <a:pt x="34" y="50"/>
                    <a:pt x="30" y="50"/>
                    <a:pt x="28" y="48"/>
                  </a:cubicBezTo>
                  <a:cubicBezTo>
                    <a:pt x="3" y="30"/>
                    <a:pt x="3" y="30"/>
                    <a:pt x="3" y="30"/>
                  </a:cubicBezTo>
                  <a:cubicBezTo>
                    <a:pt x="0" y="28"/>
                    <a:pt x="0" y="24"/>
                    <a:pt x="2" y="21"/>
                  </a:cubicBezTo>
                  <a:cubicBezTo>
                    <a:pt x="16" y="3"/>
                    <a:pt x="16" y="3"/>
                    <a:pt x="16" y="3"/>
                  </a:cubicBezTo>
                  <a:cubicBezTo>
                    <a:pt x="18" y="0"/>
                    <a:pt x="22" y="0"/>
                    <a:pt x="25" y="2"/>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27" name="Freeform 78"/>
            <p:cNvSpPr>
              <a:spLocks/>
            </p:cNvSpPr>
            <p:nvPr/>
          </p:nvSpPr>
          <p:spPr bwMode="auto">
            <a:xfrm>
              <a:off x="8472228" y="4860595"/>
              <a:ext cx="36807" cy="36442"/>
            </a:xfrm>
            <a:custGeom>
              <a:avLst/>
              <a:gdLst>
                <a:gd name="T0" fmla="*/ 32 w 59"/>
                <a:gd name="T1" fmla="*/ 3 h 59"/>
                <a:gd name="T2" fmla="*/ 54 w 59"/>
                <a:gd name="T3" fmla="*/ 20 h 59"/>
                <a:gd name="T4" fmla="*/ 56 w 59"/>
                <a:gd name="T5" fmla="*/ 31 h 59"/>
                <a:gd name="T6" fmla="*/ 37 w 59"/>
                <a:gd name="T7" fmla="*/ 55 h 59"/>
                <a:gd name="T8" fmla="*/ 26 w 59"/>
                <a:gd name="T9" fmla="*/ 57 h 59"/>
                <a:gd name="T10" fmla="*/ 4 w 59"/>
                <a:gd name="T11" fmla="*/ 40 h 59"/>
                <a:gd name="T12" fmla="*/ 2 w 59"/>
                <a:gd name="T13" fmla="*/ 29 h 59"/>
                <a:gd name="T14" fmla="*/ 21 w 59"/>
                <a:gd name="T15" fmla="*/ 4 h 59"/>
                <a:gd name="T16" fmla="*/ 32 w 59"/>
                <a:gd name="T17" fmla="*/ 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59">
                  <a:moveTo>
                    <a:pt x="32" y="3"/>
                  </a:moveTo>
                  <a:cubicBezTo>
                    <a:pt x="54" y="20"/>
                    <a:pt x="54" y="20"/>
                    <a:pt x="54" y="20"/>
                  </a:cubicBezTo>
                  <a:cubicBezTo>
                    <a:pt x="58" y="22"/>
                    <a:pt x="59" y="27"/>
                    <a:pt x="56" y="31"/>
                  </a:cubicBezTo>
                  <a:cubicBezTo>
                    <a:pt x="37" y="55"/>
                    <a:pt x="37" y="55"/>
                    <a:pt x="37" y="55"/>
                  </a:cubicBezTo>
                  <a:cubicBezTo>
                    <a:pt x="34" y="59"/>
                    <a:pt x="30" y="59"/>
                    <a:pt x="26" y="57"/>
                  </a:cubicBezTo>
                  <a:cubicBezTo>
                    <a:pt x="4" y="40"/>
                    <a:pt x="4" y="40"/>
                    <a:pt x="4" y="40"/>
                  </a:cubicBezTo>
                  <a:cubicBezTo>
                    <a:pt x="0" y="37"/>
                    <a:pt x="0" y="32"/>
                    <a:pt x="2" y="29"/>
                  </a:cubicBezTo>
                  <a:cubicBezTo>
                    <a:pt x="21" y="4"/>
                    <a:pt x="21" y="4"/>
                    <a:pt x="21" y="4"/>
                  </a:cubicBezTo>
                  <a:cubicBezTo>
                    <a:pt x="24" y="1"/>
                    <a:pt x="29" y="0"/>
                    <a:pt x="32" y="3"/>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28" name="Freeform 79"/>
            <p:cNvSpPr>
              <a:spLocks/>
            </p:cNvSpPr>
            <p:nvPr/>
          </p:nvSpPr>
          <p:spPr bwMode="auto">
            <a:xfrm>
              <a:off x="8451456" y="4887926"/>
              <a:ext cx="36442" cy="36078"/>
            </a:xfrm>
            <a:custGeom>
              <a:avLst/>
              <a:gdLst>
                <a:gd name="T0" fmla="*/ 32 w 58"/>
                <a:gd name="T1" fmla="*/ 2 h 58"/>
                <a:gd name="T2" fmla="*/ 54 w 58"/>
                <a:gd name="T3" fmla="*/ 19 h 58"/>
                <a:gd name="T4" fmla="*/ 56 w 58"/>
                <a:gd name="T5" fmla="*/ 30 h 58"/>
                <a:gd name="T6" fmla="*/ 37 w 58"/>
                <a:gd name="T7" fmla="*/ 54 h 58"/>
                <a:gd name="T8" fmla="*/ 26 w 58"/>
                <a:gd name="T9" fmla="*/ 56 h 58"/>
                <a:gd name="T10" fmla="*/ 4 w 58"/>
                <a:gd name="T11" fmla="*/ 39 h 58"/>
                <a:gd name="T12" fmla="*/ 2 w 58"/>
                <a:gd name="T13" fmla="*/ 28 h 58"/>
                <a:gd name="T14" fmla="*/ 21 w 58"/>
                <a:gd name="T15" fmla="*/ 4 h 58"/>
                <a:gd name="T16" fmla="*/ 32 w 58"/>
                <a:gd name="T17" fmla="*/ 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58">
                  <a:moveTo>
                    <a:pt x="32" y="2"/>
                  </a:moveTo>
                  <a:cubicBezTo>
                    <a:pt x="54" y="19"/>
                    <a:pt x="54" y="19"/>
                    <a:pt x="54" y="19"/>
                  </a:cubicBezTo>
                  <a:cubicBezTo>
                    <a:pt x="58" y="22"/>
                    <a:pt x="58" y="26"/>
                    <a:pt x="56" y="30"/>
                  </a:cubicBezTo>
                  <a:cubicBezTo>
                    <a:pt x="37" y="54"/>
                    <a:pt x="37" y="54"/>
                    <a:pt x="37" y="54"/>
                  </a:cubicBezTo>
                  <a:cubicBezTo>
                    <a:pt x="34" y="58"/>
                    <a:pt x="29" y="58"/>
                    <a:pt x="26" y="56"/>
                  </a:cubicBezTo>
                  <a:cubicBezTo>
                    <a:pt x="4" y="39"/>
                    <a:pt x="4" y="39"/>
                    <a:pt x="4" y="39"/>
                  </a:cubicBezTo>
                  <a:cubicBezTo>
                    <a:pt x="0" y="36"/>
                    <a:pt x="0" y="31"/>
                    <a:pt x="2" y="28"/>
                  </a:cubicBezTo>
                  <a:cubicBezTo>
                    <a:pt x="21" y="4"/>
                    <a:pt x="21" y="4"/>
                    <a:pt x="21" y="4"/>
                  </a:cubicBezTo>
                  <a:cubicBezTo>
                    <a:pt x="24" y="0"/>
                    <a:pt x="29" y="0"/>
                    <a:pt x="32" y="2"/>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29" name="Freeform 80"/>
            <p:cNvSpPr>
              <a:spLocks/>
            </p:cNvSpPr>
            <p:nvPr/>
          </p:nvSpPr>
          <p:spPr bwMode="auto">
            <a:xfrm>
              <a:off x="8430319" y="4914529"/>
              <a:ext cx="36807" cy="36442"/>
            </a:xfrm>
            <a:custGeom>
              <a:avLst/>
              <a:gdLst>
                <a:gd name="T0" fmla="*/ 33 w 59"/>
                <a:gd name="T1" fmla="*/ 2 h 59"/>
                <a:gd name="T2" fmla="*/ 55 w 59"/>
                <a:gd name="T3" fmla="*/ 19 h 59"/>
                <a:gd name="T4" fmla="*/ 56 w 59"/>
                <a:gd name="T5" fmla="*/ 30 h 59"/>
                <a:gd name="T6" fmla="*/ 38 w 59"/>
                <a:gd name="T7" fmla="*/ 55 h 59"/>
                <a:gd name="T8" fmla="*/ 27 w 59"/>
                <a:gd name="T9" fmla="*/ 56 h 59"/>
                <a:gd name="T10" fmla="*/ 4 w 59"/>
                <a:gd name="T11" fmla="*/ 39 h 59"/>
                <a:gd name="T12" fmla="*/ 3 w 59"/>
                <a:gd name="T13" fmla="*/ 28 h 59"/>
                <a:gd name="T14" fmla="*/ 22 w 59"/>
                <a:gd name="T15" fmla="*/ 4 h 59"/>
                <a:gd name="T16" fmla="*/ 33 w 59"/>
                <a:gd name="T17" fmla="*/ 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59">
                  <a:moveTo>
                    <a:pt x="33" y="2"/>
                  </a:moveTo>
                  <a:cubicBezTo>
                    <a:pt x="55" y="19"/>
                    <a:pt x="55" y="19"/>
                    <a:pt x="55" y="19"/>
                  </a:cubicBezTo>
                  <a:cubicBezTo>
                    <a:pt x="58" y="22"/>
                    <a:pt x="59" y="27"/>
                    <a:pt x="56" y="30"/>
                  </a:cubicBezTo>
                  <a:cubicBezTo>
                    <a:pt x="38" y="55"/>
                    <a:pt x="38" y="55"/>
                    <a:pt x="38" y="55"/>
                  </a:cubicBezTo>
                  <a:cubicBezTo>
                    <a:pt x="35" y="58"/>
                    <a:pt x="30" y="59"/>
                    <a:pt x="27" y="56"/>
                  </a:cubicBezTo>
                  <a:cubicBezTo>
                    <a:pt x="4" y="39"/>
                    <a:pt x="4" y="39"/>
                    <a:pt x="4" y="39"/>
                  </a:cubicBezTo>
                  <a:cubicBezTo>
                    <a:pt x="1" y="36"/>
                    <a:pt x="0" y="32"/>
                    <a:pt x="3" y="28"/>
                  </a:cubicBezTo>
                  <a:cubicBezTo>
                    <a:pt x="22" y="4"/>
                    <a:pt x="22" y="4"/>
                    <a:pt x="22" y="4"/>
                  </a:cubicBezTo>
                  <a:cubicBezTo>
                    <a:pt x="24" y="0"/>
                    <a:pt x="29" y="0"/>
                    <a:pt x="33" y="2"/>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30" name="Freeform 81"/>
            <p:cNvSpPr>
              <a:spLocks/>
            </p:cNvSpPr>
            <p:nvPr/>
          </p:nvSpPr>
          <p:spPr bwMode="auto">
            <a:xfrm>
              <a:off x="8409912" y="4941132"/>
              <a:ext cx="36807" cy="36807"/>
            </a:xfrm>
            <a:custGeom>
              <a:avLst/>
              <a:gdLst>
                <a:gd name="T0" fmla="*/ 33 w 59"/>
                <a:gd name="T1" fmla="*/ 2 h 59"/>
                <a:gd name="T2" fmla="*/ 55 w 59"/>
                <a:gd name="T3" fmla="*/ 19 h 59"/>
                <a:gd name="T4" fmla="*/ 56 w 59"/>
                <a:gd name="T5" fmla="*/ 30 h 59"/>
                <a:gd name="T6" fmla="*/ 37 w 59"/>
                <a:gd name="T7" fmla="*/ 55 h 59"/>
                <a:gd name="T8" fmla="*/ 26 w 59"/>
                <a:gd name="T9" fmla="*/ 56 h 59"/>
                <a:gd name="T10" fmla="*/ 4 w 59"/>
                <a:gd name="T11" fmla="*/ 39 h 59"/>
                <a:gd name="T12" fmla="*/ 3 w 59"/>
                <a:gd name="T13" fmla="*/ 28 h 59"/>
                <a:gd name="T14" fmla="*/ 22 w 59"/>
                <a:gd name="T15" fmla="*/ 4 h 59"/>
                <a:gd name="T16" fmla="*/ 33 w 59"/>
                <a:gd name="T17" fmla="*/ 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59">
                  <a:moveTo>
                    <a:pt x="33" y="2"/>
                  </a:moveTo>
                  <a:cubicBezTo>
                    <a:pt x="55" y="19"/>
                    <a:pt x="55" y="19"/>
                    <a:pt x="55" y="19"/>
                  </a:cubicBezTo>
                  <a:cubicBezTo>
                    <a:pt x="58" y="22"/>
                    <a:pt x="59" y="27"/>
                    <a:pt x="56" y="30"/>
                  </a:cubicBezTo>
                  <a:cubicBezTo>
                    <a:pt x="37" y="55"/>
                    <a:pt x="37" y="55"/>
                    <a:pt x="37" y="55"/>
                  </a:cubicBezTo>
                  <a:cubicBezTo>
                    <a:pt x="35" y="58"/>
                    <a:pt x="30" y="59"/>
                    <a:pt x="26" y="56"/>
                  </a:cubicBezTo>
                  <a:cubicBezTo>
                    <a:pt x="4" y="39"/>
                    <a:pt x="4" y="39"/>
                    <a:pt x="4" y="39"/>
                  </a:cubicBezTo>
                  <a:cubicBezTo>
                    <a:pt x="1" y="37"/>
                    <a:pt x="0" y="32"/>
                    <a:pt x="3" y="28"/>
                  </a:cubicBezTo>
                  <a:cubicBezTo>
                    <a:pt x="22" y="4"/>
                    <a:pt x="22" y="4"/>
                    <a:pt x="22" y="4"/>
                  </a:cubicBezTo>
                  <a:cubicBezTo>
                    <a:pt x="24" y="1"/>
                    <a:pt x="29" y="0"/>
                    <a:pt x="33" y="2"/>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31" name="Freeform 82"/>
            <p:cNvSpPr>
              <a:spLocks/>
            </p:cNvSpPr>
            <p:nvPr/>
          </p:nvSpPr>
          <p:spPr bwMode="auto">
            <a:xfrm>
              <a:off x="8389139" y="4967736"/>
              <a:ext cx="36807" cy="36807"/>
            </a:xfrm>
            <a:custGeom>
              <a:avLst/>
              <a:gdLst>
                <a:gd name="T0" fmla="*/ 32 w 59"/>
                <a:gd name="T1" fmla="*/ 3 h 59"/>
                <a:gd name="T2" fmla="*/ 55 w 59"/>
                <a:gd name="T3" fmla="*/ 19 h 59"/>
                <a:gd name="T4" fmla="*/ 56 w 59"/>
                <a:gd name="T5" fmla="*/ 30 h 59"/>
                <a:gd name="T6" fmla="*/ 37 w 59"/>
                <a:gd name="T7" fmla="*/ 55 h 59"/>
                <a:gd name="T8" fmla="*/ 26 w 59"/>
                <a:gd name="T9" fmla="*/ 56 h 59"/>
                <a:gd name="T10" fmla="*/ 4 w 59"/>
                <a:gd name="T11" fmla="*/ 39 h 59"/>
                <a:gd name="T12" fmla="*/ 3 w 59"/>
                <a:gd name="T13" fmla="*/ 29 h 59"/>
                <a:gd name="T14" fmla="*/ 21 w 59"/>
                <a:gd name="T15" fmla="*/ 4 h 59"/>
                <a:gd name="T16" fmla="*/ 32 w 59"/>
                <a:gd name="T17" fmla="*/ 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59">
                  <a:moveTo>
                    <a:pt x="32" y="3"/>
                  </a:moveTo>
                  <a:cubicBezTo>
                    <a:pt x="55" y="19"/>
                    <a:pt x="55" y="19"/>
                    <a:pt x="55" y="19"/>
                  </a:cubicBezTo>
                  <a:cubicBezTo>
                    <a:pt x="58" y="22"/>
                    <a:pt x="59" y="27"/>
                    <a:pt x="56" y="30"/>
                  </a:cubicBezTo>
                  <a:cubicBezTo>
                    <a:pt x="37" y="55"/>
                    <a:pt x="37" y="55"/>
                    <a:pt x="37" y="55"/>
                  </a:cubicBezTo>
                  <a:cubicBezTo>
                    <a:pt x="35" y="58"/>
                    <a:pt x="30" y="59"/>
                    <a:pt x="26" y="56"/>
                  </a:cubicBezTo>
                  <a:cubicBezTo>
                    <a:pt x="4" y="39"/>
                    <a:pt x="4" y="39"/>
                    <a:pt x="4" y="39"/>
                  </a:cubicBezTo>
                  <a:cubicBezTo>
                    <a:pt x="1" y="37"/>
                    <a:pt x="0" y="32"/>
                    <a:pt x="3" y="29"/>
                  </a:cubicBezTo>
                  <a:cubicBezTo>
                    <a:pt x="21" y="4"/>
                    <a:pt x="21" y="4"/>
                    <a:pt x="21" y="4"/>
                  </a:cubicBezTo>
                  <a:cubicBezTo>
                    <a:pt x="24" y="1"/>
                    <a:pt x="29" y="0"/>
                    <a:pt x="32" y="3"/>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32" name="Freeform 83"/>
            <p:cNvSpPr>
              <a:spLocks/>
            </p:cNvSpPr>
            <p:nvPr/>
          </p:nvSpPr>
          <p:spPr bwMode="auto">
            <a:xfrm>
              <a:off x="8465304" y="4819052"/>
              <a:ext cx="33162" cy="31705"/>
            </a:xfrm>
            <a:custGeom>
              <a:avLst/>
              <a:gdLst>
                <a:gd name="T0" fmla="*/ 25 w 53"/>
                <a:gd name="T1" fmla="*/ 2 h 51"/>
                <a:gd name="T2" fmla="*/ 50 w 53"/>
                <a:gd name="T3" fmla="*/ 20 h 51"/>
                <a:gd name="T4" fmla="*/ 51 w 53"/>
                <a:gd name="T5" fmla="*/ 29 h 51"/>
                <a:gd name="T6" fmla="*/ 37 w 53"/>
                <a:gd name="T7" fmla="*/ 47 h 51"/>
                <a:gd name="T8" fmla="*/ 28 w 53"/>
                <a:gd name="T9" fmla="*/ 49 h 51"/>
                <a:gd name="T10" fmla="*/ 4 w 53"/>
                <a:gd name="T11" fmla="*/ 30 h 51"/>
                <a:gd name="T12" fmla="*/ 2 w 53"/>
                <a:gd name="T13" fmla="*/ 21 h 51"/>
                <a:gd name="T14" fmla="*/ 16 w 53"/>
                <a:gd name="T15" fmla="*/ 3 h 51"/>
                <a:gd name="T16" fmla="*/ 25 w 53"/>
                <a:gd name="T17" fmla="*/ 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51">
                  <a:moveTo>
                    <a:pt x="25" y="2"/>
                  </a:moveTo>
                  <a:cubicBezTo>
                    <a:pt x="50" y="20"/>
                    <a:pt x="50" y="20"/>
                    <a:pt x="50" y="20"/>
                  </a:cubicBezTo>
                  <a:cubicBezTo>
                    <a:pt x="53" y="22"/>
                    <a:pt x="53" y="26"/>
                    <a:pt x="51" y="29"/>
                  </a:cubicBezTo>
                  <a:cubicBezTo>
                    <a:pt x="37" y="47"/>
                    <a:pt x="37" y="47"/>
                    <a:pt x="37" y="47"/>
                  </a:cubicBezTo>
                  <a:cubicBezTo>
                    <a:pt x="35" y="50"/>
                    <a:pt x="31" y="51"/>
                    <a:pt x="28" y="49"/>
                  </a:cubicBezTo>
                  <a:cubicBezTo>
                    <a:pt x="4" y="30"/>
                    <a:pt x="4" y="30"/>
                    <a:pt x="4" y="30"/>
                  </a:cubicBezTo>
                  <a:cubicBezTo>
                    <a:pt x="1" y="28"/>
                    <a:pt x="0" y="24"/>
                    <a:pt x="2" y="21"/>
                  </a:cubicBezTo>
                  <a:cubicBezTo>
                    <a:pt x="16" y="3"/>
                    <a:pt x="16" y="3"/>
                    <a:pt x="16" y="3"/>
                  </a:cubicBezTo>
                  <a:cubicBezTo>
                    <a:pt x="19" y="0"/>
                    <a:pt x="23" y="0"/>
                    <a:pt x="25" y="2"/>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33" name="Freeform 84"/>
            <p:cNvSpPr>
              <a:spLocks/>
            </p:cNvSpPr>
            <p:nvPr/>
          </p:nvSpPr>
          <p:spPr bwMode="auto">
            <a:xfrm>
              <a:off x="8420480" y="4821237"/>
              <a:ext cx="60858" cy="55392"/>
            </a:xfrm>
            <a:custGeom>
              <a:avLst/>
              <a:gdLst>
                <a:gd name="T0" fmla="*/ 32 w 98"/>
                <a:gd name="T1" fmla="*/ 3 h 89"/>
                <a:gd name="T2" fmla="*/ 94 w 98"/>
                <a:gd name="T3" fmla="*/ 50 h 89"/>
                <a:gd name="T4" fmla="*/ 95 w 98"/>
                <a:gd name="T5" fmla="*/ 61 h 89"/>
                <a:gd name="T6" fmla="*/ 77 w 98"/>
                <a:gd name="T7" fmla="*/ 85 h 89"/>
                <a:gd name="T8" fmla="*/ 65 w 98"/>
                <a:gd name="T9" fmla="*/ 86 h 89"/>
                <a:gd name="T10" fmla="*/ 4 w 98"/>
                <a:gd name="T11" fmla="*/ 40 h 89"/>
                <a:gd name="T12" fmla="*/ 2 w 98"/>
                <a:gd name="T13" fmla="*/ 28 h 89"/>
                <a:gd name="T14" fmla="*/ 21 w 98"/>
                <a:gd name="T15" fmla="*/ 5 h 89"/>
                <a:gd name="T16" fmla="*/ 32 w 98"/>
                <a:gd name="T17" fmla="*/ 3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89">
                  <a:moveTo>
                    <a:pt x="32" y="3"/>
                  </a:moveTo>
                  <a:cubicBezTo>
                    <a:pt x="94" y="50"/>
                    <a:pt x="94" y="50"/>
                    <a:pt x="94" y="50"/>
                  </a:cubicBezTo>
                  <a:cubicBezTo>
                    <a:pt x="97" y="52"/>
                    <a:pt x="98" y="58"/>
                    <a:pt x="95" y="61"/>
                  </a:cubicBezTo>
                  <a:cubicBezTo>
                    <a:pt x="77" y="85"/>
                    <a:pt x="77" y="85"/>
                    <a:pt x="77" y="85"/>
                  </a:cubicBezTo>
                  <a:cubicBezTo>
                    <a:pt x="74" y="89"/>
                    <a:pt x="69" y="89"/>
                    <a:pt x="65" y="86"/>
                  </a:cubicBezTo>
                  <a:cubicBezTo>
                    <a:pt x="4" y="40"/>
                    <a:pt x="4" y="40"/>
                    <a:pt x="4" y="40"/>
                  </a:cubicBezTo>
                  <a:cubicBezTo>
                    <a:pt x="0" y="37"/>
                    <a:pt x="0" y="32"/>
                    <a:pt x="2" y="28"/>
                  </a:cubicBezTo>
                  <a:cubicBezTo>
                    <a:pt x="21" y="5"/>
                    <a:pt x="21" y="5"/>
                    <a:pt x="21" y="5"/>
                  </a:cubicBezTo>
                  <a:cubicBezTo>
                    <a:pt x="23" y="1"/>
                    <a:pt x="29" y="0"/>
                    <a:pt x="32" y="3"/>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34" name="Freeform 85"/>
            <p:cNvSpPr>
              <a:spLocks/>
            </p:cNvSpPr>
            <p:nvPr/>
          </p:nvSpPr>
          <p:spPr bwMode="auto">
            <a:xfrm>
              <a:off x="8417201" y="4861689"/>
              <a:ext cx="43731" cy="41544"/>
            </a:xfrm>
            <a:custGeom>
              <a:avLst/>
              <a:gdLst>
                <a:gd name="T0" fmla="*/ 32 w 70"/>
                <a:gd name="T1" fmla="*/ 3 h 67"/>
                <a:gd name="T2" fmla="*/ 66 w 70"/>
                <a:gd name="T3" fmla="*/ 28 h 67"/>
                <a:gd name="T4" fmla="*/ 67 w 70"/>
                <a:gd name="T5" fmla="*/ 39 h 67"/>
                <a:gd name="T6" fmla="*/ 49 w 70"/>
                <a:gd name="T7" fmla="*/ 63 h 67"/>
                <a:gd name="T8" fmla="*/ 37 w 70"/>
                <a:gd name="T9" fmla="*/ 65 h 67"/>
                <a:gd name="T10" fmla="*/ 4 w 70"/>
                <a:gd name="T11" fmla="*/ 39 h 67"/>
                <a:gd name="T12" fmla="*/ 2 w 70"/>
                <a:gd name="T13" fmla="*/ 28 h 67"/>
                <a:gd name="T14" fmla="*/ 21 w 70"/>
                <a:gd name="T15" fmla="*/ 4 h 67"/>
                <a:gd name="T16" fmla="*/ 32 w 70"/>
                <a:gd name="T17" fmla="*/ 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67">
                  <a:moveTo>
                    <a:pt x="32" y="3"/>
                  </a:moveTo>
                  <a:cubicBezTo>
                    <a:pt x="66" y="28"/>
                    <a:pt x="66" y="28"/>
                    <a:pt x="66" y="28"/>
                  </a:cubicBezTo>
                  <a:cubicBezTo>
                    <a:pt x="69" y="31"/>
                    <a:pt x="70" y="36"/>
                    <a:pt x="67" y="39"/>
                  </a:cubicBezTo>
                  <a:cubicBezTo>
                    <a:pt x="49" y="63"/>
                    <a:pt x="49" y="63"/>
                    <a:pt x="49" y="63"/>
                  </a:cubicBezTo>
                  <a:cubicBezTo>
                    <a:pt x="46" y="67"/>
                    <a:pt x="41" y="67"/>
                    <a:pt x="37" y="65"/>
                  </a:cubicBezTo>
                  <a:cubicBezTo>
                    <a:pt x="4" y="39"/>
                    <a:pt x="4" y="39"/>
                    <a:pt x="4" y="39"/>
                  </a:cubicBezTo>
                  <a:cubicBezTo>
                    <a:pt x="0" y="37"/>
                    <a:pt x="0" y="31"/>
                    <a:pt x="2" y="28"/>
                  </a:cubicBezTo>
                  <a:cubicBezTo>
                    <a:pt x="21" y="4"/>
                    <a:pt x="21" y="4"/>
                    <a:pt x="21" y="4"/>
                  </a:cubicBezTo>
                  <a:cubicBezTo>
                    <a:pt x="23" y="1"/>
                    <a:pt x="29" y="0"/>
                    <a:pt x="32" y="3"/>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35" name="Freeform 86"/>
            <p:cNvSpPr>
              <a:spLocks/>
            </p:cNvSpPr>
            <p:nvPr/>
          </p:nvSpPr>
          <p:spPr bwMode="auto">
            <a:xfrm>
              <a:off x="8375656" y="4872986"/>
              <a:ext cx="64867" cy="57579"/>
            </a:xfrm>
            <a:custGeom>
              <a:avLst/>
              <a:gdLst>
                <a:gd name="T0" fmla="*/ 33 w 104"/>
                <a:gd name="T1" fmla="*/ 3 h 93"/>
                <a:gd name="T2" fmla="*/ 99 w 104"/>
                <a:gd name="T3" fmla="*/ 53 h 93"/>
                <a:gd name="T4" fmla="*/ 101 w 104"/>
                <a:gd name="T5" fmla="*/ 65 h 93"/>
                <a:gd name="T6" fmla="*/ 83 w 104"/>
                <a:gd name="T7" fmla="*/ 88 h 93"/>
                <a:gd name="T8" fmla="*/ 71 w 104"/>
                <a:gd name="T9" fmla="*/ 90 h 93"/>
                <a:gd name="T10" fmla="*/ 5 w 104"/>
                <a:gd name="T11" fmla="*/ 40 h 93"/>
                <a:gd name="T12" fmla="*/ 3 w 104"/>
                <a:gd name="T13" fmla="*/ 28 h 93"/>
                <a:gd name="T14" fmla="*/ 21 w 104"/>
                <a:gd name="T15" fmla="*/ 4 h 93"/>
                <a:gd name="T16" fmla="*/ 33 w 104"/>
                <a:gd name="T17" fmla="*/ 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93">
                  <a:moveTo>
                    <a:pt x="33" y="3"/>
                  </a:moveTo>
                  <a:cubicBezTo>
                    <a:pt x="99" y="53"/>
                    <a:pt x="99" y="53"/>
                    <a:pt x="99" y="53"/>
                  </a:cubicBezTo>
                  <a:cubicBezTo>
                    <a:pt x="103" y="56"/>
                    <a:pt x="104" y="61"/>
                    <a:pt x="101" y="65"/>
                  </a:cubicBezTo>
                  <a:cubicBezTo>
                    <a:pt x="83" y="88"/>
                    <a:pt x="83" y="88"/>
                    <a:pt x="83" y="88"/>
                  </a:cubicBezTo>
                  <a:cubicBezTo>
                    <a:pt x="80" y="92"/>
                    <a:pt x="75" y="93"/>
                    <a:pt x="71" y="90"/>
                  </a:cubicBezTo>
                  <a:cubicBezTo>
                    <a:pt x="5" y="40"/>
                    <a:pt x="5" y="40"/>
                    <a:pt x="5" y="40"/>
                  </a:cubicBezTo>
                  <a:cubicBezTo>
                    <a:pt x="1" y="37"/>
                    <a:pt x="0" y="32"/>
                    <a:pt x="3" y="28"/>
                  </a:cubicBezTo>
                  <a:cubicBezTo>
                    <a:pt x="21" y="4"/>
                    <a:pt x="21" y="4"/>
                    <a:pt x="21" y="4"/>
                  </a:cubicBezTo>
                  <a:cubicBezTo>
                    <a:pt x="24" y="1"/>
                    <a:pt x="29" y="0"/>
                    <a:pt x="33" y="3"/>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36" name="Freeform 87"/>
            <p:cNvSpPr>
              <a:spLocks/>
            </p:cNvSpPr>
            <p:nvPr/>
          </p:nvSpPr>
          <p:spPr bwMode="auto">
            <a:xfrm>
              <a:off x="8382945" y="4920725"/>
              <a:ext cx="36807" cy="36807"/>
            </a:xfrm>
            <a:custGeom>
              <a:avLst/>
              <a:gdLst>
                <a:gd name="T0" fmla="*/ 32 w 59"/>
                <a:gd name="T1" fmla="*/ 3 h 59"/>
                <a:gd name="T2" fmla="*/ 54 w 59"/>
                <a:gd name="T3" fmla="*/ 19 h 59"/>
                <a:gd name="T4" fmla="*/ 56 w 59"/>
                <a:gd name="T5" fmla="*/ 30 h 59"/>
                <a:gd name="T6" fmla="*/ 37 w 59"/>
                <a:gd name="T7" fmla="*/ 55 h 59"/>
                <a:gd name="T8" fmla="*/ 26 w 59"/>
                <a:gd name="T9" fmla="*/ 56 h 59"/>
                <a:gd name="T10" fmla="*/ 4 w 59"/>
                <a:gd name="T11" fmla="*/ 39 h 59"/>
                <a:gd name="T12" fmla="*/ 2 w 59"/>
                <a:gd name="T13" fmla="*/ 29 h 59"/>
                <a:gd name="T14" fmla="*/ 21 w 59"/>
                <a:gd name="T15" fmla="*/ 4 h 59"/>
                <a:gd name="T16" fmla="*/ 32 w 59"/>
                <a:gd name="T17" fmla="*/ 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59">
                  <a:moveTo>
                    <a:pt x="32" y="3"/>
                  </a:moveTo>
                  <a:cubicBezTo>
                    <a:pt x="54" y="19"/>
                    <a:pt x="54" y="19"/>
                    <a:pt x="54" y="19"/>
                  </a:cubicBezTo>
                  <a:cubicBezTo>
                    <a:pt x="58" y="22"/>
                    <a:pt x="59" y="27"/>
                    <a:pt x="56" y="30"/>
                  </a:cubicBezTo>
                  <a:cubicBezTo>
                    <a:pt x="37" y="55"/>
                    <a:pt x="37" y="55"/>
                    <a:pt x="37" y="55"/>
                  </a:cubicBezTo>
                  <a:cubicBezTo>
                    <a:pt x="34" y="58"/>
                    <a:pt x="30" y="59"/>
                    <a:pt x="26" y="56"/>
                  </a:cubicBezTo>
                  <a:cubicBezTo>
                    <a:pt x="4" y="39"/>
                    <a:pt x="4" y="39"/>
                    <a:pt x="4" y="39"/>
                  </a:cubicBezTo>
                  <a:cubicBezTo>
                    <a:pt x="0" y="37"/>
                    <a:pt x="0" y="32"/>
                    <a:pt x="2" y="29"/>
                  </a:cubicBezTo>
                  <a:cubicBezTo>
                    <a:pt x="21" y="4"/>
                    <a:pt x="21" y="4"/>
                    <a:pt x="21" y="4"/>
                  </a:cubicBezTo>
                  <a:cubicBezTo>
                    <a:pt x="24" y="1"/>
                    <a:pt x="29" y="0"/>
                    <a:pt x="32" y="3"/>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37" name="Freeform 88"/>
            <p:cNvSpPr>
              <a:spLocks/>
            </p:cNvSpPr>
            <p:nvPr/>
          </p:nvSpPr>
          <p:spPr bwMode="auto">
            <a:xfrm>
              <a:off x="8362537" y="4947328"/>
              <a:ext cx="36078" cy="36807"/>
            </a:xfrm>
            <a:custGeom>
              <a:avLst/>
              <a:gdLst>
                <a:gd name="T0" fmla="*/ 32 w 58"/>
                <a:gd name="T1" fmla="*/ 3 h 59"/>
                <a:gd name="T2" fmla="*/ 54 w 58"/>
                <a:gd name="T3" fmla="*/ 20 h 59"/>
                <a:gd name="T4" fmla="*/ 56 w 58"/>
                <a:gd name="T5" fmla="*/ 30 h 59"/>
                <a:gd name="T6" fmla="*/ 37 w 58"/>
                <a:gd name="T7" fmla="*/ 55 h 59"/>
                <a:gd name="T8" fmla="*/ 26 w 58"/>
                <a:gd name="T9" fmla="*/ 56 h 59"/>
                <a:gd name="T10" fmla="*/ 4 w 58"/>
                <a:gd name="T11" fmla="*/ 40 h 59"/>
                <a:gd name="T12" fmla="*/ 2 w 58"/>
                <a:gd name="T13" fmla="*/ 29 h 59"/>
                <a:gd name="T14" fmla="*/ 21 w 58"/>
                <a:gd name="T15" fmla="*/ 4 h 59"/>
                <a:gd name="T16" fmla="*/ 32 w 58"/>
                <a:gd name="T17" fmla="*/ 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59">
                  <a:moveTo>
                    <a:pt x="32" y="3"/>
                  </a:moveTo>
                  <a:cubicBezTo>
                    <a:pt x="54" y="20"/>
                    <a:pt x="54" y="20"/>
                    <a:pt x="54" y="20"/>
                  </a:cubicBezTo>
                  <a:cubicBezTo>
                    <a:pt x="58" y="22"/>
                    <a:pt x="58" y="27"/>
                    <a:pt x="56" y="30"/>
                  </a:cubicBezTo>
                  <a:cubicBezTo>
                    <a:pt x="37" y="55"/>
                    <a:pt x="37" y="55"/>
                    <a:pt x="37" y="55"/>
                  </a:cubicBezTo>
                  <a:cubicBezTo>
                    <a:pt x="34" y="58"/>
                    <a:pt x="29" y="59"/>
                    <a:pt x="26" y="56"/>
                  </a:cubicBezTo>
                  <a:cubicBezTo>
                    <a:pt x="4" y="40"/>
                    <a:pt x="4" y="40"/>
                    <a:pt x="4" y="40"/>
                  </a:cubicBezTo>
                  <a:cubicBezTo>
                    <a:pt x="0" y="37"/>
                    <a:pt x="0" y="32"/>
                    <a:pt x="2" y="29"/>
                  </a:cubicBezTo>
                  <a:cubicBezTo>
                    <a:pt x="21" y="4"/>
                    <a:pt x="21" y="4"/>
                    <a:pt x="21" y="4"/>
                  </a:cubicBezTo>
                  <a:cubicBezTo>
                    <a:pt x="24" y="1"/>
                    <a:pt x="29" y="0"/>
                    <a:pt x="32" y="3"/>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38" name="Freeform 89"/>
            <p:cNvSpPr>
              <a:spLocks/>
            </p:cNvSpPr>
            <p:nvPr/>
          </p:nvSpPr>
          <p:spPr bwMode="auto">
            <a:xfrm>
              <a:off x="8440523" y="4799737"/>
              <a:ext cx="30976" cy="30247"/>
            </a:xfrm>
            <a:custGeom>
              <a:avLst/>
              <a:gdLst>
                <a:gd name="T0" fmla="*/ 25 w 50"/>
                <a:gd name="T1" fmla="*/ 2 h 49"/>
                <a:gd name="T2" fmla="*/ 47 w 50"/>
                <a:gd name="T3" fmla="*/ 19 h 49"/>
                <a:gd name="T4" fmla="*/ 48 w 50"/>
                <a:gd name="T5" fmla="*/ 27 h 49"/>
                <a:gd name="T6" fmla="*/ 34 w 50"/>
                <a:gd name="T7" fmla="*/ 45 h 49"/>
                <a:gd name="T8" fmla="*/ 25 w 50"/>
                <a:gd name="T9" fmla="*/ 47 h 49"/>
                <a:gd name="T10" fmla="*/ 4 w 50"/>
                <a:gd name="T11" fmla="*/ 31 h 49"/>
                <a:gd name="T12" fmla="*/ 2 w 50"/>
                <a:gd name="T13" fmla="*/ 22 h 49"/>
                <a:gd name="T14" fmla="*/ 16 w 50"/>
                <a:gd name="T15" fmla="*/ 4 h 49"/>
                <a:gd name="T16" fmla="*/ 25 w 50"/>
                <a:gd name="T17" fmla="*/ 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49">
                  <a:moveTo>
                    <a:pt x="25" y="2"/>
                  </a:moveTo>
                  <a:cubicBezTo>
                    <a:pt x="47" y="19"/>
                    <a:pt x="47" y="19"/>
                    <a:pt x="47" y="19"/>
                  </a:cubicBezTo>
                  <a:cubicBezTo>
                    <a:pt x="49" y="21"/>
                    <a:pt x="50" y="25"/>
                    <a:pt x="48" y="27"/>
                  </a:cubicBezTo>
                  <a:cubicBezTo>
                    <a:pt x="34" y="45"/>
                    <a:pt x="34" y="45"/>
                    <a:pt x="34" y="45"/>
                  </a:cubicBezTo>
                  <a:cubicBezTo>
                    <a:pt x="32" y="48"/>
                    <a:pt x="28" y="49"/>
                    <a:pt x="25" y="47"/>
                  </a:cubicBezTo>
                  <a:cubicBezTo>
                    <a:pt x="4" y="31"/>
                    <a:pt x="4" y="31"/>
                    <a:pt x="4" y="31"/>
                  </a:cubicBezTo>
                  <a:cubicBezTo>
                    <a:pt x="1" y="28"/>
                    <a:pt x="0" y="24"/>
                    <a:pt x="2" y="22"/>
                  </a:cubicBezTo>
                  <a:cubicBezTo>
                    <a:pt x="16" y="4"/>
                    <a:pt x="16" y="4"/>
                    <a:pt x="16" y="4"/>
                  </a:cubicBezTo>
                  <a:cubicBezTo>
                    <a:pt x="18" y="1"/>
                    <a:pt x="23" y="0"/>
                    <a:pt x="25" y="2"/>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39" name="Freeform 90"/>
            <p:cNvSpPr>
              <a:spLocks/>
            </p:cNvSpPr>
            <p:nvPr/>
          </p:nvSpPr>
          <p:spPr bwMode="auto">
            <a:xfrm>
              <a:off x="8415379" y="4780422"/>
              <a:ext cx="30611" cy="30247"/>
            </a:xfrm>
            <a:custGeom>
              <a:avLst/>
              <a:gdLst>
                <a:gd name="T0" fmla="*/ 25 w 49"/>
                <a:gd name="T1" fmla="*/ 3 h 49"/>
                <a:gd name="T2" fmla="*/ 46 w 49"/>
                <a:gd name="T3" fmla="*/ 19 h 49"/>
                <a:gd name="T4" fmla="*/ 47 w 49"/>
                <a:gd name="T5" fmla="*/ 28 h 49"/>
                <a:gd name="T6" fmla="*/ 33 w 49"/>
                <a:gd name="T7" fmla="*/ 46 h 49"/>
                <a:gd name="T8" fmla="*/ 24 w 49"/>
                <a:gd name="T9" fmla="*/ 47 h 49"/>
                <a:gd name="T10" fmla="*/ 3 w 49"/>
                <a:gd name="T11" fmla="*/ 31 h 49"/>
                <a:gd name="T12" fmla="*/ 2 w 49"/>
                <a:gd name="T13" fmla="*/ 22 h 49"/>
                <a:gd name="T14" fmla="*/ 16 w 49"/>
                <a:gd name="T15" fmla="*/ 4 h 49"/>
                <a:gd name="T16" fmla="*/ 25 w 49"/>
                <a:gd name="T17" fmla="*/ 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49">
                  <a:moveTo>
                    <a:pt x="25" y="3"/>
                  </a:moveTo>
                  <a:cubicBezTo>
                    <a:pt x="46" y="19"/>
                    <a:pt x="46" y="19"/>
                    <a:pt x="46" y="19"/>
                  </a:cubicBezTo>
                  <a:cubicBezTo>
                    <a:pt x="49" y="21"/>
                    <a:pt x="49" y="25"/>
                    <a:pt x="47" y="28"/>
                  </a:cubicBezTo>
                  <a:cubicBezTo>
                    <a:pt x="33" y="46"/>
                    <a:pt x="33" y="46"/>
                    <a:pt x="33" y="46"/>
                  </a:cubicBezTo>
                  <a:cubicBezTo>
                    <a:pt x="31" y="48"/>
                    <a:pt x="27" y="49"/>
                    <a:pt x="24" y="47"/>
                  </a:cubicBezTo>
                  <a:cubicBezTo>
                    <a:pt x="3" y="31"/>
                    <a:pt x="3" y="31"/>
                    <a:pt x="3" y="31"/>
                  </a:cubicBezTo>
                  <a:cubicBezTo>
                    <a:pt x="0" y="29"/>
                    <a:pt x="0" y="25"/>
                    <a:pt x="2" y="22"/>
                  </a:cubicBezTo>
                  <a:cubicBezTo>
                    <a:pt x="16" y="4"/>
                    <a:pt x="16" y="4"/>
                    <a:pt x="16" y="4"/>
                  </a:cubicBezTo>
                  <a:cubicBezTo>
                    <a:pt x="18" y="1"/>
                    <a:pt x="22" y="0"/>
                    <a:pt x="25" y="3"/>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40" name="Freeform 91"/>
            <p:cNvSpPr>
              <a:spLocks/>
            </p:cNvSpPr>
            <p:nvPr/>
          </p:nvSpPr>
          <p:spPr bwMode="auto">
            <a:xfrm>
              <a:off x="8389869" y="4761837"/>
              <a:ext cx="31340" cy="29883"/>
            </a:xfrm>
            <a:custGeom>
              <a:avLst/>
              <a:gdLst>
                <a:gd name="T0" fmla="*/ 25 w 50"/>
                <a:gd name="T1" fmla="*/ 2 h 48"/>
                <a:gd name="T2" fmla="*/ 46 w 50"/>
                <a:gd name="T3" fmla="*/ 18 h 48"/>
                <a:gd name="T4" fmla="*/ 47 w 50"/>
                <a:gd name="T5" fmla="*/ 27 h 48"/>
                <a:gd name="T6" fmla="*/ 33 w 50"/>
                <a:gd name="T7" fmla="*/ 45 h 48"/>
                <a:gd name="T8" fmla="*/ 25 w 50"/>
                <a:gd name="T9" fmla="*/ 46 h 48"/>
                <a:gd name="T10" fmla="*/ 3 w 50"/>
                <a:gd name="T11" fmla="*/ 30 h 48"/>
                <a:gd name="T12" fmla="*/ 2 w 50"/>
                <a:gd name="T13" fmla="*/ 21 h 48"/>
                <a:gd name="T14" fmla="*/ 16 w 50"/>
                <a:gd name="T15" fmla="*/ 3 h 48"/>
                <a:gd name="T16" fmla="*/ 25 w 50"/>
                <a:gd name="T17"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48">
                  <a:moveTo>
                    <a:pt x="25" y="2"/>
                  </a:moveTo>
                  <a:cubicBezTo>
                    <a:pt x="46" y="18"/>
                    <a:pt x="46" y="18"/>
                    <a:pt x="46" y="18"/>
                  </a:cubicBezTo>
                  <a:cubicBezTo>
                    <a:pt x="49" y="20"/>
                    <a:pt x="50" y="24"/>
                    <a:pt x="47" y="27"/>
                  </a:cubicBezTo>
                  <a:cubicBezTo>
                    <a:pt x="33" y="45"/>
                    <a:pt x="33" y="45"/>
                    <a:pt x="33" y="45"/>
                  </a:cubicBezTo>
                  <a:cubicBezTo>
                    <a:pt x="31" y="48"/>
                    <a:pt x="27" y="48"/>
                    <a:pt x="25" y="46"/>
                  </a:cubicBezTo>
                  <a:cubicBezTo>
                    <a:pt x="3" y="30"/>
                    <a:pt x="3" y="30"/>
                    <a:pt x="3" y="30"/>
                  </a:cubicBezTo>
                  <a:cubicBezTo>
                    <a:pt x="0" y="28"/>
                    <a:pt x="0" y="24"/>
                    <a:pt x="2" y="21"/>
                  </a:cubicBezTo>
                  <a:cubicBezTo>
                    <a:pt x="16" y="3"/>
                    <a:pt x="16" y="3"/>
                    <a:pt x="16" y="3"/>
                  </a:cubicBezTo>
                  <a:cubicBezTo>
                    <a:pt x="18" y="0"/>
                    <a:pt x="22" y="0"/>
                    <a:pt x="25" y="2"/>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41" name="Freeform 92"/>
            <p:cNvSpPr>
              <a:spLocks/>
            </p:cNvSpPr>
            <p:nvPr/>
          </p:nvSpPr>
          <p:spPr bwMode="auto">
            <a:xfrm>
              <a:off x="8364359" y="4742523"/>
              <a:ext cx="30976" cy="29883"/>
            </a:xfrm>
            <a:custGeom>
              <a:avLst/>
              <a:gdLst>
                <a:gd name="T0" fmla="*/ 25 w 50"/>
                <a:gd name="T1" fmla="*/ 2 h 48"/>
                <a:gd name="T2" fmla="*/ 47 w 50"/>
                <a:gd name="T3" fmla="*/ 18 h 48"/>
                <a:gd name="T4" fmla="*/ 48 w 50"/>
                <a:gd name="T5" fmla="*/ 27 h 48"/>
                <a:gd name="T6" fmla="*/ 34 w 50"/>
                <a:gd name="T7" fmla="*/ 45 h 48"/>
                <a:gd name="T8" fmla="*/ 25 w 50"/>
                <a:gd name="T9" fmla="*/ 46 h 48"/>
                <a:gd name="T10" fmla="*/ 4 w 50"/>
                <a:gd name="T11" fmla="*/ 30 h 48"/>
                <a:gd name="T12" fmla="*/ 2 w 50"/>
                <a:gd name="T13" fmla="*/ 21 h 48"/>
                <a:gd name="T14" fmla="*/ 16 w 50"/>
                <a:gd name="T15" fmla="*/ 3 h 48"/>
                <a:gd name="T16" fmla="*/ 25 w 50"/>
                <a:gd name="T17"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48">
                  <a:moveTo>
                    <a:pt x="25" y="2"/>
                  </a:moveTo>
                  <a:cubicBezTo>
                    <a:pt x="47" y="18"/>
                    <a:pt x="47" y="18"/>
                    <a:pt x="47" y="18"/>
                  </a:cubicBezTo>
                  <a:cubicBezTo>
                    <a:pt x="49" y="20"/>
                    <a:pt x="50" y="24"/>
                    <a:pt x="48" y="27"/>
                  </a:cubicBezTo>
                  <a:cubicBezTo>
                    <a:pt x="34" y="45"/>
                    <a:pt x="34" y="45"/>
                    <a:pt x="34" y="45"/>
                  </a:cubicBezTo>
                  <a:cubicBezTo>
                    <a:pt x="32" y="48"/>
                    <a:pt x="28" y="48"/>
                    <a:pt x="25" y="46"/>
                  </a:cubicBezTo>
                  <a:cubicBezTo>
                    <a:pt x="4" y="30"/>
                    <a:pt x="4" y="30"/>
                    <a:pt x="4" y="30"/>
                  </a:cubicBezTo>
                  <a:cubicBezTo>
                    <a:pt x="1" y="28"/>
                    <a:pt x="0" y="24"/>
                    <a:pt x="2" y="21"/>
                  </a:cubicBezTo>
                  <a:cubicBezTo>
                    <a:pt x="16" y="3"/>
                    <a:pt x="16" y="3"/>
                    <a:pt x="16" y="3"/>
                  </a:cubicBezTo>
                  <a:cubicBezTo>
                    <a:pt x="18" y="0"/>
                    <a:pt x="23" y="0"/>
                    <a:pt x="25" y="2"/>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42" name="Freeform 93"/>
            <p:cNvSpPr>
              <a:spLocks/>
            </p:cNvSpPr>
            <p:nvPr/>
          </p:nvSpPr>
          <p:spPr bwMode="auto">
            <a:xfrm>
              <a:off x="8339215" y="4723208"/>
              <a:ext cx="30611" cy="29883"/>
            </a:xfrm>
            <a:custGeom>
              <a:avLst/>
              <a:gdLst>
                <a:gd name="T0" fmla="*/ 25 w 49"/>
                <a:gd name="T1" fmla="*/ 2 h 48"/>
                <a:gd name="T2" fmla="*/ 46 w 49"/>
                <a:gd name="T3" fmla="*/ 18 h 48"/>
                <a:gd name="T4" fmla="*/ 47 w 49"/>
                <a:gd name="T5" fmla="*/ 27 h 48"/>
                <a:gd name="T6" fmla="*/ 33 w 49"/>
                <a:gd name="T7" fmla="*/ 45 h 48"/>
                <a:gd name="T8" fmla="*/ 24 w 49"/>
                <a:gd name="T9" fmla="*/ 46 h 48"/>
                <a:gd name="T10" fmla="*/ 3 w 49"/>
                <a:gd name="T11" fmla="*/ 30 h 48"/>
                <a:gd name="T12" fmla="*/ 2 w 49"/>
                <a:gd name="T13" fmla="*/ 21 h 48"/>
                <a:gd name="T14" fmla="*/ 16 w 49"/>
                <a:gd name="T15" fmla="*/ 3 h 48"/>
                <a:gd name="T16" fmla="*/ 25 w 49"/>
                <a:gd name="T17"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48">
                  <a:moveTo>
                    <a:pt x="25" y="2"/>
                  </a:moveTo>
                  <a:cubicBezTo>
                    <a:pt x="46" y="18"/>
                    <a:pt x="46" y="18"/>
                    <a:pt x="46" y="18"/>
                  </a:cubicBezTo>
                  <a:cubicBezTo>
                    <a:pt x="49" y="20"/>
                    <a:pt x="49" y="24"/>
                    <a:pt x="47" y="27"/>
                  </a:cubicBezTo>
                  <a:cubicBezTo>
                    <a:pt x="33" y="45"/>
                    <a:pt x="33" y="45"/>
                    <a:pt x="33" y="45"/>
                  </a:cubicBezTo>
                  <a:cubicBezTo>
                    <a:pt x="31" y="48"/>
                    <a:pt x="27" y="48"/>
                    <a:pt x="24" y="46"/>
                  </a:cubicBezTo>
                  <a:cubicBezTo>
                    <a:pt x="3" y="30"/>
                    <a:pt x="3" y="30"/>
                    <a:pt x="3" y="30"/>
                  </a:cubicBezTo>
                  <a:cubicBezTo>
                    <a:pt x="0" y="28"/>
                    <a:pt x="0" y="24"/>
                    <a:pt x="2" y="21"/>
                  </a:cubicBezTo>
                  <a:cubicBezTo>
                    <a:pt x="16" y="3"/>
                    <a:pt x="16" y="3"/>
                    <a:pt x="16" y="3"/>
                  </a:cubicBezTo>
                  <a:cubicBezTo>
                    <a:pt x="18" y="1"/>
                    <a:pt x="22" y="0"/>
                    <a:pt x="25" y="2"/>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43" name="Freeform 94"/>
            <p:cNvSpPr>
              <a:spLocks/>
            </p:cNvSpPr>
            <p:nvPr/>
          </p:nvSpPr>
          <p:spPr bwMode="auto">
            <a:xfrm>
              <a:off x="8313704" y="4703893"/>
              <a:ext cx="31340" cy="30611"/>
            </a:xfrm>
            <a:custGeom>
              <a:avLst/>
              <a:gdLst>
                <a:gd name="T0" fmla="*/ 25 w 50"/>
                <a:gd name="T1" fmla="*/ 2 h 49"/>
                <a:gd name="T2" fmla="*/ 46 w 50"/>
                <a:gd name="T3" fmla="*/ 18 h 49"/>
                <a:gd name="T4" fmla="*/ 47 w 50"/>
                <a:gd name="T5" fmla="*/ 27 h 49"/>
                <a:gd name="T6" fmla="*/ 33 w 50"/>
                <a:gd name="T7" fmla="*/ 45 h 49"/>
                <a:gd name="T8" fmla="*/ 25 w 50"/>
                <a:gd name="T9" fmla="*/ 47 h 49"/>
                <a:gd name="T10" fmla="*/ 3 w 50"/>
                <a:gd name="T11" fmla="*/ 30 h 49"/>
                <a:gd name="T12" fmla="*/ 2 w 50"/>
                <a:gd name="T13" fmla="*/ 22 h 49"/>
                <a:gd name="T14" fmla="*/ 16 w 50"/>
                <a:gd name="T15" fmla="*/ 3 h 49"/>
                <a:gd name="T16" fmla="*/ 25 w 50"/>
                <a:gd name="T17" fmla="*/ 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49">
                  <a:moveTo>
                    <a:pt x="25" y="2"/>
                  </a:moveTo>
                  <a:cubicBezTo>
                    <a:pt x="46" y="18"/>
                    <a:pt x="46" y="18"/>
                    <a:pt x="46" y="18"/>
                  </a:cubicBezTo>
                  <a:cubicBezTo>
                    <a:pt x="49" y="20"/>
                    <a:pt x="50" y="24"/>
                    <a:pt x="47" y="27"/>
                  </a:cubicBezTo>
                  <a:cubicBezTo>
                    <a:pt x="33" y="45"/>
                    <a:pt x="33" y="45"/>
                    <a:pt x="33" y="45"/>
                  </a:cubicBezTo>
                  <a:cubicBezTo>
                    <a:pt x="31" y="48"/>
                    <a:pt x="27" y="49"/>
                    <a:pt x="25" y="47"/>
                  </a:cubicBezTo>
                  <a:cubicBezTo>
                    <a:pt x="3" y="30"/>
                    <a:pt x="3" y="30"/>
                    <a:pt x="3" y="30"/>
                  </a:cubicBezTo>
                  <a:cubicBezTo>
                    <a:pt x="0" y="28"/>
                    <a:pt x="0" y="24"/>
                    <a:pt x="2" y="22"/>
                  </a:cubicBezTo>
                  <a:cubicBezTo>
                    <a:pt x="16" y="3"/>
                    <a:pt x="16" y="3"/>
                    <a:pt x="16" y="3"/>
                  </a:cubicBezTo>
                  <a:cubicBezTo>
                    <a:pt x="18" y="1"/>
                    <a:pt x="22" y="0"/>
                    <a:pt x="25" y="2"/>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44" name="Freeform 95"/>
            <p:cNvSpPr>
              <a:spLocks/>
            </p:cNvSpPr>
            <p:nvPr/>
          </p:nvSpPr>
          <p:spPr bwMode="auto">
            <a:xfrm>
              <a:off x="8288195" y="4684943"/>
              <a:ext cx="31340" cy="30247"/>
            </a:xfrm>
            <a:custGeom>
              <a:avLst/>
              <a:gdLst>
                <a:gd name="T0" fmla="*/ 25 w 50"/>
                <a:gd name="T1" fmla="*/ 2 h 49"/>
                <a:gd name="T2" fmla="*/ 47 w 50"/>
                <a:gd name="T3" fmla="*/ 19 h 49"/>
                <a:gd name="T4" fmla="*/ 48 w 50"/>
                <a:gd name="T5" fmla="*/ 27 h 49"/>
                <a:gd name="T6" fmla="*/ 34 w 50"/>
                <a:gd name="T7" fmla="*/ 45 h 49"/>
                <a:gd name="T8" fmla="*/ 25 w 50"/>
                <a:gd name="T9" fmla="*/ 47 h 49"/>
                <a:gd name="T10" fmla="*/ 4 w 50"/>
                <a:gd name="T11" fmla="*/ 31 h 49"/>
                <a:gd name="T12" fmla="*/ 2 w 50"/>
                <a:gd name="T13" fmla="*/ 22 h 49"/>
                <a:gd name="T14" fmla="*/ 16 w 50"/>
                <a:gd name="T15" fmla="*/ 4 h 49"/>
                <a:gd name="T16" fmla="*/ 25 w 50"/>
                <a:gd name="T17" fmla="*/ 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49">
                  <a:moveTo>
                    <a:pt x="25" y="2"/>
                  </a:moveTo>
                  <a:cubicBezTo>
                    <a:pt x="47" y="19"/>
                    <a:pt x="47" y="19"/>
                    <a:pt x="47" y="19"/>
                  </a:cubicBezTo>
                  <a:cubicBezTo>
                    <a:pt x="49" y="21"/>
                    <a:pt x="50" y="25"/>
                    <a:pt x="48" y="27"/>
                  </a:cubicBezTo>
                  <a:cubicBezTo>
                    <a:pt x="34" y="45"/>
                    <a:pt x="34" y="45"/>
                    <a:pt x="34" y="45"/>
                  </a:cubicBezTo>
                  <a:cubicBezTo>
                    <a:pt x="32" y="48"/>
                    <a:pt x="28" y="49"/>
                    <a:pt x="25" y="47"/>
                  </a:cubicBezTo>
                  <a:cubicBezTo>
                    <a:pt x="4" y="31"/>
                    <a:pt x="4" y="31"/>
                    <a:pt x="4" y="31"/>
                  </a:cubicBezTo>
                  <a:cubicBezTo>
                    <a:pt x="1" y="28"/>
                    <a:pt x="0" y="24"/>
                    <a:pt x="2" y="22"/>
                  </a:cubicBezTo>
                  <a:cubicBezTo>
                    <a:pt x="16" y="4"/>
                    <a:pt x="16" y="4"/>
                    <a:pt x="16" y="4"/>
                  </a:cubicBezTo>
                  <a:cubicBezTo>
                    <a:pt x="18" y="1"/>
                    <a:pt x="23" y="0"/>
                    <a:pt x="25" y="2"/>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45" name="Freeform 96"/>
            <p:cNvSpPr>
              <a:spLocks/>
            </p:cNvSpPr>
            <p:nvPr/>
          </p:nvSpPr>
          <p:spPr bwMode="auto">
            <a:xfrm>
              <a:off x="8263414" y="4665630"/>
              <a:ext cx="30611" cy="30247"/>
            </a:xfrm>
            <a:custGeom>
              <a:avLst/>
              <a:gdLst>
                <a:gd name="T0" fmla="*/ 25 w 49"/>
                <a:gd name="T1" fmla="*/ 3 h 49"/>
                <a:gd name="T2" fmla="*/ 46 w 49"/>
                <a:gd name="T3" fmla="*/ 19 h 49"/>
                <a:gd name="T4" fmla="*/ 47 w 49"/>
                <a:gd name="T5" fmla="*/ 28 h 49"/>
                <a:gd name="T6" fmla="*/ 33 w 49"/>
                <a:gd name="T7" fmla="*/ 46 h 49"/>
                <a:gd name="T8" fmla="*/ 24 w 49"/>
                <a:gd name="T9" fmla="*/ 47 h 49"/>
                <a:gd name="T10" fmla="*/ 3 w 49"/>
                <a:gd name="T11" fmla="*/ 31 h 49"/>
                <a:gd name="T12" fmla="*/ 2 w 49"/>
                <a:gd name="T13" fmla="*/ 22 h 49"/>
                <a:gd name="T14" fmla="*/ 16 w 49"/>
                <a:gd name="T15" fmla="*/ 4 h 49"/>
                <a:gd name="T16" fmla="*/ 25 w 49"/>
                <a:gd name="T17" fmla="*/ 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49">
                  <a:moveTo>
                    <a:pt x="25" y="3"/>
                  </a:moveTo>
                  <a:cubicBezTo>
                    <a:pt x="46" y="19"/>
                    <a:pt x="46" y="19"/>
                    <a:pt x="46" y="19"/>
                  </a:cubicBezTo>
                  <a:cubicBezTo>
                    <a:pt x="49" y="21"/>
                    <a:pt x="49" y="25"/>
                    <a:pt x="47" y="28"/>
                  </a:cubicBezTo>
                  <a:cubicBezTo>
                    <a:pt x="33" y="46"/>
                    <a:pt x="33" y="46"/>
                    <a:pt x="33" y="46"/>
                  </a:cubicBezTo>
                  <a:cubicBezTo>
                    <a:pt x="31" y="48"/>
                    <a:pt x="27" y="49"/>
                    <a:pt x="24" y="47"/>
                  </a:cubicBezTo>
                  <a:cubicBezTo>
                    <a:pt x="3" y="31"/>
                    <a:pt x="3" y="31"/>
                    <a:pt x="3" y="31"/>
                  </a:cubicBezTo>
                  <a:cubicBezTo>
                    <a:pt x="0" y="29"/>
                    <a:pt x="0" y="25"/>
                    <a:pt x="2" y="22"/>
                  </a:cubicBezTo>
                  <a:cubicBezTo>
                    <a:pt x="16" y="4"/>
                    <a:pt x="16" y="4"/>
                    <a:pt x="16" y="4"/>
                  </a:cubicBezTo>
                  <a:cubicBezTo>
                    <a:pt x="18" y="1"/>
                    <a:pt x="22" y="0"/>
                    <a:pt x="25" y="3"/>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46" name="Freeform 97"/>
            <p:cNvSpPr>
              <a:spLocks/>
            </p:cNvSpPr>
            <p:nvPr/>
          </p:nvSpPr>
          <p:spPr bwMode="auto">
            <a:xfrm>
              <a:off x="8237904" y="4647043"/>
              <a:ext cx="30247" cy="29883"/>
            </a:xfrm>
            <a:custGeom>
              <a:avLst/>
              <a:gdLst>
                <a:gd name="T0" fmla="*/ 25 w 49"/>
                <a:gd name="T1" fmla="*/ 2 h 48"/>
                <a:gd name="T2" fmla="*/ 46 w 49"/>
                <a:gd name="T3" fmla="*/ 18 h 48"/>
                <a:gd name="T4" fmla="*/ 47 w 49"/>
                <a:gd name="T5" fmla="*/ 27 h 48"/>
                <a:gd name="T6" fmla="*/ 33 w 49"/>
                <a:gd name="T7" fmla="*/ 45 h 48"/>
                <a:gd name="T8" fmla="*/ 24 w 49"/>
                <a:gd name="T9" fmla="*/ 46 h 48"/>
                <a:gd name="T10" fmla="*/ 3 w 49"/>
                <a:gd name="T11" fmla="*/ 30 h 48"/>
                <a:gd name="T12" fmla="*/ 2 w 49"/>
                <a:gd name="T13" fmla="*/ 21 h 48"/>
                <a:gd name="T14" fmla="*/ 16 w 49"/>
                <a:gd name="T15" fmla="*/ 3 h 48"/>
                <a:gd name="T16" fmla="*/ 25 w 49"/>
                <a:gd name="T17"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48">
                  <a:moveTo>
                    <a:pt x="25" y="2"/>
                  </a:moveTo>
                  <a:cubicBezTo>
                    <a:pt x="46" y="18"/>
                    <a:pt x="46" y="18"/>
                    <a:pt x="46" y="18"/>
                  </a:cubicBezTo>
                  <a:cubicBezTo>
                    <a:pt x="49" y="20"/>
                    <a:pt x="49" y="24"/>
                    <a:pt x="47" y="27"/>
                  </a:cubicBezTo>
                  <a:cubicBezTo>
                    <a:pt x="33" y="45"/>
                    <a:pt x="33" y="45"/>
                    <a:pt x="33" y="45"/>
                  </a:cubicBezTo>
                  <a:cubicBezTo>
                    <a:pt x="31" y="48"/>
                    <a:pt x="27" y="48"/>
                    <a:pt x="24" y="46"/>
                  </a:cubicBezTo>
                  <a:cubicBezTo>
                    <a:pt x="3" y="30"/>
                    <a:pt x="3" y="30"/>
                    <a:pt x="3" y="30"/>
                  </a:cubicBezTo>
                  <a:cubicBezTo>
                    <a:pt x="0" y="28"/>
                    <a:pt x="0" y="24"/>
                    <a:pt x="2" y="21"/>
                  </a:cubicBezTo>
                  <a:cubicBezTo>
                    <a:pt x="16" y="3"/>
                    <a:pt x="16" y="3"/>
                    <a:pt x="16" y="3"/>
                  </a:cubicBezTo>
                  <a:cubicBezTo>
                    <a:pt x="18" y="0"/>
                    <a:pt x="22" y="0"/>
                    <a:pt x="25" y="2"/>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47" name="Freeform 98"/>
            <p:cNvSpPr>
              <a:spLocks/>
            </p:cNvSpPr>
            <p:nvPr/>
          </p:nvSpPr>
          <p:spPr bwMode="auto">
            <a:xfrm>
              <a:off x="8212030" y="4627729"/>
              <a:ext cx="31340" cy="29883"/>
            </a:xfrm>
            <a:custGeom>
              <a:avLst/>
              <a:gdLst>
                <a:gd name="T0" fmla="*/ 25 w 50"/>
                <a:gd name="T1" fmla="*/ 2 h 48"/>
                <a:gd name="T2" fmla="*/ 47 w 50"/>
                <a:gd name="T3" fmla="*/ 18 h 48"/>
                <a:gd name="T4" fmla="*/ 48 w 50"/>
                <a:gd name="T5" fmla="*/ 27 h 48"/>
                <a:gd name="T6" fmla="*/ 34 w 50"/>
                <a:gd name="T7" fmla="*/ 45 h 48"/>
                <a:gd name="T8" fmla="*/ 25 w 50"/>
                <a:gd name="T9" fmla="*/ 46 h 48"/>
                <a:gd name="T10" fmla="*/ 4 w 50"/>
                <a:gd name="T11" fmla="*/ 30 h 48"/>
                <a:gd name="T12" fmla="*/ 2 w 50"/>
                <a:gd name="T13" fmla="*/ 21 h 48"/>
                <a:gd name="T14" fmla="*/ 16 w 50"/>
                <a:gd name="T15" fmla="*/ 3 h 48"/>
                <a:gd name="T16" fmla="*/ 25 w 50"/>
                <a:gd name="T17"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48">
                  <a:moveTo>
                    <a:pt x="25" y="2"/>
                  </a:moveTo>
                  <a:cubicBezTo>
                    <a:pt x="47" y="18"/>
                    <a:pt x="47" y="18"/>
                    <a:pt x="47" y="18"/>
                  </a:cubicBezTo>
                  <a:cubicBezTo>
                    <a:pt x="49" y="20"/>
                    <a:pt x="50" y="24"/>
                    <a:pt x="48" y="27"/>
                  </a:cubicBezTo>
                  <a:cubicBezTo>
                    <a:pt x="34" y="45"/>
                    <a:pt x="34" y="45"/>
                    <a:pt x="34" y="45"/>
                  </a:cubicBezTo>
                  <a:cubicBezTo>
                    <a:pt x="32" y="48"/>
                    <a:pt x="28" y="48"/>
                    <a:pt x="25" y="46"/>
                  </a:cubicBezTo>
                  <a:cubicBezTo>
                    <a:pt x="4" y="30"/>
                    <a:pt x="4" y="30"/>
                    <a:pt x="4" y="30"/>
                  </a:cubicBezTo>
                  <a:cubicBezTo>
                    <a:pt x="1" y="28"/>
                    <a:pt x="0" y="24"/>
                    <a:pt x="2" y="21"/>
                  </a:cubicBezTo>
                  <a:cubicBezTo>
                    <a:pt x="16" y="3"/>
                    <a:pt x="16" y="3"/>
                    <a:pt x="16" y="3"/>
                  </a:cubicBezTo>
                  <a:cubicBezTo>
                    <a:pt x="18" y="0"/>
                    <a:pt x="22" y="0"/>
                    <a:pt x="25" y="2"/>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48" name="Freeform 99"/>
            <p:cNvSpPr>
              <a:spLocks/>
            </p:cNvSpPr>
            <p:nvPr/>
          </p:nvSpPr>
          <p:spPr bwMode="auto">
            <a:xfrm>
              <a:off x="8187250" y="4608416"/>
              <a:ext cx="30611" cy="29883"/>
            </a:xfrm>
            <a:custGeom>
              <a:avLst/>
              <a:gdLst>
                <a:gd name="T0" fmla="*/ 25 w 49"/>
                <a:gd name="T1" fmla="*/ 2 h 48"/>
                <a:gd name="T2" fmla="*/ 46 w 49"/>
                <a:gd name="T3" fmla="*/ 18 h 48"/>
                <a:gd name="T4" fmla="*/ 47 w 49"/>
                <a:gd name="T5" fmla="*/ 27 h 48"/>
                <a:gd name="T6" fmla="*/ 33 w 49"/>
                <a:gd name="T7" fmla="*/ 45 h 48"/>
                <a:gd name="T8" fmla="*/ 24 w 49"/>
                <a:gd name="T9" fmla="*/ 46 h 48"/>
                <a:gd name="T10" fmla="*/ 3 w 49"/>
                <a:gd name="T11" fmla="*/ 30 h 48"/>
                <a:gd name="T12" fmla="*/ 2 w 49"/>
                <a:gd name="T13" fmla="*/ 21 h 48"/>
                <a:gd name="T14" fmla="*/ 16 w 49"/>
                <a:gd name="T15" fmla="*/ 3 h 48"/>
                <a:gd name="T16" fmla="*/ 25 w 49"/>
                <a:gd name="T17"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48">
                  <a:moveTo>
                    <a:pt x="25" y="2"/>
                  </a:moveTo>
                  <a:cubicBezTo>
                    <a:pt x="46" y="18"/>
                    <a:pt x="46" y="18"/>
                    <a:pt x="46" y="18"/>
                  </a:cubicBezTo>
                  <a:cubicBezTo>
                    <a:pt x="49" y="20"/>
                    <a:pt x="49" y="24"/>
                    <a:pt x="47" y="27"/>
                  </a:cubicBezTo>
                  <a:cubicBezTo>
                    <a:pt x="33" y="45"/>
                    <a:pt x="33" y="45"/>
                    <a:pt x="33" y="45"/>
                  </a:cubicBezTo>
                  <a:cubicBezTo>
                    <a:pt x="31" y="48"/>
                    <a:pt x="27" y="48"/>
                    <a:pt x="24" y="46"/>
                  </a:cubicBezTo>
                  <a:cubicBezTo>
                    <a:pt x="3" y="30"/>
                    <a:pt x="3" y="30"/>
                    <a:pt x="3" y="30"/>
                  </a:cubicBezTo>
                  <a:cubicBezTo>
                    <a:pt x="0" y="28"/>
                    <a:pt x="0" y="24"/>
                    <a:pt x="2" y="21"/>
                  </a:cubicBezTo>
                  <a:cubicBezTo>
                    <a:pt x="16" y="3"/>
                    <a:pt x="16" y="3"/>
                    <a:pt x="16" y="3"/>
                  </a:cubicBezTo>
                  <a:cubicBezTo>
                    <a:pt x="18" y="1"/>
                    <a:pt x="22" y="0"/>
                    <a:pt x="25" y="2"/>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49" name="Freeform 100"/>
            <p:cNvSpPr>
              <a:spLocks/>
            </p:cNvSpPr>
            <p:nvPr/>
          </p:nvSpPr>
          <p:spPr bwMode="auto">
            <a:xfrm>
              <a:off x="8161740" y="4589101"/>
              <a:ext cx="30611" cy="30611"/>
            </a:xfrm>
            <a:custGeom>
              <a:avLst/>
              <a:gdLst>
                <a:gd name="T0" fmla="*/ 25 w 49"/>
                <a:gd name="T1" fmla="*/ 2 h 49"/>
                <a:gd name="T2" fmla="*/ 46 w 49"/>
                <a:gd name="T3" fmla="*/ 18 h 49"/>
                <a:gd name="T4" fmla="*/ 47 w 49"/>
                <a:gd name="T5" fmla="*/ 27 h 49"/>
                <a:gd name="T6" fmla="*/ 33 w 49"/>
                <a:gd name="T7" fmla="*/ 45 h 49"/>
                <a:gd name="T8" fmla="*/ 24 w 49"/>
                <a:gd name="T9" fmla="*/ 46 h 49"/>
                <a:gd name="T10" fmla="*/ 3 w 49"/>
                <a:gd name="T11" fmla="*/ 30 h 49"/>
                <a:gd name="T12" fmla="*/ 2 w 49"/>
                <a:gd name="T13" fmla="*/ 22 h 49"/>
                <a:gd name="T14" fmla="*/ 16 w 49"/>
                <a:gd name="T15" fmla="*/ 3 h 49"/>
                <a:gd name="T16" fmla="*/ 25 w 49"/>
                <a:gd name="T17" fmla="*/ 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49">
                  <a:moveTo>
                    <a:pt x="25" y="2"/>
                  </a:moveTo>
                  <a:cubicBezTo>
                    <a:pt x="46" y="18"/>
                    <a:pt x="46" y="18"/>
                    <a:pt x="46" y="18"/>
                  </a:cubicBezTo>
                  <a:cubicBezTo>
                    <a:pt x="49" y="20"/>
                    <a:pt x="49" y="24"/>
                    <a:pt x="47" y="27"/>
                  </a:cubicBezTo>
                  <a:cubicBezTo>
                    <a:pt x="33" y="45"/>
                    <a:pt x="33" y="45"/>
                    <a:pt x="33" y="45"/>
                  </a:cubicBezTo>
                  <a:cubicBezTo>
                    <a:pt x="31" y="48"/>
                    <a:pt x="27" y="49"/>
                    <a:pt x="24" y="46"/>
                  </a:cubicBezTo>
                  <a:cubicBezTo>
                    <a:pt x="3" y="30"/>
                    <a:pt x="3" y="30"/>
                    <a:pt x="3" y="30"/>
                  </a:cubicBezTo>
                  <a:cubicBezTo>
                    <a:pt x="0" y="28"/>
                    <a:pt x="0" y="24"/>
                    <a:pt x="2" y="22"/>
                  </a:cubicBezTo>
                  <a:cubicBezTo>
                    <a:pt x="16" y="3"/>
                    <a:pt x="16" y="3"/>
                    <a:pt x="16" y="3"/>
                  </a:cubicBezTo>
                  <a:cubicBezTo>
                    <a:pt x="18" y="1"/>
                    <a:pt x="22" y="0"/>
                    <a:pt x="25" y="2"/>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50" name="Freeform 101"/>
            <p:cNvSpPr>
              <a:spLocks/>
            </p:cNvSpPr>
            <p:nvPr/>
          </p:nvSpPr>
          <p:spPr bwMode="auto">
            <a:xfrm>
              <a:off x="8136232" y="4570151"/>
              <a:ext cx="30976" cy="30247"/>
            </a:xfrm>
            <a:custGeom>
              <a:avLst/>
              <a:gdLst>
                <a:gd name="T0" fmla="*/ 25 w 50"/>
                <a:gd name="T1" fmla="*/ 2 h 49"/>
                <a:gd name="T2" fmla="*/ 46 w 50"/>
                <a:gd name="T3" fmla="*/ 18 h 49"/>
                <a:gd name="T4" fmla="*/ 48 w 50"/>
                <a:gd name="T5" fmla="*/ 27 h 49"/>
                <a:gd name="T6" fmla="*/ 34 w 50"/>
                <a:gd name="T7" fmla="*/ 45 h 49"/>
                <a:gd name="T8" fmla="*/ 25 w 50"/>
                <a:gd name="T9" fmla="*/ 47 h 49"/>
                <a:gd name="T10" fmla="*/ 4 w 50"/>
                <a:gd name="T11" fmla="*/ 31 h 49"/>
                <a:gd name="T12" fmla="*/ 2 w 50"/>
                <a:gd name="T13" fmla="*/ 22 h 49"/>
                <a:gd name="T14" fmla="*/ 16 w 50"/>
                <a:gd name="T15" fmla="*/ 4 h 49"/>
                <a:gd name="T16" fmla="*/ 25 w 50"/>
                <a:gd name="T17" fmla="*/ 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49">
                  <a:moveTo>
                    <a:pt x="25" y="2"/>
                  </a:moveTo>
                  <a:cubicBezTo>
                    <a:pt x="46" y="18"/>
                    <a:pt x="46" y="18"/>
                    <a:pt x="46" y="18"/>
                  </a:cubicBezTo>
                  <a:cubicBezTo>
                    <a:pt x="49" y="21"/>
                    <a:pt x="50" y="25"/>
                    <a:pt x="48" y="27"/>
                  </a:cubicBezTo>
                  <a:cubicBezTo>
                    <a:pt x="34" y="45"/>
                    <a:pt x="34" y="45"/>
                    <a:pt x="34" y="45"/>
                  </a:cubicBezTo>
                  <a:cubicBezTo>
                    <a:pt x="32" y="48"/>
                    <a:pt x="28" y="49"/>
                    <a:pt x="25" y="47"/>
                  </a:cubicBezTo>
                  <a:cubicBezTo>
                    <a:pt x="4" y="31"/>
                    <a:pt x="4" y="31"/>
                    <a:pt x="4" y="31"/>
                  </a:cubicBezTo>
                  <a:cubicBezTo>
                    <a:pt x="1" y="28"/>
                    <a:pt x="0" y="24"/>
                    <a:pt x="2" y="22"/>
                  </a:cubicBezTo>
                  <a:cubicBezTo>
                    <a:pt x="16" y="4"/>
                    <a:pt x="16" y="4"/>
                    <a:pt x="16" y="4"/>
                  </a:cubicBezTo>
                  <a:cubicBezTo>
                    <a:pt x="18" y="1"/>
                    <a:pt x="22" y="0"/>
                    <a:pt x="25" y="2"/>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51" name="Freeform 102"/>
            <p:cNvSpPr>
              <a:spLocks/>
            </p:cNvSpPr>
            <p:nvPr/>
          </p:nvSpPr>
          <p:spPr bwMode="auto">
            <a:xfrm>
              <a:off x="8111085" y="4550836"/>
              <a:ext cx="30611" cy="30247"/>
            </a:xfrm>
            <a:custGeom>
              <a:avLst/>
              <a:gdLst>
                <a:gd name="T0" fmla="*/ 25 w 49"/>
                <a:gd name="T1" fmla="*/ 3 h 49"/>
                <a:gd name="T2" fmla="*/ 46 w 49"/>
                <a:gd name="T3" fmla="*/ 19 h 49"/>
                <a:gd name="T4" fmla="*/ 47 w 49"/>
                <a:gd name="T5" fmla="*/ 28 h 49"/>
                <a:gd name="T6" fmla="*/ 33 w 49"/>
                <a:gd name="T7" fmla="*/ 46 h 49"/>
                <a:gd name="T8" fmla="*/ 24 w 49"/>
                <a:gd name="T9" fmla="*/ 47 h 49"/>
                <a:gd name="T10" fmla="*/ 3 w 49"/>
                <a:gd name="T11" fmla="*/ 31 h 49"/>
                <a:gd name="T12" fmla="*/ 2 w 49"/>
                <a:gd name="T13" fmla="*/ 22 h 49"/>
                <a:gd name="T14" fmla="*/ 16 w 49"/>
                <a:gd name="T15" fmla="*/ 4 h 49"/>
                <a:gd name="T16" fmla="*/ 25 w 49"/>
                <a:gd name="T17" fmla="*/ 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49">
                  <a:moveTo>
                    <a:pt x="25" y="3"/>
                  </a:moveTo>
                  <a:cubicBezTo>
                    <a:pt x="46" y="19"/>
                    <a:pt x="46" y="19"/>
                    <a:pt x="46" y="19"/>
                  </a:cubicBezTo>
                  <a:cubicBezTo>
                    <a:pt x="49" y="21"/>
                    <a:pt x="49" y="25"/>
                    <a:pt x="47" y="28"/>
                  </a:cubicBezTo>
                  <a:cubicBezTo>
                    <a:pt x="33" y="46"/>
                    <a:pt x="33" y="46"/>
                    <a:pt x="33" y="46"/>
                  </a:cubicBezTo>
                  <a:cubicBezTo>
                    <a:pt x="31" y="48"/>
                    <a:pt x="27" y="49"/>
                    <a:pt x="24" y="47"/>
                  </a:cubicBezTo>
                  <a:cubicBezTo>
                    <a:pt x="3" y="31"/>
                    <a:pt x="3" y="31"/>
                    <a:pt x="3" y="31"/>
                  </a:cubicBezTo>
                  <a:cubicBezTo>
                    <a:pt x="0" y="29"/>
                    <a:pt x="0" y="25"/>
                    <a:pt x="2" y="22"/>
                  </a:cubicBezTo>
                  <a:cubicBezTo>
                    <a:pt x="16" y="4"/>
                    <a:pt x="16" y="4"/>
                    <a:pt x="16" y="4"/>
                  </a:cubicBezTo>
                  <a:cubicBezTo>
                    <a:pt x="18" y="1"/>
                    <a:pt x="22" y="0"/>
                    <a:pt x="25" y="3"/>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52" name="Freeform 103"/>
            <p:cNvSpPr>
              <a:spLocks/>
            </p:cNvSpPr>
            <p:nvPr/>
          </p:nvSpPr>
          <p:spPr bwMode="auto">
            <a:xfrm>
              <a:off x="8082661" y="4529699"/>
              <a:ext cx="32798" cy="31705"/>
            </a:xfrm>
            <a:custGeom>
              <a:avLst/>
              <a:gdLst>
                <a:gd name="T0" fmla="*/ 25 w 53"/>
                <a:gd name="T1" fmla="*/ 2 h 51"/>
                <a:gd name="T2" fmla="*/ 49 w 53"/>
                <a:gd name="T3" fmla="*/ 21 h 51"/>
                <a:gd name="T4" fmla="*/ 51 w 53"/>
                <a:gd name="T5" fmla="*/ 29 h 51"/>
                <a:gd name="T6" fmla="*/ 37 w 53"/>
                <a:gd name="T7" fmla="*/ 47 h 51"/>
                <a:gd name="T8" fmla="*/ 28 w 53"/>
                <a:gd name="T9" fmla="*/ 49 h 51"/>
                <a:gd name="T10" fmla="*/ 3 w 53"/>
                <a:gd name="T11" fmla="*/ 30 h 51"/>
                <a:gd name="T12" fmla="*/ 2 w 53"/>
                <a:gd name="T13" fmla="*/ 21 h 51"/>
                <a:gd name="T14" fmla="*/ 16 w 53"/>
                <a:gd name="T15" fmla="*/ 3 h 51"/>
                <a:gd name="T16" fmla="*/ 25 w 53"/>
                <a:gd name="T17" fmla="*/ 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51">
                  <a:moveTo>
                    <a:pt x="25" y="2"/>
                  </a:moveTo>
                  <a:cubicBezTo>
                    <a:pt x="49" y="21"/>
                    <a:pt x="49" y="21"/>
                    <a:pt x="49" y="21"/>
                  </a:cubicBezTo>
                  <a:cubicBezTo>
                    <a:pt x="52" y="23"/>
                    <a:pt x="53" y="27"/>
                    <a:pt x="51" y="29"/>
                  </a:cubicBezTo>
                  <a:cubicBezTo>
                    <a:pt x="37" y="47"/>
                    <a:pt x="37" y="47"/>
                    <a:pt x="37" y="47"/>
                  </a:cubicBezTo>
                  <a:cubicBezTo>
                    <a:pt x="35" y="50"/>
                    <a:pt x="31" y="51"/>
                    <a:pt x="28" y="49"/>
                  </a:cubicBezTo>
                  <a:cubicBezTo>
                    <a:pt x="3" y="30"/>
                    <a:pt x="3" y="30"/>
                    <a:pt x="3" y="30"/>
                  </a:cubicBezTo>
                  <a:cubicBezTo>
                    <a:pt x="0" y="28"/>
                    <a:pt x="0" y="24"/>
                    <a:pt x="2" y="21"/>
                  </a:cubicBezTo>
                  <a:cubicBezTo>
                    <a:pt x="16" y="3"/>
                    <a:pt x="16" y="3"/>
                    <a:pt x="16" y="3"/>
                  </a:cubicBezTo>
                  <a:cubicBezTo>
                    <a:pt x="18" y="0"/>
                    <a:pt x="22" y="0"/>
                    <a:pt x="25" y="2"/>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53" name="Freeform 104"/>
            <p:cNvSpPr>
              <a:spLocks/>
            </p:cNvSpPr>
            <p:nvPr/>
          </p:nvSpPr>
          <p:spPr bwMode="auto">
            <a:xfrm>
              <a:off x="8393148" y="4800830"/>
              <a:ext cx="36078" cy="36807"/>
            </a:xfrm>
            <a:custGeom>
              <a:avLst/>
              <a:gdLst>
                <a:gd name="T0" fmla="*/ 32 w 58"/>
                <a:gd name="T1" fmla="*/ 3 h 59"/>
                <a:gd name="T2" fmla="*/ 54 w 58"/>
                <a:gd name="T3" fmla="*/ 19 h 59"/>
                <a:gd name="T4" fmla="*/ 56 w 58"/>
                <a:gd name="T5" fmla="*/ 30 h 59"/>
                <a:gd name="T6" fmla="*/ 37 w 58"/>
                <a:gd name="T7" fmla="*/ 55 h 59"/>
                <a:gd name="T8" fmla="*/ 26 w 58"/>
                <a:gd name="T9" fmla="*/ 56 h 59"/>
                <a:gd name="T10" fmla="*/ 4 w 58"/>
                <a:gd name="T11" fmla="*/ 40 h 59"/>
                <a:gd name="T12" fmla="*/ 3 w 58"/>
                <a:gd name="T13" fmla="*/ 29 h 59"/>
                <a:gd name="T14" fmla="*/ 22 w 58"/>
                <a:gd name="T15" fmla="*/ 4 h 59"/>
                <a:gd name="T16" fmla="*/ 32 w 58"/>
                <a:gd name="T17" fmla="*/ 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59">
                  <a:moveTo>
                    <a:pt x="32" y="3"/>
                  </a:moveTo>
                  <a:cubicBezTo>
                    <a:pt x="54" y="19"/>
                    <a:pt x="54" y="19"/>
                    <a:pt x="54" y="19"/>
                  </a:cubicBezTo>
                  <a:cubicBezTo>
                    <a:pt x="58" y="22"/>
                    <a:pt x="58" y="27"/>
                    <a:pt x="56" y="30"/>
                  </a:cubicBezTo>
                  <a:cubicBezTo>
                    <a:pt x="37" y="55"/>
                    <a:pt x="37" y="55"/>
                    <a:pt x="37" y="55"/>
                  </a:cubicBezTo>
                  <a:cubicBezTo>
                    <a:pt x="34" y="58"/>
                    <a:pt x="29" y="59"/>
                    <a:pt x="26" y="56"/>
                  </a:cubicBezTo>
                  <a:cubicBezTo>
                    <a:pt x="4" y="40"/>
                    <a:pt x="4" y="40"/>
                    <a:pt x="4" y="40"/>
                  </a:cubicBezTo>
                  <a:cubicBezTo>
                    <a:pt x="1" y="37"/>
                    <a:pt x="0" y="32"/>
                    <a:pt x="3" y="29"/>
                  </a:cubicBezTo>
                  <a:cubicBezTo>
                    <a:pt x="22" y="4"/>
                    <a:pt x="22" y="4"/>
                    <a:pt x="22" y="4"/>
                  </a:cubicBezTo>
                  <a:cubicBezTo>
                    <a:pt x="24" y="1"/>
                    <a:pt x="29" y="0"/>
                    <a:pt x="32" y="3"/>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54" name="Freeform 105"/>
            <p:cNvSpPr>
              <a:spLocks/>
            </p:cNvSpPr>
            <p:nvPr/>
          </p:nvSpPr>
          <p:spPr bwMode="auto">
            <a:xfrm>
              <a:off x="8365452" y="4780422"/>
              <a:ext cx="36442" cy="36078"/>
            </a:xfrm>
            <a:custGeom>
              <a:avLst/>
              <a:gdLst>
                <a:gd name="T0" fmla="*/ 32 w 58"/>
                <a:gd name="T1" fmla="*/ 2 h 58"/>
                <a:gd name="T2" fmla="*/ 54 w 58"/>
                <a:gd name="T3" fmla="*/ 19 h 58"/>
                <a:gd name="T4" fmla="*/ 56 w 58"/>
                <a:gd name="T5" fmla="*/ 30 h 58"/>
                <a:gd name="T6" fmla="*/ 37 w 58"/>
                <a:gd name="T7" fmla="*/ 54 h 58"/>
                <a:gd name="T8" fmla="*/ 26 w 58"/>
                <a:gd name="T9" fmla="*/ 56 h 58"/>
                <a:gd name="T10" fmla="*/ 4 w 58"/>
                <a:gd name="T11" fmla="*/ 39 h 58"/>
                <a:gd name="T12" fmla="*/ 3 w 58"/>
                <a:gd name="T13" fmla="*/ 29 h 58"/>
                <a:gd name="T14" fmla="*/ 22 w 58"/>
                <a:gd name="T15" fmla="*/ 4 h 58"/>
                <a:gd name="T16" fmla="*/ 32 w 58"/>
                <a:gd name="T17" fmla="*/ 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58">
                  <a:moveTo>
                    <a:pt x="32" y="2"/>
                  </a:moveTo>
                  <a:cubicBezTo>
                    <a:pt x="54" y="19"/>
                    <a:pt x="54" y="19"/>
                    <a:pt x="54" y="19"/>
                  </a:cubicBezTo>
                  <a:cubicBezTo>
                    <a:pt x="57" y="22"/>
                    <a:pt x="58" y="26"/>
                    <a:pt x="56" y="30"/>
                  </a:cubicBezTo>
                  <a:cubicBezTo>
                    <a:pt x="37" y="54"/>
                    <a:pt x="37" y="54"/>
                    <a:pt x="37" y="54"/>
                  </a:cubicBezTo>
                  <a:cubicBezTo>
                    <a:pt x="34" y="58"/>
                    <a:pt x="29" y="58"/>
                    <a:pt x="26" y="56"/>
                  </a:cubicBezTo>
                  <a:cubicBezTo>
                    <a:pt x="4" y="39"/>
                    <a:pt x="4" y="39"/>
                    <a:pt x="4" y="39"/>
                  </a:cubicBezTo>
                  <a:cubicBezTo>
                    <a:pt x="1" y="37"/>
                    <a:pt x="0" y="32"/>
                    <a:pt x="3" y="29"/>
                  </a:cubicBezTo>
                  <a:cubicBezTo>
                    <a:pt x="22" y="4"/>
                    <a:pt x="22" y="4"/>
                    <a:pt x="22" y="4"/>
                  </a:cubicBezTo>
                  <a:cubicBezTo>
                    <a:pt x="24" y="1"/>
                    <a:pt x="29" y="0"/>
                    <a:pt x="32" y="2"/>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55" name="Freeform 106"/>
            <p:cNvSpPr>
              <a:spLocks/>
            </p:cNvSpPr>
            <p:nvPr/>
          </p:nvSpPr>
          <p:spPr bwMode="auto">
            <a:xfrm>
              <a:off x="8338121" y="4759285"/>
              <a:ext cx="36078" cy="36807"/>
            </a:xfrm>
            <a:custGeom>
              <a:avLst/>
              <a:gdLst>
                <a:gd name="T0" fmla="*/ 32 w 58"/>
                <a:gd name="T1" fmla="*/ 3 h 59"/>
                <a:gd name="T2" fmla="*/ 54 w 58"/>
                <a:gd name="T3" fmla="*/ 20 h 59"/>
                <a:gd name="T4" fmla="*/ 55 w 58"/>
                <a:gd name="T5" fmla="*/ 30 h 59"/>
                <a:gd name="T6" fmla="*/ 36 w 58"/>
                <a:gd name="T7" fmla="*/ 55 h 59"/>
                <a:gd name="T8" fmla="*/ 26 w 58"/>
                <a:gd name="T9" fmla="*/ 56 h 59"/>
                <a:gd name="T10" fmla="*/ 4 w 58"/>
                <a:gd name="T11" fmla="*/ 40 h 59"/>
                <a:gd name="T12" fmla="*/ 2 w 58"/>
                <a:gd name="T13" fmla="*/ 29 h 59"/>
                <a:gd name="T14" fmla="*/ 21 w 58"/>
                <a:gd name="T15" fmla="*/ 4 h 59"/>
                <a:gd name="T16" fmla="*/ 32 w 58"/>
                <a:gd name="T17" fmla="*/ 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59">
                  <a:moveTo>
                    <a:pt x="32" y="3"/>
                  </a:moveTo>
                  <a:cubicBezTo>
                    <a:pt x="54" y="20"/>
                    <a:pt x="54" y="20"/>
                    <a:pt x="54" y="20"/>
                  </a:cubicBezTo>
                  <a:cubicBezTo>
                    <a:pt x="57" y="22"/>
                    <a:pt x="58" y="27"/>
                    <a:pt x="55" y="30"/>
                  </a:cubicBezTo>
                  <a:cubicBezTo>
                    <a:pt x="36" y="55"/>
                    <a:pt x="36" y="55"/>
                    <a:pt x="36" y="55"/>
                  </a:cubicBezTo>
                  <a:cubicBezTo>
                    <a:pt x="34" y="58"/>
                    <a:pt x="29" y="59"/>
                    <a:pt x="26" y="56"/>
                  </a:cubicBezTo>
                  <a:cubicBezTo>
                    <a:pt x="4" y="40"/>
                    <a:pt x="4" y="40"/>
                    <a:pt x="4" y="40"/>
                  </a:cubicBezTo>
                  <a:cubicBezTo>
                    <a:pt x="0" y="37"/>
                    <a:pt x="0" y="32"/>
                    <a:pt x="2" y="29"/>
                  </a:cubicBezTo>
                  <a:cubicBezTo>
                    <a:pt x="21" y="4"/>
                    <a:pt x="21" y="4"/>
                    <a:pt x="21" y="4"/>
                  </a:cubicBezTo>
                  <a:cubicBezTo>
                    <a:pt x="24" y="1"/>
                    <a:pt x="29" y="0"/>
                    <a:pt x="32" y="3"/>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56" name="Freeform 107"/>
            <p:cNvSpPr>
              <a:spLocks/>
            </p:cNvSpPr>
            <p:nvPr/>
          </p:nvSpPr>
          <p:spPr bwMode="auto">
            <a:xfrm>
              <a:off x="8310790" y="4738879"/>
              <a:ext cx="36078" cy="36078"/>
            </a:xfrm>
            <a:custGeom>
              <a:avLst/>
              <a:gdLst>
                <a:gd name="T0" fmla="*/ 32 w 58"/>
                <a:gd name="T1" fmla="*/ 2 h 58"/>
                <a:gd name="T2" fmla="*/ 54 w 58"/>
                <a:gd name="T3" fmla="*/ 19 h 58"/>
                <a:gd name="T4" fmla="*/ 55 w 58"/>
                <a:gd name="T5" fmla="*/ 30 h 58"/>
                <a:gd name="T6" fmla="*/ 36 w 58"/>
                <a:gd name="T7" fmla="*/ 54 h 58"/>
                <a:gd name="T8" fmla="*/ 26 w 58"/>
                <a:gd name="T9" fmla="*/ 56 h 58"/>
                <a:gd name="T10" fmla="*/ 4 w 58"/>
                <a:gd name="T11" fmla="*/ 39 h 58"/>
                <a:gd name="T12" fmla="*/ 2 w 58"/>
                <a:gd name="T13" fmla="*/ 29 h 58"/>
                <a:gd name="T14" fmla="*/ 21 w 58"/>
                <a:gd name="T15" fmla="*/ 4 h 58"/>
                <a:gd name="T16" fmla="*/ 32 w 58"/>
                <a:gd name="T17" fmla="*/ 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58">
                  <a:moveTo>
                    <a:pt x="32" y="2"/>
                  </a:moveTo>
                  <a:cubicBezTo>
                    <a:pt x="54" y="19"/>
                    <a:pt x="54" y="19"/>
                    <a:pt x="54" y="19"/>
                  </a:cubicBezTo>
                  <a:cubicBezTo>
                    <a:pt x="57" y="22"/>
                    <a:pt x="58" y="26"/>
                    <a:pt x="55" y="30"/>
                  </a:cubicBezTo>
                  <a:cubicBezTo>
                    <a:pt x="36" y="54"/>
                    <a:pt x="36" y="54"/>
                    <a:pt x="36" y="54"/>
                  </a:cubicBezTo>
                  <a:cubicBezTo>
                    <a:pt x="34" y="58"/>
                    <a:pt x="29" y="58"/>
                    <a:pt x="26" y="56"/>
                  </a:cubicBezTo>
                  <a:cubicBezTo>
                    <a:pt x="4" y="39"/>
                    <a:pt x="4" y="39"/>
                    <a:pt x="4" y="39"/>
                  </a:cubicBezTo>
                  <a:cubicBezTo>
                    <a:pt x="0" y="37"/>
                    <a:pt x="0" y="32"/>
                    <a:pt x="2" y="29"/>
                  </a:cubicBezTo>
                  <a:cubicBezTo>
                    <a:pt x="21" y="4"/>
                    <a:pt x="21" y="4"/>
                    <a:pt x="21" y="4"/>
                  </a:cubicBezTo>
                  <a:cubicBezTo>
                    <a:pt x="24" y="1"/>
                    <a:pt x="29" y="0"/>
                    <a:pt x="32" y="2"/>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57" name="Freeform 108"/>
            <p:cNvSpPr>
              <a:spLocks/>
            </p:cNvSpPr>
            <p:nvPr/>
          </p:nvSpPr>
          <p:spPr bwMode="auto">
            <a:xfrm>
              <a:off x="8283094" y="4717742"/>
              <a:ext cx="36442" cy="36442"/>
            </a:xfrm>
            <a:custGeom>
              <a:avLst/>
              <a:gdLst>
                <a:gd name="T0" fmla="*/ 32 w 58"/>
                <a:gd name="T1" fmla="*/ 3 h 59"/>
                <a:gd name="T2" fmla="*/ 54 w 58"/>
                <a:gd name="T3" fmla="*/ 20 h 59"/>
                <a:gd name="T4" fmla="*/ 55 w 58"/>
                <a:gd name="T5" fmla="*/ 30 h 59"/>
                <a:gd name="T6" fmla="*/ 36 w 58"/>
                <a:gd name="T7" fmla="*/ 55 h 59"/>
                <a:gd name="T8" fmla="*/ 25 w 58"/>
                <a:gd name="T9" fmla="*/ 56 h 59"/>
                <a:gd name="T10" fmla="*/ 4 w 58"/>
                <a:gd name="T11" fmla="*/ 40 h 59"/>
                <a:gd name="T12" fmla="*/ 2 w 58"/>
                <a:gd name="T13" fmla="*/ 29 h 59"/>
                <a:gd name="T14" fmla="*/ 21 w 58"/>
                <a:gd name="T15" fmla="*/ 4 h 59"/>
                <a:gd name="T16" fmla="*/ 32 w 58"/>
                <a:gd name="T17" fmla="*/ 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59">
                  <a:moveTo>
                    <a:pt x="32" y="3"/>
                  </a:moveTo>
                  <a:cubicBezTo>
                    <a:pt x="54" y="20"/>
                    <a:pt x="54" y="20"/>
                    <a:pt x="54" y="20"/>
                  </a:cubicBezTo>
                  <a:cubicBezTo>
                    <a:pt x="57" y="22"/>
                    <a:pt x="58" y="27"/>
                    <a:pt x="55" y="30"/>
                  </a:cubicBezTo>
                  <a:cubicBezTo>
                    <a:pt x="36" y="55"/>
                    <a:pt x="36" y="55"/>
                    <a:pt x="36" y="55"/>
                  </a:cubicBezTo>
                  <a:cubicBezTo>
                    <a:pt x="34" y="58"/>
                    <a:pt x="29" y="59"/>
                    <a:pt x="25" y="56"/>
                  </a:cubicBezTo>
                  <a:cubicBezTo>
                    <a:pt x="4" y="40"/>
                    <a:pt x="4" y="40"/>
                    <a:pt x="4" y="40"/>
                  </a:cubicBezTo>
                  <a:cubicBezTo>
                    <a:pt x="0" y="37"/>
                    <a:pt x="0" y="32"/>
                    <a:pt x="2" y="29"/>
                  </a:cubicBezTo>
                  <a:cubicBezTo>
                    <a:pt x="21" y="4"/>
                    <a:pt x="21" y="4"/>
                    <a:pt x="21" y="4"/>
                  </a:cubicBezTo>
                  <a:cubicBezTo>
                    <a:pt x="24" y="1"/>
                    <a:pt x="29" y="0"/>
                    <a:pt x="32" y="3"/>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58" name="Freeform 109"/>
            <p:cNvSpPr>
              <a:spLocks/>
            </p:cNvSpPr>
            <p:nvPr/>
          </p:nvSpPr>
          <p:spPr bwMode="auto">
            <a:xfrm>
              <a:off x="8255032" y="4697334"/>
              <a:ext cx="36807" cy="36078"/>
            </a:xfrm>
            <a:custGeom>
              <a:avLst/>
              <a:gdLst>
                <a:gd name="T0" fmla="*/ 33 w 59"/>
                <a:gd name="T1" fmla="*/ 3 h 58"/>
                <a:gd name="T2" fmla="*/ 55 w 59"/>
                <a:gd name="T3" fmla="*/ 19 h 58"/>
                <a:gd name="T4" fmla="*/ 56 w 59"/>
                <a:gd name="T5" fmla="*/ 30 h 58"/>
                <a:gd name="T6" fmla="*/ 37 w 59"/>
                <a:gd name="T7" fmla="*/ 55 h 58"/>
                <a:gd name="T8" fmla="*/ 26 w 59"/>
                <a:gd name="T9" fmla="*/ 56 h 58"/>
                <a:gd name="T10" fmla="*/ 4 w 59"/>
                <a:gd name="T11" fmla="*/ 39 h 58"/>
                <a:gd name="T12" fmla="*/ 3 w 59"/>
                <a:gd name="T13" fmla="*/ 29 h 58"/>
                <a:gd name="T14" fmla="*/ 22 w 59"/>
                <a:gd name="T15" fmla="*/ 4 h 58"/>
                <a:gd name="T16" fmla="*/ 33 w 59"/>
                <a:gd name="T17"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58">
                  <a:moveTo>
                    <a:pt x="33" y="3"/>
                  </a:moveTo>
                  <a:cubicBezTo>
                    <a:pt x="55" y="19"/>
                    <a:pt x="55" y="19"/>
                    <a:pt x="55" y="19"/>
                  </a:cubicBezTo>
                  <a:cubicBezTo>
                    <a:pt x="58" y="22"/>
                    <a:pt x="59" y="26"/>
                    <a:pt x="56" y="30"/>
                  </a:cubicBezTo>
                  <a:cubicBezTo>
                    <a:pt x="37" y="55"/>
                    <a:pt x="37" y="55"/>
                    <a:pt x="37" y="55"/>
                  </a:cubicBezTo>
                  <a:cubicBezTo>
                    <a:pt x="34" y="58"/>
                    <a:pt x="30" y="58"/>
                    <a:pt x="26" y="56"/>
                  </a:cubicBezTo>
                  <a:cubicBezTo>
                    <a:pt x="4" y="39"/>
                    <a:pt x="4" y="39"/>
                    <a:pt x="4" y="39"/>
                  </a:cubicBezTo>
                  <a:cubicBezTo>
                    <a:pt x="1" y="37"/>
                    <a:pt x="0" y="32"/>
                    <a:pt x="3" y="29"/>
                  </a:cubicBezTo>
                  <a:cubicBezTo>
                    <a:pt x="22" y="4"/>
                    <a:pt x="22" y="4"/>
                    <a:pt x="22" y="4"/>
                  </a:cubicBezTo>
                  <a:cubicBezTo>
                    <a:pt x="25" y="1"/>
                    <a:pt x="29" y="0"/>
                    <a:pt x="33" y="3"/>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59" name="Freeform 110"/>
            <p:cNvSpPr>
              <a:spLocks/>
            </p:cNvSpPr>
            <p:nvPr/>
          </p:nvSpPr>
          <p:spPr bwMode="auto">
            <a:xfrm>
              <a:off x="8227701" y="4676927"/>
              <a:ext cx="36807" cy="35713"/>
            </a:xfrm>
            <a:custGeom>
              <a:avLst/>
              <a:gdLst>
                <a:gd name="T0" fmla="*/ 33 w 59"/>
                <a:gd name="T1" fmla="*/ 2 h 58"/>
                <a:gd name="T2" fmla="*/ 55 w 59"/>
                <a:gd name="T3" fmla="*/ 19 h 58"/>
                <a:gd name="T4" fmla="*/ 56 w 59"/>
                <a:gd name="T5" fmla="*/ 29 h 58"/>
                <a:gd name="T6" fmla="*/ 37 w 59"/>
                <a:gd name="T7" fmla="*/ 54 h 58"/>
                <a:gd name="T8" fmla="*/ 26 w 59"/>
                <a:gd name="T9" fmla="*/ 55 h 58"/>
                <a:gd name="T10" fmla="*/ 4 w 59"/>
                <a:gd name="T11" fmla="*/ 39 h 58"/>
                <a:gd name="T12" fmla="*/ 3 w 59"/>
                <a:gd name="T13" fmla="*/ 28 h 58"/>
                <a:gd name="T14" fmla="*/ 22 w 59"/>
                <a:gd name="T15" fmla="*/ 4 h 58"/>
                <a:gd name="T16" fmla="*/ 33 w 59"/>
                <a:gd name="T17" fmla="*/ 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58">
                  <a:moveTo>
                    <a:pt x="33" y="2"/>
                  </a:moveTo>
                  <a:cubicBezTo>
                    <a:pt x="55" y="19"/>
                    <a:pt x="55" y="19"/>
                    <a:pt x="55" y="19"/>
                  </a:cubicBezTo>
                  <a:cubicBezTo>
                    <a:pt x="58" y="21"/>
                    <a:pt x="59" y="26"/>
                    <a:pt x="56" y="29"/>
                  </a:cubicBezTo>
                  <a:cubicBezTo>
                    <a:pt x="37" y="54"/>
                    <a:pt x="37" y="54"/>
                    <a:pt x="37" y="54"/>
                  </a:cubicBezTo>
                  <a:cubicBezTo>
                    <a:pt x="34" y="57"/>
                    <a:pt x="30" y="58"/>
                    <a:pt x="26" y="55"/>
                  </a:cubicBezTo>
                  <a:cubicBezTo>
                    <a:pt x="4" y="39"/>
                    <a:pt x="4" y="39"/>
                    <a:pt x="4" y="39"/>
                  </a:cubicBezTo>
                  <a:cubicBezTo>
                    <a:pt x="1" y="36"/>
                    <a:pt x="0" y="32"/>
                    <a:pt x="3" y="28"/>
                  </a:cubicBezTo>
                  <a:cubicBezTo>
                    <a:pt x="22" y="4"/>
                    <a:pt x="22" y="4"/>
                    <a:pt x="22" y="4"/>
                  </a:cubicBezTo>
                  <a:cubicBezTo>
                    <a:pt x="24" y="0"/>
                    <a:pt x="29" y="0"/>
                    <a:pt x="33" y="2"/>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60" name="Freeform 111"/>
            <p:cNvSpPr>
              <a:spLocks/>
            </p:cNvSpPr>
            <p:nvPr/>
          </p:nvSpPr>
          <p:spPr bwMode="auto">
            <a:xfrm>
              <a:off x="8200370" y="4655790"/>
              <a:ext cx="36078" cy="36442"/>
            </a:xfrm>
            <a:custGeom>
              <a:avLst/>
              <a:gdLst>
                <a:gd name="T0" fmla="*/ 33 w 58"/>
                <a:gd name="T1" fmla="*/ 3 h 59"/>
                <a:gd name="T2" fmla="*/ 54 w 58"/>
                <a:gd name="T3" fmla="*/ 19 h 59"/>
                <a:gd name="T4" fmla="*/ 56 w 58"/>
                <a:gd name="T5" fmla="*/ 30 h 59"/>
                <a:gd name="T6" fmla="*/ 37 w 58"/>
                <a:gd name="T7" fmla="*/ 55 h 59"/>
                <a:gd name="T8" fmla="*/ 26 w 58"/>
                <a:gd name="T9" fmla="*/ 56 h 59"/>
                <a:gd name="T10" fmla="*/ 4 w 58"/>
                <a:gd name="T11" fmla="*/ 39 h 59"/>
                <a:gd name="T12" fmla="*/ 3 w 58"/>
                <a:gd name="T13" fmla="*/ 29 h 59"/>
                <a:gd name="T14" fmla="*/ 22 w 58"/>
                <a:gd name="T15" fmla="*/ 4 h 59"/>
                <a:gd name="T16" fmla="*/ 33 w 58"/>
                <a:gd name="T17" fmla="*/ 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59">
                  <a:moveTo>
                    <a:pt x="33" y="3"/>
                  </a:moveTo>
                  <a:cubicBezTo>
                    <a:pt x="54" y="19"/>
                    <a:pt x="54" y="19"/>
                    <a:pt x="54" y="19"/>
                  </a:cubicBezTo>
                  <a:cubicBezTo>
                    <a:pt x="58" y="22"/>
                    <a:pt x="58" y="27"/>
                    <a:pt x="56" y="30"/>
                  </a:cubicBezTo>
                  <a:cubicBezTo>
                    <a:pt x="37" y="55"/>
                    <a:pt x="37" y="55"/>
                    <a:pt x="37" y="55"/>
                  </a:cubicBezTo>
                  <a:cubicBezTo>
                    <a:pt x="34" y="58"/>
                    <a:pt x="29" y="59"/>
                    <a:pt x="26" y="56"/>
                  </a:cubicBezTo>
                  <a:cubicBezTo>
                    <a:pt x="4" y="39"/>
                    <a:pt x="4" y="39"/>
                    <a:pt x="4" y="39"/>
                  </a:cubicBezTo>
                  <a:cubicBezTo>
                    <a:pt x="1" y="37"/>
                    <a:pt x="0" y="32"/>
                    <a:pt x="3" y="29"/>
                  </a:cubicBezTo>
                  <a:cubicBezTo>
                    <a:pt x="22" y="4"/>
                    <a:pt x="22" y="4"/>
                    <a:pt x="22" y="4"/>
                  </a:cubicBezTo>
                  <a:cubicBezTo>
                    <a:pt x="24" y="1"/>
                    <a:pt x="29" y="0"/>
                    <a:pt x="33" y="3"/>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61" name="Freeform 112"/>
            <p:cNvSpPr>
              <a:spLocks/>
            </p:cNvSpPr>
            <p:nvPr/>
          </p:nvSpPr>
          <p:spPr bwMode="auto">
            <a:xfrm>
              <a:off x="8173037" y="4635018"/>
              <a:ext cx="36078" cy="36078"/>
            </a:xfrm>
            <a:custGeom>
              <a:avLst/>
              <a:gdLst>
                <a:gd name="T0" fmla="*/ 32 w 58"/>
                <a:gd name="T1" fmla="*/ 2 h 58"/>
                <a:gd name="T2" fmla="*/ 54 w 58"/>
                <a:gd name="T3" fmla="*/ 19 h 58"/>
                <a:gd name="T4" fmla="*/ 56 w 58"/>
                <a:gd name="T5" fmla="*/ 29 h 58"/>
                <a:gd name="T6" fmla="*/ 37 w 58"/>
                <a:gd name="T7" fmla="*/ 54 h 58"/>
                <a:gd name="T8" fmla="*/ 26 w 58"/>
                <a:gd name="T9" fmla="*/ 56 h 58"/>
                <a:gd name="T10" fmla="*/ 4 w 58"/>
                <a:gd name="T11" fmla="*/ 39 h 58"/>
                <a:gd name="T12" fmla="*/ 3 w 58"/>
                <a:gd name="T13" fmla="*/ 28 h 58"/>
                <a:gd name="T14" fmla="*/ 22 w 58"/>
                <a:gd name="T15" fmla="*/ 4 h 58"/>
                <a:gd name="T16" fmla="*/ 32 w 58"/>
                <a:gd name="T17" fmla="*/ 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58">
                  <a:moveTo>
                    <a:pt x="32" y="2"/>
                  </a:moveTo>
                  <a:cubicBezTo>
                    <a:pt x="54" y="19"/>
                    <a:pt x="54" y="19"/>
                    <a:pt x="54" y="19"/>
                  </a:cubicBezTo>
                  <a:cubicBezTo>
                    <a:pt x="58" y="21"/>
                    <a:pt x="58" y="26"/>
                    <a:pt x="56" y="29"/>
                  </a:cubicBezTo>
                  <a:cubicBezTo>
                    <a:pt x="37" y="54"/>
                    <a:pt x="37" y="54"/>
                    <a:pt x="37" y="54"/>
                  </a:cubicBezTo>
                  <a:cubicBezTo>
                    <a:pt x="34" y="57"/>
                    <a:pt x="29" y="58"/>
                    <a:pt x="26" y="56"/>
                  </a:cubicBezTo>
                  <a:cubicBezTo>
                    <a:pt x="4" y="39"/>
                    <a:pt x="4" y="39"/>
                    <a:pt x="4" y="39"/>
                  </a:cubicBezTo>
                  <a:cubicBezTo>
                    <a:pt x="1" y="36"/>
                    <a:pt x="0" y="32"/>
                    <a:pt x="3" y="28"/>
                  </a:cubicBezTo>
                  <a:cubicBezTo>
                    <a:pt x="22" y="4"/>
                    <a:pt x="22" y="4"/>
                    <a:pt x="22" y="4"/>
                  </a:cubicBezTo>
                  <a:cubicBezTo>
                    <a:pt x="24" y="0"/>
                    <a:pt x="29" y="0"/>
                    <a:pt x="32" y="2"/>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62" name="Freeform 113"/>
            <p:cNvSpPr>
              <a:spLocks/>
            </p:cNvSpPr>
            <p:nvPr/>
          </p:nvSpPr>
          <p:spPr bwMode="auto">
            <a:xfrm>
              <a:off x="8145341" y="4613882"/>
              <a:ext cx="36442" cy="36807"/>
            </a:xfrm>
            <a:custGeom>
              <a:avLst/>
              <a:gdLst>
                <a:gd name="T0" fmla="*/ 32 w 58"/>
                <a:gd name="T1" fmla="*/ 3 h 59"/>
                <a:gd name="T2" fmla="*/ 54 w 58"/>
                <a:gd name="T3" fmla="*/ 19 h 59"/>
                <a:gd name="T4" fmla="*/ 56 w 58"/>
                <a:gd name="T5" fmla="*/ 30 h 59"/>
                <a:gd name="T6" fmla="*/ 37 w 58"/>
                <a:gd name="T7" fmla="*/ 55 h 59"/>
                <a:gd name="T8" fmla="*/ 26 w 58"/>
                <a:gd name="T9" fmla="*/ 56 h 59"/>
                <a:gd name="T10" fmla="*/ 4 w 58"/>
                <a:gd name="T11" fmla="*/ 40 h 59"/>
                <a:gd name="T12" fmla="*/ 3 w 58"/>
                <a:gd name="T13" fmla="*/ 29 h 59"/>
                <a:gd name="T14" fmla="*/ 22 w 58"/>
                <a:gd name="T15" fmla="*/ 4 h 59"/>
                <a:gd name="T16" fmla="*/ 32 w 58"/>
                <a:gd name="T17" fmla="*/ 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59">
                  <a:moveTo>
                    <a:pt x="32" y="3"/>
                  </a:moveTo>
                  <a:cubicBezTo>
                    <a:pt x="54" y="19"/>
                    <a:pt x="54" y="19"/>
                    <a:pt x="54" y="19"/>
                  </a:cubicBezTo>
                  <a:cubicBezTo>
                    <a:pt x="57" y="22"/>
                    <a:pt x="58" y="27"/>
                    <a:pt x="56" y="30"/>
                  </a:cubicBezTo>
                  <a:cubicBezTo>
                    <a:pt x="37" y="55"/>
                    <a:pt x="37" y="55"/>
                    <a:pt x="37" y="55"/>
                  </a:cubicBezTo>
                  <a:cubicBezTo>
                    <a:pt x="34" y="58"/>
                    <a:pt x="29" y="59"/>
                    <a:pt x="26" y="56"/>
                  </a:cubicBezTo>
                  <a:cubicBezTo>
                    <a:pt x="4" y="40"/>
                    <a:pt x="4" y="40"/>
                    <a:pt x="4" y="40"/>
                  </a:cubicBezTo>
                  <a:cubicBezTo>
                    <a:pt x="1" y="37"/>
                    <a:pt x="0" y="32"/>
                    <a:pt x="3" y="29"/>
                  </a:cubicBezTo>
                  <a:cubicBezTo>
                    <a:pt x="22" y="4"/>
                    <a:pt x="22" y="4"/>
                    <a:pt x="22" y="4"/>
                  </a:cubicBezTo>
                  <a:cubicBezTo>
                    <a:pt x="24" y="1"/>
                    <a:pt x="29" y="0"/>
                    <a:pt x="32" y="3"/>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63" name="Freeform 114"/>
            <p:cNvSpPr>
              <a:spLocks/>
            </p:cNvSpPr>
            <p:nvPr/>
          </p:nvSpPr>
          <p:spPr bwMode="auto">
            <a:xfrm>
              <a:off x="8118009" y="4593473"/>
              <a:ext cx="36078" cy="36078"/>
            </a:xfrm>
            <a:custGeom>
              <a:avLst/>
              <a:gdLst>
                <a:gd name="T0" fmla="*/ 32 w 58"/>
                <a:gd name="T1" fmla="*/ 2 h 58"/>
                <a:gd name="T2" fmla="*/ 54 w 58"/>
                <a:gd name="T3" fmla="*/ 19 h 58"/>
                <a:gd name="T4" fmla="*/ 55 w 58"/>
                <a:gd name="T5" fmla="*/ 30 h 58"/>
                <a:gd name="T6" fmla="*/ 36 w 58"/>
                <a:gd name="T7" fmla="*/ 54 h 58"/>
                <a:gd name="T8" fmla="*/ 26 w 58"/>
                <a:gd name="T9" fmla="*/ 56 h 58"/>
                <a:gd name="T10" fmla="*/ 4 w 58"/>
                <a:gd name="T11" fmla="*/ 39 h 58"/>
                <a:gd name="T12" fmla="*/ 2 w 58"/>
                <a:gd name="T13" fmla="*/ 28 h 58"/>
                <a:gd name="T14" fmla="*/ 21 w 58"/>
                <a:gd name="T15" fmla="*/ 4 h 58"/>
                <a:gd name="T16" fmla="*/ 32 w 58"/>
                <a:gd name="T17" fmla="*/ 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58">
                  <a:moveTo>
                    <a:pt x="32" y="2"/>
                  </a:moveTo>
                  <a:cubicBezTo>
                    <a:pt x="54" y="19"/>
                    <a:pt x="54" y="19"/>
                    <a:pt x="54" y="19"/>
                  </a:cubicBezTo>
                  <a:cubicBezTo>
                    <a:pt x="57" y="21"/>
                    <a:pt x="58" y="26"/>
                    <a:pt x="55" y="30"/>
                  </a:cubicBezTo>
                  <a:cubicBezTo>
                    <a:pt x="36" y="54"/>
                    <a:pt x="36" y="54"/>
                    <a:pt x="36" y="54"/>
                  </a:cubicBezTo>
                  <a:cubicBezTo>
                    <a:pt x="34" y="58"/>
                    <a:pt x="29" y="58"/>
                    <a:pt x="26" y="56"/>
                  </a:cubicBezTo>
                  <a:cubicBezTo>
                    <a:pt x="4" y="39"/>
                    <a:pt x="4" y="39"/>
                    <a:pt x="4" y="39"/>
                  </a:cubicBezTo>
                  <a:cubicBezTo>
                    <a:pt x="0" y="37"/>
                    <a:pt x="0" y="32"/>
                    <a:pt x="2" y="28"/>
                  </a:cubicBezTo>
                  <a:cubicBezTo>
                    <a:pt x="21" y="4"/>
                    <a:pt x="21" y="4"/>
                    <a:pt x="21" y="4"/>
                  </a:cubicBezTo>
                  <a:cubicBezTo>
                    <a:pt x="24" y="0"/>
                    <a:pt x="29" y="0"/>
                    <a:pt x="32" y="2"/>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64" name="Freeform 115"/>
            <p:cNvSpPr>
              <a:spLocks/>
            </p:cNvSpPr>
            <p:nvPr/>
          </p:nvSpPr>
          <p:spPr bwMode="auto">
            <a:xfrm>
              <a:off x="8090679" y="4572337"/>
              <a:ext cx="36078" cy="36807"/>
            </a:xfrm>
            <a:custGeom>
              <a:avLst/>
              <a:gdLst>
                <a:gd name="T0" fmla="*/ 32 w 58"/>
                <a:gd name="T1" fmla="*/ 3 h 59"/>
                <a:gd name="T2" fmla="*/ 54 w 58"/>
                <a:gd name="T3" fmla="*/ 19 h 59"/>
                <a:gd name="T4" fmla="*/ 55 w 58"/>
                <a:gd name="T5" fmla="*/ 30 h 59"/>
                <a:gd name="T6" fmla="*/ 36 w 58"/>
                <a:gd name="T7" fmla="*/ 55 h 59"/>
                <a:gd name="T8" fmla="*/ 26 w 58"/>
                <a:gd name="T9" fmla="*/ 56 h 59"/>
                <a:gd name="T10" fmla="*/ 4 w 58"/>
                <a:gd name="T11" fmla="*/ 40 h 59"/>
                <a:gd name="T12" fmla="*/ 2 w 58"/>
                <a:gd name="T13" fmla="*/ 29 h 59"/>
                <a:gd name="T14" fmla="*/ 21 w 58"/>
                <a:gd name="T15" fmla="*/ 4 h 59"/>
                <a:gd name="T16" fmla="*/ 32 w 58"/>
                <a:gd name="T17" fmla="*/ 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59">
                  <a:moveTo>
                    <a:pt x="32" y="3"/>
                  </a:moveTo>
                  <a:cubicBezTo>
                    <a:pt x="54" y="19"/>
                    <a:pt x="54" y="19"/>
                    <a:pt x="54" y="19"/>
                  </a:cubicBezTo>
                  <a:cubicBezTo>
                    <a:pt x="57" y="22"/>
                    <a:pt x="58" y="27"/>
                    <a:pt x="55" y="30"/>
                  </a:cubicBezTo>
                  <a:cubicBezTo>
                    <a:pt x="36" y="55"/>
                    <a:pt x="36" y="55"/>
                    <a:pt x="36" y="55"/>
                  </a:cubicBezTo>
                  <a:cubicBezTo>
                    <a:pt x="34" y="58"/>
                    <a:pt x="29" y="59"/>
                    <a:pt x="26" y="56"/>
                  </a:cubicBezTo>
                  <a:cubicBezTo>
                    <a:pt x="4" y="40"/>
                    <a:pt x="4" y="40"/>
                    <a:pt x="4" y="40"/>
                  </a:cubicBezTo>
                  <a:cubicBezTo>
                    <a:pt x="0" y="37"/>
                    <a:pt x="0" y="32"/>
                    <a:pt x="2" y="29"/>
                  </a:cubicBezTo>
                  <a:cubicBezTo>
                    <a:pt x="21" y="4"/>
                    <a:pt x="21" y="4"/>
                    <a:pt x="21" y="4"/>
                  </a:cubicBezTo>
                  <a:cubicBezTo>
                    <a:pt x="24" y="1"/>
                    <a:pt x="29" y="0"/>
                    <a:pt x="32" y="3"/>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65" name="Freeform 116"/>
            <p:cNvSpPr>
              <a:spLocks/>
            </p:cNvSpPr>
            <p:nvPr/>
          </p:nvSpPr>
          <p:spPr bwMode="auto">
            <a:xfrm>
              <a:off x="8061889" y="4551201"/>
              <a:ext cx="36807" cy="36807"/>
            </a:xfrm>
            <a:custGeom>
              <a:avLst/>
              <a:gdLst>
                <a:gd name="T0" fmla="*/ 32 w 59"/>
                <a:gd name="T1" fmla="*/ 2 h 59"/>
                <a:gd name="T2" fmla="*/ 55 w 59"/>
                <a:gd name="T3" fmla="*/ 19 h 59"/>
                <a:gd name="T4" fmla="*/ 56 w 59"/>
                <a:gd name="T5" fmla="*/ 30 h 59"/>
                <a:gd name="T6" fmla="*/ 37 w 59"/>
                <a:gd name="T7" fmla="*/ 55 h 59"/>
                <a:gd name="T8" fmla="*/ 26 w 59"/>
                <a:gd name="T9" fmla="*/ 56 h 59"/>
                <a:gd name="T10" fmla="*/ 4 w 59"/>
                <a:gd name="T11" fmla="*/ 39 h 59"/>
                <a:gd name="T12" fmla="*/ 3 w 59"/>
                <a:gd name="T13" fmla="*/ 28 h 59"/>
                <a:gd name="T14" fmla="*/ 22 w 59"/>
                <a:gd name="T15" fmla="*/ 4 h 59"/>
                <a:gd name="T16" fmla="*/ 32 w 59"/>
                <a:gd name="T17" fmla="*/ 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59">
                  <a:moveTo>
                    <a:pt x="32" y="2"/>
                  </a:moveTo>
                  <a:cubicBezTo>
                    <a:pt x="55" y="19"/>
                    <a:pt x="55" y="19"/>
                    <a:pt x="55" y="19"/>
                  </a:cubicBezTo>
                  <a:cubicBezTo>
                    <a:pt x="58" y="22"/>
                    <a:pt x="59" y="27"/>
                    <a:pt x="56" y="30"/>
                  </a:cubicBezTo>
                  <a:cubicBezTo>
                    <a:pt x="37" y="55"/>
                    <a:pt x="37" y="55"/>
                    <a:pt x="37" y="55"/>
                  </a:cubicBezTo>
                  <a:cubicBezTo>
                    <a:pt x="35" y="58"/>
                    <a:pt x="30" y="59"/>
                    <a:pt x="26" y="56"/>
                  </a:cubicBezTo>
                  <a:cubicBezTo>
                    <a:pt x="4" y="39"/>
                    <a:pt x="4" y="39"/>
                    <a:pt x="4" y="39"/>
                  </a:cubicBezTo>
                  <a:cubicBezTo>
                    <a:pt x="1" y="36"/>
                    <a:pt x="0" y="32"/>
                    <a:pt x="3" y="28"/>
                  </a:cubicBezTo>
                  <a:cubicBezTo>
                    <a:pt x="22" y="4"/>
                    <a:pt x="22" y="4"/>
                    <a:pt x="22" y="4"/>
                  </a:cubicBezTo>
                  <a:cubicBezTo>
                    <a:pt x="24" y="0"/>
                    <a:pt x="29" y="0"/>
                    <a:pt x="32" y="2"/>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66" name="Freeform 117"/>
            <p:cNvSpPr>
              <a:spLocks/>
            </p:cNvSpPr>
            <p:nvPr/>
          </p:nvSpPr>
          <p:spPr bwMode="auto">
            <a:xfrm>
              <a:off x="8041481" y="4578168"/>
              <a:ext cx="51748" cy="47739"/>
            </a:xfrm>
            <a:custGeom>
              <a:avLst/>
              <a:gdLst>
                <a:gd name="T0" fmla="*/ 33 w 83"/>
                <a:gd name="T1" fmla="*/ 3 h 77"/>
                <a:gd name="T2" fmla="*/ 79 w 83"/>
                <a:gd name="T3" fmla="*/ 38 h 77"/>
                <a:gd name="T4" fmla="*/ 80 w 83"/>
                <a:gd name="T5" fmla="*/ 49 h 77"/>
                <a:gd name="T6" fmla="*/ 62 w 83"/>
                <a:gd name="T7" fmla="*/ 73 h 77"/>
                <a:gd name="T8" fmla="*/ 50 w 83"/>
                <a:gd name="T9" fmla="*/ 74 h 77"/>
                <a:gd name="T10" fmla="*/ 4 w 83"/>
                <a:gd name="T11" fmla="*/ 40 h 77"/>
                <a:gd name="T12" fmla="*/ 3 w 83"/>
                <a:gd name="T13" fmla="*/ 28 h 77"/>
                <a:gd name="T14" fmla="*/ 21 w 83"/>
                <a:gd name="T15" fmla="*/ 4 h 77"/>
                <a:gd name="T16" fmla="*/ 33 w 83"/>
                <a:gd name="T17" fmla="*/ 3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77">
                  <a:moveTo>
                    <a:pt x="33" y="3"/>
                  </a:moveTo>
                  <a:cubicBezTo>
                    <a:pt x="79" y="38"/>
                    <a:pt x="79" y="38"/>
                    <a:pt x="79" y="38"/>
                  </a:cubicBezTo>
                  <a:cubicBezTo>
                    <a:pt x="82" y="40"/>
                    <a:pt x="83" y="45"/>
                    <a:pt x="80" y="49"/>
                  </a:cubicBezTo>
                  <a:cubicBezTo>
                    <a:pt x="62" y="73"/>
                    <a:pt x="62" y="73"/>
                    <a:pt x="62" y="73"/>
                  </a:cubicBezTo>
                  <a:cubicBezTo>
                    <a:pt x="59" y="76"/>
                    <a:pt x="54" y="77"/>
                    <a:pt x="50" y="74"/>
                  </a:cubicBezTo>
                  <a:cubicBezTo>
                    <a:pt x="4" y="40"/>
                    <a:pt x="4" y="40"/>
                    <a:pt x="4" y="40"/>
                  </a:cubicBezTo>
                  <a:cubicBezTo>
                    <a:pt x="1" y="37"/>
                    <a:pt x="0" y="32"/>
                    <a:pt x="3" y="28"/>
                  </a:cubicBezTo>
                  <a:cubicBezTo>
                    <a:pt x="21" y="4"/>
                    <a:pt x="21" y="4"/>
                    <a:pt x="21" y="4"/>
                  </a:cubicBezTo>
                  <a:cubicBezTo>
                    <a:pt x="24" y="1"/>
                    <a:pt x="29" y="0"/>
                    <a:pt x="33" y="3"/>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67" name="Freeform 118"/>
            <p:cNvSpPr>
              <a:spLocks/>
            </p:cNvSpPr>
            <p:nvPr/>
          </p:nvSpPr>
          <p:spPr bwMode="auto">
            <a:xfrm>
              <a:off x="8020709" y="4604770"/>
              <a:ext cx="56850" cy="52112"/>
            </a:xfrm>
            <a:custGeom>
              <a:avLst/>
              <a:gdLst>
                <a:gd name="T0" fmla="*/ 32 w 91"/>
                <a:gd name="T1" fmla="*/ 3 h 84"/>
                <a:gd name="T2" fmla="*/ 87 w 91"/>
                <a:gd name="T3" fmla="*/ 44 h 84"/>
                <a:gd name="T4" fmla="*/ 89 w 91"/>
                <a:gd name="T5" fmla="*/ 56 h 84"/>
                <a:gd name="T6" fmla="*/ 70 w 91"/>
                <a:gd name="T7" fmla="*/ 79 h 84"/>
                <a:gd name="T8" fmla="*/ 59 w 91"/>
                <a:gd name="T9" fmla="*/ 81 h 84"/>
                <a:gd name="T10" fmla="*/ 4 w 91"/>
                <a:gd name="T11" fmla="*/ 40 h 84"/>
                <a:gd name="T12" fmla="*/ 3 w 91"/>
                <a:gd name="T13" fmla="*/ 28 h 84"/>
                <a:gd name="T14" fmla="*/ 21 w 91"/>
                <a:gd name="T15" fmla="*/ 4 h 84"/>
                <a:gd name="T16" fmla="*/ 32 w 91"/>
                <a:gd name="T17" fmla="*/ 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84">
                  <a:moveTo>
                    <a:pt x="32" y="3"/>
                  </a:moveTo>
                  <a:cubicBezTo>
                    <a:pt x="87" y="44"/>
                    <a:pt x="87" y="44"/>
                    <a:pt x="87" y="44"/>
                  </a:cubicBezTo>
                  <a:cubicBezTo>
                    <a:pt x="91" y="47"/>
                    <a:pt x="91" y="52"/>
                    <a:pt x="89" y="56"/>
                  </a:cubicBezTo>
                  <a:cubicBezTo>
                    <a:pt x="70" y="79"/>
                    <a:pt x="70" y="79"/>
                    <a:pt x="70" y="79"/>
                  </a:cubicBezTo>
                  <a:cubicBezTo>
                    <a:pt x="68" y="83"/>
                    <a:pt x="62" y="84"/>
                    <a:pt x="59" y="81"/>
                  </a:cubicBezTo>
                  <a:cubicBezTo>
                    <a:pt x="4" y="40"/>
                    <a:pt x="4" y="40"/>
                    <a:pt x="4" y="40"/>
                  </a:cubicBezTo>
                  <a:cubicBezTo>
                    <a:pt x="0" y="37"/>
                    <a:pt x="0" y="32"/>
                    <a:pt x="3" y="28"/>
                  </a:cubicBezTo>
                  <a:cubicBezTo>
                    <a:pt x="21" y="4"/>
                    <a:pt x="21" y="4"/>
                    <a:pt x="21" y="4"/>
                  </a:cubicBezTo>
                  <a:cubicBezTo>
                    <a:pt x="24" y="1"/>
                    <a:pt x="29" y="0"/>
                    <a:pt x="32" y="3"/>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68" name="Freeform 119"/>
            <p:cNvSpPr>
              <a:spLocks/>
            </p:cNvSpPr>
            <p:nvPr/>
          </p:nvSpPr>
          <p:spPr bwMode="auto">
            <a:xfrm>
              <a:off x="8000302" y="4631373"/>
              <a:ext cx="71791" cy="63409"/>
            </a:xfrm>
            <a:custGeom>
              <a:avLst/>
              <a:gdLst>
                <a:gd name="T0" fmla="*/ 32 w 115"/>
                <a:gd name="T1" fmla="*/ 3 h 102"/>
                <a:gd name="T2" fmla="*/ 110 w 115"/>
                <a:gd name="T3" fmla="*/ 62 h 102"/>
                <a:gd name="T4" fmla="*/ 112 w 115"/>
                <a:gd name="T5" fmla="*/ 74 h 102"/>
                <a:gd name="T6" fmla="*/ 94 w 115"/>
                <a:gd name="T7" fmla="*/ 98 h 102"/>
                <a:gd name="T8" fmla="*/ 82 w 115"/>
                <a:gd name="T9" fmla="*/ 99 h 102"/>
                <a:gd name="T10" fmla="*/ 4 w 115"/>
                <a:gd name="T11" fmla="*/ 40 h 102"/>
                <a:gd name="T12" fmla="*/ 2 w 115"/>
                <a:gd name="T13" fmla="*/ 28 h 102"/>
                <a:gd name="T14" fmla="*/ 21 w 115"/>
                <a:gd name="T15" fmla="*/ 5 h 102"/>
                <a:gd name="T16" fmla="*/ 32 w 115"/>
                <a:gd name="T17" fmla="*/ 3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02">
                  <a:moveTo>
                    <a:pt x="32" y="3"/>
                  </a:moveTo>
                  <a:cubicBezTo>
                    <a:pt x="110" y="62"/>
                    <a:pt x="110" y="62"/>
                    <a:pt x="110" y="62"/>
                  </a:cubicBezTo>
                  <a:cubicBezTo>
                    <a:pt x="114" y="65"/>
                    <a:pt x="115" y="70"/>
                    <a:pt x="112" y="74"/>
                  </a:cubicBezTo>
                  <a:cubicBezTo>
                    <a:pt x="94" y="98"/>
                    <a:pt x="94" y="98"/>
                    <a:pt x="94" y="98"/>
                  </a:cubicBezTo>
                  <a:cubicBezTo>
                    <a:pt x="91" y="101"/>
                    <a:pt x="86" y="102"/>
                    <a:pt x="82" y="99"/>
                  </a:cubicBezTo>
                  <a:cubicBezTo>
                    <a:pt x="4" y="40"/>
                    <a:pt x="4" y="40"/>
                    <a:pt x="4" y="40"/>
                  </a:cubicBezTo>
                  <a:cubicBezTo>
                    <a:pt x="0" y="37"/>
                    <a:pt x="0" y="32"/>
                    <a:pt x="2" y="28"/>
                  </a:cubicBezTo>
                  <a:cubicBezTo>
                    <a:pt x="21" y="5"/>
                    <a:pt x="21" y="5"/>
                    <a:pt x="21" y="5"/>
                  </a:cubicBezTo>
                  <a:cubicBezTo>
                    <a:pt x="23" y="1"/>
                    <a:pt x="29" y="0"/>
                    <a:pt x="32" y="3"/>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69" name="Freeform 120"/>
            <p:cNvSpPr>
              <a:spLocks/>
            </p:cNvSpPr>
            <p:nvPr/>
          </p:nvSpPr>
          <p:spPr bwMode="auto">
            <a:xfrm>
              <a:off x="7979166" y="4657977"/>
              <a:ext cx="43366" cy="41909"/>
            </a:xfrm>
            <a:custGeom>
              <a:avLst/>
              <a:gdLst>
                <a:gd name="T0" fmla="*/ 33 w 70"/>
                <a:gd name="T1" fmla="*/ 3 h 67"/>
                <a:gd name="T2" fmla="*/ 65 w 70"/>
                <a:gd name="T3" fmla="*/ 28 h 67"/>
                <a:gd name="T4" fmla="*/ 67 w 70"/>
                <a:gd name="T5" fmla="*/ 39 h 67"/>
                <a:gd name="T6" fmla="*/ 49 w 70"/>
                <a:gd name="T7" fmla="*/ 63 h 67"/>
                <a:gd name="T8" fmla="*/ 37 w 70"/>
                <a:gd name="T9" fmla="*/ 65 h 67"/>
                <a:gd name="T10" fmla="*/ 5 w 70"/>
                <a:gd name="T11" fmla="*/ 40 h 67"/>
                <a:gd name="T12" fmla="*/ 3 w 70"/>
                <a:gd name="T13" fmla="*/ 28 h 67"/>
                <a:gd name="T14" fmla="*/ 21 w 70"/>
                <a:gd name="T15" fmla="*/ 5 h 67"/>
                <a:gd name="T16" fmla="*/ 33 w 70"/>
                <a:gd name="T17" fmla="*/ 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67">
                  <a:moveTo>
                    <a:pt x="33" y="3"/>
                  </a:moveTo>
                  <a:cubicBezTo>
                    <a:pt x="65" y="28"/>
                    <a:pt x="65" y="28"/>
                    <a:pt x="65" y="28"/>
                  </a:cubicBezTo>
                  <a:cubicBezTo>
                    <a:pt x="69" y="31"/>
                    <a:pt x="70" y="36"/>
                    <a:pt x="67" y="39"/>
                  </a:cubicBezTo>
                  <a:cubicBezTo>
                    <a:pt x="49" y="63"/>
                    <a:pt x="49" y="63"/>
                    <a:pt x="49" y="63"/>
                  </a:cubicBezTo>
                  <a:cubicBezTo>
                    <a:pt x="46" y="67"/>
                    <a:pt x="41" y="67"/>
                    <a:pt x="37" y="65"/>
                  </a:cubicBezTo>
                  <a:cubicBezTo>
                    <a:pt x="5" y="40"/>
                    <a:pt x="5" y="40"/>
                    <a:pt x="5" y="40"/>
                  </a:cubicBezTo>
                  <a:cubicBezTo>
                    <a:pt x="1" y="37"/>
                    <a:pt x="0" y="32"/>
                    <a:pt x="3" y="28"/>
                  </a:cubicBezTo>
                  <a:cubicBezTo>
                    <a:pt x="21" y="5"/>
                    <a:pt x="21" y="5"/>
                    <a:pt x="21" y="5"/>
                  </a:cubicBezTo>
                  <a:cubicBezTo>
                    <a:pt x="24" y="1"/>
                    <a:pt x="29" y="0"/>
                    <a:pt x="33" y="3"/>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70" name="Freeform 121"/>
            <p:cNvSpPr>
              <a:spLocks/>
            </p:cNvSpPr>
            <p:nvPr/>
          </p:nvSpPr>
          <p:spPr bwMode="auto">
            <a:xfrm>
              <a:off x="8081933" y="4608416"/>
              <a:ext cx="37535" cy="37171"/>
            </a:xfrm>
            <a:custGeom>
              <a:avLst/>
              <a:gdLst>
                <a:gd name="T0" fmla="*/ 32 w 60"/>
                <a:gd name="T1" fmla="*/ 3 h 60"/>
                <a:gd name="T2" fmla="*/ 56 w 60"/>
                <a:gd name="T3" fmla="*/ 20 h 60"/>
                <a:gd name="T4" fmla="*/ 57 w 60"/>
                <a:gd name="T5" fmla="*/ 32 h 60"/>
                <a:gd name="T6" fmla="*/ 39 w 60"/>
                <a:gd name="T7" fmla="*/ 56 h 60"/>
                <a:gd name="T8" fmla="*/ 27 w 60"/>
                <a:gd name="T9" fmla="*/ 57 h 60"/>
                <a:gd name="T10" fmla="*/ 4 w 60"/>
                <a:gd name="T11" fmla="*/ 39 h 60"/>
                <a:gd name="T12" fmla="*/ 2 w 60"/>
                <a:gd name="T13" fmla="*/ 28 h 60"/>
                <a:gd name="T14" fmla="*/ 21 w 60"/>
                <a:gd name="T15" fmla="*/ 4 h 60"/>
                <a:gd name="T16" fmla="*/ 32 w 60"/>
                <a:gd name="T17"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32" y="3"/>
                  </a:moveTo>
                  <a:cubicBezTo>
                    <a:pt x="56" y="20"/>
                    <a:pt x="56" y="20"/>
                    <a:pt x="56" y="20"/>
                  </a:cubicBezTo>
                  <a:cubicBezTo>
                    <a:pt x="59" y="23"/>
                    <a:pt x="60" y="28"/>
                    <a:pt x="57" y="32"/>
                  </a:cubicBezTo>
                  <a:cubicBezTo>
                    <a:pt x="39" y="56"/>
                    <a:pt x="39" y="56"/>
                    <a:pt x="39" y="56"/>
                  </a:cubicBezTo>
                  <a:cubicBezTo>
                    <a:pt x="36" y="59"/>
                    <a:pt x="31" y="60"/>
                    <a:pt x="27" y="57"/>
                  </a:cubicBezTo>
                  <a:cubicBezTo>
                    <a:pt x="4" y="39"/>
                    <a:pt x="4" y="39"/>
                    <a:pt x="4" y="39"/>
                  </a:cubicBezTo>
                  <a:cubicBezTo>
                    <a:pt x="0" y="37"/>
                    <a:pt x="0" y="32"/>
                    <a:pt x="2" y="28"/>
                  </a:cubicBezTo>
                  <a:cubicBezTo>
                    <a:pt x="21" y="4"/>
                    <a:pt x="21" y="4"/>
                    <a:pt x="21" y="4"/>
                  </a:cubicBezTo>
                  <a:cubicBezTo>
                    <a:pt x="23" y="1"/>
                    <a:pt x="29" y="0"/>
                    <a:pt x="32" y="3"/>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71" name="Freeform 122"/>
            <p:cNvSpPr>
              <a:spLocks/>
            </p:cNvSpPr>
            <p:nvPr/>
          </p:nvSpPr>
          <p:spPr bwMode="auto">
            <a:xfrm>
              <a:off x="8109992" y="4629551"/>
              <a:ext cx="37535" cy="37171"/>
            </a:xfrm>
            <a:custGeom>
              <a:avLst/>
              <a:gdLst>
                <a:gd name="T0" fmla="*/ 32 w 60"/>
                <a:gd name="T1" fmla="*/ 3 h 60"/>
                <a:gd name="T2" fmla="*/ 56 w 60"/>
                <a:gd name="T3" fmla="*/ 20 h 60"/>
                <a:gd name="T4" fmla="*/ 57 w 60"/>
                <a:gd name="T5" fmla="*/ 32 h 60"/>
                <a:gd name="T6" fmla="*/ 39 w 60"/>
                <a:gd name="T7" fmla="*/ 56 h 60"/>
                <a:gd name="T8" fmla="*/ 27 w 60"/>
                <a:gd name="T9" fmla="*/ 57 h 60"/>
                <a:gd name="T10" fmla="*/ 4 w 60"/>
                <a:gd name="T11" fmla="*/ 40 h 60"/>
                <a:gd name="T12" fmla="*/ 2 w 60"/>
                <a:gd name="T13" fmla="*/ 28 h 60"/>
                <a:gd name="T14" fmla="*/ 21 w 60"/>
                <a:gd name="T15" fmla="*/ 4 h 60"/>
                <a:gd name="T16" fmla="*/ 32 w 60"/>
                <a:gd name="T17"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32" y="3"/>
                  </a:moveTo>
                  <a:cubicBezTo>
                    <a:pt x="56" y="20"/>
                    <a:pt x="56" y="20"/>
                    <a:pt x="56" y="20"/>
                  </a:cubicBezTo>
                  <a:cubicBezTo>
                    <a:pt x="59" y="23"/>
                    <a:pt x="60" y="28"/>
                    <a:pt x="57" y="32"/>
                  </a:cubicBezTo>
                  <a:cubicBezTo>
                    <a:pt x="39" y="56"/>
                    <a:pt x="39" y="56"/>
                    <a:pt x="39" y="56"/>
                  </a:cubicBezTo>
                  <a:cubicBezTo>
                    <a:pt x="36" y="59"/>
                    <a:pt x="31" y="60"/>
                    <a:pt x="27" y="57"/>
                  </a:cubicBezTo>
                  <a:cubicBezTo>
                    <a:pt x="4" y="40"/>
                    <a:pt x="4" y="40"/>
                    <a:pt x="4" y="40"/>
                  </a:cubicBezTo>
                  <a:cubicBezTo>
                    <a:pt x="0" y="37"/>
                    <a:pt x="0" y="32"/>
                    <a:pt x="2" y="28"/>
                  </a:cubicBezTo>
                  <a:cubicBezTo>
                    <a:pt x="21" y="4"/>
                    <a:pt x="21" y="4"/>
                    <a:pt x="21" y="4"/>
                  </a:cubicBezTo>
                  <a:cubicBezTo>
                    <a:pt x="23" y="1"/>
                    <a:pt x="29" y="0"/>
                    <a:pt x="32" y="3"/>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72" name="Freeform 123"/>
            <p:cNvSpPr>
              <a:spLocks/>
            </p:cNvSpPr>
            <p:nvPr/>
          </p:nvSpPr>
          <p:spPr bwMode="auto">
            <a:xfrm>
              <a:off x="8137325" y="4650688"/>
              <a:ext cx="38264" cy="37171"/>
            </a:xfrm>
            <a:custGeom>
              <a:avLst/>
              <a:gdLst>
                <a:gd name="T0" fmla="*/ 33 w 61"/>
                <a:gd name="T1" fmla="*/ 3 h 60"/>
                <a:gd name="T2" fmla="*/ 56 w 61"/>
                <a:gd name="T3" fmla="*/ 21 h 60"/>
                <a:gd name="T4" fmla="*/ 58 w 61"/>
                <a:gd name="T5" fmla="*/ 32 h 60"/>
                <a:gd name="T6" fmla="*/ 40 w 61"/>
                <a:gd name="T7" fmla="*/ 56 h 60"/>
                <a:gd name="T8" fmla="*/ 28 w 61"/>
                <a:gd name="T9" fmla="*/ 57 h 60"/>
                <a:gd name="T10" fmla="*/ 5 w 61"/>
                <a:gd name="T11" fmla="*/ 40 h 60"/>
                <a:gd name="T12" fmla="*/ 3 w 61"/>
                <a:gd name="T13" fmla="*/ 28 h 60"/>
                <a:gd name="T14" fmla="*/ 22 w 61"/>
                <a:gd name="T15" fmla="*/ 4 h 60"/>
                <a:gd name="T16" fmla="*/ 33 w 61"/>
                <a:gd name="T17"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0">
                  <a:moveTo>
                    <a:pt x="33" y="3"/>
                  </a:moveTo>
                  <a:cubicBezTo>
                    <a:pt x="56" y="21"/>
                    <a:pt x="56" y="21"/>
                    <a:pt x="56" y="21"/>
                  </a:cubicBezTo>
                  <a:cubicBezTo>
                    <a:pt x="60" y="23"/>
                    <a:pt x="61" y="28"/>
                    <a:pt x="58" y="32"/>
                  </a:cubicBezTo>
                  <a:cubicBezTo>
                    <a:pt x="40" y="56"/>
                    <a:pt x="40" y="56"/>
                    <a:pt x="40" y="56"/>
                  </a:cubicBezTo>
                  <a:cubicBezTo>
                    <a:pt x="37" y="59"/>
                    <a:pt x="32" y="60"/>
                    <a:pt x="28" y="57"/>
                  </a:cubicBezTo>
                  <a:cubicBezTo>
                    <a:pt x="5" y="40"/>
                    <a:pt x="5" y="40"/>
                    <a:pt x="5" y="40"/>
                  </a:cubicBezTo>
                  <a:cubicBezTo>
                    <a:pt x="1" y="37"/>
                    <a:pt x="0" y="32"/>
                    <a:pt x="3" y="28"/>
                  </a:cubicBezTo>
                  <a:cubicBezTo>
                    <a:pt x="22" y="4"/>
                    <a:pt x="22" y="4"/>
                    <a:pt x="22" y="4"/>
                  </a:cubicBezTo>
                  <a:cubicBezTo>
                    <a:pt x="24" y="1"/>
                    <a:pt x="29" y="0"/>
                    <a:pt x="33" y="3"/>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73" name="Freeform 124"/>
            <p:cNvSpPr>
              <a:spLocks/>
            </p:cNvSpPr>
            <p:nvPr/>
          </p:nvSpPr>
          <p:spPr bwMode="auto">
            <a:xfrm>
              <a:off x="8165384" y="4671824"/>
              <a:ext cx="37900" cy="37171"/>
            </a:xfrm>
            <a:custGeom>
              <a:avLst/>
              <a:gdLst>
                <a:gd name="T0" fmla="*/ 33 w 61"/>
                <a:gd name="T1" fmla="*/ 3 h 60"/>
                <a:gd name="T2" fmla="*/ 56 w 61"/>
                <a:gd name="T3" fmla="*/ 21 h 60"/>
                <a:gd name="T4" fmla="*/ 58 w 61"/>
                <a:gd name="T5" fmla="*/ 32 h 60"/>
                <a:gd name="T6" fmla="*/ 40 w 61"/>
                <a:gd name="T7" fmla="*/ 56 h 60"/>
                <a:gd name="T8" fmla="*/ 28 w 61"/>
                <a:gd name="T9" fmla="*/ 57 h 60"/>
                <a:gd name="T10" fmla="*/ 5 w 61"/>
                <a:gd name="T11" fmla="*/ 40 h 60"/>
                <a:gd name="T12" fmla="*/ 3 w 61"/>
                <a:gd name="T13" fmla="*/ 28 h 60"/>
                <a:gd name="T14" fmla="*/ 22 w 61"/>
                <a:gd name="T15" fmla="*/ 4 h 60"/>
                <a:gd name="T16" fmla="*/ 33 w 61"/>
                <a:gd name="T17"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0">
                  <a:moveTo>
                    <a:pt x="33" y="3"/>
                  </a:moveTo>
                  <a:cubicBezTo>
                    <a:pt x="56" y="21"/>
                    <a:pt x="56" y="21"/>
                    <a:pt x="56" y="21"/>
                  </a:cubicBezTo>
                  <a:cubicBezTo>
                    <a:pt x="60" y="23"/>
                    <a:pt x="61" y="28"/>
                    <a:pt x="58" y="32"/>
                  </a:cubicBezTo>
                  <a:cubicBezTo>
                    <a:pt x="40" y="56"/>
                    <a:pt x="40" y="56"/>
                    <a:pt x="40" y="56"/>
                  </a:cubicBezTo>
                  <a:cubicBezTo>
                    <a:pt x="37" y="59"/>
                    <a:pt x="32" y="60"/>
                    <a:pt x="28" y="57"/>
                  </a:cubicBezTo>
                  <a:cubicBezTo>
                    <a:pt x="5" y="40"/>
                    <a:pt x="5" y="40"/>
                    <a:pt x="5" y="40"/>
                  </a:cubicBezTo>
                  <a:cubicBezTo>
                    <a:pt x="1" y="37"/>
                    <a:pt x="0" y="32"/>
                    <a:pt x="3" y="28"/>
                  </a:cubicBezTo>
                  <a:cubicBezTo>
                    <a:pt x="22" y="4"/>
                    <a:pt x="22" y="4"/>
                    <a:pt x="22" y="4"/>
                  </a:cubicBezTo>
                  <a:cubicBezTo>
                    <a:pt x="24" y="1"/>
                    <a:pt x="29" y="0"/>
                    <a:pt x="33" y="3"/>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74" name="Freeform 125"/>
            <p:cNvSpPr>
              <a:spLocks/>
            </p:cNvSpPr>
            <p:nvPr/>
          </p:nvSpPr>
          <p:spPr bwMode="auto">
            <a:xfrm>
              <a:off x="8193446" y="4692961"/>
              <a:ext cx="37900" cy="37171"/>
            </a:xfrm>
            <a:custGeom>
              <a:avLst/>
              <a:gdLst>
                <a:gd name="T0" fmla="*/ 33 w 61"/>
                <a:gd name="T1" fmla="*/ 3 h 60"/>
                <a:gd name="T2" fmla="*/ 56 w 61"/>
                <a:gd name="T3" fmla="*/ 21 h 60"/>
                <a:gd name="T4" fmla="*/ 58 w 61"/>
                <a:gd name="T5" fmla="*/ 32 h 60"/>
                <a:gd name="T6" fmla="*/ 40 w 61"/>
                <a:gd name="T7" fmla="*/ 56 h 60"/>
                <a:gd name="T8" fmla="*/ 28 w 61"/>
                <a:gd name="T9" fmla="*/ 58 h 60"/>
                <a:gd name="T10" fmla="*/ 5 w 61"/>
                <a:gd name="T11" fmla="*/ 40 h 60"/>
                <a:gd name="T12" fmla="*/ 3 w 61"/>
                <a:gd name="T13" fmla="*/ 28 h 60"/>
                <a:gd name="T14" fmla="*/ 21 w 61"/>
                <a:gd name="T15" fmla="*/ 4 h 60"/>
                <a:gd name="T16" fmla="*/ 33 w 61"/>
                <a:gd name="T17"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0">
                  <a:moveTo>
                    <a:pt x="33" y="3"/>
                  </a:moveTo>
                  <a:cubicBezTo>
                    <a:pt x="56" y="21"/>
                    <a:pt x="56" y="21"/>
                    <a:pt x="56" y="21"/>
                  </a:cubicBezTo>
                  <a:cubicBezTo>
                    <a:pt x="60" y="23"/>
                    <a:pt x="61" y="29"/>
                    <a:pt x="58" y="32"/>
                  </a:cubicBezTo>
                  <a:cubicBezTo>
                    <a:pt x="40" y="56"/>
                    <a:pt x="40" y="56"/>
                    <a:pt x="40" y="56"/>
                  </a:cubicBezTo>
                  <a:cubicBezTo>
                    <a:pt x="37" y="60"/>
                    <a:pt x="32" y="60"/>
                    <a:pt x="28" y="58"/>
                  </a:cubicBezTo>
                  <a:cubicBezTo>
                    <a:pt x="5" y="40"/>
                    <a:pt x="5" y="40"/>
                    <a:pt x="5" y="40"/>
                  </a:cubicBezTo>
                  <a:cubicBezTo>
                    <a:pt x="1" y="37"/>
                    <a:pt x="0" y="32"/>
                    <a:pt x="3" y="28"/>
                  </a:cubicBezTo>
                  <a:cubicBezTo>
                    <a:pt x="21" y="4"/>
                    <a:pt x="21" y="4"/>
                    <a:pt x="21" y="4"/>
                  </a:cubicBezTo>
                  <a:cubicBezTo>
                    <a:pt x="24" y="1"/>
                    <a:pt x="29" y="0"/>
                    <a:pt x="33" y="3"/>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75" name="Freeform 126"/>
            <p:cNvSpPr>
              <a:spLocks/>
            </p:cNvSpPr>
            <p:nvPr/>
          </p:nvSpPr>
          <p:spPr bwMode="auto">
            <a:xfrm>
              <a:off x="8221505" y="4714098"/>
              <a:ext cx="37900" cy="37171"/>
            </a:xfrm>
            <a:custGeom>
              <a:avLst/>
              <a:gdLst>
                <a:gd name="T0" fmla="*/ 33 w 61"/>
                <a:gd name="T1" fmla="*/ 3 h 60"/>
                <a:gd name="T2" fmla="*/ 56 w 61"/>
                <a:gd name="T3" fmla="*/ 21 h 60"/>
                <a:gd name="T4" fmla="*/ 58 w 61"/>
                <a:gd name="T5" fmla="*/ 32 h 60"/>
                <a:gd name="T6" fmla="*/ 39 w 61"/>
                <a:gd name="T7" fmla="*/ 56 h 60"/>
                <a:gd name="T8" fmla="*/ 28 w 61"/>
                <a:gd name="T9" fmla="*/ 58 h 60"/>
                <a:gd name="T10" fmla="*/ 5 w 61"/>
                <a:gd name="T11" fmla="*/ 40 h 60"/>
                <a:gd name="T12" fmla="*/ 3 w 61"/>
                <a:gd name="T13" fmla="*/ 28 h 60"/>
                <a:gd name="T14" fmla="*/ 21 w 61"/>
                <a:gd name="T15" fmla="*/ 5 h 60"/>
                <a:gd name="T16" fmla="*/ 33 w 61"/>
                <a:gd name="T17"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0">
                  <a:moveTo>
                    <a:pt x="33" y="3"/>
                  </a:moveTo>
                  <a:cubicBezTo>
                    <a:pt x="56" y="21"/>
                    <a:pt x="56" y="21"/>
                    <a:pt x="56" y="21"/>
                  </a:cubicBezTo>
                  <a:cubicBezTo>
                    <a:pt x="60" y="24"/>
                    <a:pt x="61" y="29"/>
                    <a:pt x="58" y="32"/>
                  </a:cubicBezTo>
                  <a:cubicBezTo>
                    <a:pt x="39" y="56"/>
                    <a:pt x="39" y="56"/>
                    <a:pt x="39" y="56"/>
                  </a:cubicBezTo>
                  <a:cubicBezTo>
                    <a:pt x="37" y="60"/>
                    <a:pt x="32" y="60"/>
                    <a:pt x="28" y="58"/>
                  </a:cubicBezTo>
                  <a:cubicBezTo>
                    <a:pt x="5" y="40"/>
                    <a:pt x="5" y="40"/>
                    <a:pt x="5" y="40"/>
                  </a:cubicBezTo>
                  <a:cubicBezTo>
                    <a:pt x="1" y="37"/>
                    <a:pt x="0" y="32"/>
                    <a:pt x="3" y="28"/>
                  </a:cubicBezTo>
                  <a:cubicBezTo>
                    <a:pt x="21" y="5"/>
                    <a:pt x="21" y="5"/>
                    <a:pt x="21" y="5"/>
                  </a:cubicBezTo>
                  <a:cubicBezTo>
                    <a:pt x="24" y="1"/>
                    <a:pt x="29" y="0"/>
                    <a:pt x="33" y="3"/>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76" name="Freeform 127"/>
            <p:cNvSpPr>
              <a:spLocks/>
            </p:cNvSpPr>
            <p:nvPr/>
          </p:nvSpPr>
          <p:spPr bwMode="auto">
            <a:xfrm>
              <a:off x="8249567" y="4735233"/>
              <a:ext cx="37900" cy="37171"/>
            </a:xfrm>
            <a:custGeom>
              <a:avLst/>
              <a:gdLst>
                <a:gd name="T0" fmla="*/ 33 w 61"/>
                <a:gd name="T1" fmla="*/ 3 h 60"/>
                <a:gd name="T2" fmla="*/ 56 w 61"/>
                <a:gd name="T3" fmla="*/ 21 h 60"/>
                <a:gd name="T4" fmla="*/ 58 w 61"/>
                <a:gd name="T5" fmla="*/ 32 h 60"/>
                <a:gd name="T6" fmla="*/ 39 w 61"/>
                <a:gd name="T7" fmla="*/ 56 h 60"/>
                <a:gd name="T8" fmla="*/ 28 w 61"/>
                <a:gd name="T9" fmla="*/ 58 h 60"/>
                <a:gd name="T10" fmla="*/ 5 w 61"/>
                <a:gd name="T11" fmla="*/ 40 h 60"/>
                <a:gd name="T12" fmla="*/ 3 w 61"/>
                <a:gd name="T13" fmla="*/ 29 h 60"/>
                <a:gd name="T14" fmla="*/ 21 w 61"/>
                <a:gd name="T15" fmla="*/ 5 h 60"/>
                <a:gd name="T16" fmla="*/ 33 w 61"/>
                <a:gd name="T17"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0">
                  <a:moveTo>
                    <a:pt x="33" y="3"/>
                  </a:moveTo>
                  <a:cubicBezTo>
                    <a:pt x="56" y="21"/>
                    <a:pt x="56" y="21"/>
                    <a:pt x="56" y="21"/>
                  </a:cubicBezTo>
                  <a:cubicBezTo>
                    <a:pt x="60" y="24"/>
                    <a:pt x="61" y="29"/>
                    <a:pt x="58" y="32"/>
                  </a:cubicBezTo>
                  <a:cubicBezTo>
                    <a:pt x="39" y="56"/>
                    <a:pt x="39" y="56"/>
                    <a:pt x="39" y="56"/>
                  </a:cubicBezTo>
                  <a:cubicBezTo>
                    <a:pt x="37" y="60"/>
                    <a:pt x="32" y="60"/>
                    <a:pt x="28" y="58"/>
                  </a:cubicBezTo>
                  <a:cubicBezTo>
                    <a:pt x="5" y="40"/>
                    <a:pt x="5" y="40"/>
                    <a:pt x="5" y="40"/>
                  </a:cubicBezTo>
                  <a:cubicBezTo>
                    <a:pt x="1" y="37"/>
                    <a:pt x="0" y="32"/>
                    <a:pt x="3" y="29"/>
                  </a:cubicBezTo>
                  <a:cubicBezTo>
                    <a:pt x="21" y="5"/>
                    <a:pt x="21" y="5"/>
                    <a:pt x="21" y="5"/>
                  </a:cubicBezTo>
                  <a:cubicBezTo>
                    <a:pt x="24" y="1"/>
                    <a:pt x="29" y="0"/>
                    <a:pt x="33" y="3"/>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77" name="Freeform 128"/>
            <p:cNvSpPr>
              <a:spLocks/>
            </p:cNvSpPr>
            <p:nvPr/>
          </p:nvSpPr>
          <p:spPr bwMode="auto">
            <a:xfrm>
              <a:off x="8277626" y="4756734"/>
              <a:ext cx="37900" cy="36807"/>
            </a:xfrm>
            <a:custGeom>
              <a:avLst/>
              <a:gdLst>
                <a:gd name="T0" fmla="*/ 33 w 61"/>
                <a:gd name="T1" fmla="*/ 2 h 59"/>
                <a:gd name="T2" fmla="*/ 56 w 61"/>
                <a:gd name="T3" fmla="*/ 20 h 59"/>
                <a:gd name="T4" fmla="*/ 58 w 61"/>
                <a:gd name="T5" fmla="*/ 31 h 59"/>
                <a:gd name="T6" fmla="*/ 39 w 61"/>
                <a:gd name="T7" fmla="*/ 55 h 59"/>
                <a:gd name="T8" fmla="*/ 28 w 61"/>
                <a:gd name="T9" fmla="*/ 57 h 59"/>
                <a:gd name="T10" fmla="*/ 5 w 61"/>
                <a:gd name="T11" fmla="*/ 39 h 59"/>
                <a:gd name="T12" fmla="*/ 3 w 61"/>
                <a:gd name="T13" fmla="*/ 28 h 59"/>
                <a:gd name="T14" fmla="*/ 21 w 61"/>
                <a:gd name="T15" fmla="*/ 4 h 59"/>
                <a:gd name="T16" fmla="*/ 33 w 61"/>
                <a:gd name="T17" fmla="*/ 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59">
                  <a:moveTo>
                    <a:pt x="33" y="2"/>
                  </a:moveTo>
                  <a:cubicBezTo>
                    <a:pt x="56" y="20"/>
                    <a:pt x="56" y="20"/>
                    <a:pt x="56" y="20"/>
                  </a:cubicBezTo>
                  <a:cubicBezTo>
                    <a:pt x="60" y="23"/>
                    <a:pt x="61" y="28"/>
                    <a:pt x="58" y="31"/>
                  </a:cubicBezTo>
                  <a:cubicBezTo>
                    <a:pt x="39" y="55"/>
                    <a:pt x="39" y="55"/>
                    <a:pt x="39" y="55"/>
                  </a:cubicBezTo>
                  <a:cubicBezTo>
                    <a:pt x="37" y="59"/>
                    <a:pt x="31" y="59"/>
                    <a:pt x="28" y="57"/>
                  </a:cubicBezTo>
                  <a:cubicBezTo>
                    <a:pt x="5" y="39"/>
                    <a:pt x="5" y="39"/>
                    <a:pt x="5" y="39"/>
                  </a:cubicBezTo>
                  <a:cubicBezTo>
                    <a:pt x="1" y="36"/>
                    <a:pt x="0" y="31"/>
                    <a:pt x="3" y="28"/>
                  </a:cubicBezTo>
                  <a:cubicBezTo>
                    <a:pt x="21" y="4"/>
                    <a:pt x="21" y="4"/>
                    <a:pt x="21" y="4"/>
                  </a:cubicBezTo>
                  <a:cubicBezTo>
                    <a:pt x="24" y="0"/>
                    <a:pt x="29" y="0"/>
                    <a:pt x="33" y="2"/>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78" name="Freeform 129"/>
            <p:cNvSpPr>
              <a:spLocks/>
            </p:cNvSpPr>
            <p:nvPr/>
          </p:nvSpPr>
          <p:spPr bwMode="auto">
            <a:xfrm>
              <a:off x="8305687" y="4777872"/>
              <a:ext cx="37535" cy="37171"/>
            </a:xfrm>
            <a:custGeom>
              <a:avLst/>
              <a:gdLst>
                <a:gd name="T0" fmla="*/ 33 w 60"/>
                <a:gd name="T1" fmla="*/ 2 h 60"/>
                <a:gd name="T2" fmla="*/ 56 w 60"/>
                <a:gd name="T3" fmla="*/ 20 h 60"/>
                <a:gd name="T4" fmla="*/ 58 w 60"/>
                <a:gd name="T5" fmla="*/ 31 h 60"/>
                <a:gd name="T6" fmla="*/ 39 w 60"/>
                <a:gd name="T7" fmla="*/ 55 h 60"/>
                <a:gd name="T8" fmla="*/ 28 w 60"/>
                <a:gd name="T9" fmla="*/ 57 h 60"/>
                <a:gd name="T10" fmla="*/ 4 w 60"/>
                <a:gd name="T11" fmla="*/ 39 h 60"/>
                <a:gd name="T12" fmla="*/ 3 w 60"/>
                <a:gd name="T13" fmla="*/ 28 h 60"/>
                <a:gd name="T14" fmla="*/ 21 w 60"/>
                <a:gd name="T15" fmla="*/ 4 h 60"/>
                <a:gd name="T16" fmla="*/ 33 w 60"/>
                <a:gd name="T17" fmla="*/ 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33" y="2"/>
                  </a:moveTo>
                  <a:cubicBezTo>
                    <a:pt x="56" y="20"/>
                    <a:pt x="56" y="20"/>
                    <a:pt x="56" y="20"/>
                  </a:cubicBezTo>
                  <a:cubicBezTo>
                    <a:pt x="60" y="23"/>
                    <a:pt x="60" y="28"/>
                    <a:pt x="58" y="31"/>
                  </a:cubicBezTo>
                  <a:cubicBezTo>
                    <a:pt x="39" y="55"/>
                    <a:pt x="39" y="55"/>
                    <a:pt x="39" y="55"/>
                  </a:cubicBezTo>
                  <a:cubicBezTo>
                    <a:pt x="37" y="59"/>
                    <a:pt x="31" y="60"/>
                    <a:pt x="28" y="57"/>
                  </a:cubicBezTo>
                  <a:cubicBezTo>
                    <a:pt x="4" y="39"/>
                    <a:pt x="4" y="39"/>
                    <a:pt x="4" y="39"/>
                  </a:cubicBezTo>
                  <a:cubicBezTo>
                    <a:pt x="1" y="36"/>
                    <a:pt x="0" y="31"/>
                    <a:pt x="3" y="28"/>
                  </a:cubicBezTo>
                  <a:cubicBezTo>
                    <a:pt x="21" y="4"/>
                    <a:pt x="21" y="4"/>
                    <a:pt x="21" y="4"/>
                  </a:cubicBezTo>
                  <a:cubicBezTo>
                    <a:pt x="24" y="0"/>
                    <a:pt x="29" y="0"/>
                    <a:pt x="33" y="2"/>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79" name="Freeform 130"/>
            <p:cNvSpPr>
              <a:spLocks/>
            </p:cNvSpPr>
            <p:nvPr/>
          </p:nvSpPr>
          <p:spPr bwMode="auto">
            <a:xfrm>
              <a:off x="8333747" y="4799008"/>
              <a:ext cx="37535" cy="37171"/>
            </a:xfrm>
            <a:custGeom>
              <a:avLst/>
              <a:gdLst>
                <a:gd name="T0" fmla="*/ 33 w 60"/>
                <a:gd name="T1" fmla="*/ 2 h 60"/>
                <a:gd name="T2" fmla="*/ 56 w 60"/>
                <a:gd name="T3" fmla="*/ 20 h 60"/>
                <a:gd name="T4" fmla="*/ 58 w 60"/>
                <a:gd name="T5" fmla="*/ 32 h 60"/>
                <a:gd name="T6" fmla="*/ 39 w 60"/>
                <a:gd name="T7" fmla="*/ 55 h 60"/>
                <a:gd name="T8" fmla="*/ 28 w 60"/>
                <a:gd name="T9" fmla="*/ 57 h 60"/>
                <a:gd name="T10" fmla="*/ 4 w 60"/>
                <a:gd name="T11" fmla="*/ 39 h 60"/>
                <a:gd name="T12" fmla="*/ 3 w 60"/>
                <a:gd name="T13" fmla="*/ 28 h 60"/>
                <a:gd name="T14" fmla="*/ 21 w 60"/>
                <a:gd name="T15" fmla="*/ 4 h 60"/>
                <a:gd name="T16" fmla="*/ 33 w 60"/>
                <a:gd name="T17" fmla="*/ 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33" y="2"/>
                  </a:moveTo>
                  <a:cubicBezTo>
                    <a:pt x="56" y="20"/>
                    <a:pt x="56" y="20"/>
                    <a:pt x="56" y="20"/>
                  </a:cubicBezTo>
                  <a:cubicBezTo>
                    <a:pt x="60" y="23"/>
                    <a:pt x="60" y="28"/>
                    <a:pt x="58" y="32"/>
                  </a:cubicBezTo>
                  <a:cubicBezTo>
                    <a:pt x="39" y="55"/>
                    <a:pt x="39" y="55"/>
                    <a:pt x="39" y="55"/>
                  </a:cubicBezTo>
                  <a:cubicBezTo>
                    <a:pt x="37" y="59"/>
                    <a:pt x="31" y="60"/>
                    <a:pt x="28" y="57"/>
                  </a:cubicBezTo>
                  <a:cubicBezTo>
                    <a:pt x="4" y="39"/>
                    <a:pt x="4" y="39"/>
                    <a:pt x="4" y="39"/>
                  </a:cubicBezTo>
                  <a:cubicBezTo>
                    <a:pt x="1" y="36"/>
                    <a:pt x="0" y="31"/>
                    <a:pt x="3" y="28"/>
                  </a:cubicBezTo>
                  <a:cubicBezTo>
                    <a:pt x="21" y="4"/>
                    <a:pt x="21" y="4"/>
                    <a:pt x="21" y="4"/>
                  </a:cubicBezTo>
                  <a:cubicBezTo>
                    <a:pt x="24" y="0"/>
                    <a:pt x="29" y="0"/>
                    <a:pt x="33" y="2"/>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80" name="Freeform 131"/>
            <p:cNvSpPr>
              <a:spLocks/>
            </p:cNvSpPr>
            <p:nvPr/>
          </p:nvSpPr>
          <p:spPr bwMode="auto">
            <a:xfrm>
              <a:off x="8361808" y="4820144"/>
              <a:ext cx="37535" cy="37171"/>
            </a:xfrm>
            <a:custGeom>
              <a:avLst/>
              <a:gdLst>
                <a:gd name="T0" fmla="*/ 33 w 60"/>
                <a:gd name="T1" fmla="*/ 2 h 60"/>
                <a:gd name="T2" fmla="*/ 56 w 60"/>
                <a:gd name="T3" fmla="*/ 20 h 60"/>
                <a:gd name="T4" fmla="*/ 58 w 60"/>
                <a:gd name="T5" fmla="*/ 32 h 60"/>
                <a:gd name="T6" fmla="*/ 39 w 60"/>
                <a:gd name="T7" fmla="*/ 56 h 60"/>
                <a:gd name="T8" fmla="*/ 28 w 60"/>
                <a:gd name="T9" fmla="*/ 57 h 60"/>
                <a:gd name="T10" fmla="*/ 4 w 60"/>
                <a:gd name="T11" fmla="*/ 39 h 60"/>
                <a:gd name="T12" fmla="*/ 3 w 60"/>
                <a:gd name="T13" fmla="*/ 28 h 60"/>
                <a:gd name="T14" fmla="*/ 21 w 60"/>
                <a:gd name="T15" fmla="*/ 4 h 60"/>
                <a:gd name="T16" fmla="*/ 33 w 60"/>
                <a:gd name="T17" fmla="*/ 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33" y="2"/>
                  </a:moveTo>
                  <a:cubicBezTo>
                    <a:pt x="56" y="20"/>
                    <a:pt x="56" y="20"/>
                    <a:pt x="56" y="20"/>
                  </a:cubicBezTo>
                  <a:cubicBezTo>
                    <a:pt x="60" y="23"/>
                    <a:pt x="60" y="28"/>
                    <a:pt x="58" y="32"/>
                  </a:cubicBezTo>
                  <a:cubicBezTo>
                    <a:pt x="39" y="56"/>
                    <a:pt x="39" y="56"/>
                    <a:pt x="39" y="56"/>
                  </a:cubicBezTo>
                  <a:cubicBezTo>
                    <a:pt x="37" y="59"/>
                    <a:pt x="31" y="60"/>
                    <a:pt x="28" y="57"/>
                  </a:cubicBezTo>
                  <a:cubicBezTo>
                    <a:pt x="4" y="39"/>
                    <a:pt x="4" y="39"/>
                    <a:pt x="4" y="39"/>
                  </a:cubicBezTo>
                  <a:cubicBezTo>
                    <a:pt x="1" y="37"/>
                    <a:pt x="0" y="31"/>
                    <a:pt x="3" y="28"/>
                  </a:cubicBezTo>
                  <a:cubicBezTo>
                    <a:pt x="21" y="4"/>
                    <a:pt x="21" y="4"/>
                    <a:pt x="21" y="4"/>
                  </a:cubicBezTo>
                  <a:cubicBezTo>
                    <a:pt x="24" y="0"/>
                    <a:pt x="29" y="0"/>
                    <a:pt x="33" y="2"/>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81" name="Freeform 132"/>
            <p:cNvSpPr>
              <a:spLocks/>
            </p:cNvSpPr>
            <p:nvPr/>
          </p:nvSpPr>
          <p:spPr bwMode="auto">
            <a:xfrm>
              <a:off x="8389869" y="4841280"/>
              <a:ext cx="37535" cy="37171"/>
            </a:xfrm>
            <a:custGeom>
              <a:avLst/>
              <a:gdLst>
                <a:gd name="T0" fmla="*/ 33 w 60"/>
                <a:gd name="T1" fmla="*/ 3 h 60"/>
                <a:gd name="T2" fmla="*/ 56 w 60"/>
                <a:gd name="T3" fmla="*/ 20 h 60"/>
                <a:gd name="T4" fmla="*/ 58 w 60"/>
                <a:gd name="T5" fmla="*/ 32 h 60"/>
                <a:gd name="T6" fmla="*/ 39 w 60"/>
                <a:gd name="T7" fmla="*/ 56 h 60"/>
                <a:gd name="T8" fmla="*/ 28 w 60"/>
                <a:gd name="T9" fmla="*/ 57 h 60"/>
                <a:gd name="T10" fmla="*/ 4 w 60"/>
                <a:gd name="T11" fmla="*/ 39 h 60"/>
                <a:gd name="T12" fmla="*/ 3 w 60"/>
                <a:gd name="T13" fmla="*/ 28 h 60"/>
                <a:gd name="T14" fmla="*/ 21 w 60"/>
                <a:gd name="T15" fmla="*/ 4 h 60"/>
                <a:gd name="T16" fmla="*/ 33 w 60"/>
                <a:gd name="T17"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33" y="3"/>
                  </a:moveTo>
                  <a:cubicBezTo>
                    <a:pt x="56" y="20"/>
                    <a:pt x="56" y="20"/>
                    <a:pt x="56" y="20"/>
                  </a:cubicBezTo>
                  <a:cubicBezTo>
                    <a:pt x="60" y="23"/>
                    <a:pt x="60" y="28"/>
                    <a:pt x="58" y="32"/>
                  </a:cubicBezTo>
                  <a:cubicBezTo>
                    <a:pt x="39" y="56"/>
                    <a:pt x="39" y="56"/>
                    <a:pt x="39" y="56"/>
                  </a:cubicBezTo>
                  <a:cubicBezTo>
                    <a:pt x="36" y="59"/>
                    <a:pt x="31" y="60"/>
                    <a:pt x="28" y="57"/>
                  </a:cubicBezTo>
                  <a:cubicBezTo>
                    <a:pt x="4" y="39"/>
                    <a:pt x="4" y="39"/>
                    <a:pt x="4" y="39"/>
                  </a:cubicBezTo>
                  <a:cubicBezTo>
                    <a:pt x="1" y="37"/>
                    <a:pt x="0" y="32"/>
                    <a:pt x="3" y="28"/>
                  </a:cubicBezTo>
                  <a:cubicBezTo>
                    <a:pt x="21" y="4"/>
                    <a:pt x="21" y="4"/>
                    <a:pt x="21" y="4"/>
                  </a:cubicBezTo>
                  <a:cubicBezTo>
                    <a:pt x="24" y="1"/>
                    <a:pt x="29" y="0"/>
                    <a:pt x="33" y="3"/>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82" name="Freeform 133"/>
            <p:cNvSpPr>
              <a:spLocks/>
            </p:cNvSpPr>
            <p:nvPr/>
          </p:nvSpPr>
          <p:spPr bwMode="auto">
            <a:xfrm>
              <a:off x="8068813" y="4641213"/>
              <a:ext cx="37535" cy="37535"/>
            </a:xfrm>
            <a:custGeom>
              <a:avLst/>
              <a:gdLst>
                <a:gd name="T0" fmla="*/ 32 w 60"/>
                <a:gd name="T1" fmla="*/ 2 h 60"/>
                <a:gd name="T2" fmla="*/ 56 w 60"/>
                <a:gd name="T3" fmla="*/ 20 h 60"/>
                <a:gd name="T4" fmla="*/ 57 w 60"/>
                <a:gd name="T5" fmla="*/ 31 h 60"/>
                <a:gd name="T6" fmla="*/ 39 w 60"/>
                <a:gd name="T7" fmla="*/ 55 h 60"/>
                <a:gd name="T8" fmla="*/ 28 w 60"/>
                <a:gd name="T9" fmla="*/ 57 h 60"/>
                <a:gd name="T10" fmla="*/ 4 w 60"/>
                <a:gd name="T11" fmla="*/ 39 h 60"/>
                <a:gd name="T12" fmla="*/ 3 w 60"/>
                <a:gd name="T13" fmla="*/ 28 h 60"/>
                <a:gd name="T14" fmla="*/ 21 w 60"/>
                <a:gd name="T15" fmla="*/ 4 h 60"/>
                <a:gd name="T16" fmla="*/ 32 w 60"/>
                <a:gd name="T17" fmla="*/ 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32" y="2"/>
                  </a:moveTo>
                  <a:cubicBezTo>
                    <a:pt x="56" y="20"/>
                    <a:pt x="56" y="20"/>
                    <a:pt x="56" y="20"/>
                  </a:cubicBezTo>
                  <a:cubicBezTo>
                    <a:pt x="59" y="23"/>
                    <a:pt x="60" y="28"/>
                    <a:pt x="57" y="31"/>
                  </a:cubicBezTo>
                  <a:cubicBezTo>
                    <a:pt x="39" y="55"/>
                    <a:pt x="39" y="55"/>
                    <a:pt x="39" y="55"/>
                  </a:cubicBezTo>
                  <a:cubicBezTo>
                    <a:pt x="36" y="59"/>
                    <a:pt x="31" y="60"/>
                    <a:pt x="28" y="57"/>
                  </a:cubicBezTo>
                  <a:cubicBezTo>
                    <a:pt x="4" y="39"/>
                    <a:pt x="4" y="39"/>
                    <a:pt x="4" y="39"/>
                  </a:cubicBezTo>
                  <a:cubicBezTo>
                    <a:pt x="1" y="36"/>
                    <a:pt x="0" y="31"/>
                    <a:pt x="3" y="28"/>
                  </a:cubicBezTo>
                  <a:cubicBezTo>
                    <a:pt x="21" y="4"/>
                    <a:pt x="21" y="4"/>
                    <a:pt x="21" y="4"/>
                  </a:cubicBezTo>
                  <a:cubicBezTo>
                    <a:pt x="24" y="0"/>
                    <a:pt x="29" y="0"/>
                    <a:pt x="32" y="2"/>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83" name="Freeform 134"/>
            <p:cNvSpPr>
              <a:spLocks/>
            </p:cNvSpPr>
            <p:nvPr/>
          </p:nvSpPr>
          <p:spPr bwMode="auto">
            <a:xfrm>
              <a:off x="8096873" y="4662349"/>
              <a:ext cx="37535" cy="37535"/>
            </a:xfrm>
            <a:custGeom>
              <a:avLst/>
              <a:gdLst>
                <a:gd name="T0" fmla="*/ 32 w 60"/>
                <a:gd name="T1" fmla="*/ 2 h 60"/>
                <a:gd name="T2" fmla="*/ 56 w 60"/>
                <a:gd name="T3" fmla="*/ 20 h 60"/>
                <a:gd name="T4" fmla="*/ 57 w 60"/>
                <a:gd name="T5" fmla="*/ 32 h 60"/>
                <a:gd name="T6" fmla="*/ 39 w 60"/>
                <a:gd name="T7" fmla="*/ 55 h 60"/>
                <a:gd name="T8" fmla="*/ 27 w 60"/>
                <a:gd name="T9" fmla="*/ 57 h 60"/>
                <a:gd name="T10" fmla="*/ 4 w 60"/>
                <a:gd name="T11" fmla="*/ 39 h 60"/>
                <a:gd name="T12" fmla="*/ 3 w 60"/>
                <a:gd name="T13" fmla="*/ 28 h 60"/>
                <a:gd name="T14" fmla="*/ 21 w 60"/>
                <a:gd name="T15" fmla="*/ 4 h 60"/>
                <a:gd name="T16" fmla="*/ 32 w 60"/>
                <a:gd name="T17" fmla="*/ 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32" y="2"/>
                  </a:moveTo>
                  <a:cubicBezTo>
                    <a:pt x="56" y="20"/>
                    <a:pt x="56" y="20"/>
                    <a:pt x="56" y="20"/>
                  </a:cubicBezTo>
                  <a:cubicBezTo>
                    <a:pt x="59" y="23"/>
                    <a:pt x="60" y="28"/>
                    <a:pt x="57" y="32"/>
                  </a:cubicBezTo>
                  <a:cubicBezTo>
                    <a:pt x="39" y="55"/>
                    <a:pt x="39" y="55"/>
                    <a:pt x="39" y="55"/>
                  </a:cubicBezTo>
                  <a:cubicBezTo>
                    <a:pt x="36" y="59"/>
                    <a:pt x="31" y="60"/>
                    <a:pt x="27" y="57"/>
                  </a:cubicBezTo>
                  <a:cubicBezTo>
                    <a:pt x="4" y="39"/>
                    <a:pt x="4" y="39"/>
                    <a:pt x="4" y="39"/>
                  </a:cubicBezTo>
                  <a:cubicBezTo>
                    <a:pt x="0" y="36"/>
                    <a:pt x="0" y="31"/>
                    <a:pt x="3" y="28"/>
                  </a:cubicBezTo>
                  <a:cubicBezTo>
                    <a:pt x="21" y="4"/>
                    <a:pt x="21" y="4"/>
                    <a:pt x="21" y="4"/>
                  </a:cubicBezTo>
                  <a:cubicBezTo>
                    <a:pt x="24" y="0"/>
                    <a:pt x="29" y="0"/>
                    <a:pt x="32" y="2"/>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84" name="Freeform 135"/>
            <p:cNvSpPr>
              <a:spLocks/>
            </p:cNvSpPr>
            <p:nvPr/>
          </p:nvSpPr>
          <p:spPr bwMode="auto">
            <a:xfrm>
              <a:off x="8124934" y="4683486"/>
              <a:ext cx="37535" cy="37171"/>
            </a:xfrm>
            <a:custGeom>
              <a:avLst/>
              <a:gdLst>
                <a:gd name="T0" fmla="*/ 32 w 60"/>
                <a:gd name="T1" fmla="*/ 2 h 60"/>
                <a:gd name="T2" fmla="*/ 56 w 60"/>
                <a:gd name="T3" fmla="*/ 20 h 60"/>
                <a:gd name="T4" fmla="*/ 57 w 60"/>
                <a:gd name="T5" fmla="*/ 32 h 60"/>
                <a:gd name="T6" fmla="*/ 39 w 60"/>
                <a:gd name="T7" fmla="*/ 55 h 60"/>
                <a:gd name="T8" fmla="*/ 27 w 60"/>
                <a:gd name="T9" fmla="*/ 57 h 60"/>
                <a:gd name="T10" fmla="*/ 4 w 60"/>
                <a:gd name="T11" fmla="*/ 39 h 60"/>
                <a:gd name="T12" fmla="*/ 2 w 60"/>
                <a:gd name="T13" fmla="*/ 28 h 60"/>
                <a:gd name="T14" fmla="*/ 21 w 60"/>
                <a:gd name="T15" fmla="*/ 4 h 60"/>
                <a:gd name="T16" fmla="*/ 32 w 60"/>
                <a:gd name="T17" fmla="*/ 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32" y="2"/>
                  </a:moveTo>
                  <a:cubicBezTo>
                    <a:pt x="56" y="20"/>
                    <a:pt x="56" y="20"/>
                    <a:pt x="56" y="20"/>
                  </a:cubicBezTo>
                  <a:cubicBezTo>
                    <a:pt x="59" y="23"/>
                    <a:pt x="60" y="28"/>
                    <a:pt x="57" y="32"/>
                  </a:cubicBezTo>
                  <a:cubicBezTo>
                    <a:pt x="39" y="55"/>
                    <a:pt x="39" y="55"/>
                    <a:pt x="39" y="55"/>
                  </a:cubicBezTo>
                  <a:cubicBezTo>
                    <a:pt x="36" y="59"/>
                    <a:pt x="31" y="60"/>
                    <a:pt x="27" y="57"/>
                  </a:cubicBezTo>
                  <a:cubicBezTo>
                    <a:pt x="4" y="39"/>
                    <a:pt x="4" y="39"/>
                    <a:pt x="4" y="39"/>
                  </a:cubicBezTo>
                  <a:cubicBezTo>
                    <a:pt x="0" y="37"/>
                    <a:pt x="0" y="31"/>
                    <a:pt x="2" y="28"/>
                  </a:cubicBezTo>
                  <a:cubicBezTo>
                    <a:pt x="21" y="4"/>
                    <a:pt x="21" y="4"/>
                    <a:pt x="21" y="4"/>
                  </a:cubicBezTo>
                  <a:cubicBezTo>
                    <a:pt x="24" y="0"/>
                    <a:pt x="29" y="0"/>
                    <a:pt x="32" y="2"/>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85" name="Freeform 136"/>
            <p:cNvSpPr>
              <a:spLocks/>
            </p:cNvSpPr>
            <p:nvPr/>
          </p:nvSpPr>
          <p:spPr bwMode="auto">
            <a:xfrm>
              <a:off x="8152994" y="4704623"/>
              <a:ext cx="37535" cy="37171"/>
            </a:xfrm>
            <a:custGeom>
              <a:avLst/>
              <a:gdLst>
                <a:gd name="T0" fmla="*/ 32 w 60"/>
                <a:gd name="T1" fmla="*/ 3 h 60"/>
                <a:gd name="T2" fmla="*/ 56 w 60"/>
                <a:gd name="T3" fmla="*/ 20 h 60"/>
                <a:gd name="T4" fmla="*/ 57 w 60"/>
                <a:gd name="T5" fmla="*/ 32 h 60"/>
                <a:gd name="T6" fmla="*/ 39 w 60"/>
                <a:gd name="T7" fmla="*/ 56 h 60"/>
                <a:gd name="T8" fmla="*/ 27 w 60"/>
                <a:gd name="T9" fmla="*/ 57 h 60"/>
                <a:gd name="T10" fmla="*/ 4 w 60"/>
                <a:gd name="T11" fmla="*/ 39 h 60"/>
                <a:gd name="T12" fmla="*/ 2 w 60"/>
                <a:gd name="T13" fmla="*/ 28 h 60"/>
                <a:gd name="T14" fmla="*/ 21 w 60"/>
                <a:gd name="T15" fmla="*/ 4 h 60"/>
                <a:gd name="T16" fmla="*/ 32 w 60"/>
                <a:gd name="T17"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32" y="3"/>
                  </a:moveTo>
                  <a:cubicBezTo>
                    <a:pt x="56" y="20"/>
                    <a:pt x="56" y="20"/>
                    <a:pt x="56" y="20"/>
                  </a:cubicBezTo>
                  <a:cubicBezTo>
                    <a:pt x="59" y="23"/>
                    <a:pt x="60" y="28"/>
                    <a:pt x="57" y="32"/>
                  </a:cubicBezTo>
                  <a:cubicBezTo>
                    <a:pt x="39" y="56"/>
                    <a:pt x="39" y="56"/>
                    <a:pt x="39" y="56"/>
                  </a:cubicBezTo>
                  <a:cubicBezTo>
                    <a:pt x="36" y="59"/>
                    <a:pt x="31" y="60"/>
                    <a:pt x="27" y="57"/>
                  </a:cubicBezTo>
                  <a:cubicBezTo>
                    <a:pt x="4" y="39"/>
                    <a:pt x="4" y="39"/>
                    <a:pt x="4" y="39"/>
                  </a:cubicBezTo>
                  <a:cubicBezTo>
                    <a:pt x="0" y="37"/>
                    <a:pt x="0" y="31"/>
                    <a:pt x="2" y="28"/>
                  </a:cubicBezTo>
                  <a:cubicBezTo>
                    <a:pt x="21" y="4"/>
                    <a:pt x="21" y="4"/>
                    <a:pt x="21" y="4"/>
                  </a:cubicBezTo>
                  <a:cubicBezTo>
                    <a:pt x="24" y="1"/>
                    <a:pt x="29" y="0"/>
                    <a:pt x="32" y="3"/>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86" name="Freeform 137"/>
            <p:cNvSpPr>
              <a:spLocks/>
            </p:cNvSpPr>
            <p:nvPr/>
          </p:nvSpPr>
          <p:spPr bwMode="auto">
            <a:xfrm>
              <a:off x="8181055" y="4725758"/>
              <a:ext cx="37535" cy="37171"/>
            </a:xfrm>
            <a:custGeom>
              <a:avLst/>
              <a:gdLst>
                <a:gd name="T0" fmla="*/ 32 w 60"/>
                <a:gd name="T1" fmla="*/ 3 h 60"/>
                <a:gd name="T2" fmla="*/ 56 w 60"/>
                <a:gd name="T3" fmla="*/ 20 h 60"/>
                <a:gd name="T4" fmla="*/ 57 w 60"/>
                <a:gd name="T5" fmla="*/ 32 h 60"/>
                <a:gd name="T6" fmla="*/ 39 w 60"/>
                <a:gd name="T7" fmla="*/ 56 h 60"/>
                <a:gd name="T8" fmla="*/ 27 w 60"/>
                <a:gd name="T9" fmla="*/ 57 h 60"/>
                <a:gd name="T10" fmla="*/ 4 w 60"/>
                <a:gd name="T11" fmla="*/ 39 h 60"/>
                <a:gd name="T12" fmla="*/ 2 w 60"/>
                <a:gd name="T13" fmla="*/ 28 h 60"/>
                <a:gd name="T14" fmla="*/ 21 w 60"/>
                <a:gd name="T15" fmla="*/ 4 h 60"/>
                <a:gd name="T16" fmla="*/ 32 w 60"/>
                <a:gd name="T17"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32" y="3"/>
                  </a:moveTo>
                  <a:cubicBezTo>
                    <a:pt x="56" y="20"/>
                    <a:pt x="56" y="20"/>
                    <a:pt x="56" y="20"/>
                  </a:cubicBezTo>
                  <a:cubicBezTo>
                    <a:pt x="59" y="23"/>
                    <a:pt x="60" y="28"/>
                    <a:pt x="57" y="32"/>
                  </a:cubicBezTo>
                  <a:cubicBezTo>
                    <a:pt x="39" y="56"/>
                    <a:pt x="39" y="56"/>
                    <a:pt x="39" y="56"/>
                  </a:cubicBezTo>
                  <a:cubicBezTo>
                    <a:pt x="36" y="59"/>
                    <a:pt x="31" y="60"/>
                    <a:pt x="27" y="57"/>
                  </a:cubicBezTo>
                  <a:cubicBezTo>
                    <a:pt x="4" y="39"/>
                    <a:pt x="4" y="39"/>
                    <a:pt x="4" y="39"/>
                  </a:cubicBezTo>
                  <a:cubicBezTo>
                    <a:pt x="0" y="37"/>
                    <a:pt x="0" y="32"/>
                    <a:pt x="2" y="28"/>
                  </a:cubicBezTo>
                  <a:cubicBezTo>
                    <a:pt x="21" y="4"/>
                    <a:pt x="21" y="4"/>
                    <a:pt x="21" y="4"/>
                  </a:cubicBezTo>
                  <a:cubicBezTo>
                    <a:pt x="24" y="1"/>
                    <a:pt x="29" y="0"/>
                    <a:pt x="32" y="3"/>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87" name="Freeform 138"/>
            <p:cNvSpPr>
              <a:spLocks/>
            </p:cNvSpPr>
            <p:nvPr/>
          </p:nvSpPr>
          <p:spPr bwMode="auto">
            <a:xfrm>
              <a:off x="8209115" y="4746895"/>
              <a:ext cx="37535" cy="37171"/>
            </a:xfrm>
            <a:custGeom>
              <a:avLst/>
              <a:gdLst>
                <a:gd name="T0" fmla="*/ 32 w 60"/>
                <a:gd name="T1" fmla="*/ 3 h 60"/>
                <a:gd name="T2" fmla="*/ 56 w 60"/>
                <a:gd name="T3" fmla="*/ 20 h 60"/>
                <a:gd name="T4" fmla="*/ 57 w 60"/>
                <a:gd name="T5" fmla="*/ 32 h 60"/>
                <a:gd name="T6" fmla="*/ 39 w 60"/>
                <a:gd name="T7" fmla="*/ 56 h 60"/>
                <a:gd name="T8" fmla="*/ 27 w 60"/>
                <a:gd name="T9" fmla="*/ 57 h 60"/>
                <a:gd name="T10" fmla="*/ 4 w 60"/>
                <a:gd name="T11" fmla="*/ 39 h 60"/>
                <a:gd name="T12" fmla="*/ 2 w 60"/>
                <a:gd name="T13" fmla="*/ 28 h 60"/>
                <a:gd name="T14" fmla="*/ 21 w 60"/>
                <a:gd name="T15" fmla="*/ 4 h 60"/>
                <a:gd name="T16" fmla="*/ 32 w 60"/>
                <a:gd name="T17"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32" y="3"/>
                  </a:moveTo>
                  <a:cubicBezTo>
                    <a:pt x="56" y="20"/>
                    <a:pt x="56" y="20"/>
                    <a:pt x="56" y="20"/>
                  </a:cubicBezTo>
                  <a:cubicBezTo>
                    <a:pt x="59" y="23"/>
                    <a:pt x="60" y="28"/>
                    <a:pt x="57" y="32"/>
                  </a:cubicBezTo>
                  <a:cubicBezTo>
                    <a:pt x="39" y="56"/>
                    <a:pt x="39" y="56"/>
                    <a:pt x="39" y="56"/>
                  </a:cubicBezTo>
                  <a:cubicBezTo>
                    <a:pt x="36" y="59"/>
                    <a:pt x="31" y="60"/>
                    <a:pt x="27" y="57"/>
                  </a:cubicBezTo>
                  <a:cubicBezTo>
                    <a:pt x="4" y="39"/>
                    <a:pt x="4" y="39"/>
                    <a:pt x="4" y="39"/>
                  </a:cubicBezTo>
                  <a:cubicBezTo>
                    <a:pt x="0" y="37"/>
                    <a:pt x="0" y="32"/>
                    <a:pt x="2" y="28"/>
                  </a:cubicBezTo>
                  <a:cubicBezTo>
                    <a:pt x="21" y="4"/>
                    <a:pt x="21" y="4"/>
                    <a:pt x="21" y="4"/>
                  </a:cubicBezTo>
                  <a:cubicBezTo>
                    <a:pt x="23" y="1"/>
                    <a:pt x="29" y="0"/>
                    <a:pt x="32" y="3"/>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88" name="Freeform 139"/>
            <p:cNvSpPr>
              <a:spLocks/>
            </p:cNvSpPr>
            <p:nvPr/>
          </p:nvSpPr>
          <p:spPr bwMode="auto">
            <a:xfrm>
              <a:off x="8237176" y="4768031"/>
              <a:ext cx="37535" cy="37171"/>
            </a:xfrm>
            <a:custGeom>
              <a:avLst/>
              <a:gdLst>
                <a:gd name="T0" fmla="*/ 32 w 60"/>
                <a:gd name="T1" fmla="*/ 3 h 60"/>
                <a:gd name="T2" fmla="*/ 56 w 60"/>
                <a:gd name="T3" fmla="*/ 21 h 60"/>
                <a:gd name="T4" fmla="*/ 57 w 60"/>
                <a:gd name="T5" fmla="*/ 32 h 60"/>
                <a:gd name="T6" fmla="*/ 39 w 60"/>
                <a:gd name="T7" fmla="*/ 56 h 60"/>
                <a:gd name="T8" fmla="*/ 27 w 60"/>
                <a:gd name="T9" fmla="*/ 57 h 60"/>
                <a:gd name="T10" fmla="*/ 4 w 60"/>
                <a:gd name="T11" fmla="*/ 40 h 60"/>
                <a:gd name="T12" fmla="*/ 2 w 60"/>
                <a:gd name="T13" fmla="*/ 28 h 60"/>
                <a:gd name="T14" fmla="*/ 21 w 60"/>
                <a:gd name="T15" fmla="*/ 4 h 60"/>
                <a:gd name="T16" fmla="*/ 32 w 60"/>
                <a:gd name="T17"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32" y="3"/>
                  </a:moveTo>
                  <a:cubicBezTo>
                    <a:pt x="56" y="21"/>
                    <a:pt x="56" y="21"/>
                    <a:pt x="56" y="21"/>
                  </a:cubicBezTo>
                  <a:cubicBezTo>
                    <a:pt x="59" y="23"/>
                    <a:pt x="60" y="28"/>
                    <a:pt x="57" y="32"/>
                  </a:cubicBezTo>
                  <a:cubicBezTo>
                    <a:pt x="39" y="56"/>
                    <a:pt x="39" y="56"/>
                    <a:pt x="39" y="56"/>
                  </a:cubicBezTo>
                  <a:cubicBezTo>
                    <a:pt x="36" y="59"/>
                    <a:pt x="31" y="60"/>
                    <a:pt x="27" y="57"/>
                  </a:cubicBezTo>
                  <a:cubicBezTo>
                    <a:pt x="4" y="40"/>
                    <a:pt x="4" y="40"/>
                    <a:pt x="4" y="40"/>
                  </a:cubicBezTo>
                  <a:cubicBezTo>
                    <a:pt x="0" y="37"/>
                    <a:pt x="0" y="32"/>
                    <a:pt x="2" y="28"/>
                  </a:cubicBezTo>
                  <a:cubicBezTo>
                    <a:pt x="21" y="4"/>
                    <a:pt x="21" y="4"/>
                    <a:pt x="21" y="4"/>
                  </a:cubicBezTo>
                  <a:cubicBezTo>
                    <a:pt x="23" y="1"/>
                    <a:pt x="29" y="0"/>
                    <a:pt x="32" y="3"/>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89" name="Freeform 140"/>
            <p:cNvSpPr>
              <a:spLocks/>
            </p:cNvSpPr>
            <p:nvPr/>
          </p:nvSpPr>
          <p:spPr bwMode="auto">
            <a:xfrm>
              <a:off x="8265236" y="4789169"/>
              <a:ext cx="37171" cy="37171"/>
            </a:xfrm>
            <a:custGeom>
              <a:avLst/>
              <a:gdLst>
                <a:gd name="T0" fmla="*/ 32 w 60"/>
                <a:gd name="T1" fmla="*/ 3 h 60"/>
                <a:gd name="T2" fmla="*/ 56 w 60"/>
                <a:gd name="T3" fmla="*/ 21 h 60"/>
                <a:gd name="T4" fmla="*/ 57 w 60"/>
                <a:gd name="T5" fmla="*/ 32 h 60"/>
                <a:gd name="T6" fmla="*/ 39 w 60"/>
                <a:gd name="T7" fmla="*/ 56 h 60"/>
                <a:gd name="T8" fmla="*/ 27 w 60"/>
                <a:gd name="T9" fmla="*/ 57 h 60"/>
                <a:gd name="T10" fmla="*/ 4 w 60"/>
                <a:gd name="T11" fmla="*/ 40 h 60"/>
                <a:gd name="T12" fmla="*/ 2 w 60"/>
                <a:gd name="T13" fmla="*/ 28 h 60"/>
                <a:gd name="T14" fmla="*/ 21 w 60"/>
                <a:gd name="T15" fmla="*/ 4 h 60"/>
                <a:gd name="T16" fmla="*/ 32 w 60"/>
                <a:gd name="T17"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32" y="3"/>
                  </a:moveTo>
                  <a:cubicBezTo>
                    <a:pt x="56" y="21"/>
                    <a:pt x="56" y="21"/>
                    <a:pt x="56" y="21"/>
                  </a:cubicBezTo>
                  <a:cubicBezTo>
                    <a:pt x="59" y="23"/>
                    <a:pt x="60" y="28"/>
                    <a:pt x="57" y="32"/>
                  </a:cubicBezTo>
                  <a:cubicBezTo>
                    <a:pt x="39" y="56"/>
                    <a:pt x="39" y="56"/>
                    <a:pt x="39" y="56"/>
                  </a:cubicBezTo>
                  <a:cubicBezTo>
                    <a:pt x="36" y="59"/>
                    <a:pt x="31" y="60"/>
                    <a:pt x="27" y="57"/>
                  </a:cubicBezTo>
                  <a:cubicBezTo>
                    <a:pt x="4" y="40"/>
                    <a:pt x="4" y="40"/>
                    <a:pt x="4" y="40"/>
                  </a:cubicBezTo>
                  <a:cubicBezTo>
                    <a:pt x="0" y="37"/>
                    <a:pt x="0" y="32"/>
                    <a:pt x="2" y="28"/>
                  </a:cubicBezTo>
                  <a:cubicBezTo>
                    <a:pt x="21" y="4"/>
                    <a:pt x="21" y="4"/>
                    <a:pt x="21" y="4"/>
                  </a:cubicBezTo>
                  <a:cubicBezTo>
                    <a:pt x="23" y="1"/>
                    <a:pt x="29" y="0"/>
                    <a:pt x="32" y="3"/>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90" name="Freeform 141"/>
            <p:cNvSpPr>
              <a:spLocks/>
            </p:cNvSpPr>
            <p:nvPr/>
          </p:nvSpPr>
          <p:spPr bwMode="auto">
            <a:xfrm>
              <a:off x="8292569" y="4810305"/>
              <a:ext cx="37900" cy="37171"/>
            </a:xfrm>
            <a:custGeom>
              <a:avLst/>
              <a:gdLst>
                <a:gd name="T0" fmla="*/ 33 w 61"/>
                <a:gd name="T1" fmla="*/ 3 h 60"/>
                <a:gd name="T2" fmla="*/ 56 w 61"/>
                <a:gd name="T3" fmla="*/ 21 h 60"/>
                <a:gd name="T4" fmla="*/ 58 w 61"/>
                <a:gd name="T5" fmla="*/ 32 h 60"/>
                <a:gd name="T6" fmla="*/ 40 w 61"/>
                <a:gd name="T7" fmla="*/ 56 h 60"/>
                <a:gd name="T8" fmla="*/ 28 w 61"/>
                <a:gd name="T9" fmla="*/ 57 h 60"/>
                <a:gd name="T10" fmla="*/ 5 w 61"/>
                <a:gd name="T11" fmla="*/ 40 h 60"/>
                <a:gd name="T12" fmla="*/ 3 w 61"/>
                <a:gd name="T13" fmla="*/ 28 h 60"/>
                <a:gd name="T14" fmla="*/ 22 w 61"/>
                <a:gd name="T15" fmla="*/ 4 h 60"/>
                <a:gd name="T16" fmla="*/ 33 w 61"/>
                <a:gd name="T17"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0">
                  <a:moveTo>
                    <a:pt x="33" y="3"/>
                  </a:moveTo>
                  <a:cubicBezTo>
                    <a:pt x="56" y="21"/>
                    <a:pt x="56" y="21"/>
                    <a:pt x="56" y="21"/>
                  </a:cubicBezTo>
                  <a:cubicBezTo>
                    <a:pt x="60" y="23"/>
                    <a:pt x="61" y="29"/>
                    <a:pt x="58" y="32"/>
                  </a:cubicBezTo>
                  <a:cubicBezTo>
                    <a:pt x="40" y="56"/>
                    <a:pt x="40" y="56"/>
                    <a:pt x="40" y="56"/>
                  </a:cubicBezTo>
                  <a:cubicBezTo>
                    <a:pt x="37" y="60"/>
                    <a:pt x="32" y="60"/>
                    <a:pt x="28" y="57"/>
                  </a:cubicBezTo>
                  <a:cubicBezTo>
                    <a:pt x="5" y="40"/>
                    <a:pt x="5" y="40"/>
                    <a:pt x="5" y="40"/>
                  </a:cubicBezTo>
                  <a:cubicBezTo>
                    <a:pt x="1" y="37"/>
                    <a:pt x="0" y="32"/>
                    <a:pt x="3" y="28"/>
                  </a:cubicBezTo>
                  <a:cubicBezTo>
                    <a:pt x="22" y="4"/>
                    <a:pt x="22" y="4"/>
                    <a:pt x="22" y="4"/>
                  </a:cubicBezTo>
                  <a:cubicBezTo>
                    <a:pt x="24" y="1"/>
                    <a:pt x="29" y="0"/>
                    <a:pt x="33" y="3"/>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91" name="Freeform 142"/>
            <p:cNvSpPr>
              <a:spLocks/>
            </p:cNvSpPr>
            <p:nvPr/>
          </p:nvSpPr>
          <p:spPr bwMode="auto">
            <a:xfrm>
              <a:off x="8320628" y="4831442"/>
              <a:ext cx="37900" cy="37171"/>
            </a:xfrm>
            <a:custGeom>
              <a:avLst/>
              <a:gdLst>
                <a:gd name="T0" fmla="*/ 33 w 61"/>
                <a:gd name="T1" fmla="*/ 3 h 60"/>
                <a:gd name="T2" fmla="*/ 56 w 61"/>
                <a:gd name="T3" fmla="*/ 21 h 60"/>
                <a:gd name="T4" fmla="*/ 58 w 61"/>
                <a:gd name="T5" fmla="*/ 32 h 60"/>
                <a:gd name="T6" fmla="*/ 40 w 61"/>
                <a:gd name="T7" fmla="*/ 56 h 60"/>
                <a:gd name="T8" fmla="*/ 28 w 61"/>
                <a:gd name="T9" fmla="*/ 58 h 60"/>
                <a:gd name="T10" fmla="*/ 5 w 61"/>
                <a:gd name="T11" fmla="*/ 40 h 60"/>
                <a:gd name="T12" fmla="*/ 3 w 61"/>
                <a:gd name="T13" fmla="*/ 28 h 60"/>
                <a:gd name="T14" fmla="*/ 22 w 61"/>
                <a:gd name="T15" fmla="*/ 5 h 60"/>
                <a:gd name="T16" fmla="*/ 33 w 61"/>
                <a:gd name="T17"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0">
                  <a:moveTo>
                    <a:pt x="33" y="3"/>
                  </a:moveTo>
                  <a:cubicBezTo>
                    <a:pt x="56" y="21"/>
                    <a:pt x="56" y="21"/>
                    <a:pt x="56" y="21"/>
                  </a:cubicBezTo>
                  <a:cubicBezTo>
                    <a:pt x="60" y="24"/>
                    <a:pt x="61" y="29"/>
                    <a:pt x="58" y="32"/>
                  </a:cubicBezTo>
                  <a:cubicBezTo>
                    <a:pt x="40" y="56"/>
                    <a:pt x="40" y="56"/>
                    <a:pt x="40" y="56"/>
                  </a:cubicBezTo>
                  <a:cubicBezTo>
                    <a:pt x="37" y="60"/>
                    <a:pt x="32" y="60"/>
                    <a:pt x="28" y="58"/>
                  </a:cubicBezTo>
                  <a:cubicBezTo>
                    <a:pt x="5" y="40"/>
                    <a:pt x="5" y="40"/>
                    <a:pt x="5" y="40"/>
                  </a:cubicBezTo>
                  <a:cubicBezTo>
                    <a:pt x="1" y="37"/>
                    <a:pt x="0" y="32"/>
                    <a:pt x="3" y="28"/>
                  </a:cubicBezTo>
                  <a:cubicBezTo>
                    <a:pt x="22" y="5"/>
                    <a:pt x="22" y="5"/>
                    <a:pt x="22" y="5"/>
                  </a:cubicBezTo>
                  <a:cubicBezTo>
                    <a:pt x="24" y="1"/>
                    <a:pt x="29" y="0"/>
                    <a:pt x="33" y="3"/>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92" name="Freeform 143"/>
            <p:cNvSpPr>
              <a:spLocks/>
            </p:cNvSpPr>
            <p:nvPr/>
          </p:nvSpPr>
          <p:spPr bwMode="auto">
            <a:xfrm>
              <a:off x="8348690" y="4852577"/>
              <a:ext cx="37900" cy="37171"/>
            </a:xfrm>
            <a:custGeom>
              <a:avLst/>
              <a:gdLst>
                <a:gd name="T0" fmla="*/ 33 w 61"/>
                <a:gd name="T1" fmla="*/ 3 h 60"/>
                <a:gd name="T2" fmla="*/ 56 w 61"/>
                <a:gd name="T3" fmla="*/ 21 h 60"/>
                <a:gd name="T4" fmla="*/ 58 w 61"/>
                <a:gd name="T5" fmla="*/ 32 h 60"/>
                <a:gd name="T6" fmla="*/ 40 w 61"/>
                <a:gd name="T7" fmla="*/ 56 h 60"/>
                <a:gd name="T8" fmla="*/ 28 w 61"/>
                <a:gd name="T9" fmla="*/ 58 h 60"/>
                <a:gd name="T10" fmla="*/ 5 w 61"/>
                <a:gd name="T11" fmla="*/ 40 h 60"/>
                <a:gd name="T12" fmla="*/ 3 w 61"/>
                <a:gd name="T13" fmla="*/ 29 h 60"/>
                <a:gd name="T14" fmla="*/ 21 w 61"/>
                <a:gd name="T15" fmla="*/ 5 h 60"/>
                <a:gd name="T16" fmla="*/ 33 w 61"/>
                <a:gd name="T17"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0">
                  <a:moveTo>
                    <a:pt x="33" y="3"/>
                  </a:moveTo>
                  <a:cubicBezTo>
                    <a:pt x="56" y="21"/>
                    <a:pt x="56" y="21"/>
                    <a:pt x="56" y="21"/>
                  </a:cubicBezTo>
                  <a:cubicBezTo>
                    <a:pt x="60" y="24"/>
                    <a:pt x="61" y="29"/>
                    <a:pt x="58" y="32"/>
                  </a:cubicBezTo>
                  <a:cubicBezTo>
                    <a:pt x="40" y="56"/>
                    <a:pt x="40" y="56"/>
                    <a:pt x="40" y="56"/>
                  </a:cubicBezTo>
                  <a:cubicBezTo>
                    <a:pt x="37" y="60"/>
                    <a:pt x="32" y="60"/>
                    <a:pt x="28" y="58"/>
                  </a:cubicBezTo>
                  <a:cubicBezTo>
                    <a:pt x="5" y="40"/>
                    <a:pt x="5" y="40"/>
                    <a:pt x="5" y="40"/>
                  </a:cubicBezTo>
                  <a:cubicBezTo>
                    <a:pt x="1" y="37"/>
                    <a:pt x="0" y="32"/>
                    <a:pt x="3" y="29"/>
                  </a:cubicBezTo>
                  <a:cubicBezTo>
                    <a:pt x="21" y="5"/>
                    <a:pt x="21" y="5"/>
                    <a:pt x="21" y="5"/>
                  </a:cubicBezTo>
                  <a:cubicBezTo>
                    <a:pt x="24" y="1"/>
                    <a:pt x="29" y="0"/>
                    <a:pt x="33" y="3"/>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93" name="Freeform 144"/>
            <p:cNvSpPr>
              <a:spLocks/>
            </p:cNvSpPr>
            <p:nvPr/>
          </p:nvSpPr>
          <p:spPr bwMode="auto">
            <a:xfrm>
              <a:off x="8062617" y="4679112"/>
              <a:ext cx="37535" cy="37535"/>
            </a:xfrm>
            <a:custGeom>
              <a:avLst/>
              <a:gdLst>
                <a:gd name="T0" fmla="*/ 33 w 60"/>
                <a:gd name="T1" fmla="*/ 2 h 60"/>
                <a:gd name="T2" fmla="*/ 56 w 60"/>
                <a:gd name="T3" fmla="*/ 20 h 60"/>
                <a:gd name="T4" fmla="*/ 58 w 60"/>
                <a:gd name="T5" fmla="*/ 31 h 60"/>
                <a:gd name="T6" fmla="*/ 39 w 60"/>
                <a:gd name="T7" fmla="*/ 55 h 60"/>
                <a:gd name="T8" fmla="*/ 28 w 60"/>
                <a:gd name="T9" fmla="*/ 57 h 60"/>
                <a:gd name="T10" fmla="*/ 4 w 60"/>
                <a:gd name="T11" fmla="*/ 39 h 60"/>
                <a:gd name="T12" fmla="*/ 3 w 60"/>
                <a:gd name="T13" fmla="*/ 28 h 60"/>
                <a:gd name="T14" fmla="*/ 21 w 60"/>
                <a:gd name="T15" fmla="*/ 4 h 60"/>
                <a:gd name="T16" fmla="*/ 33 w 60"/>
                <a:gd name="T17" fmla="*/ 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33" y="2"/>
                  </a:moveTo>
                  <a:cubicBezTo>
                    <a:pt x="56" y="20"/>
                    <a:pt x="56" y="20"/>
                    <a:pt x="56" y="20"/>
                  </a:cubicBezTo>
                  <a:cubicBezTo>
                    <a:pt x="60" y="23"/>
                    <a:pt x="60" y="28"/>
                    <a:pt x="58" y="31"/>
                  </a:cubicBezTo>
                  <a:cubicBezTo>
                    <a:pt x="39" y="55"/>
                    <a:pt x="39" y="55"/>
                    <a:pt x="39" y="55"/>
                  </a:cubicBezTo>
                  <a:cubicBezTo>
                    <a:pt x="37" y="59"/>
                    <a:pt x="31" y="60"/>
                    <a:pt x="28" y="57"/>
                  </a:cubicBezTo>
                  <a:cubicBezTo>
                    <a:pt x="4" y="39"/>
                    <a:pt x="4" y="39"/>
                    <a:pt x="4" y="39"/>
                  </a:cubicBezTo>
                  <a:cubicBezTo>
                    <a:pt x="1" y="36"/>
                    <a:pt x="0" y="31"/>
                    <a:pt x="3" y="28"/>
                  </a:cubicBezTo>
                  <a:cubicBezTo>
                    <a:pt x="21" y="4"/>
                    <a:pt x="21" y="4"/>
                    <a:pt x="21" y="4"/>
                  </a:cubicBezTo>
                  <a:cubicBezTo>
                    <a:pt x="24" y="0"/>
                    <a:pt x="29" y="0"/>
                    <a:pt x="33" y="2"/>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94" name="Freeform 145"/>
            <p:cNvSpPr>
              <a:spLocks/>
            </p:cNvSpPr>
            <p:nvPr/>
          </p:nvSpPr>
          <p:spPr bwMode="auto">
            <a:xfrm>
              <a:off x="8090679" y="4700249"/>
              <a:ext cx="37535" cy="37171"/>
            </a:xfrm>
            <a:custGeom>
              <a:avLst/>
              <a:gdLst>
                <a:gd name="T0" fmla="*/ 33 w 60"/>
                <a:gd name="T1" fmla="*/ 2 h 60"/>
                <a:gd name="T2" fmla="*/ 56 w 60"/>
                <a:gd name="T3" fmla="*/ 20 h 60"/>
                <a:gd name="T4" fmla="*/ 58 w 60"/>
                <a:gd name="T5" fmla="*/ 31 h 60"/>
                <a:gd name="T6" fmla="*/ 39 w 60"/>
                <a:gd name="T7" fmla="*/ 55 h 60"/>
                <a:gd name="T8" fmla="*/ 28 w 60"/>
                <a:gd name="T9" fmla="*/ 57 h 60"/>
                <a:gd name="T10" fmla="*/ 4 w 60"/>
                <a:gd name="T11" fmla="*/ 39 h 60"/>
                <a:gd name="T12" fmla="*/ 3 w 60"/>
                <a:gd name="T13" fmla="*/ 28 h 60"/>
                <a:gd name="T14" fmla="*/ 21 w 60"/>
                <a:gd name="T15" fmla="*/ 4 h 60"/>
                <a:gd name="T16" fmla="*/ 33 w 60"/>
                <a:gd name="T17" fmla="*/ 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33" y="2"/>
                  </a:moveTo>
                  <a:cubicBezTo>
                    <a:pt x="56" y="20"/>
                    <a:pt x="56" y="20"/>
                    <a:pt x="56" y="20"/>
                  </a:cubicBezTo>
                  <a:cubicBezTo>
                    <a:pt x="60" y="23"/>
                    <a:pt x="60" y="28"/>
                    <a:pt x="58" y="31"/>
                  </a:cubicBezTo>
                  <a:cubicBezTo>
                    <a:pt x="39" y="55"/>
                    <a:pt x="39" y="55"/>
                    <a:pt x="39" y="55"/>
                  </a:cubicBezTo>
                  <a:cubicBezTo>
                    <a:pt x="37" y="59"/>
                    <a:pt x="31" y="60"/>
                    <a:pt x="28" y="57"/>
                  </a:cubicBezTo>
                  <a:cubicBezTo>
                    <a:pt x="4" y="39"/>
                    <a:pt x="4" y="39"/>
                    <a:pt x="4" y="39"/>
                  </a:cubicBezTo>
                  <a:cubicBezTo>
                    <a:pt x="1" y="36"/>
                    <a:pt x="0" y="31"/>
                    <a:pt x="3" y="28"/>
                  </a:cubicBezTo>
                  <a:cubicBezTo>
                    <a:pt x="21" y="4"/>
                    <a:pt x="21" y="4"/>
                    <a:pt x="21" y="4"/>
                  </a:cubicBezTo>
                  <a:cubicBezTo>
                    <a:pt x="24" y="0"/>
                    <a:pt x="29" y="0"/>
                    <a:pt x="33" y="2"/>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95" name="Freeform 146"/>
            <p:cNvSpPr>
              <a:spLocks/>
            </p:cNvSpPr>
            <p:nvPr/>
          </p:nvSpPr>
          <p:spPr bwMode="auto">
            <a:xfrm>
              <a:off x="8118738" y="4721385"/>
              <a:ext cx="37171" cy="37171"/>
            </a:xfrm>
            <a:custGeom>
              <a:avLst/>
              <a:gdLst>
                <a:gd name="T0" fmla="*/ 33 w 60"/>
                <a:gd name="T1" fmla="*/ 2 h 60"/>
                <a:gd name="T2" fmla="*/ 56 w 60"/>
                <a:gd name="T3" fmla="*/ 20 h 60"/>
                <a:gd name="T4" fmla="*/ 58 w 60"/>
                <a:gd name="T5" fmla="*/ 32 h 60"/>
                <a:gd name="T6" fmla="*/ 39 w 60"/>
                <a:gd name="T7" fmla="*/ 55 h 60"/>
                <a:gd name="T8" fmla="*/ 28 w 60"/>
                <a:gd name="T9" fmla="*/ 57 h 60"/>
                <a:gd name="T10" fmla="*/ 4 w 60"/>
                <a:gd name="T11" fmla="*/ 39 h 60"/>
                <a:gd name="T12" fmla="*/ 3 w 60"/>
                <a:gd name="T13" fmla="*/ 28 h 60"/>
                <a:gd name="T14" fmla="*/ 21 w 60"/>
                <a:gd name="T15" fmla="*/ 4 h 60"/>
                <a:gd name="T16" fmla="*/ 33 w 60"/>
                <a:gd name="T17" fmla="*/ 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33" y="2"/>
                  </a:moveTo>
                  <a:cubicBezTo>
                    <a:pt x="56" y="20"/>
                    <a:pt x="56" y="20"/>
                    <a:pt x="56" y="20"/>
                  </a:cubicBezTo>
                  <a:cubicBezTo>
                    <a:pt x="60" y="23"/>
                    <a:pt x="60" y="28"/>
                    <a:pt x="58" y="32"/>
                  </a:cubicBezTo>
                  <a:cubicBezTo>
                    <a:pt x="39" y="55"/>
                    <a:pt x="39" y="55"/>
                    <a:pt x="39" y="55"/>
                  </a:cubicBezTo>
                  <a:cubicBezTo>
                    <a:pt x="36" y="59"/>
                    <a:pt x="31" y="60"/>
                    <a:pt x="28" y="57"/>
                  </a:cubicBezTo>
                  <a:cubicBezTo>
                    <a:pt x="4" y="39"/>
                    <a:pt x="4" y="39"/>
                    <a:pt x="4" y="39"/>
                  </a:cubicBezTo>
                  <a:cubicBezTo>
                    <a:pt x="1" y="37"/>
                    <a:pt x="0" y="31"/>
                    <a:pt x="3" y="28"/>
                  </a:cubicBezTo>
                  <a:cubicBezTo>
                    <a:pt x="21" y="4"/>
                    <a:pt x="21" y="4"/>
                    <a:pt x="21" y="4"/>
                  </a:cubicBezTo>
                  <a:cubicBezTo>
                    <a:pt x="24" y="0"/>
                    <a:pt x="29" y="0"/>
                    <a:pt x="33" y="2"/>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96" name="Freeform 147"/>
            <p:cNvSpPr>
              <a:spLocks/>
            </p:cNvSpPr>
            <p:nvPr/>
          </p:nvSpPr>
          <p:spPr bwMode="auto">
            <a:xfrm>
              <a:off x="8146800" y="4742523"/>
              <a:ext cx="37171" cy="37171"/>
            </a:xfrm>
            <a:custGeom>
              <a:avLst/>
              <a:gdLst>
                <a:gd name="T0" fmla="*/ 33 w 60"/>
                <a:gd name="T1" fmla="*/ 3 h 60"/>
                <a:gd name="T2" fmla="*/ 56 w 60"/>
                <a:gd name="T3" fmla="*/ 20 h 60"/>
                <a:gd name="T4" fmla="*/ 58 w 60"/>
                <a:gd name="T5" fmla="*/ 32 h 60"/>
                <a:gd name="T6" fmla="*/ 39 w 60"/>
                <a:gd name="T7" fmla="*/ 56 h 60"/>
                <a:gd name="T8" fmla="*/ 28 w 60"/>
                <a:gd name="T9" fmla="*/ 57 h 60"/>
                <a:gd name="T10" fmla="*/ 4 w 60"/>
                <a:gd name="T11" fmla="*/ 39 h 60"/>
                <a:gd name="T12" fmla="*/ 3 w 60"/>
                <a:gd name="T13" fmla="*/ 28 h 60"/>
                <a:gd name="T14" fmla="*/ 21 w 60"/>
                <a:gd name="T15" fmla="*/ 4 h 60"/>
                <a:gd name="T16" fmla="*/ 33 w 60"/>
                <a:gd name="T17"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33" y="3"/>
                  </a:moveTo>
                  <a:cubicBezTo>
                    <a:pt x="56" y="20"/>
                    <a:pt x="56" y="20"/>
                    <a:pt x="56" y="20"/>
                  </a:cubicBezTo>
                  <a:cubicBezTo>
                    <a:pt x="60" y="23"/>
                    <a:pt x="60" y="28"/>
                    <a:pt x="58" y="32"/>
                  </a:cubicBezTo>
                  <a:cubicBezTo>
                    <a:pt x="39" y="56"/>
                    <a:pt x="39" y="56"/>
                    <a:pt x="39" y="56"/>
                  </a:cubicBezTo>
                  <a:cubicBezTo>
                    <a:pt x="36" y="59"/>
                    <a:pt x="31" y="60"/>
                    <a:pt x="28" y="57"/>
                  </a:cubicBezTo>
                  <a:cubicBezTo>
                    <a:pt x="4" y="39"/>
                    <a:pt x="4" y="39"/>
                    <a:pt x="4" y="39"/>
                  </a:cubicBezTo>
                  <a:cubicBezTo>
                    <a:pt x="1" y="37"/>
                    <a:pt x="0" y="31"/>
                    <a:pt x="3" y="28"/>
                  </a:cubicBezTo>
                  <a:cubicBezTo>
                    <a:pt x="21" y="4"/>
                    <a:pt x="21" y="4"/>
                    <a:pt x="21" y="4"/>
                  </a:cubicBezTo>
                  <a:cubicBezTo>
                    <a:pt x="24" y="0"/>
                    <a:pt x="29" y="0"/>
                    <a:pt x="33" y="3"/>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97" name="Freeform 148"/>
            <p:cNvSpPr>
              <a:spLocks/>
            </p:cNvSpPr>
            <p:nvPr/>
          </p:nvSpPr>
          <p:spPr bwMode="auto">
            <a:xfrm>
              <a:off x="8174859" y="4763659"/>
              <a:ext cx="37171" cy="37171"/>
            </a:xfrm>
            <a:custGeom>
              <a:avLst/>
              <a:gdLst>
                <a:gd name="T0" fmla="*/ 33 w 60"/>
                <a:gd name="T1" fmla="*/ 3 h 60"/>
                <a:gd name="T2" fmla="*/ 56 w 60"/>
                <a:gd name="T3" fmla="*/ 20 h 60"/>
                <a:gd name="T4" fmla="*/ 58 w 60"/>
                <a:gd name="T5" fmla="*/ 32 h 60"/>
                <a:gd name="T6" fmla="*/ 39 w 60"/>
                <a:gd name="T7" fmla="*/ 56 h 60"/>
                <a:gd name="T8" fmla="*/ 28 w 60"/>
                <a:gd name="T9" fmla="*/ 57 h 60"/>
                <a:gd name="T10" fmla="*/ 4 w 60"/>
                <a:gd name="T11" fmla="*/ 39 h 60"/>
                <a:gd name="T12" fmla="*/ 3 w 60"/>
                <a:gd name="T13" fmla="*/ 28 h 60"/>
                <a:gd name="T14" fmla="*/ 21 w 60"/>
                <a:gd name="T15" fmla="*/ 4 h 60"/>
                <a:gd name="T16" fmla="*/ 33 w 60"/>
                <a:gd name="T17"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33" y="3"/>
                  </a:moveTo>
                  <a:cubicBezTo>
                    <a:pt x="56" y="20"/>
                    <a:pt x="56" y="20"/>
                    <a:pt x="56" y="20"/>
                  </a:cubicBezTo>
                  <a:cubicBezTo>
                    <a:pt x="60" y="23"/>
                    <a:pt x="60" y="28"/>
                    <a:pt x="58" y="32"/>
                  </a:cubicBezTo>
                  <a:cubicBezTo>
                    <a:pt x="39" y="56"/>
                    <a:pt x="39" y="56"/>
                    <a:pt x="39" y="56"/>
                  </a:cubicBezTo>
                  <a:cubicBezTo>
                    <a:pt x="36" y="59"/>
                    <a:pt x="31" y="60"/>
                    <a:pt x="28" y="57"/>
                  </a:cubicBezTo>
                  <a:cubicBezTo>
                    <a:pt x="4" y="39"/>
                    <a:pt x="4" y="39"/>
                    <a:pt x="4" y="39"/>
                  </a:cubicBezTo>
                  <a:cubicBezTo>
                    <a:pt x="1" y="37"/>
                    <a:pt x="0" y="32"/>
                    <a:pt x="3" y="28"/>
                  </a:cubicBezTo>
                  <a:cubicBezTo>
                    <a:pt x="21" y="4"/>
                    <a:pt x="21" y="4"/>
                    <a:pt x="21" y="4"/>
                  </a:cubicBezTo>
                  <a:cubicBezTo>
                    <a:pt x="24" y="1"/>
                    <a:pt x="29" y="0"/>
                    <a:pt x="33" y="3"/>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98" name="Freeform 149"/>
            <p:cNvSpPr>
              <a:spLocks/>
            </p:cNvSpPr>
            <p:nvPr/>
          </p:nvSpPr>
          <p:spPr bwMode="auto">
            <a:xfrm>
              <a:off x="8202921" y="4784796"/>
              <a:ext cx="37171" cy="37171"/>
            </a:xfrm>
            <a:custGeom>
              <a:avLst/>
              <a:gdLst>
                <a:gd name="T0" fmla="*/ 33 w 60"/>
                <a:gd name="T1" fmla="*/ 3 h 60"/>
                <a:gd name="T2" fmla="*/ 56 w 60"/>
                <a:gd name="T3" fmla="*/ 20 h 60"/>
                <a:gd name="T4" fmla="*/ 57 w 60"/>
                <a:gd name="T5" fmla="*/ 32 h 60"/>
                <a:gd name="T6" fmla="*/ 39 w 60"/>
                <a:gd name="T7" fmla="*/ 56 h 60"/>
                <a:gd name="T8" fmla="*/ 28 w 60"/>
                <a:gd name="T9" fmla="*/ 57 h 60"/>
                <a:gd name="T10" fmla="*/ 4 w 60"/>
                <a:gd name="T11" fmla="*/ 39 h 60"/>
                <a:gd name="T12" fmla="*/ 3 w 60"/>
                <a:gd name="T13" fmla="*/ 28 h 60"/>
                <a:gd name="T14" fmla="*/ 21 w 60"/>
                <a:gd name="T15" fmla="*/ 4 h 60"/>
                <a:gd name="T16" fmla="*/ 33 w 60"/>
                <a:gd name="T17"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33" y="3"/>
                  </a:moveTo>
                  <a:cubicBezTo>
                    <a:pt x="56" y="20"/>
                    <a:pt x="56" y="20"/>
                    <a:pt x="56" y="20"/>
                  </a:cubicBezTo>
                  <a:cubicBezTo>
                    <a:pt x="60" y="23"/>
                    <a:pt x="60" y="28"/>
                    <a:pt x="57" y="32"/>
                  </a:cubicBezTo>
                  <a:cubicBezTo>
                    <a:pt x="39" y="56"/>
                    <a:pt x="39" y="56"/>
                    <a:pt x="39" y="56"/>
                  </a:cubicBezTo>
                  <a:cubicBezTo>
                    <a:pt x="36" y="59"/>
                    <a:pt x="31" y="60"/>
                    <a:pt x="28" y="57"/>
                  </a:cubicBezTo>
                  <a:cubicBezTo>
                    <a:pt x="4" y="39"/>
                    <a:pt x="4" y="39"/>
                    <a:pt x="4" y="39"/>
                  </a:cubicBezTo>
                  <a:cubicBezTo>
                    <a:pt x="1" y="37"/>
                    <a:pt x="0" y="32"/>
                    <a:pt x="3" y="28"/>
                  </a:cubicBezTo>
                  <a:cubicBezTo>
                    <a:pt x="21" y="4"/>
                    <a:pt x="21" y="4"/>
                    <a:pt x="21" y="4"/>
                  </a:cubicBezTo>
                  <a:cubicBezTo>
                    <a:pt x="24" y="1"/>
                    <a:pt x="29" y="0"/>
                    <a:pt x="33" y="3"/>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99" name="Freeform 150"/>
            <p:cNvSpPr>
              <a:spLocks/>
            </p:cNvSpPr>
            <p:nvPr/>
          </p:nvSpPr>
          <p:spPr bwMode="auto">
            <a:xfrm>
              <a:off x="8230980" y="4805931"/>
              <a:ext cx="37171" cy="37171"/>
            </a:xfrm>
            <a:custGeom>
              <a:avLst/>
              <a:gdLst>
                <a:gd name="T0" fmla="*/ 32 w 60"/>
                <a:gd name="T1" fmla="*/ 3 h 60"/>
                <a:gd name="T2" fmla="*/ 56 w 60"/>
                <a:gd name="T3" fmla="*/ 21 h 60"/>
                <a:gd name="T4" fmla="*/ 57 w 60"/>
                <a:gd name="T5" fmla="*/ 32 h 60"/>
                <a:gd name="T6" fmla="*/ 39 w 60"/>
                <a:gd name="T7" fmla="*/ 56 h 60"/>
                <a:gd name="T8" fmla="*/ 28 w 60"/>
                <a:gd name="T9" fmla="*/ 57 h 60"/>
                <a:gd name="T10" fmla="*/ 4 w 60"/>
                <a:gd name="T11" fmla="*/ 40 h 60"/>
                <a:gd name="T12" fmla="*/ 3 w 60"/>
                <a:gd name="T13" fmla="*/ 28 h 60"/>
                <a:gd name="T14" fmla="*/ 21 w 60"/>
                <a:gd name="T15" fmla="*/ 4 h 60"/>
                <a:gd name="T16" fmla="*/ 32 w 60"/>
                <a:gd name="T17"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32" y="3"/>
                  </a:moveTo>
                  <a:cubicBezTo>
                    <a:pt x="56" y="21"/>
                    <a:pt x="56" y="21"/>
                    <a:pt x="56" y="21"/>
                  </a:cubicBezTo>
                  <a:cubicBezTo>
                    <a:pt x="59" y="23"/>
                    <a:pt x="60" y="28"/>
                    <a:pt x="57" y="32"/>
                  </a:cubicBezTo>
                  <a:cubicBezTo>
                    <a:pt x="39" y="56"/>
                    <a:pt x="39" y="56"/>
                    <a:pt x="39" y="56"/>
                  </a:cubicBezTo>
                  <a:cubicBezTo>
                    <a:pt x="36" y="59"/>
                    <a:pt x="31" y="60"/>
                    <a:pt x="28" y="57"/>
                  </a:cubicBezTo>
                  <a:cubicBezTo>
                    <a:pt x="4" y="40"/>
                    <a:pt x="4" y="40"/>
                    <a:pt x="4" y="40"/>
                  </a:cubicBezTo>
                  <a:cubicBezTo>
                    <a:pt x="1" y="37"/>
                    <a:pt x="0" y="32"/>
                    <a:pt x="3" y="28"/>
                  </a:cubicBezTo>
                  <a:cubicBezTo>
                    <a:pt x="21" y="4"/>
                    <a:pt x="21" y="4"/>
                    <a:pt x="21" y="4"/>
                  </a:cubicBezTo>
                  <a:cubicBezTo>
                    <a:pt x="24" y="1"/>
                    <a:pt x="29" y="0"/>
                    <a:pt x="32" y="3"/>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00" name="Freeform 151"/>
            <p:cNvSpPr>
              <a:spLocks/>
            </p:cNvSpPr>
            <p:nvPr/>
          </p:nvSpPr>
          <p:spPr bwMode="auto">
            <a:xfrm>
              <a:off x="8259042" y="4827068"/>
              <a:ext cx="37171" cy="37171"/>
            </a:xfrm>
            <a:custGeom>
              <a:avLst/>
              <a:gdLst>
                <a:gd name="T0" fmla="*/ 32 w 60"/>
                <a:gd name="T1" fmla="*/ 3 h 60"/>
                <a:gd name="T2" fmla="*/ 56 w 60"/>
                <a:gd name="T3" fmla="*/ 21 h 60"/>
                <a:gd name="T4" fmla="*/ 57 w 60"/>
                <a:gd name="T5" fmla="*/ 32 h 60"/>
                <a:gd name="T6" fmla="*/ 39 w 60"/>
                <a:gd name="T7" fmla="*/ 56 h 60"/>
                <a:gd name="T8" fmla="*/ 28 w 60"/>
                <a:gd name="T9" fmla="*/ 57 h 60"/>
                <a:gd name="T10" fmla="*/ 4 w 60"/>
                <a:gd name="T11" fmla="*/ 40 h 60"/>
                <a:gd name="T12" fmla="*/ 3 w 60"/>
                <a:gd name="T13" fmla="*/ 28 h 60"/>
                <a:gd name="T14" fmla="*/ 21 w 60"/>
                <a:gd name="T15" fmla="*/ 4 h 60"/>
                <a:gd name="T16" fmla="*/ 32 w 60"/>
                <a:gd name="T17"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32" y="3"/>
                  </a:moveTo>
                  <a:cubicBezTo>
                    <a:pt x="56" y="21"/>
                    <a:pt x="56" y="21"/>
                    <a:pt x="56" y="21"/>
                  </a:cubicBezTo>
                  <a:cubicBezTo>
                    <a:pt x="59" y="23"/>
                    <a:pt x="60" y="28"/>
                    <a:pt x="57" y="32"/>
                  </a:cubicBezTo>
                  <a:cubicBezTo>
                    <a:pt x="39" y="56"/>
                    <a:pt x="39" y="56"/>
                    <a:pt x="39" y="56"/>
                  </a:cubicBezTo>
                  <a:cubicBezTo>
                    <a:pt x="36" y="59"/>
                    <a:pt x="31" y="60"/>
                    <a:pt x="28" y="57"/>
                  </a:cubicBezTo>
                  <a:cubicBezTo>
                    <a:pt x="4" y="40"/>
                    <a:pt x="4" y="40"/>
                    <a:pt x="4" y="40"/>
                  </a:cubicBezTo>
                  <a:cubicBezTo>
                    <a:pt x="1" y="37"/>
                    <a:pt x="0" y="32"/>
                    <a:pt x="3" y="28"/>
                  </a:cubicBezTo>
                  <a:cubicBezTo>
                    <a:pt x="21" y="4"/>
                    <a:pt x="21" y="4"/>
                    <a:pt x="21" y="4"/>
                  </a:cubicBezTo>
                  <a:cubicBezTo>
                    <a:pt x="24" y="1"/>
                    <a:pt x="29" y="0"/>
                    <a:pt x="32" y="3"/>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01" name="Freeform 152"/>
            <p:cNvSpPr>
              <a:spLocks/>
            </p:cNvSpPr>
            <p:nvPr/>
          </p:nvSpPr>
          <p:spPr bwMode="auto">
            <a:xfrm>
              <a:off x="8287101" y="4848204"/>
              <a:ext cx="37171" cy="37171"/>
            </a:xfrm>
            <a:custGeom>
              <a:avLst/>
              <a:gdLst>
                <a:gd name="T0" fmla="*/ 32 w 60"/>
                <a:gd name="T1" fmla="*/ 3 h 60"/>
                <a:gd name="T2" fmla="*/ 56 w 60"/>
                <a:gd name="T3" fmla="*/ 21 h 60"/>
                <a:gd name="T4" fmla="*/ 57 w 60"/>
                <a:gd name="T5" fmla="*/ 32 h 60"/>
                <a:gd name="T6" fmla="*/ 39 w 60"/>
                <a:gd name="T7" fmla="*/ 56 h 60"/>
                <a:gd name="T8" fmla="*/ 27 w 60"/>
                <a:gd name="T9" fmla="*/ 57 h 60"/>
                <a:gd name="T10" fmla="*/ 4 w 60"/>
                <a:gd name="T11" fmla="*/ 40 h 60"/>
                <a:gd name="T12" fmla="*/ 3 w 60"/>
                <a:gd name="T13" fmla="*/ 28 h 60"/>
                <a:gd name="T14" fmla="*/ 21 w 60"/>
                <a:gd name="T15" fmla="*/ 4 h 60"/>
                <a:gd name="T16" fmla="*/ 32 w 60"/>
                <a:gd name="T17"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32" y="3"/>
                  </a:moveTo>
                  <a:cubicBezTo>
                    <a:pt x="56" y="21"/>
                    <a:pt x="56" y="21"/>
                    <a:pt x="56" y="21"/>
                  </a:cubicBezTo>
                  <a:cubicBezTo>
                    <a:pt x="59" y="23"/>
                    <a:pt x="60" y="29"/>
                    <a:pt x="57" y="32"/>
                  </a:cubicBezTo>
                  <a:cubicBezTo>
                    <a:pt x="39" y="56"/>
                    <a:pt x="39" y="56"/>
                    <a:pt x="39" y="56"/>
                  </a:cubicBezTo>
                  <a:cubicBezTo>
                    <a:pt x="36" y="60"/>
                    <a:pt x="31" y="60"/>
                    <a:pt x="27" y="57"/>
                  </a:cubicBezTo>
                  <a:cubicBezTo>
                    <a:pt x="4" y="40"/>
                    <a:pt x="4" y="40"/>
                    <a:pt x="4" y="40"/>
                  </a:cubicBezTo>
                  <a:cubicBezTo>
                    <a:pt x="0" y="37"/>
                    <a:pt x="0" y="32"/>
                    <a:pt x="3" y="28"/>
                  </a:cubicBezTo>
                  <a:cubicBezTo>
                    <a:pt x="21" y="4"/>
                    <a:pt x="21" y="4"/>
                    <a:pt x="21" y="4"/>
                  </a:cubicBezTo>
                  <a:cubicBezTo>
                    <a:pt x="24" y="1"/>
                    <a:pt x="29" y="0"/>
                    <a:pt x="32" y="3"/>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02" name="Freeform 153"/>
            <p:cNvSpPr>
              <a:spLocks/>
            </p:cNvSpPr>
            <p:nvPr/>
          </p:nvSpPr>
          <p:spPr bwMode="auto">
            <a:xfrm>
              <a:off x="8315162" y="4869342"/>
              <a:ext cx="37171" cy="37171"/>
            </a:xfrm>
            <a:custGeom>
              <a:avLst/>
              <a:gdLst>
                <a:gd name="T0" fmla="*/ 32 w 60"/>
                <a:gd name="T1" fmla="*/ 3 h 60"/>
                <a:gd name="T2" fmla="*/ 56 w 60"/>
                <a:gd name="T3" fmla="*/ 21 h 60"/>
                <a:gd name="T4" fmla="*/ 57 w 60"/>
                <a:gd name="T5" fmla="*/ 32 h 60"/>
                <a:gd name="T6" fmla="*/ 39 w 60"/>
                <a:gd name="T7" fmla="*/ 56 h 60"/>
                <a:gd name="T8" fmla="*/ 27 w 60"/>
                <a:gd name="T9" fmla="*/ 58 h 60"/>
                <a:gd name="T10" fmla="*/ 4 w 60"/>
                <a:gd name="T11" fmla="*/ 40 h 60"/>
                <a:gd name="T12" fmla="*/ 2 w 60"/>
                <a:gd name="T13" fmla="*/ 28 h 60"/>
                <a:gd name="T14" fmla="*/ 21 w 60"/>
                <a:gd name="T15" fmla="*/ 5 h 60"/>
                <a:gd name="T16" fmla="*/ 32 w 60"/>
                <a:gd name="T17"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32" y="3"/>
                  </a:moveTo>
                  <a:cubicBezTo>
                    <a:pt x="56" y="21"/>
                    <a:pt x="56" y="21"/>
                    <a:pt x="56" y="21"/>
                  </a:cubicBezTo>
                  <a:cubicBezTo>
                    <a:pt x="59" y="23"/>
                    <a:pt x="60" y="29"/>
                    <a:pt x="57" y="32"/>
                  </a:cubicBezTo>
                  <a:cubicBezTo>
                    <a:pt x="39" y="56"/>
                    <a:pt x="39" y="56"/>
                    <a:pt x="39" y="56"/>
                  </a:cubicBezTo>
                  <a:cubicBezTo>
                    <a:pt x="36" y="60"/>
                    <a:pt x="31" y="60"/>
                    <a:pt x="27" y="58"/>
                  </a:cubicBezTo>
                  <a:cubicBezTo>
                    <a:pt x="4" y="40"/>
                    <a:pt x="4" y="40"/>
                    <a:pt x="4" y="40"/>
                  </a:cubicBezTo>
                  <a:cubicBezTo>
                    <a:pt x="0" y="37"/>
                    <a:pt x="0" y="32"/>
                    <a:pt x="2" y="28"/>
                  </a:cubicBezTo>
                  <a:cubicBezTo>
                    <a:pt x="21" y="5"/>
                    <a:pt x="21" y="5"/>
                    <a:pt x="21" y="5"/>
                  </a:cubicBezTo>
                  <a:cubicBezTo>
                    <a:pt x="24" y="1"/>
                    <a:pt x="29" y="0"/>
                    <a:pt x="32" y="3"/>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03" name="Freeform 154"/>
            <p:cNvSpPr>
              <a:spLocks/>
            </p:cNvSpPr>
            <p:nvPr/>
          </p:nvSpPr>
          <p:spPr bwMode="auto">
            <a:xfrm>
              <a:off x="8343222" y="4890478"/>
              <a:ext cx="49197" cy="46282"/>
            </a:xfrm>
            <a:custGeom>
              <a:avLst/>
              <a:gdLst>
                <a:gd name="T0" fmla="*/ 32 w 79"/>
                <a:gd name="T1" fmla="*/ 3 h 75"/>
                <a:gd name="T2" fmla="*/ 75 w 79"/>
                <a:gd name="T3" fmla="*/ 35 h 75"/>
                <a:gd name="T4" fmla="*/ 76 w 79"/>
                <a:gd name="T5" fmla="*/ 47 h 75"/>
                <a:gd name="T6" fmla="*/ 58 w 79"/>
                <a:gd name="T7" fmla="*/ 71 h 75"/>
                <a:gd name="T8" fmla="*/ 46 w 79"/>
                <a:gd name="T9" fmla="*/ 72 h 75"/>
                <a:gd name="T10" fmla="*/ 4 w 79"/>
                <a:gd name="T11" fmla="*/ 40 h 75"/>
                <a:gd name="T12" fmla="*/ 3 w 79"/>
                <a:gd name="T13" fmla="*/ 28 h 75"/>
                <a:gd name="T14" fmla="*/ 21 w 79"/>
                <a:gd name="T15" fmla="*/ 5 h 75"/>
                <a:gd name="T16" fmla="*/ 32 w 79"/>
                <a:gd name="T17"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75">
                  <a:moveTo>
                    <a:pt x="32" y="3"/>
                  </a:moveTo>
                  <a:cubicBezTo>
                    <a:pt x="75" y="35"/>
                    <a:pt x="75" y="35"/>
                    <a:pt x="75" y="35"/>
                  </a:cubicBezTo>
                  <a:cubicBezTo>
                    <a:pt x="78" y="38"/>
                    <a:pt x="79" y="43"/>
                    <a:pt x="76" y="47"/>
                  </a:cubicBezTo>
                  <a:cubicBezTo>
                    <a:pt x="58" y="71"/>
                    <a:pt x="58" y="71"/>
                    <a:pt x="58" y="71"/>
                  </a:cubicBezTo>
                  <a:cubicBezTo>
                    <a:pt x="55" y="74"/>
                    <a:pt x="50" y="75"/>
                    <a:pt x="46" y="72"/>
                  </a:cubicBezTo>
                  <a:cubicBezTo>
                    <a:pt x="4" y="40"/>
                    <a:pt x="4" y="40"/>
                    <a:pt x="4" y="40"/>
                  </a:cubicBezTo>
                  <a:cubicBezTo>
                    <a:pt x="0" y="37"/>
                    <a:pt x="0" y="32"/>
                    <a:pt x="3" y="28"/>
                  </a:cubicBezTo>
                  <a:cubicBezTo>
                    <a:pt x="21" y="5"/>
                    <a:pt x="21" y="5"/>
                    <a:pt x="21" y="5"/>
                  </a:cubicBezTo>
                  <a:cubicBezTo>
                    <a:pt x="24" y="1"/>
                    <a:pt x="29" y="0"/>
                    <a:pt x="32" y="3"/>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04" name="Freeform 155"/>
            <p:cNvSpPr>
              <a:spLocks/>
            </p:cNvSpPr>
            <p:nvPr/>
          </p:nvSpPr>
          <p:spPr bwMode="auto">
            <a:xfrm>
              <a:off x="8013421" y="4684214"/>
              <a:ext cx="37900" cy="37171"/>
            </a:xfrm>
            <a:custGeom>
              <a:avLst/>
              <a:gdLst>
                <a:gd name="T0" fmla="*/ 33 w 61"/>
                <a:gd name="T1" fmla="*/ 3 h 60"/>
                <a:gd name="T2" fmla="*/ 56 w 61"/>
                <a:gd name="T3" fmla="*/ 21 h 60"/>
                <a:gd name="T4" fmla="*/ 58 w 61"/>
                <a:gd name="T5" fmla="*/ 32 h 60"/>
                <a:gd name="T6" fmla="*/ 39 w 61"/>
                <a:gd name="T7" fmla="*/ 56 h 60"/>
                <a:gd name="T8" fmla="*/ 28 w 61"/>
                <a:gd name="T9" fmla="*/ 57 h 60"/>
                <a:gd name="T10" fmla="*/ 5 w 61"/>
                <a:gd name="T11" fmla="*/ 40 h 60"/>
                <a:gd name="T12" fmla="*/ 3 w 61"/>
                <a:gd name="T13" fmla="*/ 28 h 60"/>
                <a:gd name="T14" fmla="*/ 21 w 61"/>
                <a:gd name="T15" fmla="*/ 4 h 60"/>
                <a:gd name="T16" fmla="*/ 33 w 61"/>
                <a:gd name="T17"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0">
                  <a:moveTo>
                    <a:pt x="33" y="3"/>
                  </a:moveTo>
                  <a:cubicBezTo>
                    <a:pt x="56" y="21"/>
                    <a:pt x="56" y="21"/>
                    <a:pt x="56" y="21"/>
                  </a:cubicBezTo>
                  <a:cubicBezTo>
                    <a:pt x="60" y="23"/>
                    <a:pt x="61" y="28"/>
                    <a:pt x="58" y="32"/>
                  </a:cubicBezTo>
                  <a:cubicBezTo>
                    <a:pt x="39" y="56"/>
                    <a:pt x="39" y="56"/>
                    <a:pt x="39" y="56"/>
                  </a:cubicBezTo>
                  <a:cubicBezTo>
                    <a:pt x="37" y="59"/>
                    <a:pt x="32" y="60"/>
                    <a:pt x="28" y="57"/>
                  </a:cubicBezTo>
                  <a:cubicBezTo>
                    <a:pt x="5" y="40"/>
                    <a:pt x="5" y="40"/>
                    <a:pt x="5" y="40"/>
                  </a:cubicBezTo>
                  <a:cubicBezTo>
                    <a:pt x="1" y="37"/>
                    <a:pt x="0" y="32"/>
                    <a:pt x="3" y="28"/>
                  </a:cubicBezTo>
                  <a:cubicBezTo>
                    <a:pt x="21" y="4"/>
                    <a:pt x="21" y="4"/>
                    <a:pt x="21" y="4"/>
                  </a:cubicBezTo>
                  <a:cubicBezTo>
                    <a:pt x="24" y="1"/>
                    <a:pt x="29" y="0"/>
                    <a:pt x="33" y="3"/>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05" name="Freeform 156"/>
            <p:cNvSpPr>
              <a:spLocks/>
            </p:cNvSpPr>
            <p:nvPr/>
          </p:nvSpPr>
          <p:spPr bwMode="auto">
            <a:xfrm>
              <a:off x="8041481" y="4705352"/>
              <a:ext cx="37171" cy="37171"/>
            </a:xfrm>
            <a:custGeom>
              <a:avLst/>
              <a:gdLst>
                <a:gd name="T0" fmla="*/ 33 w 60"/>
                <a:gd name="T1" fmla="*/ 3 h 60"/>
                <a:gd name="T2" fmla="*/ 56 w 60"/>
                <a:gd name="T3" fmla="*/ 21 h 60"/>
                <a:gd name="T4" fmla="*/ 58 w 60"/>
                <a:gd name="T5" fmla="*/ 32 h 60"/>
                <a:gd name="T6" fmla="*/ 39 w 60"/>
                <a:gd name="T7" fmla="*/ 56 h 60"/>
                <a:gd name="T8" fmla="*/ 28 w 60"/>
                <a:gd name="T9" fmla="*/ 57 h 60"/>
                <a:gd name="T10" fmla="*/ 4 w 60"/>
                <a:gd name="T11" fmla="*/ 40 h 60"/>
                <a:gd name="T12" fmla="*/ 3 w 60"/>
                <a:gd name="T13" fmla="*/ 28 h 60"/>
                <a:gd name="T14" fmla="*/ 21 w 60"/>
                <a:gd name="T15" fmla="*/ 4 h 60"/>
                <a:gd name="T16" fmla="*/ 33 w 60"/>
                <a:gd name="T17"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33" y="3"/>
                  </a:moveTo>
                  <a:cubicBezTo>
                    <a:pt x="56" y="21"/>
                    <a:pt x="56" y="21"/>
                    <a:pt x="56" y="21"/>
                  </a:cubicBezTo>
                  <a:cubicBezTo>
                    <a:pt x="60" y="23"/>
                    <a:pt x="60" y="28"/>
                    <a:pt x="58" y="32"/>
                  </a:cubicBezTo>
                  <a:cubicBezTo>
                    <a:pt x="39" y="56"/>
                    <a:pt x="39" y="56"/>
                    <a:pt x="39" y="56"/>
                  </a:cubicBezTo>
                  <a:cubicBezTo>
                    <a:pt x="37" y="59"/>
                    <a:pt x="31" y="60"/>
                    <a:pt x="28" y="57"/>
                  </a:cubicBezTo>
                  <a:cubicBezTo>
                    <a:pt x="4" y="40"/>
                    <a:pt x="4" y="40"/>
                    <a:pt x="4" y="40"/>
                  </a:cubicBezTo>
                  <a:cubicBezTo>
                    <a:pt x="1" y="37"/>
                    <a:pt x="0" y="32"/>
                    <a:pt x="3" y="28"/>
                  </a:cubicBezTo>
                  <a:cubicBezTo>
                    <a:pt x="21" y="4"/>
                    <a:pt x="21" y="4"/>
                    <a:pt x="21" y="4"/>
                  </a:cubicBezTo>
                  <a:cubicBezTo>
                    <a:pt x="24" y="1"/>
                    <a:pt x="29" y="0"/>
                    <a:pt x="33" y="3"/>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06" name="Freeform 157"/>
            <p:cNvSpPr>
              <a:spLocks/>
            </p:cNvSpPr>
            <p:nvPr/>
          </p:nvSpPr>
          <p:spPr bwMode="auto">
            <a:xfrm>
              <a:off x="8069542" y="4726488"/>
              <a:ext cx="37171" cy="37171"/>
            </a:xfrm>
            <a:custGeom>
              <a:avLst/>
              <a:gdLst>
                <a:gd name="T0" fmla="*/ 33 w 60"/>
                <a:gd name="T1" fmla="*/ 3 h 60"/>
                <a:gd name="T2" fmla="*/ 56 w 60"/>
                <a:gd name="T3" fmla="*/ 21 h 60"/>
                <a:gd name="T4" fmla="*/ 58 w 60"/>
                <a:gd name="T5" fmla="*/ 32 h 60"/>
                <a:gd name="T6" fmla="*/ 39 w 60"/>
                <a:gd name="T7" fmla="*/ 56 h 60"/>
                <a:gd name="T8" fmla="*/ 28 w 60"/>
                <a:gd name="T9" fmla="*/ 57 h 60"/>
                <a:gd name="T10" fmla="*/ 4 w 60"/>
                <a:gd name="T11" fmla="*/ 40 h 60"/>
                <a:gd name="T12" fmla="*/ 3 w 60"/>
                <a:gd name="T13" fmla="*/ 28 h 60"/>
                <a:gd name="T14" fmla="*/ 21 w 60"/>
                <a:gd name="T15" fmla="*/ 4 h 60"/>
                <a:gd name="T16" fmla="*/ 33 w 60"/>
                <a:gd name="T17"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33" y="3"/>
                  </a:moveTo>
                  <a:cubicBezTo>
                    <a:pt x="56" y="21"/>
                    <a:pt x="56" y="21"/>
                    <a:pt x="56" y="21"/>
                  </a:cubicBezTo>
                  <a:cubicBezTo>
                    <a:pt x="60" y="23"/>
                    <a:pt x="60" y="29"/>
                    <a:pt x="58" y="32"/>
                  </a:cubicBezTo>
                  <a:cubicBezTo>
                    <a:pt x="39" y="56"/>
                    <a:pt x="39" y="56"/>
                    <a:pt x="39" y="56"/>
                  </a:cubicBezTo>
                  <a:cubicBezTo>
                    <a:pt x="37" y="60"/>
                    <a:pt x="31" y="60"/>
                    <a:pt x="28" y="57"/>
                  </a:cubicBezTo>
                  <a:cubicBezTo>
                    <a:pt x="4" y="40"/>
                    <a:pt x="4" y="40"/>
                    <a:pt x="4" y="40"/>
                  </a:cubicBezTo>
                  <a:cubicBezTo>
                    <a:pt x="1" y="37"/>
                    <a:pt x="0" y="32"/>
                    <a:pt x="3" y="28"/>
                  </a:cubicBezTo>
                  <a:cubicBezTo>
                    <a:pt x="21" y="4"/>
                    <a:pt x="21" y="4"/>
                    <a:pt x="21" y="4"/>
                  </a:cubicBezTo>
                  <a:cubicBezTo>
                    <a:pt x="24" y="1"/>
                    <a:pt x="29" y="0"/>
                    <a:pt x="33" y="3"/>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07" name="Freeform 158"/>
            <p:cNvSpPr>
              <a:spLocks/>
            </p:cNvSpPr>
            <p:nvPr/>
          </p:nvSpPr>
          <p:spPr bwMode="auto">
            <a:xfrm>
              <a:off x="8097602" y="4747625"/>
              <a:ext cx="37171" cy="37171"/>
            </a:xfrm>
            <a:custGeom>
              <a:avLst/>
              <a:gdLst>
                <a:gd name="T0" fmla="*/ 33 w 60"/>
                <a:gd name="T1" fmla="*/ 3 h 60"/>
                <a:gd name="T2" fmla="*/ 56 w 60"/>
                <a:gd name="T3" fmla="*/ 21 h 60"/>
                <a:gd name="T4" fmla="*/ 58 w 60"/>
                <a:gd name="T5" fmla="*/ 32 h 60"/>
                <a:gd name="T6" fmla="*/ 39 w 60"/>
                <a:gd name="T7" fmla="*/ 56 h 60"/>
                <a:gd name="T8" fmla="*/ 28 w 60"/>
                <a:gd name="T9" fmla="*/ 58 h 60"/>
                <a:gd name="T10" fmla="*/ 4 w 60"/>
                <a:gd name="T11" fmla="*/ 40 h 60"/>
                <a:gd name="T12" fmla="*/ 3 w 60"/>
                <a:gd name="T13" fmla="*/ 28 h 60"/>
                <a:gd name="T14" fmla="*/ 21 w 60"/>
                <a:gd name="T15" fmla="*/ 5 h 60"/>
                <a:gd name="T16" fmla="*/ 33 w 60"/>
                <a:gd name="T17"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33" y="3"/>
                  </a:moveTo>
                  <a:cubicBezTo>
                    <a:pt x="56" y="21"/>
                    <a:pt x="56" y="21"/>
                    <a:pt x="56" y="21"/>
                  </a:cubicBezTo>
                  <a:cubicBezTo>
                    <a:pt x="60" y="23"/>
                    <a:pt x="60" y="29"/>
                    <a:pt x="58" y="32"/>
                  </a:cubicBezTo>
                  <a:cubicBezTo>
                    <a:pt x="39" y="56"/>
                    <a:pt x="39" y="56"/>
                    <a:pt x="39" y="56"/>
                  </a:cubicBezTo>
                  <a:cubicBezTo>
                    <a:pt x="37" y="60"/>
                    <a:pt x="31" y="60"/>
                    <a:pt x="28" y="58"/>
                  </a:cubicBezTo>
                  <a:cubicBezTo>
                    <a:pt x="4" y="40"/>
                    <a:pt x="4" y="40"/>
                    <a:pt x="4" y="40"/>
                  </a:cubicBezTo>
                  <a:cubicBezTo>
                    <a:pt x="1" y="37"/>
                    <a:pt x="0" y="32"/>
                    <a:pt x="3" y="28"/>
                  </a:cubicBezTo>
                  <a:cubicBezTo>
                    <a:pt x="21" y="5"/>
                    <a:pt x="21" y="5"/>
                    <a:pt x="21" y="5"/>
                  </a:cubicBezTo>
                  <a:cubicBezTo>
                    <a:pt x="24" y="1"/>
                    <a:pt x="29" y="0"/>
                    <a:pt x="33" y="3"/>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08" name="Freeform 159"/>
            <p:cNvSpPr>
              <a:spLocks/>
            </p:cNvSpPr>
            <p:nvPr/>
          </p:nvSpPr>
          <p:spPr bwMode="auto">
            <a:xfrm>
              <a:off x="8125663" y="4768760"/>
              <a:ext cx="37171" cy="37171"/>
            </a:xfrm>
            <a:custGeom>
              <a:avLst/>
              <a:gdLst>
                <a:gd name="T0" fmla="*/ 33 w 60"/>
                <a:gd name="T1" fmla="*/ 3 h 60"/>
                <a:gd name="T2" fmla="*/ 56 w 60"/>
                <a:gd name="T3" fmla="*/ 21 h 60"/>
                <a:gd name="T4" fmla="*/ 58 w 60"/>
                <a:gd name="T5" fmla="*/ 32 h 60"/>
                <a:gd name="T6" fmla="*/ 39 w 60"/>
                <a:gd name="T7" fmla="*/ 56 h 60"/>
                <a:gd name="T8" fmla="*/ 28 w 60"/>
                <a:gd name="T9" fmla="*/ 58 h 60"/>
                <a:gd name="T10" fmla="*/ 4 w 60"/>
                <a:gd name="T11" fmla="*/ 40 h 60"/>
                <a:gd name="T12" fmla="*/ 3 w 60"/>
                <a:gd name="T13" fmla="*/ 29 h 60"/>
                <a:gd name="T14" fmla="*/ 21 w 60"/>
                <a:gd name="T15" fmla="*/ 5 h 60"/>
                <a:gd name="T16" fmla="*/ 33 w 60"/>
                <a:gd name="T17"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33" y="3"/>
                  </a:moveTo>
                  <a:cubicBezTo>
                    <a:pt x="56" y="21"/>
                    <a:pt x="56" y="21"/>
                    <a:pt x="56" y="21"/>
                  </a:cubicBezTo>
                  <a:cubicBezTo>
                    <a:pt x="60" y="24"/>
                    <a:pt x="60" y="29"/>
                    <a:pt x="58" y="32"/>
                  </a:cubicBezTo>
                  <a:cubicBezTo>
                    <a:pt x="39" y="56"/>
                    <a:pt x="39" y="56"/>
                    <a:pt x="39" y="56"/>
                  </a:cubicBezTo>
                  <a:cubicBezTo>
                    <a:pt x="36" y="60"/>
                    <a:pt x="31" y="60"/>
                    <a:pt x="28" y="58"/>
                  </a:cubicBezTo>
                  <a:cubicBezTo>
                    <a:pt x="4" y="40"/>
                    <a:pt x="4" y="40"/>
                    <a:pt x="4" y="40"/>
                  </a:cubicBezTo>
                  <a:cubicBezTo>
                    <a:pt x="1" y="37"/>
                    <a:pt x="0" y="32"/>
                    <a:pt x="3" y="29"/>
                  </a:cubicBezTo>
                  <a:cubicBezTo>
                    <a:pt x="21" y="5"/>
                    <a:pt x="21" y="5"/>
                    <a:pt x="21" y="5"/>
                  </a:cubicBezTo>
                  <a:cubicBezTo>
                    <a:pt x="24" y="1"/>
                    <a:pt x="29" y="0"/>
                    <a:pt x="33" y="3"/>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09" name="Freeform 160"/>
            <p:cNvSpPr>
              <a:spLocks/>
            </p:cNvSpPr>
            <p:nvPr/>
          </p:nvSpPr>
          <p:spPr bwMode="auto">
            <a:xfrm>
              <a:off x="8153723" y="4789897"/>
              <a:ext cx="37171" cy="37171"/>
            </a:xfrm>
            <a:custGeom>
              <a:avLst/>
              <a:gdLst>
                <a:gd name="T0" fmla="*/ 33 w 60"/>
                <a:gd name="T1" fmla="*/ 3 h 60"/>
                <a:gd name="T2" fmla="*/ 56 w 60"/>
                <a:gd name="T3" fmla="*/ 21 h 60"/>
                <a:gd name="T4" fmla="*/ 58 w 60"/>
                <a:gd name="T5" fmla="*/ 32 h 60"/>
                <a:gd name="T6" fmla="*/ 39 w 60"/>
                <a:gd name="T7" fmla="*/ 56 h 60"/>
                <a:gd name="T8" fmla="*/ 28 w 60"/>
                <a:gd name="T9" fmla="*/ 58 h 60"/>
                <a:gd name="T10" fmla="*/ 4 w 60"/>
                <a:gd name="T11" fmla="*/ 40 h 60"/>
                <a:gd name="T12" fmla="*/ 3 w 60"/>
                <a:gd name="T13" fmla="*/ 29 h 60"/>
                <a:gd name="T14" fmla="*/ 21 w 60"/>
                <a:gd name="T15" fmla="*/ 5 h 60"/>
                <a:gd name="T16" fmla="*/ 33 w 60"/>
                <a:gd name="T17"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33" y="3"/>
                  </a:moveTo>
                  <a:cubicBezTo>
                    <a:pt x="56" y="21"/>
                    <a:pt x="56" y="21"/>
                    <a:pt x="56" y="21"/>
                  </a:cubicBezTo>
                  <a:cubicBezTo>
                    <a:pt x="60" y="24"/>
                    <a:pt x="60" y="29"/>
                    <a:pt x="58" y="32"/>
                  </a:cubicBezTo>
                  <a:cubicBezTo>
                    <a:pt x="39" y="56"/>
                    <a:pt x="39" y="56"/>
                    <a:pt x="39" y="56"/>
                  </a:cubicBezTo>
                  <a:cubicBezTo>
                    <a:pt x="36" y="60"/>
                    <a:pt x="31" y="60"/>
                    <a:pt x="28" y="58"/>
                  </a:cubicBezTo>
                  <a:cubicBezTo>
                    <a:pt x="4" y="40"/>
                    <a:pt x="4" y="40"/>
                    <a:pt x="4" y="40"/>
                  </a:cubicBezTo>
                  <a:cubicBezTo>
                    <a:pt x="1" y="37"/>
                    <a:pt x="0" y="32"/>
                    <a:pt x="3" y="29"/>
                  </a:cubicBezTo>
                  <a:cubicBezTo>
                    <a:pt x="21" y="5"/>
                    <a:pt x="21" y="5"/>
                    <a:pt x="21" y="5"/>
                  </a:cubicBezTo>
                  <a:cubicBezTo>
                    <a:pt x="24" y="1"/>
                    <a:pt x="29" y="0"/>
                    <a:pt x="33" y="3"/>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10" name="Freeform 161"/>
            <p:cNvSpPr>
              <a:spLocks/>
            </p:cNvSpPr>
            <p:nvPr/>
          </p:nvSpPr>
          <p:spPr bwMode="auto">
            <a:xfrm>
              <a:off x="8181783" y="4811399"/>
              <a:ext cx="37171" cy="37171"/>
            </a:xfrm>
            <a:custGeom>
              <a:avLst/>
              <a:gdLst>
                <a:gd name="T0" fmla="*/ 33 w 60"/>
                <a:gd name="T1" fmla="*/ 2 h 60"/>
                <a:gd name="T2" fmla="*/ 56 w 60"/>
                <a:gd name="T3" fmla="*/ 20 h 60"/>
                <a:gd name="T4" fmla="*/ 58 w 60"/>
                <a:gd name="T5" fmla="*/ 31 h 60"/>
                <a:gd name="T6" fmla="*/ 39 w 60"/>
                <a:gd name="T7" fmla="*/ 55 h 60"/>
                <a:gd name="T8" fmla="*/ 28 w 60"/>
                <a:gd name="T9" fmla="*/ 57 h 60"/>
                <a:gd name="T10" fmla="*/ 4 w 60"/>
                <a:gd name="T11" fmla="*/ 39 h 60"/>
                <a:gd name="T12" fmla="*/ 3 w 60"/>
                <a:gd name="T13" fmla="*/ 28 h 60"/>
                <a:gd name="T14" fmla="*/ 21 w 60"/>
                <a:gd name="T15" fmla="*/ 4 h 60"/>
                <a:gd name="T16" fmla="*/ 33 w 60"/>
                <a:gd name="T17" fmla="*/ 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33" y="2"/>
                  </a:moveTo>
                  <a:cubicBezTo>
                    <a:pt x="56" y="20"/>
                    <a:pt x="56" y="20"/>
                    <a:pt x="56" y="20"/>
                  </a:cubicBezTo>
                  <a:cubicBezTo>
                    <a:pt x="60" y="23"/>
                    <a:pt x="60" y="28"/>
                    <a:pt x="58" y="31"/>
                  </a:cubicBezTo>
                  <a:cubicBezTo>
                    <a:pt x="39" y="55"/>
                    <a:pt x="39" y="55"/>
                    <a:pt x="39" y="55"/>
                  </a:cubicBezTo>
                  <a:cubicBezTo>
                    <a:pt x="36" y="59"/>
                    <a:pt x="31" y="60"/>
                    <a:pt x="28" y="57"/>
                  </a:cubicBezTo>
                  <a:cubicBezTo>
                    <a:pt x="4" y="39"/>
                    <a:pt x="4" y="39"/>
                    <a:pt x="4" y="39"/>
                  </a:cubicBezTo>
                  <a:cubicBezTo>
                    <a:pt x="1" y="36"/>
                    <a:pt x="0" y="31"/>
                    <a:pt x="3" y="28"/>
                  </a:cubicBezTo>
                  <a:cubicBezTo>
                    <a:pt x="21" y="4"/>
                    <a:pt x="21" y="4"/>
                    <a:pt x="21" y="4"/>
                  </a:cubicBezTo>
                  <a:cubicBezTo>
                    <a:pt x="24" y="0"/>
                    <a:pt x="29" y="0"/>
                    <a:pt x="33" y="2"/>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11" name="Freeform 162"/>
            <p:cNvSpPr>
              <a:spLocks/>
            </p:cNvSpPr>
            <p:nvPr/>
          </p:nvSpPr>
          <p:spPr bwMode="auto">
            <a:xfrm>
              <a:off x="8209845" y="4832534"/>
              <a:ext cx="37171" cy="37171"/>
            </a:xfrm>
            <a:custGeom>
              <a:avLst/>
              <a:gdLst>
                <a:gd name="T0" fmla="*/ 33 w 60"/>
                <a:gd name="T1" fmla="*/ 2 h 60"/>
                <a:gd name="T2" fmla="*/ 56 w 60"/>
                <a:gd name="T3" fmla="*/ 20 h 60"/>
                <a:gd name="T4" fmla="*/ 57 w 60"/>
                <a:gd name="T5" fmla="*/ 31 h 60"/>
                <a:gd name="T6" fmla="*/ 39 w 60"/>
                <a:gd name="T7" fmla="*/ 55 h 60"/>
                <a:gd name="T8" fmla="*/ 28 w 60"/>
                <a:gd name="T9" fmla="*/ 57 h 60"/>
                <a:gd name="T10" fmla="*/ 4 w 60"/>
                <a:gd name="T11" fmla="*/ 39 h 60"/>
                <a:gd name="T12" fmla="*/ 3 w 60"/>
                <a:gd name="T13" fmla="*/ 28 h 60"/>
                <a:gd name="T14" fmla="*/ 21 w 60"/>
                <a:gd name="T15" fmla="*/ 4 h 60"/>
                <a:gd name="T16" fmla="*/ 33 w 60"/>
                <a:gd name="T17" fmla="*/ 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33" y="2"/>
                  </a:moveTo>
                  <a:cubicBezTo>
                    <a:pt x="56" y="20"/>
                    <a:pt x="56" y="20"/>
                    <a:pt x="56" y="20"/>
                  </a:cubicBezTo>
                  <a:cubicBezTo>
                    <a:pt x="60" y="23"/>
                    <a:pt x="60" y="28"/>
                    <a:pt x="57" y="31"/>
                  </a:cubicBezTo>
                  <a:cubicBezTo>
                    <a:pt x="39" y="55"/>
                    <a:pt x="39" y="55"/>
                    <a:pt x="39" y="55"/>
                  </a:cubicBezTo>
                  <a:cubicBezTo>
                    <a:pt x="36" y="59"/>
                    <a:pt x="31" y="60"/>
                    <a:pt x="28" y="57"/>
                  </a:cubicBezTo>
                  <a:cubicBezTo>
                    <a:pt x="4" y="39"/>
                    <a:pt x="4" y="39"/>
                    <a:pt x="4" y="39"/>
                  </a:cubicBezTo>
                  <a:cubicBezTo>
                    <a:pt x="1" y="36"/>
                    <a:pt x="0" y="31"/>
                    <a:pt x="3" y="28"/>
                  </a:cubicBezTo>
                  <a:cubicBezTo>
                    <a:pt x="21" y="4"/>
                    <a:pt x="21" y="4"/>
                    <a:pt x="21" y="4"/>
                  </a:cubicBezTo>
                  <a:cubicBezTo>
                    <a:pt x="24" y="0"/>
                    <a:pt x="29" y="0"/>
                    <a:pt x="33" y="2"/>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12" name="Freeform 163"/>
            <p:cNvSpPr>
              <a:spLocks/>
            </p:cNvSpPr>
            <p:nvPr/>
          </p:nvSpPr>
          <p:spPr bwMode="auto">
            <a:xfrm>
              <a:off x="8237904" y="4853671"/>
              <a:ext cx="37171" cy="37171"/>
            </a:xfrm>
            <a:custGeom>
              <a:avLst/>
              <a:gdLst>
                <a:gd name="T0" fmla="*/ 32 w 60"/>
                <a:gd name="T1" fmla="*/ 2 h 60"/>
                <a:gd name="T2" fmla="*/ 56 w 60"/>
                <a:gd name="T3" fmla="*/ 20 h 60"/>
                <a:gd name="T4" fmla="*/ 57 w 60"/>
                <a:gd name="T5" fmla="*/ 32 h 60"/>
                <a:gd name="T6" fmla="*/ 39 w 60"/>
                <a:gd name="T7" fmla="*/ 55 h 60"/>
                <a:gd name="T8" fmla="*/ 28 w 60"/>
                <a:gd name="T9" fmla="*/ 57 h 60"/>
                <a:gd name="T10" fmla="*/ 4 w 60"/>
                <a:gd name="T11" fmla="*/ 39 h 60"/>
                <a:gd name="T12" fmla="*/ 3 w 60"/>
                <a:gd name="T13" fmla="*/ 28 h 60"/>
                <a:gd name="T14" fmla="*/ 21 w 60"/>
                <a:gd name="T15" fmla="*/ 4 h 60"/>
                <a:gd name="T16" fmla="*/ 32 w 60"/>
                <a:gd name="T17" fmla="*/ 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32" y="2"/>
                  </a:moveTo>
                  <a:cubicBezTo>
                    <a:pt x="56" y="20"/>
                    <a:pt x="56" y="20"/>
                    <a:pt x="56" y="20"/>
                  </a:cubicBezTo>
                  <a:cubicBezTo>
                    <a:pt x="59" y="23"/>
                    <a:pt x="60" y="28"/>
                    <a:pt x="57" y="32"/>
                  </a:cubicBezTo>
                  <a:cubicBezTo>
                    <a:pt x="39" y="55"/>
                    <a:pt x="39" y="55"/>
                    <a:pt x="39" y="55"/>
                  </a:cubicBezTo>
                  <a:cubicBezTo>
                    <a:pt x="36" y="59"/>
                    <a:pt x="31" y="60"/>
                    <a:pt x="28" y="57"/>
                  </a:cubicBezTo>
                  <a:cubicBezTo>
                    <a:pt x="4" y="39"/>
                    <a:pt x="4" y="39"/>
                    <a:pt x="4" y="39"/>
                  </a:cubicBezTo>
                  <a:cubicBezTo>
                    <a:pt x="1" y="37"/>
                    <a:pt x="0" y="31"/>
                    <a:pt x="3" y="28"/>
                  </a:cubicBezTo>
                  <a:cubicBezTo>
                    <a:pt x="21" y="4"/>
                    <a:pt x="21" y="4"/>
                    <a:pt x="21" y="4"/>
                  </a:cubicBezTo>
                  <a:cubicBezTo>
                    <a:pt x="24" y="0"/>
                    <a:pt x="29" y="0"/>
                    <a:pt x="32" y="2"/>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13" name="Freeform 164"/>
            <p:cNvSpPr>
              <a:spLocks/>
            </p:cNvSpPr>
            <p:nvPr/>
          </p:nvSpPr>
          <p:spPr bwMode="auto">
            <a:xfrm>
              <a:off x="8265966" y="4874807"/>
              <a:ext cx="37171" cy="37171"/>
            </a:xfrm>
            <a:custGeom>
              <a:avLst/>
              <a:gdLst>
                <a:gd name="T0" fmla="*/ 32 w 60"/>
                <a:gd name="T1" fmla="*/ 3 h 60"/>
                <a:gd name="T2" fmla="*/ 56 w 60"/>
                <a:gd name="T3" fmla="*/ 20 h 60"/>
                <a:gd name="T4" fmla="*/ 57 w 60"/>
                <a:gd name="T5" fmla="*/ 32 h 60"/>
                <a:gd name="T6" fmla="*/ 39 w 60"/>
                <a:gd name="T7" fmla="*/ 56 h 60"/>
                <a:gd name="T8" fmla="*/ 28 w 60"/>
                <a:gd name="T9" fmla="*/ 57 h 60"/>
                <a:gd name="T10" fmla="*/ 4 w 60"/>
                <a:gd name="T11" fmla="*/ 39 h 60"/>
                <a:gd name="T12" fmla="*/ 3 w 60"/>
                <a:gd name="T13" fmla="*/ 28 h 60"/>
                <a:gd name="T14" fmla="*/ 21 w 60"/>
                <a:gd name="T15" fmla="*/ 4 h 60"/>
                <a:gd name="T16" fmla="*/ 32 w 60"/>
                <a:gd name="T17"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32" y="3"/>
                  </a:moveTo>
                  <a:cubicBezTo>
                    <a:pt x="56" y="20"/>
                    <a:pt x="56" y="20"/>
                    <a:pt x="56" y="20"/>
                  </a:cubicBezTo>
                  <a:cubicBezTo>
                    <a:pt x="59" y="23"/>
                    <a:pt x="60" y="28"/>
                    <a:pt x="57" y="32"/>
                  </a:cubicBezTo>
                  <a:cubicBezTo>
                    <a:pt x="39" y="56"/>
                    <a:pt x="39" y="56"/>
                    <a:pt x="39" y="56"/>
                  </a:cubicBezTo>
                  <a:cubicBezTo>
                    <a:pt x="36" y="59"/>
                    <a:pt x="31" y="60"/>
                    <a:pt x="28" y="57"/>
                  </a:cubicBezTo>
                  <a:cubicBezTo>
                    <a:pt x="4" y="39"/>
                    <a:pt x="4" y="39"/>
                    <a:pt x="4" y="39"/>
                  </a:cubicBezTo>
                  <a:cubicBezTo>
                    <a:pt x="1" y="37"/>
                    <a:pt x="0" y="31"/>
                    <a:pt x="3" y="28"/>
                  </a:cubicBezTo>
                  <a:cubicBezTo>
                    <a:pt x="21" y="4"/>
                    <a:pt x="21" y="4"/>
                    <a:pt x="21" y="4"/>
                  </a:cubicBezTo>
                  <a:cubicBezTo>
                    <a:pt x="24" y="1"/>
                    <a:pt x="29" y="0"/>
                    <a:pt x="32" y="3"/>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14" name="Freeform 165"/>
            <p:cNvSpPr>
              <a:spLocks/>
            </p:cNvSpPr>
            <p:nvPr/>
          </p:nvSpPr>
          <p:spPr bwMode="auto">
            <a:xfrm>
              <a:off x="8294025" y="4895945"/>
              <a:ext cx="49197" cy="45917"/>
            </a:xfrm>
            <a:custGeom>
              <a:avLst/>
              <a:gdLst>
                <a:gd name="T0" fmla="*/ 32 w 79"/>
                <a:gd name="T1" fmla="*/ 3 h 74"/>
                <a:gd name="T2" fmla="*/ 75 w 79"/>
                <a:gd name="T3" fmla="*/ 35 h 74"/>
                <a:gd name="T4" fmla="*/ 76 w 79"/>
                <a:gd name="T5" fmla="*/ 46 h 74"/>
                <a:gd name="T6" fmla="*/ 58 w 79"/>
                <a:gd name="T7" fmla="*/ 70 h 74"/>
                <a:gd name="T8" fmla="*/ 47 w 79"/>
                <a:gd name="T9" fmla="*/ 72 h 74"/>
                <a:gd name="T10" fmla="*/ 4 w 79"/>
                <a:gd name="T11" fmla="*/ 39 h 74"/>
                <a:gd name="T12" fmla="*/ 3 w 79"/>
                <a:gd name="T13" fmla="*/ 28 h 74"/>
                <a:gd name="T14" fmla="*/ 21 w 79"/>
                <a:gd name="T15" fmla="*/ 4 h 74"/>
                <a:gd name="T16" fmla="*/ 32 w 79"/>
                <a:gd name="T17" fmla="*/ 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74">
                  <a:moveTo>
                    <a:pt x="32" y="3"/>
                  </a:moveTo>
                  <a:cubicBezTo>
                    <a:pt x="75" y="35"/>
                    <a:pt x="75" y="35"/>
                    <a:pt x="75" y="35"/>
                  </a:cubicBezTo>
                  <a:cubicBezTo>
                    <a:pt x="78" y="38"/>
                    <a:pt x="79" y="43"/>
                    <a:pt x="76" y="46"/>
                  </a:cubicBezTo>
                  <a:cubicBezTo>
                    <a:pt x="58" y="70"/>
                    <a:pt x="58" y="70"/>
                    <a:pt x="58" y="70"/>
                  </a:cubicBezTo>
                  <a:cubicBezTo>
                    <a:pt x="55" y="74"/>
                    <a:pt x="50" y="74"/>
                    <a:pt x="47" y="72"/>
                  </a:cubicBezTo>
                  <a:cubicBezTo>
                    <a:pt x="4" y="39"/>
                    <a:pt x="4" y="39"/>
                    <a:pt x="4" y="39"/>
                  </a:cubicBezTo>
                  <a:cubicBezTo>
                    <a:pt x="1" y="37"/>
                    <a:pt x="0" y="32"/>
                    <a:pt x="3" y="28"/>
                  </a:cubicBezTo>
                  <a:cubicBezTo>
                    <a:pt x="21" y="4"/>
                    <a:pt x="21" y="4"/>
                    <a:pt x="21" y="4"/>
                  </a:cubicBezTo>
                  <a:cubicBezTo>
                    <a:pt x="24" y="1"/>
                    <a:pt x="29" y="0"/>
                    <a:pt x="32" y="3"/>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15" name="Freeform 166"/>
            <p:cNvSpPr>
              <a:spLocks/>
            </p:cNvSpPr>
            <p:nvPr/>
          </p:nvSpPr>
          <p:spPr bwMode="auto">
            <a:xfrm>
              <a:off x="8334841" y="4926919"/>
              <a:ext cx="36807" cy="36807"/>
            </a:xfrm>
            <a:custGeom>
              <a:avLst/>
              <a:gdLst>
                <a:gd name="T0" fmla="*/ 33 w 59"/>
                <a:gd name="T1" fmla="*/ 3 h 59"/>
                <a:gd name="T2" fmla="*/ 55 w 59"/>
                <a:gd name="T3" fmla="*/ 20 h 59"/>
                <a:gd name="T4" fmla="*/ 56 w 59"/>
                <a:gd name="T5" fmla="*/ 31 h 59"/>
                <a:gd name="T6" fmla="*/ 38 w 59"/>
                <a:gd name="T7" fmla="*/ 55 h 59"/>
                <a:gd name="T8" fmla="*/ 27 w 59"/>
                <a:gd name="T9" fmla="*/ 57 h 59"/>
                <a:gd name="T10" fmla="*/ 4 w 59"/>
                <a:gd name="T11" fmla="*/ 40 h 59"/>
                <a:gd name="T12" fmla="*/ 3 w 59"/>
                <a:gd name="T13" fmla="*/ 29 h 59"/>
                <a:gd name="T14" fmla="*/ 22 w 59"/>
                <a:gd name="T15" fmla="*/ 4 h 59"/>
                <a:gd name="T16" fmla="*/ 33 w 59"/>
                <a:gd name="T17" fmla="*/ 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59">
                  <a:moveTo>
                    <a:pt x="33" y="3"/>
                  </a:moveTo>
                  <a:cubicBezTo>
                    <a:pt x="55" y="20"/>
                    <a:pt x="55" y="20"/>
                    <a:pt x="55" y="20"/>
                  </a:cubicBezTo>
                  <a:cubicBezTo>
                    <a:pt x="58" y="22"/>
                    <a:pt x="59" y="27"/>
                    <a:pt x="56" y="31"/>
                  </a:cubicBezTo>
                  <a:cubicBezTo>
                    <a:pt x="38" y="55"/>
                    <a:pt x="38" y="55"/>
                    <a:pt x="38" y="55"/>
                  </a:cubicBezTo>
                  <a:cubicBezTo>
                    <a:pt x="35" y="58"/>
                    <a:pt x="30" y="59"/>
                    <a:pt x="27" y="57"/>
                  </a:cubicBezTo>
                  <a:cubicBezTo>
                    <a:pt x="4" y="40"/>
                    <a:pt x="4" y="40"/>
                    <a:pt x="4" y="40"/>
                  </a:cubicBezTo>
                  <a:cubicBezTo>
                    <a:pt x="1" y="37"/>
                    <a:pt x="0" y="32"/>
                    <a:pt x="3" y="29"/>
                  </a:cubicBezTo>
                  <a:cubicBezTo>
                    <a:pt x="22" y="4"/>
                    <a:pt x="22" y="4"/>
                    <a:pt x="22" y="4"/>
                  </a:cubicBezTo>
                  <a:cubicBezTo>
                    <a:pt x="24" y="1"/>
                    <a:pt x="29" y="0"/>
                    <a:pt x="33" y="3"/>
                  </a:cubicBez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16" name="Freeform 167"/>
            <p:cNvSpPr>
              <a:spLocks/>
            </p:cNvSpPr>
            <p:nvPr/>
          </p:nvSpPr>
          <p:spPr bwMode="auto">
            <a:xfrm>
              <a:off x="8037109" y="4793541"/>
              <a:ext cx="228857" cy="207721"/>
            </a:xfrm>
            <a:custGeom>
              <a:avLst/>
              <a:gdLst>
                <a:gd name="T0" fmla="*/ 176 w 628"/>
                <a:gd name="T1" fmla="*/ 0 h 570"/>
                <a:gd name="T2" fmla="*/ 628 w 628"/>
                <a:gd name="T3" fmla="*/ 340 h 570"/>
                <a:gd name="T4" fmla="*/ 451 w 628"/>
                <a:gd name="T5" fmla="*/ 570 h 570"/>
                <a:gd name="T6" fmla="*/ 0 w 628"/>
                <a:gd name="T7" fmla="*/ 230 h 570"/>
                <a:gd name="T8" fmla="*/ 176 w 628"/>
                <a:gd name="T9" fmla="*/ 0 h 570"/>
              </a:gdLst>
              <a:ahLst/>
              <a:cxnLst>
                <a:cxn ang="0">
                  <a:pos x="T0" y="T1"/>
                </a:cxn>
                <a:cxn ang="0">
                  <a:pos x="T2" y="T3"/>
                </a:cxn>
                <a:cxn ang="0">
                  <a:pos x="T4" y="T5"/>
                </a:cxn>
                <a:cxn ang="0">
                  <a:pos x="T6" y="T7"/>
                </a:cxn>
                <a:cxn ang="0">
                  <a:pos x="T8" y="T9"/>
                </a:cxn>
              </a:cxnLst>
              <a:rect l="0" t="0" r="r" b="b"/>
              <a:pathLst>
                <a:path w="628" h="570">
                  <a:moveTo>
                    <a:pt x="176" y="0"/>
                  </a:moveTo>
                  <a:lnTo>
                    <a:pt x="628" y="340"/>
                  </a:lnTo>
                  <a:lnTo>
                    <a:pt x="451" y="570"/>
                  </a:lnTo>
                  <a:lnTo>
                    <a:pt x="0" y="230"/>
                  </a:lnTo>
                  <a:lnTo>
                    <a:pt x="176" y="0"/>
                  </a:lnTo>
                  <a:close/>
                </a:path>
              </a:pathLst>
            </a:custGeom>
            <a:solidFill>
              <a:srgbClr val="5A5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17" name="Freeform 168"/>
            <p:cNvSpPr>
              <a:spLocks/>
            </p:cNvSpPr>
            <p:nvPr/>
          </p:nvSpPr>
          <p:spPr bwMode="auto">
            <a:xfrm>
              <a:off x="8134409" y="4300479"/>
              <a:ext cx="590364" cy="445324"/>
            </a:xfrm>
            <a:custGeom>
              <a:avLst/>
              <a:gdLst>
                <a:gd name="T0" fmla="*/ 0 w 1620"/>
                <a:gd name="T1" fmla="*/ 0 h 1222"/>
                <a:gd name="T2" fmla="*/ 1620 w 1620"/>
                <a:gd name="T3" fmla="*/ 1222 h 1222"/>
                <a:gd name="T4" fmla="*/ 752 w 1620"/>
                <a:gd name="T5" fmla="*/ 569 h 1222"/>
                <a:gd name="T6" fmla="*/ 0 w 1620"/>
                <a:gd name="T7" fmla="*/ 0 h 1222"/>
              </a:gdLst>
              <a:ahLst/>
              <a:cxnLst>
                <a:cxn ang="0">
                  <a:pos x="T0" y="T1"/>
                </a:cxn>
                <a:cxn ang="0">
                  <a:pos x="T2" y="T3"/>
                </a:cxn>
                <a:cxn ang="0">
                  <a:pos x="T4" y="T5"/>
                </a:cxn>
                <a:cxn ang="0">
                  <a:pos x="T6" y="T7"/>
                </a:cxn>
              </a:cxnLst>
              <a:rect l="0" t="0" r="r" b="b"/>
              <a:pathLst>
                <a:path w="1620" h="1222">
                  <a:moveTo>
                    <a:pt x="0" y="0"/>
                  </a:moveTo>
                  <a:lnTo>
                    <a:pt x="1620" y="1222"/>
                  </a:lnTo>
                  <a:lnTo>
                    <a:pt x="752" y="569"/>
                  </a:lnTo>
                  <a:lnTo>
                    <a:pt x="0" y="0"/>
                  </a:lnTo>
                  <a:close/>
                </a:path>
              </a:pathLst>
            </a:custGeom>
            <a:solidFill>
              <a:srgbClr val="686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18" name="Freeform 169"/>
            <p:cNvSpPr>
              <a:spLocks/>
            </p:cNvSpPr>
            <p:nvPr/>
          </p:nvSpPr>
          <p:spPr bwMode="auto">
            <a:xfrm>
              <a:off x="8408454" y="4507834"/>
              <a:ext cx="316318" cy="237968"/>
            </a:xfrm>
            <a:custGeom>
              <a:avLst/>
              <a:gdLst>
                <a:gd name="T0" fmla="*/ 0 w 868"/>
                <a:gd name="T1" fmla="*/ 0 h 653"/>
                <a:gd name="T2" fmla="*/ 868 w 868"/>
                <a:gd name="T3" fmla="*/ 653 h 653"/>
                <a:gd name="T4" fmla="*/ 868 w 868"/>
                <a:gd name="T5" fmla="*/ 653 h 653"/>
                <a:gd name="T6" fmla="*/ 0 w 868"/>
                <a:gd name="T7" fmla="*/ 0 h 653"/>
              </a:gdLst>
              <a:ahLst/>
              <a:cxnLst>
                <a:cxn ang="0">
                  <a:pos x="T0" y="T1"/>
                </a:cxn>
                <a:cxn ang="0">
                  <a:pos x="T2" y="T3"/>
                </a:cxn>
                <a:cxn ang="0">
                  <a:pos x="T4" y="T5"/>
                </a:cxn>
                <a:cxn ang="0">
                  <a:pos x="T6" y="T7"/>
                </a:cxn>
              </a:cxnLst>
              <a:rect l="0" t="0" r="r" b="b"/>
              <a:pathLst>
                <a:path w="868" h="653">
                  <a:moveTo>
                    <a:pt x="0" y="0"/>
                  </a:moveTo>
                  <a:lnTo>
                    <a:pt x="868" y="653"/>
                  </a:lnTo>
                  <a:lnTo>
                    <a:pt x="868" y="653"/>
                  </a:lnTo>
                  <a:lnTo>
                    <a:pt x="0" y="0"/>
                  </a:lnTo>
                  <a:close/>
                </a:path>
              </a:pathLst>
            </a:custGeom>
            <a:solidFill>
              <a:srgbClr val="3635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19" name="Freeform 170"/>
            <p:cNvSpPr>
              <a:spLocks/>
            </p:cNvSpPr>
            <p:nvPr/>
          </p:nvSpPr>
          <p:spPr bwMode="auto">
            <a:xfrm>
              <a:off x="8116188" y="4300479"/>
              <a:ext cx="608585" cy="445324"/>
            </a:xfrm>
            <a:custGeom>
              <a:avLst/>
              <a:gdLst>
                <a:gd name="T0" fmla="*/ 0 w 1670"/>
                <a:gd name="T1" fmla="*/ 370 h 1222"/>
                <a:gd name="T2" fmla="*/ 50 w 1670"/>
                <a:gd name="T3" fmla="*/ 0 h 1222"/>
                <a:gd name="T4" fmla="*/ 802 w 1670"/>
                <a:gd name="T5" fmla="*/ 569 h 1222"/>
                <a:gd name="T6" fmla="*/ 1670 w 1670"/>
                <a:gd name="T7" fmla="*/ 1222 h 1222"/>
                <a:gd name="T8" fmla="*/ 65 w 1670"/>
                <a:gd name="T9" fmla="*/ 418 h 1222"/>
                <a:gd name="T10" fmla="*/ 0 w 1670"/>
                <a:gd name="T11" fmla="*/ 370 h 1222"/>
              </a:gdLst>
              <a:ahLst/>
              <a:cxnLst>
                <a:cxn ang="0">
                  <a:pos x="T0" y="T1"/>
                </a:cxn>
                <a:cxn ang="0">
                  <a:pos x="T2" y="T3"/>
                </a:cxn>
                <a:cxn ang="0">
                  <a:pos x="T4" y="T5"/>
                </a:cxn>
                <a:cxn ang="0">
                  <a:pos x="T6" y="T7"/>
                </a:cxn>
                <a:cxn ang="0">
                  <a:pos x="T8" y="T9"/>
                </a:cxn>
                <a:cxn ang="0">
                  <a:pos x="T10" y="T11"/>
                </a:cxn>
              </a:cxnLst>
              <a:rect l="0" t="0" r="r" b="b"/>
              <a:pathLst>
                <a:path w="1670" h="1222">
                  <a:moveTo>
                    <a:pt x="0" y="370"/>
                  </a:moveTo>
                  <a:lnTo>
                    <a:pt x="50" y="0"/>
                  </a:lnTo>
                  <a:lnTo>
                    <a:pt x="802" y="569"/>
                  </a:lnTo>
                  <a:lnTo>
                    <a:pt x="1670" y="1222"/>
                  </a:lnTo>
                  <a:lnTo>
                    <a:pt x="65" y="418"/>
                  </a:lnTo>
                  <a:lnTo>
                    <a:pt x="0" y="370"/>
                  </a:lnTo>
                  <a:close/>
                </a:path>
              </a:pathLst>
            </a:custGeom>
            <a:solidFill>
              <a:srgbClr val="5150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20" name="Freeform 171"/>
            <p:cNvSpPr>
              <a:spLocks/>
            </p:cNvSpPr>
            <p:nvPr/>
          </p:nvSpPr>
          <p:spPr bwMode="auto">
            <a:xfrm>
              <a:off x="8114366" y="4300479"/>
              <a:ext cx="638467" cy="509098"/>
            </a:xfrm>
            <a:custGeom>
              <a:avLst/>
              <a:gdLst>
                <a:gd name="T0" fmla="*/ 0 w 1024"/>
                <a:gd name="T1" fmla="*/ 214 h 820"/>
                <a:gd name="T2" fmla="*/ 399 w 1024"/>
                <a:gd name="T3" fmla="*/ 517 h 820"/>
                <a:gd name="T4" fmla="*/ 798 w 1024"/>
                <a:gd name="T5" fmla="*/ 820 h 820"/>
                <a:gd name="T6" fmla="*/ 899 w 1024"/>
                <a:gd name="T7" fmla="*/ 789 h 820"/>
                <a:gd name="T8" fmla="*/ 1024 w 1024"/>
                <a:gd name="T9" fmla="*/ 752 h 820"/>
                <a:gd name="T10" fmla="*/ 528 w 1024"/>
                <a:gd name="T11" fmla="*/ 376 h 820"/>
                <a:gd name="T12" fmla="*/ 32 w 1024"/>
                <a:gd name="T13" fmla="*/ 0 h 820"/>
                <a:gd name="T14" fmla="*/ 15 w 1024"/>
                <a:gd name="T15" fmla="*/ 119 h 820"/>
                <a:gd name="T16" fmla="*/ 0 w 1024"/>
                <a:gd name="T17" fmla="*/ 214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4" h="820">
                  <a:moveTo>
                    <a:pt x="0" y="214"/>
                  </a:moveTo>
                  <a:cubicBezTo>
                    <a:pt x="133" y="315"/>
                    <a:pt x="266" y="416"/>
                    <a:pt x="399" y="517"/>
                  </a:cubicBezTo>
                  <a:cubicBezTo>
                    <a:pt x="532" y="618"/>
                    <a:pt x="665" y="719"/>
                    <a:pt x="798" y="820"/>
                  </a:cubicBezTo>
                  <a:cubicBezTo>
                    <a:pt x="830" y="810"/>
                    <a:pt x="863" y="800"/>
                    <a:pt x="899" y="789"/>
                  </a:cubicBezTo>
                  <a:cubicBezTo>
                    <a:pt x="937" y="778"/>
                    <a:pt x="979" y="765"/>
                    <a:pt x="1024" y="752"/>
                  </a:cubicBezTo>
                  <a:cubicBezTo>
                    <a:pt x="858" y="626"/>
                    <a:pt x="693" y="501"/>
                    <a:pt x="528" y="376"/>
                  </a:cubicBezTo>
                  <a:cubicBezTo>
                    <a:pt x="363" y="250"/>
                    <a:pt x="198" y="125"/>
                    <a:pt x="32" y="0"/>
                  </a:cubicBezTo>
                  <a:cubicBezTo>
                    <a:pt x="26" y="43"/>
                    <a:pt x="20" y="82"/>
                    <a:pt x="15" y="119"/>
                  </a:cubicBezTo>
                  <a:cubicBezTo>
                    <a:pt x="9" y="153"/>
                    <a:pt x="5" y="185"/>
                    <a:pt x="0" y="214"/>
                  </a:cubicBezTo>
                  <a:close/>
                </a:path>
              </a:pathLst>
            </a:custGeom>
            <a:solidFill>
              <a:srgbClr val="849D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21" name="Freeform 172"/>
            <p:cNvSpPr>
              <a:spLocks/>
            </p:cNvSpPr>
            <p:nvPr/>
          </p:nvSpPr>
          <p:spPr bwMode="auto">
            <a:xfrm>
              <a:off x="8114366" y="4300479"/>
              <a:ext cx="638467" cy="509098"/>
            </a:xfrm>
            <a:custGeom>
              <a:avLst/>
              <a:gdLst>
                <a:gd name="T0" fmla="*/ 32 w 1024"/>
                <a:gd name="T1" fmla="*/ 0 h 820"/>
                <a:gd name="T2" fmla="*/ 528 w 1024"/>
                <a:gd name="T3" fmla="*/ 376 h 820"/>
                <a:gd name="T4" fmla="*/ 1024 w 1024"/>
                <a:gd name="T5" fmla="*/ 752 h 820"/>
                <a:gd name="T6" fmla="*/ 899 w 1024"/>
                <a:gd name="T7" fmla="*/ 789 h 820"/>
                <a:gd name="T8" fmla="*/ 798 w 1024"/>
                <a:gd name="T9" fmla="*/ 820 h 820"/>
                <a:gd name="T10" fmla="*/ 399 w 1024"/>
                <a:gd name="T11" fmla="*/ 517 h 820"/>
                <a:gd name="T12" fmla="*/ 0 w 1024"/>
                <a:gd name="T13" fmla="*/ 214 h 820"/>
                <a:gd name="T14" fmla="*/ 15 w 1024"/>
                <a:gd name="T15" fmla="*/ 119 h 820"/>
                <a:gd name="T16" fmla="*/ 32 w 1024"/>
                <a:gd name="T17" fmla="*/ 0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4" h="820">
                  <a:moveTo>
                    <a:pt x="32" y="0"/>
                  </a:moveTo>
                  <a:cubicBezTo>
                    <a:pt x="198" y="125"/>
                    <a:pt x="363" y="250"/>
                    <a:pt x="528" y="376"/>
                  </a:cubicBezTo>
                  <a:cubicBezTo>
                    <a:pt x="693" y="501"/>
                    <a:pt x="858" y="626"/>
                    <a:pt x="1024" y="752"/>
                  </a:cubicBezTo>
                  <a:cubicBezTo>
                    <a:pt x="979" y="765"/>
                    <a:pt x="937" y="778"/>
                    <a:pt x="899" y="789"/>
                  </a:cubicBezTo>
                  <a:cubicBezTo>
                    <a:pt x="863" y="800"/>
                    <a:pt x="830" y="810"/>
                    <a:pt x="798" y="820"/>
                  </a:cubicBezTo>
                  <a:cubicBezTo>
                    <a:pt x="665" y="719"/>
                    <a:pt x="532" y="618"/>
                    <a:pt x="399" y="517"/>
                  </a:cubicBezTo>
                  <a:cubicBezTo>
                    <a:pt x="266" y="416"/>
                    <a:pt x="133" y="315"/>
                    <a:pt x="0" y="214"/>
                  </a:cubicBezTo>
                  <a:cubicBezTo>
                    <a:pt x="5" y="185"/>
                    <a:pt x="9" y="153"/>
                    <a:pt x="15" y="119"/>
                  </a:cubicBezTo>
                  <a:cubicBezTo>
                    <a:pt x="20" y="82"/>
                    <a:pt x="26" y="43"/>
                    <a:pt x="3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22" name="Freeform 173"/>
            <p:cNvSpPr>
              <a:spLocks/>
            </p:cNvSpPr>
            <p:nvPr/>
          </p:nvSpPr>
          <p:spPr bwMode="auto">
            <a:xfrm>
              <a:off x="8273982" y="4423288"/>
              <a:ext cx="333446" cy="254731"/>
            </a:xfrm>
            <a:custGeom>
              <a:avLst/>
              <a:gdLst>
                <a:gd name="T0" fmla="*/ 7 w 535"/>
                <a:gd name="T1" fmla="*/ 0 h 410"/>
                <a:gd name="T2" fmla="*/ 271 w 535"/>
                <a:gd name="T3" fmla="*/ 200 h 410"/>
                <a:gd name="T4" fmla="*/ 535 w 535"/>
                <a:gd name="T5" fmla="*/ 401 h 410"/>
                <a:gd name="T6" fmla="*/ 518 w 535"/>
                <a:gd name="T7" fmla="*/ 410 h 410"/>
                <a:gd name="T8" fmla="*/ 259 w 535"/>
                <a:gd name="T9" fmla="*/ 213 h 410"/>
                <a:gd name="T10" fmla="*/ 0 w 535"/>
                <a:gd name="T11" fmla="*/ 16 h 410"/>
                <a:gd name="T12" fmla="*/ 7 w 535"/>
                <a:gd name="T13" fmla="*/ 0 h 410"/>
              </a:gdLst>
              <a:ahLst/>
              <a:cxnLst>
                <a:cxn ang="0">
                  <a:pos x="T0" y="T1"/>
                </a:cxn>
                <a:cxn ang="0">
                  <a:pos x="T2" y="T3"/>
                </a:cxn>
                <a:cxn ang="0">
                  <a:pos x="T4" y="T5"/>
                </a:cxn>
                <a:cxn ang="0">
                  <a:pos x="T6" y="T7"/>
                </a:cxn>
                <a:cxn ang="0">
                  <a:pos x="T8" y="T9"/>
                </a:cxn>
                <a:cxn ang="0">
                  <a:pos x="T10" y="T11"/>
                </a:cxn>
                <a:cxn ang="0">
                  <a:pos x="T12" y="T13"/>
                </a:cxn>
              </a:cxnLst>
              <a:rect l="0" t="0" r="r" b="b"/>
              <a:pathLst>
                <a:path w="535" h="410">
                  <a:moveTo>
                    <a:pt x="7" y="0"/>
                  </a:moveTo>
                  <a:cubicBezTo>
                    <a:pt x="95" y="67"/>
                    <a:pt x="183" y="133"/>
                    <a:pt x="271" y="200"/>
                  </a:cubicBezTo>
                  <a:cubicBezTo>
                    <a:pt x="359" y="267"/>
                    <a:pt x="447" y="334"/>
                    <a:pt x="535" y="401"/>
                  </a:cubicBezTo>
                  <a:cubicBezTo>
                    <a:pt x="529" y="404"/>
                    <a:pt x="524" y="407"/>
                    <a:pt x="518" y="410"/>
                  </a:cubicBezTo>
                  <a:cubicBezTo>
                    <a:pt x="432" y="344"/>
                    <a:pt x="345" y="278"/>
                    <a:pt x="259" y="213"/>
                  </a:cubicBezTo>
                  <a:cubicBezTo>
                    <a:pt x="172" y="147"/>
                    <a:pt x="86" y="82"/>
                    <a:pt x="0" y="16"/>
                  </a:cubicBezTo>
                  <a:cubicBezTo>
                    <a:pt x="2" y="11"/>
                    <a:pt x="4" y="5"/>
                    <a:pt x="7" y="0"/>
                  </a:cubicBezTo>
                  <a:close/>
                </a:path>
              </a:pathLst>
            </a:custGeom>
            <a:solidFill>
              <a:srgbClr val="A8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23" name="Freeform 174"/>
            <p:cNvSpPr>
              <a:spLocks/>
            </p:cNvSpPr>
            <p:nvPr/>
          </p:nvSpPr>
          <p:spPr bwMode="auto">
            <a:xfrm>
              <a:off x="8199640" y="4384296"/>
              <a:ext cx="463909" cy="350938"/>
            </a:xfrm>
            <a:custGeom>
              <a:avLst/>
              <a:gdLst>
                <a:gd name="T0" fmla="*/ 3 w 744"/>
                <a:gd name="T1" fmla="*/ 0 h 565"/>
                <a:gd name="T2" fmla="*/ 373 w 744"/>
                <a:gd name="T3" fmla="*/ 281 h 565"/>
                <a:gd name="T4" fmla="*/ 744 w 744"/>
                <a:gd name="T5" fmla="*/ 562 h 565"/>
                <a:gd name="T6" fmla="*/ 735 w 744"/>
                <a:gd name="T7" fmla="*/ 565 h 565"/>
                <a:gd name="T8" fmla="*/ 368 w 744"/>
                <a:gd name="T9" fmla="*/ 287 h 565"/>
                <a:gd name="T10" fmla="*/ 0 w 744"/>
                <a:gd name="T11" fmla="*/ 9 h 565"/>
                <a:gd name="T12" fmla="*/ 3 w 744"/>
                <a:gd name="T13" fmla="*/ 0 h 565"/>
              </a:gdLst>
              <a:ahLst/>
              <a:cxnLst>
                <a:cxn ang="0">
                  <a:pos x="T0" y="T1"/>
                </a:cxn>
                <a:cxn ang="0">
                  <a:pos x="T2" y="T3"/>
                </a:cxn>
                <a:cxn ang="0">
                  <a:pos x="T4" y="T5"/>
                </a:cxn>
                <a:cxn ang="0">
                  <a:pos x="T6" y="T7"/>
                </a:cxn>
                <a:cxn ang="0">
                  <a:pos x="T8" y="T9"/>
                </a:cxn>
                <a:cxn ang="0">
                  <a:pos x="T10" y="T11"/>
                </a:cxn>
                <a:cxn ang="0">
                  <a:pos x="T12" y="T13"/>
                </a:cxn>
              </a:cxnLst>
              <a:rect l="0" t="0" r="r" b="b"/>
              <a:pathLst>
                <a:path w="744" h="565">
                  <a:moveTo>
                    <a:pt x="3" y="0"/>
                  </a:moveTo>
                  <a:cubicBezTo>
                    <a:pt x="126" y="94"/>
                    <a:pt x="250" y="187"/>
                    <a:pt x="373" y="281"/>
                  </a:cubicBezTo>
                  <a:cubicBezTo>
                    <a:pt x="497" y="374"/>
                    <a:pt x="620" y="468"/>
                    <a:pt x="744" y="562"/>
                  </a:cubicBezTo>
                  <a:cubicBezTo>
                    <a:pt x="741" y="563"/>
                    <a:pt x="738" y="564"/>
                    <a:pt x="735" y="565"/>
                  </a:cubicBezTo>
                  <a:cubicBezTo>
                    <a:pt x="612" y="472"/>
                    <a:pt x="490" y="380"/>
                    <a:pt x="368" y="287"/>
                  </a:cubicBezTo>
                  <a:cubicBezTo>
                    <a:pt x="245" y="194"/>
                    <a:pt x="123" y="101"/>
                    <a:pt x="0" y="9"/>
                  </a:cubicBezTo>
                  <a:cubicBezTo>
                    <a:pt x="1" y="6"/>
                    <a:pt x="2" y="3"/>
                    <a:pt x="3" y="0"/>
                  </a:cubicBezTo>
                  <a:close/>
                </a:path>
              </a:pathLst>
            </a:custGeom>
            <a:solidFill>
              <a:srgbClr val="A8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24" name="Freeform 175"/>
            <p:cNvSpPr>
              <a:spLocks/>
            </p:cNvSpPr>
            <p:nvPr/>
          </p:nvSpPr>
          <p:spPr bwMode="auto">
            <a:xfrm>
              <a:off x="8182878" y="4409805"/>
              <a:ext cx="203712" cy="177109"/>
            </a:xfrm>
            <a:custGeom>
              <a:avLst/>
              <a:gdLst>
                <a:gd name="T0" fmla="*/ 29 w 327"/>
                <a:gd name="T1" fmla="*/ 64 h 285"/>
                <a:gd name="T2" fmla="*/ 30 w 327"/>
                <a:gd name="T3" fmla="*/ 66 h 285"/>
                <a:gd name="T4" fmla="*/ 32 w 327"/>
                <a:gd name="T5" fmla="*/ 61 h 285"/>
                <a:gd name="T6" fmla="*/ 179 w 327"/>
                <a:gd name="T7" fmla="*/ 173 h 285"/>
                <a:gd name="T8" fmla="*/ 327 w 327"/>
                <a:gd name="T9" fmla="*/ 285 h 285"/>
                <a:gd name="T10" fmla="*/ 327 w 327"/>
                <a:gd name="T11" fmla="*/ 285 h 285"/>
                <a:gd name="T12" fmla="*/ 180 w 327"/>
                <a:gd name="T13" fmla="*/ 173 h 285"/>
                <a:gd name="T14" fmla="*/ 32 w 327"/>
                <a:gd name="T15" fmla="*/ 61 h 285"/>
                <a:gd name="T16" fmla="*/ 41 w 327"/>
                <a:gd name="T17" fmla="*/ 32 h 285"/>
                <a:gd name="T18" fmla="*/ 51 w 327"/>
                <a:gd name="T19" fmla="*/ 1 h 285"/>
                <a:gd name="T20" fmla="*/ 49 w 327"/>
                <a:gd name="T21" fmla="*/ 0 h 285"/>
                <a:gd name="T22" fmla="*/ 39 w 327"/>
                <a:gd name="T23" fmla="*/ 31 h 285"/>
                <a:gd name="T24" fmla="*/ 30 w 327"/>
                <a:gd name="T25" fmla="*/ 59 h 285"/>
                <a:gd name="T26" fmla="*/ 0 w 327"/>
                <a:gd name="T27" fmla="*/ 37 h 285"/>
                <a:gd name="T28" fmla="*/ 0 w 327"/>
                <a:gd name="T29" fmla="*/ 37 h 285"/>
                <a:gd name="T30" fmla="*/ 30 w 327"/>
                <a:gd name="T31" fmla="*/ 60 h 285"/>
                <a:gd name="T32" fmla="*/ 29 w 327"/>
                <a:gd name="T33" fmla="*/ 64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7" h="285">
                  <a:moveTo>
                    <a:pt x="29" y="64"/>
                  </a:moveTo>
                  <a:cubicBezTo>
                    <a:pt x="29" y="65"/>
                    <a:pt x="30" y="65"/>
                    <a:pt x="30" y="66"/>
                  </a:cubicBezTo>
                  <a:cubicBezTo>
                    <a:pt x="31" y="64"/>
                    <a:pt x="31" y="63"/>
                    <a:pt x="32" y="61"/>
                  </a:cubicBezTo>
                  <a:cubicBezTo>
                    <a:pt x="81" y="99"/>
                    <a:pt x="130" y="136"/>
                    <a:pt x="179" y="173"/>
                  </a:cubicBezTo>
                  <a:cubicBezTo>
                    <a:pt x="229" y="211"/>
                    <a:pt x="278" y="248"/>
                    <a:pt x="327" y="285"/>
                  </a:cubicBezTo>
                  <a:cubicBezTo>
                    <a:pt x="327" y="285"/>
                    <a:pt x="327" y="285"/>
                    <a:pt x="327" y="285"/>
                  </a:cubicBezTo>
                  <a:cubicBezTo>
                    <a:pt x="278" y="248"/>
                    <a:pt x="229" y="210"/>
                    <a:pt x="180" y="173"/>
                  </a:cubicBezTo>
                  <a:cubicBezTo>
                    <a:pt x="130" y="135"/>
                    <a:pt x="81" y="98"/>
                    <a:pt x="32" y="61"/>
                  </a:cubicBezTo>
                  <a:cubicBezTo>
                    <a:pt x="35" y="51"/>
                    <a:pt x="38" y="42"/>
                    <a:pt x="41" y="32"/>
                  </a:cubicBezTo>
                  <a:cubicBezTo>
                    <a:pt x="44" y="22"/>
                    <a:pt x="48" y="12"/>
                    <a:pt x="51" y="1"/>
                  </a:cubicBezTo>
                  <a:cubicBezTo>
                    <a:pt x="50" y="1"/>
                    <a:pt x="50" y="0"/>
                    <a:pt x="49" y="0"/>
                  </a:cubicBezTo>
                  <a:cubicBezTo>
                    <a:pt x="46" y="10"/>
                    <a:pt x="42" y="21"/>
                    <a:pt x="39" y="31"/>
                  </a:cubicBezTo>
                  <a:cubicBezTo>
                    <a:pt x="36" y="40"/>
                    <a:pt x="33" y="50"/>
                    <a:pt x="30" y="59"/>
                  </a:cubicBezTo>
                  <a:cubicBezTo>
                    <a:pt x="20" y="52"/>
                    <a:pt x="10" y="44"/>
                    <a:pt x="0" y="37"/>
                  </a:cubicBezTo>
                  <a:cubicBezTo>
                    <a:pt x="0" y="37"/>
                    <a:pt x="0" y="37"/>
                    <a:pt x="0" y="37"/>
                  </a:cubicBezTo>
                  <a:cubicBezTo>
                    <a:pt x="10" y="45"/>
                    <a:pt x="20" y="52"/>
                    <a:pt x="30" y="60"/>
                  </a:cubicBezTo>
                  <a:cubicBezTo>
                    <a:pt x="30" y="61"/>
                    <a:pt x="29" y="63"/>
                    <a:pt x="29" y="64"/>
                  </a:cubicBezTo>
                  <a:close/>
                </a:path>
              </a:pathLst>
            </a:custGeom>
            <a:solidFill>
              <a:srgbClr val="6061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25" name="Freeform 176"/>
            <p:cNvSpPr>
              <a:spLocks/>
            </p:cNvSpPr>
            <p:nvPr/>
          </p:nvSpPr>
          <p:spPr bwMode="auto">
            <a:xfrm>
              <a:off x="8210937" y="4433492"/>
              <a:ext cx="18221" cy="27332"/>
            </a:xfrm>
            <a:custGeom>
              <a:avLst/>
              <a:gdLst>
                <a:gd name="T0" fmla="*/ 11 w 29"/>
                <a:gd name="T1" fmla="*/ 0 h 44"/>
                <a:gd name="T2" fmla="*/ 29 w 29"/>
                <a:gd name="T3" fmla="*/ 14 h 44"/>
                <a:gd name="T4" fmla="*/ 18 w 29"/>
                <a:gd name="T5" fmla="*/ 44 h 44"/>
                <a:gd name="T6" fmla="*/ 0 w 29"/>
                <a:gd name="T7" fmla="*/ 31 h 44"/>
                <a:gd name="T8" fmla="*/ 11 w 29"/>
                <a:gd name="T9" fmla="*/ 0 h 44"/>
              </a:gdLst>
              <a:ahLst/>
              <a:cxnLst>
                <a:cxn ang="0">
                  <a:pos x="T0" y="T1"/>
                </a:cxn>
                <a:cxn ang="0">
                  <a:pos x="T2" y="T3"/>
                </a:cxn>
                <a:cxn ang="0">
                  <a:pos x="T4" y="T5"/>
                </a:cxn>
                <a:cxn ang="0">
                  <a:pos x="T6" y="T7"/>
                </a:cxn>
                <a:cxn ang="0">
                  <a:pos x="T8" y="T9"/>
                </a:cxn>
              </a:cxnLst>
              <a:rect l="0" t="0" r="r" b="b"/>
              <a:pathLst>
                <a:path w="29" h="44">
                  <a:moveTo>
                    <a:pt x="11" y="0"/>
                  </a:moveTo>
                  <a:cubicBezTo>
                    <a:pt x="17" y="4"/>
                    <a:pt x="23" y="9"/>
                    <a:pt x="29" y="14"/>
                  </a:cubicBezTo>
                  <a:cubicBezTo>
                    <a:pt x="25" y="24"/>
                    <a:pt x="21" y="34"/>
                    <a:pt x="18" y="44"/>
                  </a:cubicBezTo>
                  <a:cubicBezTo>
                    <a:pt x="12" y="39"/>
                    <a:pt x="6" y="35"/>
                    <a:pt x="0" y="31"/>
                  </a:cubicBezTo>
                  <a:cubicBezTo>
                    <a:pt x="4" y="21"/>
                    <a:pt x="7" y="10"/>
                    <a:pt x="11" y="0"/>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26" name="Freeform 177"/>
            <p:cNvSpPr>
              <a:spLocks/>
            </p:cNvSpPr>
            <p:nvPr/>
          </p:nvSpPr>
          <p:spPr bwMode="auto">
            <a:xfrm>
              <a:off x="8226607" y="4450620"/>
              <a:ext cx="16035" cy="21865"/>
            </a:xfrm>
            <a:custGeom>
              <a:avLst/>
              <a:gdLst>
                <a:gd name="T0" fmla="*/ 8 w 26"/>
                <a:gd name="T1" fmla="*/ 0 h 35"/>
                <a:gd name="T2" fmla="*/ 26 w 26"/>
                <a:gd name="T3" fmla="*/ 14 h 35"/>
                <a:gd name="T4" fmla="*/ 18 w 26"/>
                <a:gd name="T5" fmla="*/ 35 h 35"/>
                <a:gd name="T6" fmla="*/ 0 w 26"/>
                <a:gd name="T7" fmla="*/ 22 h 35"/>
                <a:gd name="T8" fmla="*/ 8 w 26"/>
                <a:gd name="T9" fmla="*/ 0 h 35"/>
              </a:gdLst>
              <a:ahLst/>
              <a:cxnLst>
                <a:cxn ang="0">
                  <a:pos x="T0" y="T1"/>
                </a:cxn>
                <a:cxn ang="0">
                  <a:pos x="T2" y="T3"/>
                </a:cxn>
                <a:cxn ang="0">
                  <a:pos x="T4" y="T5"/>
                </a:cxn>
                <a:cxn ang="0">
                  <a:pos x="T6" y="T7"/>
                </a:cxn>
                <a:cxn ang="0">
                  <a:pos x="T8" y="T9"/>
                </a:cxn>
              </a:cxnLst>
              <a:rect l="0" t="0" r="r" b="b"/>
              <a:pathLst>
                <a:path w="26" h="35">
                  <a:moveTo>
                    <a:pt x="8" y="0"/>
                  </a:moveTo>
                  <a:cubicBezTo>
                    <a:pt x="14" y="5"/>
                    <a:pt x="20" y="9"/>
                    <a:pt x="26" y="14"/>
                  </a:cubicBezTo>
                  <a:cubicBezTo>
                    <a:pt x="23" y="21"/>
                    <a:pt x="20" y="28"/>
                    <a:pt x="18" y="35"/>
                  </a:cubicBezTo>
                  <a:cubicBezTo>
                    <a:pt x="12" y="30"/>
                    <a:pt x="6" y="26"/>
                    <a:pt x="0" y="22"/>
                  </a:cubicBezTo>
                  <a:cubicBezTo>
                    <a:pt x="3" y="15"/>
                    <a:pt x="6" y="7"/>
                    <a:pt x="8"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27" name="Freeform 178"/>
            <p:cNvSpPr>
              <a:spLocks/>
            </p:cNvSpPr>
            <p:nvPr/>
          </p:nvSpPr>
          <p:spPr bwMode="auto">
            <a:xfrm>
              <a:off x="8242277" y="4453901"/>
              <a:ext cx="20408" cy="30247"/>
            </a:xfrm>
            <a:custGeom>
              <a:avLst/>
              <a:gdLst>
                <a:gd name="T0" fmla="*/ 15 w 33"/>
                <a:gd name="T1" fmla="*/ 0 h 49"/>
                <a:gd name="T2" fmla="*/ 33 w 33"/>
                <a:gd name="T3" fmla="*/ 14 h 49"/>
                <a:gd name="T4" fmla="*/ 18 w 33"/>
                <a:gd name="T5" fmla="*/ 49 h 49"/>
                <a:gd name="T6" fmla="*/ 0 w 33"/>
                <a:gd name="T7" fmla="*/ 35 h 49"/>
                <a:gd name="T8" fmla="*/ 15 w 33"/>
                <a:gd name="T9" fmla="*/ 0 h 49"/>
              </a:gdLst>
              <a:ahLst/>
              <a:cxnLst>
                <a:cxn ang="0">
                  <a:pos x="T0" y="T1"/>
                </a:cxn>
                <a:cxn ang="0">
                  <a:pos x="T2" y="T3"/>
                </a:cxn>
                <a:cxn ang="0">
                  <a:pos x="T4" y="T5"/>
                </a:cxn>
                <a:cxn ang="0">
                  <a:pos x="T6" y="T7"/>
                </a:cxn>
                <a:cxn ang="0">
                  <a:pos x="T8" y="T9"/>
                </a:cxn>
              </a:cxnLst>
              <a:rect l="0" t="0" r="r" b="b"/>
              <a:pathLst>
                <a:path w="33" h="49">
                  <a:moveTo>
                    <a:pt x="15" y="0"/>
                  </a:moveTo>
                  <a:cubicBezTo>
                    <a:pt x="21" y="5"/>
                    <a:pt x="27" y="10"/>
                    <a:pt x="33" y="14"/>
                  </a:cubicBezTo>
                  <a:cubicBezTo>
                    <a:pt x="28" y="26"/>
                    <a:pt x="23" y="37"/>
                    <a:pt x="18" y="49"/>
                  </a:cubicBezTo>
                  <a:cubicBezTo>
                    <a:pt x="12" y="44"/>
                    <a:pt x="6" y="40"/>
                    <a:pt x="0" y="35"/>
                  </a:cubicBezTo>
                  <a:cubicBezTo>
                    <a:pt x="5" y="24"/>
                    <a:pt x="10" y="12"/>
                    <a:pt x="15" y="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28" name="Freeform 179"/>
            <p:cNvSpPr>
              <a:spLocks/>
            </p:cNvSpPr>
            <p:nvPr/>
          </p:nvSpPr>
          <p:spPr bwMode="auto">
            <a:xfrm>
              <a:off x="8257583" y="4476129"/>
              <a:ext cx="16399" cy="20043"/>
            </a:xfrm>
            <a:custGeom>
              <a:avLst/>
              <a:gdLst>
                <a:gd name="T0" fmla="*/ 9 w 26"/>
                <a:gd name="T1" fmla="*/ 0 h 32"/>
                <a:gd name="T2" fmla="*/ 26 w 26"/>
                <a:gd name="T3" fmla="*/ 13 h 32"/>
                <a:gd name="T4" fmla="*/ 18 w 26"/>
                <a:gd name="T5" fmla="*/ 32 h 32"/>
                <a:gd name="T6" fmla="*/ 0 w 26"/>
                <a:gd name="T7" fmla="*/ 18 h 32"/>
                <a:gd name="T8" fmla="*/ 9 w 26"/>
                <a:gd name="T9" fmla="*/ 0 h 32"/>
              </a:gdLst>
              <a:ahLst/>
              <a:cxnLst>
                <a:cxn ang="0">
                  <a:pos x="T0" y="T1"/>
                </a:cxn>
                <a:cxn ang="0">
                  <a:pos x="T2" y="T3"/>
                </a:cxn>
                <a:cxn ang="0">
                  <a:pos x="T4" y="T5"/>
                </a:cxn>
                <a:cxn ang="0">
                  <a:pos x="T6" y="T7"/>
                </a:cxn>
                <a:cxn ang="0">
                  <a:pos x="T8" y="T9"/>
                </a:cxn>
              </a:cxnLst>
              <a:rect l="0" t="0" r="r" b="b"/>
              <a:pathLst>
                <a:path w="26" h="32">
                  <a:moveTo>
                    <a:pt x="9" y="0"/>
                  </a:moveTo>
                  <a:cubicBezTo>
                    <a:pt x="15" y="4"/>
                    <a:pt x="20" y="9"/>
                    <a:pt x="26" y="13"/>
                  </a:cubicBezTo>
                  <a:cubicBezTo>
                    <a:pt x="23" y="19"/>
                    <a:pt x="20" y="26"/>
                    <a:pt x="18" y="32"/>
                  </a:cubicBezTo>
                  <a:cubicBezTo>
                    <a:pt x="12" y="27"/>
                    <a:pt x="6" y="23"/>
                    <a:pt x="0" y="18"/>
                  </a:cubicBezTo>
                  <a:cubicBezTo>
                    <a:pt x="3" y="12"/>
                    <a:pt x="6" y="6"/>
                    <a:pt x="9" y="0"/>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29" name="Freeform 180"/>
            <p:cNvSpPr>
              <a:spLocks/>
            </p:cNvSpPr>
            <p:nvPr/>
          </p:nvSpPr>
          <p:spPr bwMode="auto">
            <a:xfrm>
              <a:off x="8273253" y="4485604"/>
              <a:ext cx="18221" cy="22230"/>
            </a:xfrm>
            <a:custGeom>
              <a:avLst/>
              <a:gdLst>
                <a:gd name="T0" fmla="*/ 11 w 29"/>
                <a:gd name="T1" fmla="*/ 0 h 36"/>
                <a:gd name="T2" fmla="*/ 29 w 29"/>
                <a:gd name="T3" fmla="*/ 13 h 36"/>
                <a:gd name="T4" fmla="*/ 18 w 29"/>
                <a:gd name="T5" fmla="*/ 36 h 36"/>
                <a:gd name="T6" fmla="*/ 0 w 29"/>
                <a:gd name="T7" fmla="*/ 22 h 36"/>
                <a:gd name="T8" fmla="*/ 11 w 29"/>
                <a:gd name="T9" fmla="*/ 0 h 36"/>
              </a:gdLst>
              <a:ahLst/>
              <a:cxnLst>
                <a:cxn ang="0">
                  <a:pos x="T0" y="T1"/>
                </a:cxn>
                <a:cxn ang="0">
                  <a:pos x="T2" y="T3"/>
                </a:cxn>
                <a:cxn ang="0">
                  <a:pos x="T4" y="T5"/>
                </a:cxn>
                <a:cxn ang="0">
                  <a:pos x="T6" y="T7"/>
                </a:cxn>
                <a:cxn ang="0">
                  <a:pos x="T8" y="T9"/>
                </a:cxn>
              </a:cxnLst>
              <a:rect l="0" t="0" r="r" b="b"/>
              <a:pathLst>
                <a:path w="29" h="36">
                  <a:moveTo>
                    <a:pt x="11" y="0"/>
                  </a:moveTo>
                  <a:cubicBezTo>
                    <a:pt x="17" y="4"/>
                    <a:pt x="23" y="9"/>
                    <a:pt x="29" y="13"/>
                  </a:cubicBezTo>
                  <a:cubicBezTo>
                    <a:pt x="25" y="21"/>
                    <a:pt x="21" y="28"/>
                    <a:pt x="18" y="36"/>
                  </a:cubicBezTo>
                  <a:cubicBezTo>
                    <a:pt x="12" y="31"/>
                    <a:pt x="6" y="27"/>
                    <a:pt x="0" y="22"/>
                  </a:cubicBezTo>
                  <a:cubicBezTo>
                    <a:pt x="4" y="15"/>
                    <a:pt x="8" y="7"/>
                    <a:pt x="11"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30" name="Freeform 181"/>
            <p:cNvSpPr>
              <a:spLocks/>
            </p:cNvSpPr>
            <p:nvPr/>
          </p:nvSpPr>
          <p:spPr bwMode="auto">
            <a:xfrm>
              <a:off x="8288924" y="4489250"/>
              <a:ext cx="22959" cy="29883"/>
            </a:xfrm>
            <a:custGeom>
              <a:avLst/>
              <a:gdLst>
                <a:gd name="T0" fmla="*/ 19 w 37"/>
                <a:gd name="T1" fmla="*/ 0 h 48"/>
                <a:gd name="T2" fmla="*/ 37 w 37"/>
                <a:gd name="T3" fmla="*/ 14 h 48"/>
                <a:gd name="T4" fmla="*/ 18 w 37"/>
                <a:gd name="T5" fmla="*/ 48 h 48"/>
                <a:gd name="T6" fmla="*/ 0 w 37"/>
                <a:gd name="T7" fmla="*/ 35 h 48"/>
                <a:gd name="T8" fmla="*/ 19 w 37"/>
                <a:gd name="T9" fmla="*/ 0 h 48"/>
              </a:gdLst>
              <a:ahLst/>
              <a:cxnLst>
                <a:cxn ang="0">
                  <a:pos x="T0" y="T1"/>
                </a:cxn>
                <a:cxn ang="0">
                  <a:pos x="T2" y="T3"/>
                </a:cxn>
                <a:cxn ang="0">
                  <a:pos x="T4" y="T5"/>
                </a:cxn>
                <a:cxn ang="0">
                  <a:pos x="T6" y="T7"/>
                </a:cxn>
                <a:cxn ang="0">
                  <a:pos x="T8" y="T9"/>
                </a:cxn>
              </a:cxnLst>
              <a:rect l="0" t="0" r="r" b="b"/>
              <a:pathLst>
                <a:path w="37" h="48">
                  <a:moveTo>
                    <a:pt x="19" y="0"/>
                  </a:moveTo>
                  <a:cubicBezTo>
                    <a:pt x="25" y="5"/>
                    <a:pt x="31" y="10"/>
                    <a:pt x="37" y="14"/>
                  </a:cubicBezTo>
                  <a:cubicBezTo>
                    <a:pt x="30" y="26"/>
                    <a:pt x="24" y="37"/>
                    <a:pt x="18" y="48"/>
                  </a:cubicBezTo>
                  <a:cubicBezTo>
                    <a:pt x="12" y="44"/>
                    <a:pt x="6" y="40"/>
                    <a:pt x="0" y="35"/>
                  </a:cubicBezTo>
                  <a:cubicBezTo>
                    <a:pt x="6" y="24"/>
                    <a:pt x="13" y="12"/>
                    <a:pt x="19" y="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31" name="Freeform 182"/>
            <p:cNvSpPr>
              <a:spLocks/>
            </p:cNvSpPr>
            <p:nvPr/>
          </p:nvSpPr>
          <p:spPr bwMode="auto">
            <a:xfrm>
              <a:off x="8304594" y="4509293"/>
              <a:ext cx="19314" cy="21501"/>
            </a:xfrm>
            <a:custGeom>
              <a:avLst/>
              <a:gdLst>
                <a:gd name="T0" fmla="*/ 13 w 31"/>
                <a:gd name="T1" fmla="*/ 0 h 35"/>
                <a:gd name="T2" fmla="*/ 31 w 31"/>
                <a:gd name="T3" fmla="*/ 14 h 35"/>
                <a:gd name="T4" fmla="*/ 17 w 31"/>
                <a:gd name="T5" fmla="*/ 35 h 35"/>
                <a:gd name="T6" fmla="*/ 0 w 31"/>
                <a:gd name="T7" fmla="*/ 22 h 35"/>
                <a:gd name="T8" fmla="*/ 13 w 31"/>
                <a:gd name="T9" fmla="*/ 0 h 35"/>
              </a:gdLst>
              <a:ahLst/>
              <a:cxnLst>
                <a:cxn ang="0">
                  <a:pos x="T0" y="T1"/>
                </a:cxn>
                <a:cxn ang="0">
                  <a:pos x="T2" y="T3"/>
                </a:cxn>
                <a:cxn ang="0">
                  <a:pos x="T4" y="T5"/>
                </a:cxn>
                <a:cxn ang="0">
                  <a:pos x="T6" y="T7"/>
                </a:cxn>
                <a:cxn ang="0">
                  <a:pos x="T8" y="T9"/>
                </a:cxn>
              </a:cxnLst>
              <a:rect l="0" t="0" r="r" b="b"/>
              <a:pathLst>
                <a:path w="31" h="35">
                  <a:moveTo>
                    <a:pt x="13" y="0"/>
                  </a:moveTo>
                  <a:cubicBezTo>
                    <a:pt x="19" y="5"/>
                    <a:pt x="25" y="9"/>
                    <a:pt x="31" y="14"/>
                  </a:cubicBezTo>
                  <a:cubicBezTo>
                    <a:pt x="26" y="21"/>
                    <a:pt x="22" y="28"/>
                    <a:pt x="17" y="35"/>
                  </a:cubicBezTo>
                  <a:cubicBezTo>
                    <a:pt x="12" y="31"/>
                    <a:pt x="6" y="27"/>
                    <a:pt x="0" y="22"/>
                  </a:cubicBezTo>
                  <a:cubicBezTo>
                    <a:pt x="4" y="15"/>
                    <a:pt x="9" y="8"/>
                    <a:pt x="13" y="0"/>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32" name="Freeform 183"/>
            <p:cNvSpPr>
              <a:spLocks/>
            </p:cNvSpPr>
            <p:nvPr/>
          </p:nvSpPr>
          <p:spPr bwMode="auto">
            <a:xfrm>
              <a:off x="8319899" y="4515852"/>
              <a:ext cx="23323" cy="26967"/>
            </a:xfrm>
            <a:custGeom>
              <a:avLst/>
              <a:gdLst>
                <a:gd name="T0" fmla="*/ 19 w 37"/>
                <a:gd name="T1" fmla="*/ 0 h 43"/>
                <a:gd name="T2" fmla="*/ 37 w 37"/>
                <a:gd name="T3" fmla="*/ 14 h 43"/>
                <a:gd name="T4" fmla="*/ 17 w 37"/>
                <a:gd name="T5" fmla="*/ 43 h 43"/>
                <a:gd name="T6" fmla="*/ 0 w 37"/>
                <a:gd name="T7" fmla="*/ 30 h 43"/>
                <a:gd name="T8" fmla="*/ 19 w 37"/>
                <a:gd name="T9" fmla="*/ 0 h 43"/>
              </a:gdLst>
              <a:ahLst/>
              <a:cxnLst>
                <a:cxn ang="0">
                  <a:pos x="T0" y="T1"/>
                </a:cxn>
                <a:cxn ang="0">
                  <a:pos x="T2" y="T3"/>
                </a:cxn>
                <a:cxn ang="0">
                  <a:pos x="T4" y="T5"/>
                </a:cxn>
                <a:cxn ang="0">
                  <a:pos x="T6" y="T7"/>
                </a:cxn>
                <a:cxn ang="0">
                  <a:pos x="T8" y="T9"/>
                </a:cxn>
              </a:cxnLst>
              <a:rect l="0" t="0" r="r" b="b"/>
              <a:pathLst>
                <a:path w="37" h="43">
                  <a:moveTo>
                    <a:pt x="19" y="0"/>
                  </a:moveTo>
                  <a:cubicBezTo>
                    <a:pt x="25" y="4"/>
                    <a:pt x="31" y="9"/>
                    <a:pt x="37" y="14"/>
                  </a:cubicBezTo>
                  <a:cubicBezTo>
                    <a:pt x="31" y="24"/>
                    <a:pt x="24" y="34"/>
                    <a:pt x="17" y="43"/>
                  </a:cubicBezTo>
                  <a:cubicBezTo>
                    <a:pt x="12" y="39"/>
                    <a:pt x="6" y="34"/>
                    <a:pt x="0" y="30"/>
                  </a:cubicBezTo>
                  <a:cubicBezTo>
                    <a:pt x="6" y="20"/>
                    <a:pt x="13" y="10"/>
                    <a:pt x="19"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33" name="Freeform 184"/>
            <p:cNvSpPr>
              <a:spLocks/>
            </p:cNvSpPr>
            <p:nvPr/>
          </p:nvSpPr>
          <p:spPr bwMode="auto">
            <a:xfrm>
              <a:off x="8335570" y="4534437"/>
              <a:ext cx="19314" cy="20043"/>
            </a:xfrm>
            <a:custGeom>
              <a:avLst/>
              <a:gdLst>
                <a:gd name="T0" fmla="*/ 13 w 31"/>
                <a:gd name="T1" fmla="*/ 0 h 32"/>
                <a:gd name="T2" fmla="*/ 31 w 31"/>
                <a:gd name="T3" fmla="*/ 13 h 32"/>
                <a:gd name="T4" fmla="*/ 17 w 31"/>
                <a:gd name="T5" fmla="*/ 32 h 32"/>
                <a:gd name="T6" fmla="*/ 0 w 31"/>
                <a:gd name="T7" fmla="*/ 19 h 32"/>
                <a:gd name="T8" fmla="*/ 13 w 31"/>
                <a:gd name="T9" fmla="*/ 0 h 32"/>
              </a:gdLst>
              <a:ahLst/>
              <a:cxnLst>
                <a:cxn ang="0">
                  <a:pos x="T0" y="T1"/>
                </a:cxn>
                <a:cxn ang="0">
                  <a:pos x="T2" y="T3"/>
                </a:cxn>
                <a:cxn ang="0">
                  <a:pos x="T4" y="T5"/>
                </a:cxn>
                <a:cxn ang="0">
                  <a:pos x="T6" y="T7"/>
                </a:cxn>
                <a:cxn ang="0">
                  <a:pos x="T8" y="T9"/>
                </a:cxn>
              </a:cxnLst>
              <a:rect l="0" t="0" r="r" b="b"/>
              <a:pathLst>
                <a:path w="31" h="32">
                  <a:moveTo>
                    <a:pt x="13" y="0"/>
                  </a:moveTo>
                  <a:cubicBezTo>
                    <a:pt x="19" y="4"/>
                    <a:pt x="25" y="9"/>
                    <a:pt x="31" y="13"/>
                  </a:cubicBezTo>
                  <a:cubicBezTo>
                    <a:pt x="27" y="20"/>
                    <a:pt x="22" y="26"/>
                    <a:pt x="17" y="32"/>
                  </a:cubicBezTo>
                  <a:cubicBezTo>
                    <a:pt x="12" y="28"/>
                    <a:pt x="6" y="23"/>
                    <a:pt x="0" y="19"/>
                  </a:cubicBezTo>
                  <a:cubicBezTo>
                    <a:pt x="4" y="13"/>
                    <a:pt x="9" y="6"/>
                    <a:pt x="13" y="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34" name="Freeform 185"/>
            <p:cNvSpPr>
              <a:spLocks/>
            </p:cNvSpPr>
            <p:nvPr/>
          </p:nvSpPr>
          <p:spPr bwMode="auto">
            <a:xfrm>
              <a:off x="8351240" y="4535896"/>
              <a:ext cx="28789" cy="30247"/>
            </a:xfrm>
            <a:custGeom>
              <a:avLst/>
              <a:gdLst>
                <a:gd name="T0" fmla="*/ 27 w 46"/>
                <a:gd name="T1" fmla="*/ 0 h 49"/>
                <a:gd name="T2" fmla="*/ 46 w 46"/>
                <a:gd name="T3" fmla="*/ 13 h 49"/>
                <a:gd name="T4" fmla="*/ 17 w 46"/>
                <a:gd name="T5" fmla="*/ 49 h 49"/>
                <a:gd name="T6" fmla="*/ 0 w 46"/>
                <a:gd name="T7" fmla="*/ 36 h 49"/>
                <a:gd name="T8" fmla="*/ 27 w 46"/>
                <a:gd name="T9" fmla="*/ 0 h 49"/>
              </a:gdLst>
              <a:ahLst/>
              <a:cxnLst>
                <a:cxn ang="0">
                  <a:pos x="T0" y="T1"/>
                </a:cxn>
                <a:cxn ang="0">
                  <a:pos x="T2" y="T3"/>
                </a:cxn>
                <a:cxn ang="0">
                  <a:pos x="T4" y="T5"/>
                </a:cxn>
                <a:cxn ang="0">
                  <a:pos x="T6" y="T7"/>
                </a:cxn>
                <a:cxn ang="0">
                  <a:pos x="T8" y="T9"/>
                </a:cxn>
              </a:cxnLst>
              <a:rect l="0" t="0" r="r" b="b"/>
              <a:pathLst>
                <a:path w="46" h="49">
                  <a:moveTo>
                    <a:pt x="27" y="0"/>
                  </a:moveTo>
                  <a:cubicBezTo>
                    <a:pt x="33" y="4"/>
                    <a:pt x="39" y="9"/>
                    <a:pt x="46" y="13"/>
                  </a:cubicBezTo>
                  <a:cubicBezTo>
                    <a:pt x="36" y="26"/>
                    <a:pt x="26" y="38"/>
                    <a:pt x="17" y="49"/>
                  </a:cubicBezTo>
                  <a:cubicBezTo>
                    <a:pt x="12" y="45"/>
                    <a:pt x="6" y="40"/>
                    <a:pt x="0" y="36"/>
                  </a:cubicBezTo>
                  <a:cubicBezTo>
                    <a:pt x="9" y="24"/>
                    <a:pt x="18" y="12"/>
                    <a:pt x="27" y="0"/>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35" name="Freeform 186"/>
            <p:cNvSpPr>
              <a:spLocks/>
            </p:cNvSpPr>
            <p:nvPr/>
          </p:nvSpPr>
          <p:spPr bwMode="auto">
            <a:xfrm>
              <a:off x="8439794" y="4649594"/>
              <a:ext cx="26238" cy="19679"/>
            </a:xfrm>
            <a:custGeom>
              <a:avLst/>
              <a:gdLst>
                <a:gd name="T0" fmla="*/ 0 w 42"/>
                <a:gd name="T1" fmla="*/ 0 h 32"/>
                <a:gd name="T2" fmla="*/ 29 w 42"/>
                <a:gd name="T3" fmla="*/ 30 h 32"/>
                <a:gd name="T4" fmla="*/ 41 w 42"/>
                <a:gd name="T5" fmla="*/ 31 h 32"/>
                <a:gd name="T6" fmla="*/ 41 w 42"/>
                <a:gd name="T7" fmla="*/ 31 h 32"/>
                <a:gd name="T8" fmla="*/ 0 w 42"/>
                <a:gd name="T9" fmla="*/ 0 h 32"/>
              </a:gdLst>
              <a:ahLst/>
              <a:cxnLst>
                <a:cxn ang="0">
                  <a:pos x="T0" y="T1"/>
                </a:cxn>
                <a:cxn ang="0">
                  <a:pos x="T2" y="T3"/>
                </a:cxn>
                <a:cxn ang="0">
                  <a:pos x="T4" y="T5"/>
                </a:cxn>
                <a:cxn ang="0">
                  <a:pos x="T6" y="T7"/>
                </a:cxn>
                <a:cxn ang="0">
                  <a:pos x="T8" y="T9"/>
                </a:cxn>
              </a:cxnLst>
              <a:rect l="0" t="0" r="r" b="b"/>
              <a:pathLst>
                <a:path w="42" h="32">
                  <a:moveTo>
                    <a:pt x="0" y="0"/>
                  </a:moveTo>
                  <a:cubicBezTo>
                    <a:pt x="10" y="10"/>
                    <a:pt x="19" y="20"/>
                    <a:pt x="29" y="30"/>
                  </a:cubicBezTo>
                  <a:cubicBezTo>
                    <a:pt x="34" y="32"/>
                    <a:pt x="40" y="32"/>
                    <a:pt x="41" y="31"/>
                  </a:cubicBezTo>
                  <a:cubicBezTo>
                    <a:pt x="42" y="30"/>
                    <a:pt x="41" y="31"/>
                    <a:pt x="41" y="31"/>
                  </a:cubicBezTo>
                  <a:cubicBezTo>
                    <a:pt x="27" y="21"/>
                    <a:pt x="14" y="10"/>
                    <a:pt x="0" y="0"/>
                  </a:cubicBezTo>
                  <a:close/>
                </a:path>
              </a:pathLst>
            </a:custGeom>
            <a:solidFill>
              <a:srgbClr val="F064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36" name="Freeform 187"/>
            <p:cNvSpPr>
              <a:spLocks/>
            </p:cNvSpPr>
            <p:nvPr/>
          </p:nvSpPr>
          <p:spPr bwMode="auto">
            <a:xfrm>
              <a:off x="8439794" y="4644493"/>
              <a:ext cx="29154" cy="24052"/>
            </a:xfrm>
            <a:custGeom>
              <a:avLst/>
              <a:gdLst>
                <a:gd name="T0" fmla="*/ 0 w 47"/>
                <a:gd name="T1" fmla="*/ 8 h 39"/>
                <a:gd name="T2" fmla="*/ 41 w 47"/>
                <a:gd name="T3" fmla="*/ 39 h 39"/>
                <a:gd name="T4" fmla="*/ 10 w 47"/>
                <a:gd name="T5" fmla="*/ 0 h 39"/>
                <a:gd name="T6" fmla="*/ 0 w 47"/>
                <a:gd name="T7" fmla="*/ 8 h 39"/>
              </a:gdLst>
              <a:ahLst/>
              <a:cxnLst>
                <a:cxn ang="0">
                  <a:pos x="T0" y="T1"/>
                </a:cxn>
                <a:cxn ang="0">
                  <a:pos x="T2" y="T3"/>
                </a:cxn>
                <a:cxn ang="0">
                  <a:pos x="T4" y="T5"/>
                </a:cxn>
                <a:cxn ang="0">
                  <a:pos x="T6" y="T7"/>
                </a:cxn>
              </a:cxnLst>
              <a:rect l="0" t="0" r="r" b="b"/>
              <a:pathLst>
                <a:path w="47" h="39">
                  <a:moveTo>
                    <a:pt x="0" y="8"/>
                  </a:moveTo>
                  <a:cubicBezTo>
                    <a:pt x="14" y="18"/>
                    <a:pt x="27" y="29"/>
                    <a:pt x="41" y="39"/>
                  </a:cubicBezTo>
                  <a:cubicBezTo>
                    <a:pt x="47" y="35"/>
                    <a:pt x="33" y="17"/>
                    <a:pt x="10" y="0"/>
                  </a:cubicBezTo>
                  <a:cubicBezTo>
                    <a:pt x="7" y="3"/>
                    <a:pt x="3" y="5"/>
                    <a:pt x="0" y="8"/>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37" name="Freeform 188"/>
            <p:cNvSpPr>
              <a:spLocks/>
            </p:cNvSpPr>
            <p:nvPr/>
          </p:nvSpPr>
          <p:spPr bwMode="auto">
            <a:xfrm>
              <a:off x="8411005" y="4627000"/>
              <a:ext cx="46646" cy="41180"/>
            </a:xfrm>
            <a:custGeom>
              <a:avLst/>
              <a:gdLst>
                <a:gd name="T0" fmla="*/ 46 w 75"/>
                <a:gd name="T1" fmla="*/ 36 h 66"/>
                <a:gd name="T2" fmla="*/ 56 w 75"/>
                <a:gd name="T3" fmla="*/ 28 h 66"/>
                <a:gd name="T4" fmla="*/ 5 w 75"/>
                <a:gd name="T5" fmla="*/ 5 h 66"/>
                <a:gd name="T6" fmla="*/ 36 w 75"/>
                <a:gd name="T7" fmla="*/ 44 h 66"/>
                <a:gd name="T8" fmla="*/ 75 w 75"/>
                <a:gd name="T9" fmla="*/ 66 h 66"/>
                <a:gd name="T10" fmla="*/ 46 w 75"/>
                <a:gd name="T11" fmla="*/ 36 h 66"/>
              </a:gdLst>
              <a:ahLst/>
              <a:cxnLst>
                <a:cxn ang="0">
                  <a:pos x="T0" y="T1"/>
                </a:cxn>
                <a:cxn ang="0">
                  <a:pos x="T2" y="T3"/>
                </a:cxn>
                <a:cxn ang="0">
                  <a:pos x="T4" y="T5"/>
                </a:cxn>
                <a:cxn ang="0">
                  <a:pos x="T6" y="T7"/>
                </a:cxn>
                <a:cxn ang="0">
                  <a:pos x="T8" y="T9"/>
                </a:cxn>
                <a:cxn ang="0">
                  <a:pos x="T10" y="T11"/>
                </a:cxn>
              </a:cxnLst>
              <a:rect l="0" t="0" r="r" b="b"/>
              <a:pathLst>
                <a:path w="75" h="66">
                  <a:moveTo>
                    <a:pt x="46" y="36"/>
                  </a:moveTo>
                  <a:cubicBezTo>
                    <a:pt x="49" y="33"/>
                    <a:pt x="53" y="31"/>
                    <a:pt x="56" y="28"/>
                  </a:cubicBezTo>
                  <a:cubicBezTo>
                    <a:pt x="33" y="10"/>
                    <a:pt x="10" y="0"/>
                    <a:pt x="5" y="5"/>
                  </a:cubicBezTo>
                  <a:cubicBezTo>
                    <a:pt x="0" y="10"/>
                    <a:pt x="18" y="30"/>
                    <a:pt x="36" y="44"/>
                  </a:cubicBezTo>
                  <a:cubicBezTo>
                    <a:pt x="55" y="58"/>
                    <a:pt x="65" y="63"/>
                    <a:pt x="75" y="66"/>
                  </a:cubicBezTo>
                  <a:cubicBezTo>
                    <a:pt x="65" y="56"/>
                    <a:pt x="56" y="46"/>
                    <a:pt x="46" y="36"/>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38" name="Freeform 189"/>
            <p:cNvSpPr>
              <a:spLocks/>
            </p:cNvSpPr>
            <p:nvPr/>
          </p:nvSpPr>
          <p:spPr bwMode="auto">
            <a:xfrm>
              <a:off x="8351240" y="4581083"/>
              <a:ext cx="56850" cy="43002"/>
            </a:xfrm>
            <a:custGeom>
              <a:avLst/>
              <a:gdLst>
                <a:gd name="T0" fmla="*/ 54 w 91"/>
                <a:gd name="T1" fmla="*/ 27 h 69"/>
                <a:gd name="T2" fmla="*/ 4 w 91"/>
                <a:gd name="T3" fmla="*/ 5 h 69"/>
                <a:gd name="T4" fmla="*/ 37 w 91"/>
                <a:gd name="T5" fmla="*/ 45 h 69"/>
                <a:gd name="T6" fmla="*/ 74 w 91"/>
                <a:gd name="T7" fmla="*/ 67 h 69"/>
                <a:gd name="T8" fmla="*/ 86 w 91"/>
                <a:gd name="T9" fmla="*/ 68 h 69"/>
                <a:gd name="T10" fmla="*/ 86 w 91"/>
                <a:gd name="T11" fmla="*/ 68 h 69"/>
                <a:gd name="T12" fmla="*/ 54 w 91"/>
                <a:gd name="T13" fmla="*/ 27 h 69"/>
              </a:gdLst>
              <a:ahLst/>
              <a:cxnLst>
                <a:cxn ang="0">
                  <a:pos x="T0" y="T1"/>
                </a:cxn>
                <a:cxn ang="0">
                  <a:pos x="T2" y="T3"/>
                </a:cxn>
                <a:cxn ang="0">
                  <a:pos x="T4" y="T5"/>
                </a:cxn>
                <a:cxn ang="0">
                  <a:pos x="T6" y="T7"/>
                </a:cxn>
                <a:cxn ang="0">
                  <a:pos x="T8" y="T9"/>
                </a:cxn>
                <a:cxn ang="0">
                  <a:pos x="T10" y="T11"/>
                </a:cxn>
                <a:cxn ang="0">
                  <a:pos x="T12" y="T13"/>
                </a:cxn>
              </a:cxnLst>
              <a:rect l="0" t="0" r="r" b="b"/>
              <a:pathLst>
                <a:path w="91" h="69">
                  <a:moveTo>
                    <a:pt x="54" y="27"/>
                  </a:moveTo>
                  <a:cubicBezTo>
                    <a:pt x="30" y="10"/>
                    <a:pt x="8" y="0"/>
                    <a:pt x="4" y="5"/>
                  </a:cubicBezTo>
                  <a:cubicBezTo>
                    <a:pt x="0" y="11"/>
                    <a:pt x="19" y="32"/>
                    <a:pt x="37" y="45"/>
                  </a:cubicBezTo>
                  <a:cubicBezTo>
                    <a:pt x="55" y="59"/>
                    <a:pt x="65" y="64"/>
                    <a:pt x="74" y="67"/>
                  </a:cubicBezTo>
                  <a:cubicBezTo>
                    <a:pt x="80" y="69"/>
                    <a:pt x="85" y="68"/>
                    <a:pt x="86" y="68"/>
                  </a:cubicBezTo>
                  <a:cubicBezTo>
                    <a:pt x="87" y="67"/>
                    <a:pt x="86" y="68"/>
                    <a:pt x="86" y="68"/>
                  </a:cubicBezTo>
                  <a:cubicBezTo>
                    <a:pt x="91" y="63"/>
                    <a:pt x="76" y="45"/>
                    <a:pt x="54" y="27"/>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39" name="Freeform 190"/>
            <p:cNvSpPr>
              <a:spLocks/>
            </p:cNvSpPr>
            <p:nvPr/>
          </p:nvSpPr>
          <p:spPr bwMode="auto">
            <a:xfrm>
              <a:off x="8379301" y="4597847"/>
              <a:ext cx="26238" cy="22594"/>
            </a:xfrm>
            <a:custGeom>
              <a:avLst/>
              <a:gdLst>
                <a:gd name="T0" fmla="*/ 9 w 42"/>
                <a:gd name="T1" fmla="*/ 0 h 36"/>
                <a:gd name="T2" fmla="*/ 0 w 42"/>
                <a:gd name="T3" fmla="*/ 9 h 36"/>
                <a:gd name="T4" fmla="*/ 0 w 42"/>
                <a:gd name="T5" fmla="*/ 9 h 36"/>
                <a:gd name="T6" fmla="*/ 0 w 42"/>
                <a:gd name="T7" fmla="*/ 9 h 36"/>
                <a:gd name="T8" fmla="*/ 42 w 42"/>
                <a:gd name="T9" fmla="*/ 36 h 36"/>
                <a:gd name="T10" fmla="*/ 9 w 42"/>
                <a:gd name="T11" fmla="*/ 0 h 36"/>
              </a:gdLst>
              <a:ahLst/>
              <a:cxnLst>
                <a:cxn ang="0">
                  <a:pos x="T0" y="T1"/>
                </a:cxn>
                <a:cxn ang="0">
                  <a:pos x="T2" y="T3"/>
                </a:cxn>
                <a:cxn ang="0">
                  <a:pos x="T4" y="T5"/>
                </a:cxn>
                <a:cxn ang="0">
                  <a:pos x="T6" y="T7"/>
                </a:cxn>
                <a:cxn ang="0">
                  <a:pos x="T8" y="T9"/>
                </a:cxn>
                <a:cxn ang="0">
                  <a:pos x="T10" y="T11"/>
                </a:cxn>
              </a:cxnLst>
              <a:rect l="0" t="0" r="r" b="b"/>
              <a:pathLst>
                <a:path w="42" h="36">
                  <a:moveTo>
                    <a:pt x="9" y="0"/>
                  </a:moveTo>
                  <a:cubicBezTo>
                    <a:pt x="6" y="3"/>
                    <a:pt x="3" y="6"/>
                    <a:pt x="0" y="9"/>
                  </a:cubicBezTo>
                  <a:cubicBezTo>
                    <a:pt x="0" y="9"/>
                    <a:pt x="0" y="9"/>
                    <a:pt x="0" y="9"/>
                  </a:cubicBezTo>
                  <a:cubicBezTo>
                    <a:pt x="0" y="9"/>
                    <a:pt x="0" y="9"/>
                    <a:pt x="0" y="9"/>
                  </a:cubicBezTo>
                  <a:cubicBezTo>
                    <a:pt x="14" y="18"/>
                    <a:pt x="28" y="27"/>
                    <a:pt x="42" y="36"/>
                  </a:cubicBezTo>
                  <a:cubicBezTo>
                    <a:pt x="40" y="29"/>
                    <a:pt x="27" y="14"/>
                    <a:pt x="9" y="0"/>
                  </a:cubicBezTo>
                  <a:close/>
                </a:path>
              </a:pathLst>
            </a:custGeom>
            <a:solidFill>
              <a:srgbClr val="EFB0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40" name="Freeform 191"/>
            <p:cNvSpPr>
              <a:spLocks/>
            </p:cNvSpPr>
            <p:nvPr/>
          </p:nvSpPr>
          <p:spPr bwMode="auto">
            <a:xfrm>
              <a:off x="8358165" y="4594202"/>
              <a:ext cx="47739" cy="29883"/>
            </a:xfrm>
            <a:custGeom>
              <a:avLst/>
              <a:gdLst>
                <a:gd name="T0" fmla="*/ 76 w 77"/>
                <a:gd name="T1" fmla="*/ 42 h 48"/>
                <a:gd name="T2" fmla="*/ 34 w 77"/>
                <a:gd name="T3" fmla="*/ 15 h 48"/>
                <a:gd name="T4" fmla="*/ 34 w 77"/>
                <a:gd name="T5" fmla="*/ 15 h 48"/>
                <a:gd name="T6" fmla="*/ 0 w 77"/>
                <a:gd name="T7" fmla="*/ 0 h 48"/>
                <a:gd name="T8" fmla="*/ 26 w 77"/>
                <a:gd name="T9" fmla="*/ 24 h 48"/>
                <a:gd name="T10" fmla="*/ 61 w 77"/>
                <a:gd name="T11" fmla="*/ 45 h 48"/>
                <a:gd name="T12" fmla="*/ 75 w 77"/>
                <a:gd name="T13" fmla="*/ 47 h 48"/>
                <a:gd name="T14" fmla="*/ 76 w 77"/>
                <a:gd name="T15" fmla="*/ 42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48">
                  <a:moveTo>
                    <a:pt x="76" y="42"/>
                  </a:moveTo>
                  <a:cubicBezTo>
                    <a:pt x="62" y="33"/>
                    <a:pt x="48" y="24"/>
                    <a:pt x="34" y="15"/>
                  </a:cubicBezTo>
                  <a:cubicBezTo>
                    <a:pt x="34" y="15"/>
                    <a:pt x="34" y="15"/>
                    <a:pt x="34" y="15"/>
                  </a:cubicBezTo>
                  <a:cubicBezTo>
                    <a:pt x="22" y="10"/>
                    <a:pt x="11" y="5"/>
                    <a:pt x="0" y="0"/>
                  </a:cubicBezTo>
                  <a:cubicBezTo>
                    <a:pt x="5" y="7"/>
                    <a:pt x="14" y="15"/>
                    <a:pt x="26" y="24"/>
                  </a:cubicBezTo>
                  <a:cubicBezTo>
                    <a:pt x="38" y="33"/>
                    <a:pt x="51" y="41"/>
                    <a:pt x="61" y="45"/>
                  </a:cubicBezTo>
                  <a:cubicBezTo>
                    <a:pt x="68" y="48"/>
                    <a:pt x="74" y="48"/>
                    <a:pt x="75" y="47"/>
                  </a:cubicBezTo>
                  <a:cubicBezTo>
                    <a:pt x="77" y="45"/>
                    <a:pt x="76" y="44"/>
                    <a:pt x="76" y="42"/>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41" name="Freeform 192"/>
            <p:cNvSpPr>
              <a:spLocks/>
            </p:cNvSpPr>
            <p:nvPr/>
          </p:nvSpPr>
          <p:spPr bwMode="auto">
            <a:xfrm>
              <a:off x="8291475" y="4535166"/>
              <a:ext cx="55392" cy="43367"/>
            </a:xfrm>
            <a:custGeom>
              <a:avLst/>
              <a:gdLst>
                <a:gd name="T0" fmla="*/ 51 w 89"/>
                <a:gd name="T1" fmla="*/ 27 h 70"/>
                <a:gd name="T2" fmla="*/ 3 w 89"/>
                <a:gd name="T3" fmla="*/ 6 h 70"/>
                <a:gd name="T4" fmla="*/ 37 w 89"/>
                <a:gd name="T5" fmla="*/ 47 h 70"/>
                <a:gd name="T6" fmla="*/ 74 w 89"/>
                <a:gd name="T7" fmla="*/ 68 h 70"/>
                <a:gd name="T8" fmla="*/ 85 w 89"/>
                <a:gd name="T9" fmla="*/ 68 h 70"/>
                <a:gd name="T10" fmla="*/ 85 w 89"/>
                <a:gd name="T11" fmla="*/ 68 h 70"/>
                <a:gd name="T12" fmla="*/ 51 w 89"/>
                <a:gd name="T13" fmla="*/ 27 h 70"/>
              </a:gdLst>
              <a:ahLst/>
              <a:cxnLst>
                <a:cxn ang="0">
                  <a:pos x="T0" y="T1"/>
                </a:cxn>
                <a:cxn ang="0">
                  <a:pos x="T2" y="T3"/>
                </a:cxn>
                <a:cxn ang="0">
                  <a:pos x="T4" y="T5"/>
                </a:cxn>
                <a:cxn ang="0">
                  <a:pos x="T6" y="T7"/>
                </a:cxn>
                <a:cxn ang="0">
                  <a:pos x="T8" y="T9"/>
                </a:cxn>
                <a:cxn ang="0">
                  <a:pos x="T10" y="T11"/>
                </a:cxn>
                <a:cxn ang="0">
                  <a:pos x="T12" y="T13"/>
                </a:cxn>
              </a:cxnLst>
              <a:rect l="0" t="0" r="r" b="b"/>
              <a:pathLst>
                <a:path w="89" h="70">
                  <a:moveTo>
                    <a:pt x="51" y="27"/>
                  </a:moveTo>
                  <a:cubicBezTo>
                    <a:pt x="28" y="9"/>
                    <a:pt x="6" y="0"/>
                    <a:pt x="3" y="6"/>
                  </a:cubicBezTo>
                  <a:cubicBezTo>
                    <a:pt x="0" y="12"/>
                    <a:pt x="19" y="33"/>
                    <a:pt x="37" y="47"/>
                  </a:cubicBezTo>
                  <a:cubicBezTo>
                    <a:pt x="55" y="61"/>
                    <a:pt x="65" y="65"/>
                    <a:pt x="74" y="68"/>
                  </a:cubicBezTo>
                  <a:cubicBezTo>
                    <a:pt x="80" y="70"/>
                    <a:pt x="84" y="69"/>
                    <a:pt x="85" y="68"/>
                  </a:cubicBezTo>
                  <a:cubicBezTo>
                    <a:pt x="86" y="67"/>
                    <a:pt x="85" y="68"/>
                    <a:pt x="85" y="68"/>
                  </a:cubicBezTo>
                  <a:cubicBezTo>
                    <a:pt x="89" y="63"/>
                    <a:pt x="74" y="44"/>
                    <a:pt x="51" y="27"/>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42" name="Freeform 193"/>
            <p:cNvSpPr>
              <a:spLocks/>
            </p:cNvSpPr>
            <p:nvPr/>
          </p:nvSpPr>
          <p:spPr bwMode="auto">
            <a:xfrm>
              <a:off x="8293296" y="4542090"/>
              <a:ext cx="36078" cy="32069"/>
            </a:xfrm>
            <a:custGeom>
              <a:avLst/>
              <a:gdLst>
                <a:gd name="T0" fmla="*/ 58 w 58"/>
                <a:gd name="T1" fmla="*/ 52 h 52"/>
                <a:gd name="T2" fmla="*/ 41 w 58"/>
                <a:gd name="T3" fmla="*/ 26 h 52"/>
                <a:gd name="T4" fmla="*/ 0 w 58"/>
                <a:gd name="T5" fmla="*/ 0 h 52"/>
                <a:gd name="T6" fmla="*/ 34 w 58"/>
                <a:gd name="T7" fmla="*/ 36 h 52"/>
                <a:gd name="T8" fmla="*/ 58 w 58"/>
                <a:gd name="T9" fmla="*/ 52 h 52"/>
              </a:gdLst>
              <a:ahLst/>
              <a:cxnLst>
                <a:cxn ang="0">
                  <a:pos x="T0" y="T1"/>
                </a:cxn>
                <a:cxn ang="0">
                  <a:pos x="T2" y="T3"/>
                </a:cxn>
                <a:cxn ang="0">
                  <a:pos x="T4" y="T5"/>
                </a:cxn>
                <a:cxn ang="0">
                  <a:pos x="T6" y="T7"/>
                </a:cxn>
                <a:cxn ang="0">
                  <a:pos x="T8" y="T9"/>
                </a:cxn>
              </a:cxnLst>
              <a:rect l="0" t="0" r="r" b="b"/>
              <a:pathLst>
                <a:path w="58" h="52">
                  <a:moveTo>
                    <a:pt x="58" y="52"/>
                  </a:moveTo>
                  <a:cubicBezTo>
                    <a:pt x="53" y="43"/>
                    <a:pt x="47" y="34"/>
                    <a:pt x="41" y="26"/>
                  </a:cubicBezTo>
                  <a:cubicBezTo>
                    <a:pt x="27" y="17"/>
                    <a:pt x="14" y="8"/>
                    <a:pt x="0" y="0"/>
                  </a:cubicBezTo>
                  <a:cubicBezTo>
                    <a:pt x="3" y="8"/>
                    <a:pt x="21" y="26"/>
                    <a:pt x="34" y="36"/>
                  </a:cubicBezTo>
                  <a:cubicBezTo>
                    <a:pt x="48" y="46"/>
                    <a:pt x="51" y="48"/>
                    <a:pt x="58" y="52"/>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43" name="Freeform 194"/>
            <p:cNvSpPr>
              <a:spLocks/>
            </p:cNvSpPr>
            <p:nvPr/>
          </p:nvSpPr>
          <p:spPr bwMode="auto">
            <a:xfrm>
              <a:off x="8318806" y="4558124"/>
              <a:ext cx="26967" cy="21136"/>
            </a:xfrm>
            <a:custGeom>
              <a:avLst/>
              <a:gdLst>
                <a:gd name="T0" fmla="*/ 0 w 43"/>
                <a:gd name="T1" fmla="*/ 0 h 34"/>
                <a:gd name="T2" fmla="*/ 17 w 43"/>
                <a:gd name="T3" fmla="*/ 26 h 34"/>
                <a:gd name="T4" fmla="*/ 41 w 43"/>
                <a:gd name="T5" fmla="*/ 31 h 34"/>
                <a:gd name="T6" fmla="*/ 35 w 43"/>
                <a:gd name="T7" fmla="*/ 16 h 34"/>
                <a:gd name="T8" fmla="*/ 0 w 43"/>
                <a:gd name="T9" fmla="*/ 0 h 34"/>
              </a:gdLst>
              <a:ahLst/>
              <a:cxnLst>
                <a:cxn ang="0">
                  <a:pos x="T0" y="T1"/>
                </a:cxn>
                <a:cxn ang="0">
                  <a:pos x="T2" y="T3"/>
                </a:cxn>
                <a:cxn ang="0">
                  <a:pos x="T4" y="T5"/>
                </a:cxn>
                <a:cxn ang="0">
                  <a:pos x="T6" y="T7"/>
                </a:cxn>
                <a:cxn ang="0">
                  <a:pos x="T8" y="T9"/>
                </a:cxn>
              </a:cxnLst>
              <a:rect l="0" t="0" r="r" b="b"/>
              <a:pathLst>
                <a:path w="43" h="34">
                  <a:moveTo>
                    <a:pt x="0" y="0"/>
                  </a:moveTo>
                  <a:cubicBezTo>
                    <a:pt x="6" y="8"/>
                    <a:pt x="12" y="17"/>
                    <a:pt x="17" y="26"/>
                  </a:cubicBezTo>
                  <a:cubicBezTo>
                    <a:pt x="29" y="32"/>
                    <a:pt x="39" y="34"/>
                    <a:pt x="41" y="31"/>
                  </a:cubicBezTo>
                  <a:cubicBezTo>
                    <a:pt x="43" y="28"/>
                    <a:pt x="41" y="23"/>
                    <a:pt x="35" y="16"/>
                  </a:cubicBezTo>
                  <a:cubicBezTo>
                    <a:pt x="23" y="11"/>
                    <a:pt x="12" y="5"/>
                    <a:pt x="0" y="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44" name="Freeform 195"/>
            <p:cNvSpPr>
              <a:spLocks/>
            </p:cNvSpPr>
            <p:nvPr/>
          </p:nvSpPr>
          <p:spPr bwMode="auto">
            <a:xfrm>
              <a:off x="8290017" y="4550836"/>
              <a:ext cx="44824" cy="33527"/>
            </a:xfrm>
            <a:custGeom>
              <a:avLst/>
              <a:gdLst>
                <a:gd name="T0" fmla="*/ 1 w 72"/>
                <a:gd name="T1" fmla="*/ 0 h 54"/>
                <a:gd name="T2" fmla="*/ 72 w 72"/>
                <a:gd name="T3" fmla="*/ 53 h 54"/>
                <a:gd name="T4" fmla="*/ 71 w 72"/>
                <a:gd name="T5" fmla="*/ 54 h 54"/>
                <a:gd name="T6" fmla="*/ 0 w 72"/>
                <a:gd name="T7" fmla="*/ 1 h 54"/>
                <a:gd name="T8" fmla="*/ 1 w 72"/>
                <a:gd name="T9" fmla="*/ 0 h 54"/>
              </a:gdLst>
              <a:ahLst/>
              <a:cxnLst>
                <a:cxn ang="0">
                  <a:pos x="T0" y="T1"/>
                </a:cxn>
                <a:cxn ang="0">
                  <a:pos x="T2" y="T3"/>
                </a:cxn>
                <a:cxn ang="0">
                  <a:pos x="T4" y="T5"/>
                </a:cxn>
                <a:cxn ang="0">
                  <a:pos x="T6" y="T7"/>
                </a:cxn>
                <a:cxn ang="0">
                  <a:pos x="T8" y="T9"/>
                </a:cxn>
              </a:cxnLst>
              <a:rect l="0" t="0" r="r" b="b"/>
              <a:pathLst>
                <a:path w="72" h="54">
                  <a:moveTo>
                    <a:pt x="1" y="0"/>
                  </a:moveTo>
                  <a:cubicBezTo>
                    <a:pt x="25" y="17"/>
                    <a:pt x="48" y="35"/>
                    <a:pt x="72" y="53"/>
                  </a:cubicBezTo>
                  <a:cubicBezTo>
                    <a:pt x="71" y="53"/>
                    <a:pt x="71" y="54"/>
                    <a:pt x="71" y="54"/>
                  </a:cubicBezTo>
                  <a:cubicBezTo>
                    <a:pt x="47" y="36"/>
                    <a:pt x="24" y="19"/>
                    <a:pt x="0" y="1"/>
                  </a:cubicBezTo>
                  <a:cubicBezTo>
                    <a:pt x="1" y="1"/>
                    <a:pt x="1" y="0"/>
                    <a:pt x="1" y="0"/>
                  </a:cubicBezTo>
                  <a:close/>
                </a:path>
              </a:pathLst>
            </a:custGeom>
            <a:solidFill>
              <a:srgbClr val="A8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45" name="Freeform 196"/>
            <p:cNvSpPr>
              <a:spLocks/>
            </p:cNvSpPr>
            <p:nvPr/>
          </p:nvSpPr>
          <p:spPr bwMode="auto">
            <a:xfrm>
              <a:off x="8289653" y="4551930"/>
              <a:ext cx="44095" cy="34256"/>
            </a:xfrm>
            <a:custGeom>
              <a:avLst/>
              <a:gdLst>
                <a:gd name="T0" fmla="*/ 1 w 71"/>
                <a:gd name="T1" fmla="*/ 0 h 55"/>
                <a:gd name="T2" fmla="*/ 71 w 71"/>
                <a:gd name="T3" fmla="*/ 53 h 55"/>
                <a:gd name="T4" fmla="*/ 70 w 71"/>
                <a:gd name="T5" fmla="*/ 55 h 55"/>
                <a:gd name="T6" fmla="*/ 0 w 71"/>
                <a:gd name="T7" fmla="*/ 1 h 55"/>
                <a:gd name="T8" fmla="*/ 1 w 71"/>
                <a:gd name="T9" fmla="*/ 0 h 55"/>
              </a:gdLst>
              <a:ahLst/>
              <a:cxnLst>
                <a:cxn ang="0">
                  <a:pos x="T0" y="T1"/>
                </a:cxn>
                <a:cxn ang="0">
                  <a:pos x="T2" y="T3"/>
                </a:cxn>
                <a:cxn ang="0">
                  <a:pos x="T4" y="T5"/>
                </a:cxn>
                <a:cxn ang="0">
                  <a:pos x="T6" y="T7"/>
                </a:cxn>
                <a:cxn ang="0">
                  <a:pos x="T8" y="T9"/>
                </a:cxn>
              </a:cxnLst>
              <a:rect l="0" t="0" r="r" b="b"/>
              <a:pathLst>
                <a:path w="71" h="55">
                  <a:moveTo>
                    <a:pt x="1" y="0"/>
                  </a:moveTo>
                  <a:cubicBezTo>
                    <a:pt x="24" y="18"/>
                    <a:pt x="47" y="36"/>
                    <a:pt x="71" y="53"/>
                  </a:cubicBezTo>
                  <a:cubicBezTo>
                    <a:pt x="71" y="54"/>
                    <a:pt x="70" y="54"/>
                    <a:pt x="70" y="55"/>
                  </a:cubicBezTo>
                  <a:cubicBezTo>
                    <a:pt x="47" y="37"/>
                    <a:pt x="23" y="19"/>
                    <a:pt x="0" y="1"/>
                  </a:cubicBezTo>
                  <a:cubicBezTo>
                    <a:pt x="0" y="1"/>
                    <a:pt x="0" y="1"/>
                    <a:pt x="1" y="0"/>
                  </a:cubicBezTo>
                  <a:close/>
                </a:path>
              </a:pathLst>
            </a:custGeom>
            <a:solidFill>
              <a:srgbClr val="A8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46" name="Freeform 197"/>
            <p:cNvSpPr>
              <a:spLocks/>
            </p:cNvSpPr>
            <p:nvPr/>
          </p:nvSpPr>
          <p:spPr bwMode="auto">
            <a:xfrm>
              <a:off x="8288195" y="4553751"/>
              <a:ext cx="44459" cy="33527"/>
            </a:xfrm>
            <a:custGeom>
              <a:avLst/>
              <a:gdLst>
                <a:gd name="T0" fmla="*/ 1 w 71"/>
                <a:gd name="T1" fmla="*/ 0 h 54"/>
                <a:gd name="T2" fmla="*/ 71 w 71"/>
                <a:gd name="T3" fmla="*/ 53 h 54"/>
                <a:gd name="T4" fmla="*/ 70 w 71"/>
                <a:gd name="T5" fmla="*/ 54 h 54"/>
                <a:gd name="T6" fmla="*/ 0 w 71"/>
                <a:gd name="T7" fmla="*/ 1 h 54"/>
                <a:gd name="T8" fmla="*/ 1 w 71"/>
                <a:gd name="T9" fmla="*/ 0 h 54"/>
              </a:gdLst>
              <a:ahLst/>
              <a:cxnLst>
                <a:cxn ang="0">
                  <a:pos x="T0" y="T1"/>
                </a:cxn>
                <a:cxn ang="0">
                  <a:pos x="T2" y="T3"/>
                </a:cxn>
                <a:cxn ang="0">
                  <a:pos x="T4" y="T5"/>
                </a:cxn>
                <a:cxn ang="0">
                  <a:pos x="T6" y="T7"/>
                </a:cxn>
                <a:cxn ang="0">
                  <a:pos x="T8" y="T9"/>
                </a:cxn>
              </a:cxnLst>
              <a:rect l="0" t="0" r="r" b="b"/>
              <a:pathLst>
                <a:path w="71" h="54">
                  <a:moveTo>
                    <a:pt x="1" y="0"/>
                  </a:moveTo>
                  <a:cubicBezTo>
                    <a:pt x="24" y="17"/>
                    <a:pt x="48" y="35"/>
                    <a:pt x="71" y="53"/>
                  </a:cubicBezTo>
                  <a:cubicBezTo>
                    <a:pt x="71" y="53"/>
                    <a:pt x="71" y="53"/>
                    <a:pt x="70" y="54"/>
                  </a:cubicBezTo>
                  <a:cubicBezTo>
                    <a:pt x="47" y="36"/>
                    <a:pt x="24" y="19"/>
                    <a:pt x="0" y="1"/>
                  </a:cubicBezTo>
                  <a:cubicBezTo>
                    <a:pt x="1" y="0"/>
                    <a:pt x="1" y="0"/>
                    <a:pt x="1" y="0"/>
                  </a:cubicBezTo>
                  <a:close/>
                </a:path>
              </a:pathLst>
            </a:custGeom>
            <a:solidFill>
              <a:srgbClr val="A8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47" name="Freeform 198"/>
            <p:cNvSpPr>
              <a:spLocks/>
            </p:cNvSpPr>
            <p:nvPr/>
          </p:nvSpPr>
          <p:spPr bwMode="auto">
            <a:xfrm>
              <a:off x="8287466" y="4555209"/>
              <a:ext cx="43731" cy="33527"/>
            </a:xfrm>
            <a:custGeom>
              <a:avLst/>
              <a:gdLst>
                <a:gd name="T0" fmla="*/ 1 w 70"/>
                <a:gd name="T1" fmla="*/ 0 h 54"/>
                <a:gd name="T2" fmla="*/ 70 w 70"/>
                <a:gd name="T3" fmla="*/ 53 h 54"/>
                <a:gd name="T4" fmla="*/ 70 w 70"/>
                <a:gd name="T5" fmla="*/ 54 h 54"/>
                <a:gd name="T6" fmla="*/ 0 w 70"/>
                <a:gd name="T7" fmla="*/ 1 h 54"/>
                <a:gd name="T8" fmla="*/ 1 w 70"/>
                <a:gd name="T9" fmla="*/ 0 h 54"/>
              </a:gdLst>
              <a:ahLst/>
              <a:cxnLst>
                <a:cxn ang="0">
                  <a:pos x="T0" y="T1"/>
                </a:cxn>
                <a:cxn ang="0">
                  <a:pos x="T2" y="T3"/>
                </a:cxn>
                <a:cxn ang="0">
                  <a:pos x="T4" y="T5"/>
                </a:cxn>
                <a:cxn ang="0">
                  <a:pos x="T6" y="T7"/>
                </a:cxn>
                <a:cxn ang="0">
                  <a:pos x="T8" y="T9"/>
                </a:cxn>
              </a:cxnLst>
              <a:rect l="0" t="0" r="r" b="b"/>
              <a:pathLst>
                <a:path w="70" h="54">
                  <a:moveTo>
                    <a:pt x="1" y="0"/>
                  </a:moveTo>
                  <a:cubicBezTo>
                    <a:pt x="24" y="18"/>
                    <a:pt x="47" y="35"/>
                    <a:pt x="70" y="53"/>
                  </a:cubicBezTo>
                  <a:cubicBezTo>
                    <a:pt x="70" y="53"/>
                    <a:pt x="70" y="54"/>
                    <a:pt x="70" y="54"/>
                  </a:cubicBezTo>
                  <a:cubicBezTo>
                    <a:pt x="46" y="36"/>
                    <a:pt x="23" y="19"/>
                    <a:pt x="0" y="1"/>
                  </a:cubicBezTo>
                  <a:cubicBezTo>
                    <a:pt x="0" y="1"/>
                    <a:pt x="0" y="0"/>
                    <a:pt x="1" y="0"/>
                  </a:cubicBezTo>
                  <a:close/>
                </a:path>
              </a:pathLst>
            </a:custGeom>
            <a:solidFill>
              <a:srgbClr val="A8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48" name="Freeform 199"/>
            <p:cNvSpPr>
              <a:spLocks/>
            </p:cNvSpPr>
            <p:nvPr/>
          </p:nvSpPr>
          <p:spPr bwMode="auto">
            <a:xfrm>
              <a:off x="8286372" y="4556302"/>
              <a:ext cx="22594" cy="17492"/>
            </a:xfrm>
            <a:custGeom>
              <a:avLst/>
              <a:gdLst>
                <a:gd name="T0" fmla="*/ 1 w 36"/>
                <a:gd name="T1" fmla="*/ 0 h 28"/>
                <a:gd name="T2" fmla="*/ 36 w 36"/>
                <a:gd name="T3" fmla="*/ 27 h 28"/>
                <a:gd name="T4" fmla="*/ 35 w 36"/>
                <a:gd name="T5" fmla="*/ 28 h 28"/>
                <a:gd name="T6" fmla="*/ 0 w 36"/>
                <a:gd name="T7" fmla="*/ 2 h 28"/>
                <a:gd name="T8" fmla="*/ 1 w 36"/>
                <a:gd name="T9" fmla="*/ 0 h 28"/>
              </a:gdLst>
              <a:ahLst/>
              <a:cxnLst>
                <a:cxn ang="0">
                  <a:pos x="T0" y="T1"/>
                </a:cxn>
                <a:cxn ang="0">
                  <a:pos x="T2" y="T3"/>
                </a:cxn>
                <a:cxn ang="0">
                  <a:pos x="T4" y="T5"/>
                </a:cxn>
                <a:cxn ang="0">
                  <a:pos x="T6" y="T7"/>
                </a:cxn>
                <a:cxn ang="0">
                  <a:pos x="T8" y="T9"/>
                </a:cxn>
              </a:cxnLst>
              <a:rect l="0" t="0" r="r" b="b"/>
              <a:pathLst>
                <a:path w="36" h="28">
                  <a:moveTo>
                    <a:pt x="1" y="0"/>
                  </a:moveTo>
                  <a:cubicBezTo>
                    <a:pt x="13" y="9"/>
                    <a:pt x="24" y="18"/>
                    <a:pt x="36" y="27"/>
                  </a:cubicBezTo>
                  <a:cubicBezTo>
                    <a:pt x="36" y="27"/>
                    <a:pt x="35" y="28"/>
                    <a:pt x="35" y="28"/>
                  </a:cubicBezTo>
                  <a:cubicBezTo>
                    <a:pt x="24" y="19"/>
                    <a:pt x="12" y="11"/>
                    <a:pt x="0" y="2"/>
                  </a:cubicBezTo>
                  <a:cubicBezTo>
                    <a:pt x="1" y="1"/>
                    <a:pt x="1" y="1"/>
                    <a:pt x="1" y="0"/>
                  </a:cubicBezTo>
                  <a:close/>
                </a:path>
              </a:pathLst>
            </a:custGeom>
            <a:solidFill>
              <a:srgbClr val="A8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49" name="Freeform 200"/>
            <p:cNvSpPr>
              <a:spLocks/>
            </p:cNvSpPr>
            <p:nvPr/>
          </p:nvSpPr>
          <p:spPr bwMode="auto">
            <a:xfrm>
              <a:off x="8349417" y="4595295"/>
              <a:ext cx="44095" cy="33527"/>
            </a:xfrm>
            <a:custGeom>
              <a:avLst/>
              <a:gdLst>
                <a:gd name="T0" fmla="*/ 1 w 71"/>
                <a:gd name="T1" fmla="*/ 0 h 54"/>
                <a:gd name="T2" fmla="*/ 71 w 71"/>
                <a:gd name="T3" fmla="*/ 53 h 54"/>
                <a:gd name="T4" fmla="*/ 70 w 71"/>
                <a:gd name="T5" fmla="*/ 54 h 54"/>
                <a:gd name="T6" fmla="*/ 0 w 71"/>
                <a:gd name="T7" fmla="*/ 1 h 54"/>
                <a:gd name="T8" fmla="*/ 1 w 71"/>
                <a:gd name="T9" fmla="*/ 0 h 54"/>
              </a:gdLst>
              <a:ahLst/>
              <a:cxnLst>
                <a:cxn ang="0">
                  <a:pos x="T0" y="T1"/>
                </a:cxn>
                <a:cxn ang="0">
                  <a:pos x="T2" y="T3"/>
                </a:cxn>
                <a:cxn ang="0">
                  <a:pos x="T4" y="T5"/>
                </a:cxn>
                <a:cxn ang="0">
                  <a:pos x="T6" y="T7"/>
                </a:cxn>
                <a:cxn ang="0">
                  <a:pos x="T8" y="T9"/>
                </a:cxn>
              </a:cxnLst>
              <a:rect l="0" t="0" r="r" b="b"/>
              <a:pathLst>
                <a:path w="71" h="54">
                  <a:moveTo>
                    <a:pt x="1" y="0"/>
                  </a:moveTo>
                  <a:cubicBezTo>
                    <a:pt x="25" y="17"/>
                    <a:pt x="48" y="35"/>
                    <a:pt x="71" y="53"/>
                  </a:cubicBezTo>
                  <a:cubicBezTo>
                    <a:pt x="71" y="53"/>
                    <a:pt x="71" y="54"/>
                    <a:pt x="70" y="54"/>
                  </a:cubicBezTo>
                  <a:cubicBezTo>
                    <a:pt x="47" y="36"/>
                    <a:pt x="24" y="19"/>
                    <a:pt x="0" y="1"/>
                  </a:cubicBezTo>
                  <a:cubicBezTo>
                    <a:pt x="0" y="0"/>
                    <a:pt x="1" y="0"/>
                    <a:pt x="1" y="0"/>
                  </a:cubicBezTo>
                  <a:close/>
                </a:path>
              </a:pathLst>
            </a:custGeom>
            <a:solidFill>
              <a:srgbClr val="A8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50" name="Freeform 201"/>
            <p:cNvSpPr>
              <a:spLocks/>
            </p:cNvSpPr>
            <p:nvPr/>
          </p:nvSpPr>
          <p:spPr bwMode="auto">
            <a:xfrm>
              <a:off x="8347961" y="4596754"/>
              <a:ext cx="44459" cy="33527"/>
            </a:xfrm>
            <a:custGeom>
              <a:avLst/>
              <a:gdLst>
                <a:gd name="T0" fmla="*/ 1 w 71"/>
                <a:gd name="T1" fmla="*/ 0 h 54"/>
                <a:gd name="T2" fmla="*/ 71 w 71"/>
                <a:gd name="T3" fmla="*/ 53 h 54"/>
                <a:gd name="T4" fmla="*/ 70 w 71"/>
                <a:gd name="T5" fmla="*/ 54 h 54"/>
                <a:gd name="T6" fmla="*/ 0 w 71"/>
                <a:gd name="T7" fmla="*/ 1 h 54"/>
                <a:gd name="T8" fmla="*/ 1 w 71"/>
                <a:gd name="T9" fmla="*/ 0 h 54"/>
              </a:gdLst>
              <a:ahLst/>
              <a:cxnLst>
                <a:cxn ang="0">
                  <a:pos x="T0" y="T1"/>
                </a:cxn>
                <a:cxn ang="0">
                  <a:pos x="T2" y="T3"/>
                </a:cxn>
                <a:cxn ang="0">
                  <a:pos x="T4" y="T5"/>
                </a:cxn>
                <a:cxn ang="0">
                  <a:pos x="T6" y="T7"/>
                </a:cxn>
                <a:cxn ang="0">
                  <a:pos x="T8" y="T9"/>
                </a:cxn>
              </a:cxnLst>
              <a:rect l="0" t="0" r="r" b="b"/>
              <a:pathLst>
                <a:path w="71" h="54">
                  <a:moveTo>
                    <a:pt x="1" y="0"/>
                  </a:moveTo>
                  <a:cubicBezTo>
                    <a:pt x="25" y="18"/>
                    <a:pt x="48" y="35"/>
                    <a:pt x="71" y="53"/>
                  </a:cubicBezTo>
                  <a:cubicBezTo>
                    <a:pt x="71" y="53"/>
                    <a:pt x="71" y="54"/>
                    <a:pt x="70" y="54"/>
                  </a:cubicBezTo>
                  <a:cubicBezTo>
                    <a:pt x="47" y="36"/>
                    <a:pt x="24" y="19"/>
                    <a:pt x="0" y="1"/>
                  </a:cubicBezTo>
                  <a:cubicBezTo>
                    <a:pt x="1" y="1"/>
                    <a:pt x="1" y="0"/>
                    <a:pt x="1" y="0"/>
                  </a:cubicBezTo>
                  <a:close/>
                </a:path>
              </a:pathLst>
            </a:custGeom>
            <a:solidFill>
              <a:srgbClr val="A8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51" name="Freeform 202"/>
            <p:cNvSpPr>
              <a:spLocks/>
            </p:cNvSpPr>
            <p:nvPr/>
          </p:nvSpPr>
          <p:spPr bwMode="auto">
            <a:xfrm>
              <a:off x="8346867" y="4597847"/>
              <a:ext cx="44095" cy="33527"/>
            </a:xfrm>
            <a:custGeom>
              <a:avLst/>
              <a:gdLst>
                <a:gd name="T0" fmla="*/ 1 w 71"/>
                <a:gd name="T1" fmla="*/ 0 h 54"/>
                <a:gd name="T2" fmla="*/ 71 w 71"/>
                <a:gd name="T3" fmla="*/ 53 h 54"/>
                <a:gd name="T4" fmla="*/ 70 w 71"/>
                <a:gd name="T5" fmla="*/ 54 h 54"/>
                <a:gd name="T6" fmla="*/ 0 w 71"/>
                <a:gd name="T7" fmla="*/ 1 h 54"/>
                <a:gd name="T8" fmla="*/ 1 w 71"/>
                <a:gd name="T9" fmla="*/ 0 h 54"/>
              </a:gdLst>
              <a:ahLst/>
              <a:cxnLst>
                <a:cxn ang="0">
                  <a:pos x="T0" y="T1"/>
                </a:cxn>
                <a:cxn ang="0">
                  <a:pos x="T2" y="T3"/>
                </a:cxn>
                <a:cxn ang="0">
                  <a:pos x="T4" y="T5"/>
                </a:cxn>
                <a:cxn ang="0">
                  <a:pos x="T6" y="T7"/>
                </a:cxn>
                <a:cxn ang="0">
                  <a:pos x="T8" y="T9"/>
                </a:cxn>
              </a:cxnLst>
              <a:rect l="0" t="0" r="r" b="b"/>
              <a:pathLst>
                <a:path w="71" h="54">
                  <a:moveTo>
                    <a:pt x="1" y="0"/>
                  </a:moveTo>
                  <a:cubicBezTo>
                    <a:pt x="25" y="18"/>
                    <a:pt x="48" y="35"/>
                    <a:pt x="71" y="53"/>
                  </a:cubicBezTo>
                  <a:cubicBezTo>
                    <a:pt x="71" y="53"/>
                    <a:pt x="71" y="54"/>
                    <a:pt x="70" y="54"/>
                  </a:cubicBezTo>
                  <a:cubicBezTo>
                    <a:pt x="47" y="36"/>
                    <a:pt x="24" y="19"/>
                    <a:pt x="0" y="1"/>
                  </a:cubicBezTo>
                  <a:cubicBezTo>
                    <a:pt x="1" y="1"/>
                    <a:pt x="1" y="1"/>
                    <a:pt x="1" y="0"/>
                  </a:cubicBezTo>
                  <a:close/>
                </a:path>
              </a:pathLst>
            </a:custGeom>
            <a:solidFill>
              <a:srgbClr val="A8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52" name="Freeform 203"/>
            <p:cNvSpPr>
              <a:spLocks/>
            </p:cNvSpPr>
            <p:nvPr/>
          </p:nvSpPr>
          <p:spPr bwMode="auto">
            <a:xfrm>
              <a:off x="8346138" y="4599304"/>
              <a:ext cx="43731" cy="33527"/>
            </a:xfrm>
            <a:custGeom>
              <a:avLst/>
              <a:gdLst>
                <a:gd name="T0" fmla="*/ 1 w 70"/>
                <a:gd name="T1" fmla="*/ 0 h 54"/>
                <a:gd name="T2" fmla="*/ 70 w 70"/>
                <a:gd name="T3" fmla="*/ 53 h 54"/>
                <a:gd name="T4" fmla="*/ 69 w 70"/>
                <a:gd name="T5" fmla="*/ 54 h 54"/>
                <a:gd name="T6" fmla="*/ 0 w 70"/>
                <a:gd name="T7" fmla="*/ 1 h 54"/>
                <a:gd name="T8" fmla="*/ 1 w 70"/>
                <a:gd name="T9" fmla="*/ 0 h 54"/>
              </a:gdLst>
              <a:ahLst/>
              <a:cxnLst>
                <a:cxn ang="0">
                  <a:pos x="T0" y="T1"/>
                </a:cxn>
                <a:cxn ang="0">
                  <a:pos x="T2" y="T3"/>
                </a:cxn>
                <a:cxn ang="0">
                  <a:pos x="T4" y="T5"/>
                </a:cxn>
                <a:cxn ang="0">
                  <a:pos x="T6" y="T7"/>
                </a:cxn>
                <a:cxn ang="0">
                  <a:pos x="T8" y="T9"/>
                </a:cxn>
              </a:cxnLst>
              <a:rect l="0" t="0" r="r" b="b"/>
              <a:pathLst>
                <a:path w="70" h="54">
                  <a:moveTo>
                    <a:pt x="1" y="0"/>
                  </a:moveTo>
                  <a:cubicBezTo>
                    <a:pt x="24" y="18"/>
                    <a:pt x="47" y="35"/>
                    <a:pt x="70" y="53"/>
                  </a:cubicBezTo>
                  <a:cubicBezTo>
                    <a:pt x="69" y="54"/>
                    <a:pt x="69" y="54"/>
                    <a:pt x="69" y="54"/>
                  </a:cubicBezTo>
                  <a:cubicBezTo>
                    <a:pt x="46" y="37"/>
                    <a:pt x="23" y="19"/>
                    <a:pt x="0" y="1"/>
                  </a:cubicBezTo>
                  <a:cubicBezTo>
                    <a:pt x="0" y="1"/>
                    <a:pt x="0" y="1"/>
                    <a:pt x="1" y="0"/>
                  </a:cubicBezTo>
                  <a:close/>
                </a:path>
              </a:pathLst>
            </a:custGeom>
            <a:solidFill>
              <a:srgbClr val="A8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53" name="Freeform 204"/>
            <p:cNvSpPr>
              <a:spLocks/>
            </p:cNvSpPr>
            <p:nvPr/>
          </p:nvSpPr>
          <p:spPr bwMode="auto">
            <a:xfrm>
              <a:off x="8345045" y="4600397"/>
              <a:ext cx="22230" cy="17492"/>
            </a:xfrm>
            <a:custGeom>
              <a:avLst/>
              <a:gdLst>
                <a:gd name="T0" fmla="*/ 1 w 36"/>
                <a:gd name="T1" fmla="*/ 0 h 28"/>
                <a:gd name="T2" fmla="*/ 36 w 36"/>
                <a:gd name="T3" fmla="*/ 27 h 28"/>
                <a:gd name="T4" fmla="*/ 35 w 36"/>
                <a:gd name="T5" fmla="*/ 28 h 28"/>
                <a:gd name="T6" fmla="*/ 0 w 36"/>
                <a:gd name="T7" fmla="*/ 2 h 28"/>
                <a:gd name="T8" fmla="*/ 1 w 36"/>
                <a:gd name="T9" fmla="*/ 0 h 28"/>
              </a:gdLst>
              <a:ahLst/>
              <a:cxnLst>
                <a:cxn ang="0">
                  <a:pos x="T0" y="T1"/>
                </a:cxn>
                <a:cxn ang="0">
                  <a:pos x="T2" y="T3"/>
                </a:cxn>
                <a:cxn ang="0">
                  <a:pos x="T4" y="T5"/>
                </a:cxn>
                <a:cxn ang="0">
                  <a:pos x="T6" y="T7"/>
                </a:cxn>
                <a:cxn ang="0">
                  <a:pos x="T8" y="T9"/>
                </a:cxn>
              </a:cxnLst>
              <a:rect l="0" t="0" r="r" b="b"/>
              <a:pathLst>
                <a:path w="36" h="28">
                  <a:moveTo>
                    <a:pt x="1" y="0"/>
                  </a:moveTo>
                  <a:cubicBezTo>
                    <a:pt x="12" y="9"/>
                    <a:pt x="24" y="18"/>
                    <a:pt x="36" y="27"/>
                  </a:cubicBezTo>
                  <a:cubicBezTo>
                    <a:pt x="35" y="27"/>
                    <a:pt x="35" y="28"/>
                    <a:pt x="35" y="28"/>
                  </a:cubicBezTo>
                  <a:cubicBezTo>
                    <a:pt x="23" y="19"/>
                    <a:pt x="11" y="10"/>
                    <a:pt x="0" y="2"/>
                  </a:cubicBezTo>
                  <a:cubicBezTo>
                    <a:pt x="0" y="1"/>
                    <a:pt x="1" y="1"/>
                    <a:pt x="1" y="0"/>
                  </a:cubicBezTo>
                  <a:close/>
                </a:path>
              </a:pathLst>
            </a:custGeom>
            <a:solidFill>
              <a:srgbClr val="A8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54" name="Freeform 206"/>
            <p:cNvSpPr>
              <a:spLocks/>
            </p:cNvSpPr>
            <p:nvPr/>
          </p:nvSpPr>
          <p:spPr bwMode="auto">
            <a:xfrm>
              <a:off x="8408454" y="4640119"/>
              <a:ext cx="44459" cy="33527"/>
            </a:xfrm>
            <a:custGeom>
              <a:avLst/>
              <a:gdLst>
                <a:gd name="T0" fmla="*/ 1 w 71"/>
                <a:gd name="T1" fmla="*/ 0 h 54"/>
                <a:gd name="T2" fmla="*/ 71 w 71"/>
                <a:gd name="T3" fmla="*/ 53 h 54"/>
                <a:gd name="T4" fmla="*/ 70 w 71"/>
                <a:gd name="T5" fmla="*/ 54 h 54"/>
                <a:gd name="T6" fmla="*/ 0 w 71"/>
                <a:gd name="T7" fmla="*/ 1 h 54"/>
                <a:gd name="T8" fmla="*/ 1 w 71"/>
                <a:gd name="T9" fmla="*/ 0 h 54"/>
              </a:gdLst>
              <a:ahLst/>
              <a:cxnLst>
                <a:cxn ang="0">
                  <a:pos x="T0" y="T1"/>
                </a:cxn>
                <a:cxn ang="0">
                  <a:pos x="T2" y="T3"/>
                </a:cxn>
                <a:cxn ang="0">
                  <a:pos x="T4" y="T5"/>
                </a:cxn>
                <a:cxn ang="0">
                  <a:pos x="T6" y="T7"/>
                </a:cxn>
                <a:cxn ang="0">
                  <a:pos x="T8" y="T9"/>
                </a:cxn>
              </a:cxnLst>
              <a:rect l="0" t="0" r="r" b="b"/>
              <a:pathLst>
                <a:path w="71" h="54">
                  <a:moveTo>
                    <a:pt x="1" y="0"/>
                  </a:moveTo>
                  <a:cubicBezTo>
                    <a:pt x="24" y="17"/>
                    <a:pt x="48" y="35"/>
                    <a:pt x="71" y="53"/>
                  </a:cubicBezTo>
                  <a:cubicBezTo>
                    <a:pt x="71" y="53"/>
                    <a:pt x="71" y="54"/>
                    <a:pt x="70" y="54"/>
                  </a:cubicBezTo>
                  <a:cubicBezTo>
                    <a:pt x="47" y="36"/>
                    <a:pt x="23" y="18"/>
                    <a:pt x="0" y="1"/>
                  </a:cubicBezTo>
                  <a:cubicBezTo>
                    <a:pt x="0" y="0"/>
                    <a:pt x="1" y="0"/>
                    <a:pt x="1" y="0"/>
                  </a:cubicBezTo>
                  <a:close/>
                </a:path>
              </a:pathLst>
            </a:custGeom>
            <a:solidFill>
              <a:srgbClr val="A8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55" name="Freeform 207"/>
            <p:cNvSpPr>
              <a:spLocks/>
            </p:cNvSpPr>
            <p:nvPr/>
          </p:nvSpPr>
          <p:spPr bwMode="auto">
            <a:xfrm>
              <a:off x="8407360" y="4641212"/>
              <a:ext cx="44095" cy="33527"/>
            </a:xfrm>
            <a:custGeom>
              <a:avLst/>
              <a:gdLst>
                <a:gd name="T0" fmla="*/ 1 w 71"/>
                <a:gd name="T1" fmla="*/ 0 h 54"/>
                <a:gd name="T2" fmla="*/ 71 w 71"/>
                <a:gd name="T3" fmla="*/ 53 h 54"/>
                <a:gd name="T4" fmla="*/ 70 w 71"/>
                <a:gd name="T5" fmla="*/ 54 h 54"/>
                <a:gd name="T6" fmla="*/ 0 w 71"/>
                <a:gd name="T7" fmla="*/ 1 h 54"/>
                <a:gd name="T8" fmla="*/ 1 w 71"/>
                <a:gd name="T9" fmla="*/ 0 h 54"/>
              </a:gdLst>
              <a:ahLst/>
              <a:cxnLst>
                <a:cxn ang="0">
                  <a:pos x="T0" y="T1"/>
                </a:cxn>
                <a:cxn ang="0">
                  <a:pos x="T2" y="T3"/>
                </a:cxn>
                <a:cxn ang="0">
                  <a:pos x="T4" y="T5"/>
                </a:cxn>
                <a:cxn ang="0">
                  <a:pos x="T6" y="T7"/>
                </a:cxn>
                <a:cxn ang="0">
                  <a:pos x="T8" y="T9"/>
                </a:cxn>
              </a:cxnLst>
              <a:rect l="0" t="0" r="r" b="b"/>
              <a:pathLst>
                <a:path w="71" h="54">
                  <a:moveTo>
                    <a:pt x="1" y="0"/>
                  </a:moveTo>
                  <a:cubicBezTo>
                    <a:pt x="24" y="17"/>
                    <a:pt x="48" y="35"/>
                    <a:pt x="71" y="53"/>
                  </a:cubicBezTo>
                  <a:cubicBezTo>
                    <a:pt x="71" y="53"/>
                    <a:pt x="70" y="53"/>
                    <a:pt x="70" y="54"/>
                  </a:cubicBezTo>
                  <a:cubicBezTo>
                    <a:pt x="46" y="36"/>
                    <a:pt x="23" y="18"/>
                    <a:pt x="0" y="1"/>
                  </a:cubicBezTo>
                  <a:cubicBezTo>
                    <a:pt x="0" y="0"/>
                    <a:pt x="0" y="0"/>
                    <a:pt x="1" y="0"/>
                  </a:cubicBezTo>
                  <a:close/>
                </a:path>
              </a:pathLst>
            </a:custGeom>
            <a:solidFill>
              <a:srgbClr val="A8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56" name="Freeform 208"/>
            <p:cNvSpPr>
              <a:spLocks/>
            </p:cNvSpPr>
            <p:nvPr/>
          </p:nvSpPr>
          <p:spPr bwMode="auto">
            <a:xfrm>
              <a:off x="8405904" y="4642671"/>
              <a:ext cx="44459" cy="33527"/>
            </a:xfrm>
            <a:custGeom>
              <a:avLst/>
              <a:gdLst>
                <a:gd name="T0" fmla="*/ 1 w 71"/>
                <a:gd name="T1" fmla="*/ 0 h 54"/>
                <a:gd name="T2" fmla="*/ 71 w 71"/>
                <a:gd name="T3" fmla="*/ 53 h 54"/>
                <a:gd name="T4" fmla="*/ 69 w 71"/>
                <a:gd name="T5" fmla="*/ 54 h 54"/>
                <a:gd name="T6" fmla="*/ 0 w 71"/>
                <a:gd name="T7" fmla="*/ 1 h 54"/>
                <a:gd name="T8" fmla="*/ 1 w 71"/>
                <a:gd name="T9" fmla="*/ 0 h 54"/>
              </a:gdLst>
              <a:ahLst/>
              <a:cxnLst>
                <a:cxn ang="0">
                  <a:pos x="T0" y="T1"/>
                </a:cxn>
                <a:cxn ang="0">
                  <a:pos x="T2" y="T3"/>
                </a:cxn>
                <a:cxn ang="0">
                  <a:pos x="T4" y="T5"/>
                </a:cxn>
                <a:cxn ang="0">
                  <a:pos x="T6" y="T7"/>
                </a:cxn>
                <a:cxn ang="0">
                  <a:pos x="T8" y="T9"/>
                </a:cxn>
              </a:cxnLst>
              <a:rect l="0" t="0" r="r" b="b"/>
              <a:pathLst>
                <a:path w="71" h="54">
                  <a:moveTo>
                    <a:pt x="1" y="0"/>
                  </a:moveTo>
                  <a:cubicBezTo>
                    <a:pt x="24" y="17"/>
                    <a:pt x="47" y="35"/>
                    <a:pt x="71" y="53"/>
                  </a:cubicBezTo>
                  <a:cubicBezTo>
                    <a:pt x="70" y="53"/>
                    <a:pt x="70" y="53"/>
                    <a:pt x="69" y="54"/>
                  </a:cubicBezTo>
                  <a:cubicBezTo>
                    <a:pt x="46" y="36"/>
                    <a:pt x="23" y="18"/>
                    <a:pt x="0" y="1"/>
                  </a:cubicBezTo>
                  <a:cubicBezTo>
                    <a:pt x="0" y="0"/>
                    <a:pt x="0" y="0"/>
                    <a:pt x="1" y="0"/>
                  </a:cubicBezTo>
                  <a:close/>
                </a:path>
              </a:pathLst>
            </a:custGeom>
            <a:solidFill>
              <a:srgbClr val="A8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57" name="Freeform 209"/>
            <p:cNvSpPr>
              <a:spLocks/>
            </p:cNvSpPr>
            <p:nvPr/>
          </p:nvSpPr>
          <p:spPr bwMode="auto">
            <a:xfrm>
              <a:off x="8404082" y="4643400"/>
              <a:ext cx="44459" cy="33527"/>
            </a:xfrm>
            <a:custGeom>
              <a:avLst/>
              <a:gdLst>
                <a:gd name="T0" fmla="*/ 2 w 71"/>
                <a:gd name="T1" fmla="*/ 0 h 54"/>
                <a:gd name="T2" fmla="*/ 71 w 71"/>
                <a:gd name="T3" fmla="*/ 53 h 54"/>
                <a:gd name="T4" fmla="*/ 70 w 71"/>
                <a:gd name="T5" fmla="*/ 54 h 54"/>
                <a:gd name="T6" fmla="*/ 0 w 71"/>
                <a:gd name="T7" fmla="*/ 2 h 54"/>
                <a:gd name="T8" fmla="*/ 2 w 71"/>
                <a:gd name="T9" fmla="*/ 0 h 54"/>
              </a:gdLst>
              <a:ahLst/>
              <a:cxnLst>
                <a:cxn ang="0">
                  <a:pos x="T0" y="T1"/>
                </a:cxn>
                <a:cxn ang="0">
                  <a:pos x="T2" y="T3"/>
                </a:cxn>
                <a:cxn ang="0">
                  <a:pos x="T4" y="T5"/>
                </a:cxn>
                <a:cxn ang="0">
                  <a:pos x="T6" y="T7"/>
                </a:cxn>
                <a:cxn ang="0">
                  <a:pos x="T8" y="T9"/>
                </a:cxn>
              </a:cxnLst>
              <a:rect l="0" t="0" r="r" b="b"/>
              <a:pathLst>
                <a:path w="71" h="54">
                  <a:moveTo>
                    <a:pt x="2" y="0"/>
                  </a:moveTo>
                  <a:cubicBezTo>
                    <a:pt x="25" y="18"/>
                    <a:pt x="48" y="36"/>
                    <a:pt x="71" y="53"/>
                  </a:cubicBezTo>
                  <a:cubicBezTo>
                    <a:pt x="71" y="54"/>
                    <a:pt x="70" y="54"/>
                    <a:pt x="70" y="54"/>
                  </a:cubicBezTo>
                  <a:cubicBezTo>
                    <a:pt x="47" y="37"/>
                    <a:pt x="24" y="19"/>
                    <a:pt x="0" y="2"/>
                  </a:cubicBezTo>
                  <a:cubicBezTo>
                    <a:pt x="1" y="1"/>
                    <a:pt x="1" y="1"/>
                    <a:pt x="2" y="0"/>
                  </a:cubicBezTo>
                  <a:close/>
                </a:path>
              </a:pathLst>
            </a:custGeom>
            <a:solidFill>
              <a:srgbClr val="A8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58" name="Freeform 210"/>
            <p:cNvSpPr>
              <a:spLocks/>
            </p:cNvSpPr>
            <p:nvPr/>
          </p:nvSpPr>
          <p:spPr bwMode="auto">
            <a:xfrm>
              <a:off x="8402988" y="4644493"/>
              <a:ext cx="22594" cy="17492"/>
            </a:xfrm>
            <a:custGeom>
              <a:avLst/>
              <a:gdLst>
                <a:gd name="T0" fmla="*/ 1 w 36"/>
                <a:gd name="T1" fmla="*/ 0 h 28"/>
                <a:gd name="T2" fmla="*/ 36 w 36"/>
                <a:gd name="T3" fmla="*/ 27 h 28"/>
                <a:gd name="T4" fmla="*/ 35 w 36"/>
                <a:gd name="T5" fmla="*/ 28 h 28"/>
                <a:gd name="T6" fmla="*/ 0 w 36"/>
                <a:gd name="T7" fmla="*/ 1 h 28"/>
                <a:gd name="T8" fmla="*/ 1 w 36"/>
                <a:gd name="T9" fmla="*/ 0 h 28"/>
              </a:gdLst>
              <a:ahLst/>
              <a:cxnLst>
                <a:cxn ang="0">
                  <a:pos x="T0" y="T1"/>
                </a:cxn>
                <a:cxn ang="0">
                  <a:pos x="T2" y="T3"/>
                </a:cxn>
                <a:cxn ang="0">
                  <a:pos x="T4" y="T5"/>
                </a:cxn>
                <a:cxn ang="0">
                  <a:pos x="T6" y="T7"/>
                </a:cxn>
                <a:cxn ang="0">
                  <a:pos x="T8" y="T9"/>
                </a:cxn>
              </a:cxnLst>
              <a:rect l="0" t="0" r="r" b="b"/>
              <a:pathLst>
                <a:path w="36" h="28">
                  <a:moveTo>
                    <a:pt x="1" y="0"/>
                  </a:moveTo>
                  <a:cubicBezTo>
                    <a:pt x="13" y="9"/>
                    <a:pt x="25" y="18"/>
                    <a:pt x="36" y="27"/>
                  </a:cubicBezTo>
                  <a:cubicBezTo>
                    <a:pt x="36" y="27"/>
                    <a:pt x="35" y="27"/>
                    <a:pt x="35" y="28"/>
                  </a:cubicBezTo>
                  <a:cubicBezTo>
                    <a:pt x="23" y="19"/>
                    <a:pt x="12" y="10"/>
                    <a:pt x="0" y="1"/>
                  </a:cubicBezTo>
                  <a:cubicBezTo>
                    <a:pt x="1" y="1"/>
                    <a:pt x="1" y="1"/>
                    <a:pt x="1" y="0"/>
                  </a:cubicBezTo>
                  <a:close/>
                </a:path>
              </a:pathLst>
            </a:custGeom>
            <a:solidFill>
              <a:srgbClr val="A8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59" name="Freeform 211"/>
            <p:cNvSpPr>
              <a:spLocks/>
            </p:cNvSpPr>
            <p:nvPr/>
          </p:nvSpPr>
          <p:spPr bwMode="auto">
            <a:xfrm>
              <a:off x="8458381" y="4640849"/>
              <a:ext cx="210272" cy="120988"/>
            </a:xfrm>
            <a:custGeom>
              <a:avLst/>
              <a:gdLst>
                <a:gd name="T0" fmla="*/ 336 w 337"/>
                <a:gd name="T1" fmla="*/ 195 h 195"/>
                <a:gd name="T2" fmla="*/ 239 w 337"/>
                <a:gd name="T3" fmla="*/ 126 h 195"/>
                <a:gd name="T4" fmla="*/ 187 w 337"/>
                <a:gd name="T5" fmla="*/ 114 h 195"/>
                <a:gd name="T6" fmla="*/ 187 w 337"/>
                <a:gd name="T7" fmla="*/ 114 h 195"/>
                <a:gd name="T8" fmla="*/ 185 w 337"/>
                <a:gd name="T9" fmla="*/ 113 h 195"/>
                <a:gd name="T10" fmla="*/ 129 w 337"/>
                <a:gd name="T11" fmla="*/ 66 h 195"/>
                <a:gd name="T12" fmla="*/ 52 w 337"/>
                <a:gd name="T13" fmla="*/ 27 h 195"/>
                <a:gd name="T14" fmla="*/ 52 w 337"/>
                <a:gd name="T15" fmla="*/ 27 h 195"/>
                <a:gd name="T16" fmla="*/ 1 w 337"/>
                <a:gd name="T17" fmla="*/ 1 h 195"/>
                <a:gd name="T18" fmla="*/ 0 w 337"/>
                <a:gd name="T19" fmla="*/ 0 h 195"/>
                <a:gd name="T20" fmla="*/ 50 w 337"/>
                <a:gd name="T21" fmla="*/ 25 h 195"/>
                <a:gd name="T22" fmla="*/ 129 w 337"/>
                <a:gd name="T23" fmla="*/ 64 h 195"/>
                <a:gd name="T24" fmla="*/ 130 w 337"/>
                <a:gd name="T25" fmla="*/ 65 h 195"/>
                <a:gd name="T26" fmla="*/ 130 w 337"/>
                <a:gd name="T27" fmla="*/ 65 h 195"/>
                <a:gd name="T28" fmla="*/ 186 w 337"/>
                <a:gd name="T29" fmla="*/ 112 h 195"/>
                <a:gd name="T30" fmla="*/ 238 w 337"/>
                <a:gd name="T31" fmla="*/ 123 h 195"/>
                <a:gd name="T32" fmla="*/ 238 w 337"/>
                <a:gd name="T33" fmla="*/ 124 h 195"/>
                <a:gd name="T34" fmla="*/ 239 w 337"/>
                <a:gd name="T35" fmla="*/ 124 h 195"/>
                <a:gd name="T36" fmla="*/ 337 w 337"/>
                <a:gd name="T37" fmla="*/ 194 h 195"/>
                <a:gd name="T38" fmla="*/ 336 w 337"/>
                <a:gd name="T39"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7" h="195">
                  <a:moveTo>
                    <a:pt x="336" y="195"/>
                  </a:moveTo>
                  <a:cubicBezTo>
                    <a:pt x="304" y="172"/>
                    <a:pt x="271" y="149"/>
                    <a:pt x="239" y="126"/>
                  </a:cubicBezTo>
                  <a:cubicBezTo>
                    <a:pt x="222" y="122"/>
                    <a:pt x="204" y="118"/>
                    <a:pt x="187" y="114"/>
                  </a:cubicBezTo>
                  <a:cubicBezTo>
                    <a:pt x="187" y="114"/>
                    <a:pt x="187" y="114"/>
                    <a:pt x="187" y="114"/>
                  </a:cubicBezTo>
                  <a:cubicBezTo>
                    <a:pt x="186" y="114"/>
                    <a:pt x="186" y="113"/>
                    <a:pt x="185" y="113"/>
                  </a:cubicBezTo>
                  <a:cubicBezTo>
                    <a:pt x="167" y="97"/>
                    <a:pt x="148" y="82"/>
                    <a:pt x="129" y="66"/>
                  </a:cubicBezTo>
                  <a:cubicBezTo>
                    <a:pt x="103" y="53"/>
                    <a:pt x="77" y="40"/>
                    <a:pt x="52" y="27"/>
                  </a:cubicBezTo>
                  <a:cubicBezTo>
                    <a:pt x="52" y="27"/>
                    <a:pt x="52" y="27"/>
                    <a:pt x="52" y="27"/>
                  </a:cubicBezTo>
                  <a:cubicBezTo>
                    <a:pt x="34" y="19"/>
                    <a:pt x="18" y="10"/>
                    <a:pt x="1" y="1"/>
                  </a:cubicBezTo>
                  <a:cubicBezTo>
                    <a:pt x="0" y="1"/>
                    <a:pt x="0" y="0"/>
                    <a:pt x="0" y="0"/>
                  </a:cubicBezTo>
                  <a:cubicBezTo>
                    <a:pt x="16" y="8"/>
                    <a:pt x="33" y="17"/>
                    <a:pt x="50" y="25"/>
                  </a:cubicBezTo>
                  <a:cubicBezTo>
                    <a:pt x="76" y="38"/>
                    <a:pt x="102" y="51"/>
                    <a:pt x="129" y="64"/>
                  </a:cubicBezTo>
                  <a:cubicBezTo>
                    <a:pt x="130" y="65"/>
                    <a:pt x="130" y="65"/>
                    <a:pt x="130" y="65"/>
                  </a:cubicBezTo>
                  <a:cubicBezTo>
                    <a:pt x="130" y="65"/>
                    <a:pt x="130" y="65"/>
                    <a:pt x="130" y="65"/>
                  </a:cubicBezTo>
                  <a:cubicBezTo>
                    <a:pt x="149" y="81"/>
                    <a:pt x="167" y="96"/>
                    <a:pt x="186" y="112"/>
                  </a:cubicBezTo>
                  <a:cubicBezTo>
                    <a:pt x="203" y="116"/>
                    <a:pt x="220" y="120"/>
                    <a:pt x="238" y="123"/>
                  </a:cubicBezTo>
                  <a:cubicBezTo>
                    <a:pt x="238" y="124"/>
                    <a:pt x="238" y="124"/>
                    <a:pt x="238" y="124"/>
                  </a:cubicBezTo>
                  <a:cubicBezTo>
                    <a:pt x="238" y="124"/>
                    <a:pt x="239" y="124"/>
                    <a:pt x="239" y="124"/>
                  </a:cubicBezTo>
                  <a:cubicBezTo>
                    <a:pt x="272" y="147"/>
                    <a:pt x="304" y="171"/>
                    <a:pt x="337" y="194"/>
                  </a:cubicBezTo>
                  <a:lnTo>
                    <a:pt x="336" y="195"/>
                  </a:lnTo>
                  <a:close/>
                </a:path>
              </a:pathLst>
            </a:custGeom>
            <a:solidFill>
              <a:srgbClr val="F064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60" name="Freeform 212"/>
            <p:cNvSpPr>
              <a:spLocks/>
            </p:cNvSpPr>
            <p:nvPr/>
          </p:nvSpPr>
          <p:spPr bwMode="auto">
            <a:xfrm>
              <a:off x="8457651" y="4640119"/>
              <a:ext cx="208449" cy="124268"/>
            </a:xfrm>
            <a:custGeom>
              <a:avLst/>
              <a:gdLst>
                <a:gd name="T0" fmla="*/ 333 w 334"/>
                <a:gd name="T1" fmla="*/ 200 h 200"/>
                <a:gd name="T2" fmla="*/ 206 w 334"/>
                <a:gd name="T3" fmla="*/ 108 h 200"/>
                <a:gd name="T4" fmla="*/ 148 w 334"/>
                <a:gd name="T5" fmla="*/ 90 h 200"/>
                <a:gd name="T6" fmla="*/ 147 w 334"/>
                <a:gd name="T7" fmla="*/ 90 h 200"/>
                <a:gd name="T8" fmla="*/ 146 w 334"/>
                <a:gd name="T9" fmla="*/ 89 h 200"/>
                <a:gd name="T10" fmla="*/ 68 w 334"/>
                <a:gd name="T11" fmla="*/ 29 h 200"/>
                <a:gd name="T12" fmla="*/ 2 w 334"/>
                <a:gd name="T13" fmla="*/ 2 h 200"/>
                <a:gd name="T14" fmla="*/ 0 w 334"/>
                <a:gd name="T15" fmla="*/ 0 h 200"/>
                <a:gd name="T16" fmla="*/ 67 w 334"/>
                <a:gd name="T17" fmla="*/ 27 h 200"/>
                <a:gd name="T18" fmla="*/ 68 w 334"/>
                <a:gd name="T19" fmla="*/ 28 h 200"/>
                <a:gd name="T20" fmla="*/ 68 w 334"/>
                <a:gd name="T21" fmla="*/ 28 h 200"/>
                <a:gd name="T22" fmla="*/ 146 w 334"/>
                <a:gd name="T23" fmla="*/ 88 h 200"/>
                <a:gd name="T24" fmla="*/ 205 w 334"/>
                <a:gd name="T25" fmla="*/ 106 h 200"/>
                <a:gd name="T26" fmla="*/ 205 w 334"/>
                <a:gd name="T27" fmla="*/ 106 h 200"/>
                <a:gd name="T28" fmla="*/ 206 w 334"/>
                <a:gd name="T29" fmla="*/ 106 h 200"/>
                <a:gd name="T30" fmla="*/ 334 w 334"/>
                <a:gd name="T31" fmla="*/ 200 h 200"/>
                <a:gd name="T32" fmla="*/ 333 w 334"/>
                <a:gd name="T33"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4" h="200">
                  <a:moveTo>
                    <a:pt x="333" y="200"/>
                  </a:moveTo>
                  <a:cubicBezTo>
                    <a:pt x="291" y="169"/>
                    <a:pt x="249" y="138"/>
                    <a:pt x="206" y="108"/>
                  </a:cubicBezTo>
                  <a:cubicBezTo>
                    <a:pt x="187" y="102"/>
                    <a:pt x="167" y="96"/>
                    <a:pt x="148" y="90"/>
                  </a:cubicBezTo>
                  <a:cubicBezTo>
                    <a:pt x="147" y="90"/>
                    <a:pt x="147" y="90"/>
                    <a:pt x="147" y="90"/>
                  </a:cubicBezTo>
                  <a:cubicBezTo>
                    <a:pt x="146" y="89"/>
                    <a:pt x="146" y="89"/>
                    <a:pt x="146" y="89"/>
                  </a:cubicBezTo>
                  <a:cubicBezTo>
                    <a:pt x="120" y="69"/>
                    <a:pt x="94" y="49"/>
                    <a:pt x="68" y="29"/>
                  </a:cubicBezTo>
                  <a:cubicBezTo>
                    <a:pt x="46" y="20"/>
                    <a:pt x="24" y="11"/>
                    <a:pt x="2" y="2"/>
                  </a:cubicBezTo>
                  <a:cubicBezTo>
                    <a:pt x="1" y="2"/>
                    <a:pt x="1" y="1"/>
                    <a:pt x="0" y="0"/>
                  </a:cubicBezTo>
                  <a:cubicBezTo>
                    <a:pt x="22" y="9"/>
                    <a:pt x="44" y="18"/>
                    <a:pt x="67" y="27"/>
                  </a:cubicBezTo>
                  <a:cubicBezTo>
                    <a:pt x="68" y="28"/>
                    <a:pt x="68" y="28"/>
                    <a:pt x="68" y="28"/>
                  </a:cubicBezTo>
                  <a:cubicBezTo>
                    <a:pt x="68" y="28"/>
                    <a:pt x="68" y="28"/>
                    <a:pt x="68" y="28"/>
                  </a:cubicBezTo>
                  <a:cubicBezTo>
                    <a:pt x="94" y="48"/>
                    <a:pt x="120" y="68"/>
                    <a:pt x="146" y="88"/>
                  </a:cubicBezTo>
                  <a:cubicBezTo>
                    <a:pt x="166" y="94"/>
                    <a:pt x="185" y="100"/>
                    <a:pt x="205" y="106"/>
                  </a:cubicBezTo>
                  <a:cubicBezTo>
                    <a:pt x="205" y="106"/>
                    <a:pt x="205" y="106"/>
                    <a:pt x="205" y="106"/>
                  </a:cubicBezTo>
                  <a:cubicBezTo>
                    <a:pt x="206" y="106"/>
                    <a:pt x="206" y="106"/>
                    <a:pt x="206" y="106"/>
                  </a:cubicBezTo>
                  <a:cubicBezTo>
                    <a:pt x="249" y="137"/>
                    <a:pt x="291" y="169"/>
                    <a:pt x="334" y="200"/>
                  </a:cubicBezTo>
                  <a:cubicBezTo>
                    <a:pt x="334" y="200"/>
                    <a:pt x="333" y="200"/>
                    <a:pt x="333" y="200"/>
                  </a:cubicBezTo>
                  <a:close/>
                </a:path>
              </a:pathLst>
            </a:custGeom>
            <a:solidFill>
              <a:srgbClr val="EFB0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61" name="Freeform 213"/>
            <p:cNvSpPr>
              <a:spLocks/>
            </p:cNvSpPr>
            <p:nvPr/>
          </p:nvSpPr>
          <p:spPr bwMode="auto">
            <a:xfrm>
              <a:off x="8458381" y="4640849"/>
              <a:ext cx="210636" cy="116615"/>
            </a:xfrm>
            <a:custGeom>
              <a:avLst/>
              <a:gdLst>
                <a:gd name="T0" fmla="*/ 338 w 338"/>
                <a:gd name="T1" fmla="*/ 188 h 188"/>
                <a:gd name="T2" fmla="*/ 259 w 338"/>
                <a:gd name="T3" fmla="*/ 169 h 188"/>
                <a:gd name="T4" fmla="*/ 258 w 338"/>
                <a:gd name="T5" fmla="*/ 168 h 188"/>
                <a:gd name="T6" fmla="*/ 257 w 338"/>
                <a:gd name="T7" fmla="*/ 167 h 188"/>
                <a:gd name="T8" fmla="*/ 174 w 338"/>
                <a:gd name="T9" fmla="*/ 87 h 188"/>
                <a:gd name="T10" fmla="*/ 101 w 338"/>
                <a:gd name="T11" fmla="*/ 62 h 188"/>
                <a:gd name="T12" fmla="*/ 100 w 338"/>
                <a:gd name="T13" fmla="*/ 62 h 188"/>
                <a:gd name="T14" fmla="*/ 99 w 338"/>
                <a:gd name="T15" fmla="*/ 61 h 188"/>
                <a:gd name="T16" fmla="*/ 37 w 338"/>
                <a:gd name="T17" fmla="*/ 7 h 188"/>
                <a:gd name="T18" fmla="*/ 3 w 338"/>
                <a:gd name="T19" fmla="*/ 3 h 188"/>
                <a:gd name="T20" fmla="*/ 0 w 338"/>
                <a:gd name="T21" fmla="*/ 0 h 188"/>
                <a:gd name="T22" fmla="*/ 35 w 338"/>
                <a:gd name="T23" fmla="*/ 5 h 188"/>
                <a:gd name="T24" fmla="*/ 36 w 338"/>
                <a:gd name="T25" fmla="*/ 5 h 188"/>
                <a:gd name="T26" fmla="*/ 37 w 338"/>
                <a:gd name="T27" fmla="*/ 6 h 188"/>
                <a:gd name="T28" fmla="*/ 100 w 338"/>
                <a:gd name="T29" fmla="*/ 60 h 188"/>
                <a:gd name="T30" fmla="*/ 173 w 338"/>
                <a:gd name="T31" fmla="*/ 85 h 188"/>
                <a:gd name="T32" fmla="*/ 175 w 338"/>
                <a:gd name="T33" fmla="*/ 85 h 188"/>
                <a:gd name="T34" fmla="*/ 176 w 338"/>
                <a:gd name="T35" fmla="*/ 86 h 188"/>
                <a:gd name="T36" fmla="*/ 258 w 338"/>
                <a:gd name="T37" fmla="*/ 167 h 188"/>
                <a:gd name="T38" fmla="*/ 336 w 338"/>
                <a:gd name="T39" fmla="*/ 186 h 188"/>
                <a:gd name="T40" fmla="*/ 338 w 338"/>
                <a:gd name="T41" fmla="*/ 18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8" h="188">
                  <a:moveTo>
                    <a:pt x="338" y="188"/>
                  </a:moveTo>
                  <a:cubicBezTo>
                    <a:pt x="311" y="181"/>
                    <a:pt x="285" y="175"/>
                    <a:pt x="259" y="169"/>
                  </a:cubicBezTo>
                  <a:cubicBezTo>
                    <a:pt x="258" y="169"/>
                    <a:pt x="258" y="169"/>
                    <a:pt x="258" y="168"/>
                  </a:cubicBezTo>
                  <a:cubicBezTo>
                    <a:pt x="257" y="168"/>
                    <a:pt x="257" y="168"/>
                    <a:pt x="257" y="167"/>
                  </a:cubicBezTo>
                  <a:cubicBezTo>
                    <a:pt x="229" y="141"/>
                    <a:pt x="202" y="114"/>
                    <a:pt x="174" y="87"/>
                  </a:cubicBezTo>
                  <a:cubicBezTo>
                    <a:pt x="149" y="78"/>
                    <a:pt x="125" y="70"/>
                    <a:pt x="101" y="62"/>
                  </a:cubicBezTo>
                  <a:cubicBezTo>
                    <a:pt x="100" y="62"/>
                    <a:pt x="100" y="62"/>
                    <a:pt x="100" y="62"/>
                  </a:cubicBezTo>
                  <a:cubicBezTo>
                    <a:pt x="99" y="61"/>
                    <a:pt x="99" y="61"/>
                    <a:pt x="99" y="61"/>
                  </a:cubicBezTo>
                  <a:cubicBezTo>
                    <a:pt x="78" y="43"/>
                    <a:pt x="58" y="25"/>
                    <a:pt x="37" y="7"/>
                  </a:cubicBezTo>
                  <a:cubicBezTo>
                    <a:pt x="25" y="6"/>
                    <a:pt x="14" y="4"/>
                    <a:pt x="3" y="3"/>
                  </a:cubicBezTo>
                  <a:cubicBezTo>
                    <a:pt x="2" y="2"/>
                    <a:pt x="1" y="1"/>
                    <a:pt x="0" y="0"/>
                  </a:cubicBezTo>
                  <a:cubicBezTo>
                    <a:pt x="12" y="2"/>
                    <a:pt x="23" y="3"/>
                    <a:pt x="35" y="5"/>
                  </a:cubicBezTo>
                  <a:cubicBezTo>
                    <a:pt x="36" y="5"/>
                    <a:pt x="36" y="5"/>
                    <a:pt x="36" y="5"/>
                  </a:cubicBezTo>
                  <a:cubicBezTo>
                    <a:pt x="36" y="5"/>
                    <a:pt x="37" y="6"/>
                    <a:pt x="37" y="6"/>
                  </a:cubicBezTo>
                  <a:cubicBezTo>
                    <a:pt x="58" y="24"/>
                    <a:pt x="79" y="42"/>
                    <a:pt x="100" y="60"/>
                  </a:cubicBezTo>
                  <a:cubicBezTo>
                    <a:pt x="124" y="68"/>
                    <a:pt x="148" y="76"/>
                    <a:pt x="173" y="85"/>
                  </a:cubicBezTo>
                  <a:cubicBezTo>
                    <a:pt x="174" y="85"/>
                    <a:pt x="174" y="85"/>
                    <a:pt x="175" y="85"/>
                  </a:cubicBezTo>
                  <a:cubicBezTo>
                    <a:pt x="175" y="86"/>
                    <a:pt x="175" y="86"/>
                    <a:pt x="176" y="86"/>
                  </a:cubicBezTo>
                  <a:cubicBezTo>
                    <a:pt x="203" y="113"/>
                    <a:pt x="231" y="140"/>
                    <a:pt x="258" y="167"/>
                  </a:cubicBezTo>
                  <a:cubicBezTo>
                    <a:pt x="283" y="173"/>
                    <a:pt x="309" y="179"/>
                    <a:pt x="336" y="186"/>
                  </a:cubicBezTo>
                  <a:cubicBezTo>
                    <a:pt x="336" y="186"/>
                    <a:pt x="337" y="187"/>
                    <a:pt x="338" y="188"/>
                  </a:cubicBezTo>
                  <a:close/>
                </a:path>
              </a:pathLst>
            </a:custGeom>
            <a:solidFill>
              <a:srgbClr val="6DBC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62" name="Freeform 214"/>
            <p:cNvSpPr>
              <a:spLocks/>
            </p:cNvSpPr>
            <p:nvPr/>
          </p:nvSpPr>
          <p:spPr bwMode="auto">
            <a:xfrm>
              <a:off x="8438337" y="4616432"/>
              <a:ext cx="204076" cy="163990"/>
            </a:xfrm>
            <a:custGeom>
              <a:avLst/>
              <a:gdLst>
                <a:gd name="T0" fmla="*/ 26 w 327"/>
                <a:gd name="T1" fmla="*/ 41 h 264"/>
                <a:gd name="T2" fmla="*/ 28 w 327"/>
                <a:gd name="T3" fmla="*/ 42 h 264"/>
                <a:gd name="T4" fmla="*/ 31 w 327"/>
                <a:gd name="T5" fmla="*/ 40 h 264"/>
                <a:gd name="T6" fmla="*/ 179 w 327"/>
                <a:gd name="T7" fmla="*/ 152 h 264"/>
                <a:gd name="T8" fmla="*/ 327 w 327"/>
                <a:gd name="T9" fmla="*/ 264 h 264"/>
                <a:gd name="T10" fmla="*/ 327 w 327"/>
                <a:gd name="T11" fmla="*/ 263 h 264"/>
                <a:gd name="T12" fmla="*/ 179 w 327"/>
                <a:gd name="T13" fmla="*/ 151 h 264"/>
                <a:gd name="T14" fmla="*/ 32 w 327"/>
                <a:gd name="T15" fmla="*/ 39 h 264"/>
                <a:gd name="T16" fmla="*/ 55 w 327"/>
                <a:gd name="T17" fmla="*/ 21 h 264"/>
                <a:gd name="T18" fmla="*/ 79 w 327"/>
                <a:gd name="T19" fmla="*/ 1 h 264"/>
                <a:gd name="T20" fmla="*/ 77 w 327"/>
                <a:gd name="T21" fmla="*/ 0 h 264"/>
                <a:gd name="T22" fmla="*/ 53 w 327"/>
                <a:gd name="T23" fmla="*/ 20 h 264"/>
                <a:gd name="T24" fmla="*/ 30 w 327"/>
                <a:gd name="T25" fmla="*/ 38 h 264"/>
                <a:gd name="T26" fmla="*/ 0 w 327"/>
                <a:gd name="T27" fmla="*/ 15 h 264"/>
                <a:gd name="T28" fmla="*/ 0 w 327"/>
                <a:gd name="T29" fmla="*/ 16 h 264"/>
                <a:gd name="T30" fmla="*/ 30 w 327"/>
                <a:gd name="T31" fmla="*/ 38 h 264"/>
                <a:gd name="T32" fmla="*/ 26 w 327"/>
                <a:gd name="T33" fmla="*/ 41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7" h="264">
                  <a:moveTo>
                    <a:pt x="26" y="41"/>
                  </a:moveTo>
                  <a:cubicBezTo>
                    <a:pt x="27" y="42"/>
                    <a:pt x="27" y="42"/>
                    <a:pt x="28" y="42"/>
                  </a:cubicBezTo>
                  <a:cubicBezTo>
                    <a:pt x="29" y="42"/>
                    <a:pt x="30" y="41"/>
                    <a:pt x="31" y="40"/>
                  </a:cubicBezTo>
                  <a:cubicBezTo>
                    <a:pt x="81" y="77"/>
                    <a:pt x="130" y="114"/>
                    <a:pt x="179" y="152"/>
                  </a:cubicBezTo>
                  <a:cubicBezTo>
                    <a:pt x="228" y="189"/>
                    <a:pt x="277" y="226"/>
                    <a:pt x="327" y="264"/>
                  </a:cubicBezTo>
                  <a:cubicBezTo>
                    <a:pt x="327" y="263"/>
                    <a:pt x="327" y="263"/>
                    <a:pt x="327" y="263"/>
                  </a:cubicBezTo>
                  <a:cubicBezTo>
                    <a:pt x="278" y="226"/>
                    <a:pt x="229" y="189"/>
                    <a:pt x="179" y="151"/>
                  </a:cubicBezTo>
                  <a:cubicBezTo>
                    <a:pt x="130" y="114"/>
                    <a:pt x="81" y="77"/>
                    <a:pt x="32" y="39"/>
                  </a:cubicBezTo>
                  <a:cubicBezTo>
                    <a:pt x="39" y="33"/>
                    <a:pt x="47" y="27"/>
                    <a:pt x="55" y="21"/>
                  </a:cubicBezTo>
                  <a:cubicBezTo>
                    <a:pt x="63" y="15"/>
                    <a:pt x="71" y="8"/>
                    <a:pt x="79" y="1"/>
                  </a:cubicBezTo>
                  <a:cubicBezTo>
                    <a:pt x="78" y="1"/>
                    <a:pt x="78" y="0"/>
                    <a:pt x="77" y="0"/>
                  </a:cubicBezTo>
                  <a:cubicBezTo>
                    <a:pt x="69" y="7"/>
                    <a:pt x="61" y="13"/>
                    <a:pt x="53" y="20"/>
                  </a:cubicBezTo>
                  <a:cubicBezTo>
                    <a:pt x="45" y="26"/>
                    <a:pt x="38" y="32"/>
                    <a:pt x="30" y="38"/>
                  </a:cubicBezTo>
                  <a:cubicBezTo>
                    <a:pt x="20" y="30"/>
                    <a:pt x="10" y="23"/>
                    <a:pt x="0" y="15"/>
                  </a:cubicBezTo>
                  <a:cubicBezTo>
                    <a:pt x="0" y="16"/>
                    <a:pt x="0" y="16"/>
                    <a:pt x="0" y="16"/>
                  </a:cubicBezTo>
                  <a:cubicBezTo>
                    <a:pt x="10" y="23"/>
                    <a:pt x="20" y="31"/>
                    <a:pt x="30" y="38"/>
                  </a:cubicBezTo>
                  <a:cubicBezTo>
                    <a:pt x="28" y="39"/>
                    <a:pt x="27" y="40"/>
                    <a:pt x="26" y="41"/>
                  </a:cubicBezTo>
                  <a:close/>
                </a:path>
              </a:pathLst>
            </a:custGeom>
            <a:solidFill>
              <a:srgbClr val="6061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63" name="Freeform 215"/>
            <p:cNvSpPr>
              <a:spLocks/>
            </p:cNvSpPr>
            <p:nvPr/>
          </p:nvSpPr>
          <p:spPr bwMode="auto">
            <a:xfrm>
              <a:off x="8208386" y="4986685"/>
              <a:ext cx="22594" cy="22230"/>
            </a:xfrm>
            <a:custGeom>
              <a:avLst/>
              <a:gdLst>
                <a:gd name="T0" fmla="*/ 5 w 36"/>
                <a:gd name="T1" fmla="*/ 9 h 36"/>
                <a:gd name="T2" fmla="*/ 8 w 36"/>
                <a:gd name="T3" fmla="*/ 31 h 36"/>
                <a:gd name="T4" fmla="*/ 31 w 36"/>
                <a:gd name="T5" fmla="*/ 28 h 36"/>
                <a:gd name="T6" fmla="*/ 27 w 36"/>
                <a:gd name="T7" fmla="*/ 5 h 36"/>
                <a:gd name="T8" fmla="*/ 5 w 36"/>
                <a:gd name="T9" fmla="*/ 9 h 36"/>
              </a:gdLst>
              <a:ahLst/>
              <a:cxnLst>
                <a:cxn ang="0">
                  <a:pos x="T0" y="T1"/>
                </a:cxn>
                <a:cxn ang="0">
                  <a:pos x="T2" y="T3"/>
                </a:cxn>
                <a:cxn ang="0">
                  <a:pos x="T4" y="T5"/>
                </a:cxn>
                <a:cxn ang="0">
                  <a:pos x="T6" y="T7"/>
                </a:cxn>
                <a:cxn ang="0">
                  <a:pos x="T8" y="T9"/>
                </a:cxn>
              </a:cxnLst>
              <a:rect l="0" t="0" r="r" b="b"/>
              <a:pathLst>
                <a:path w="36" h="36">
                  <a:moveTo>
                    <a:pt x="5" y="9"/>
                  </a:moveTo>
                  <a:cubicBezTo>
                    <a:pt x="0" y="16"/>
                    <a:pt x="1" y="26"/>
                    <a:pt x="8" y="31"/>
                  </a:cubicBezTo>
                  <a:cubicBezTo>
                    <a:pt x="15" y="36"/>
                    <a:pt x="25" y="35"/>
                    <a:pt x="31" y="28"/>
                  </a:cubicBezTo>
                  <a:cubicBezTo>
                    <a:pt x="36" y="21"/>
                    <a:pt x="34" y="11"/>
                    <a:pt x="27" y="5"/>
                  </a:cubicBezTo>
                  <a:cubicBezTo>
                    <a:pt x="20" y="0"/>
                    <a:pt x="10" y="2"/>
                    <a:pt x="5" y="9"/>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64" name="Freeform 216"/>
            <p:cNvSpPr>
              <a:spLocks/>
            </p:cNvSpPr>
            <p:nvPr/>
          </p:nvSpPr>
          <p:spPr bwMode="auto">
            <a:xfrm>
              <a:off x="7986453" y="4812127"/>
              <a:ext cx="22594" cy="22230"/>
            </a:xfrm>
            <a:custGeom>
              <a:avLst/>
              <a:gdLst>
                <a:gd name="T0" fmla="*/ 31 w 36"/>
                <a:gd name="T1" fmla="*/ 27 h 36"/>
                <a:gd name="T2" fmla="*/ 8 w 36"/>
                <a:gd name="T3" fmla="*/ 30 h 36"/>
                <a:gd name="T4" fmla="*/ 5 w 36"/>
                <a:gd name="T5" fmla="*/ 8 h 36"/>
                <a:gd name="T6" fmla="*/ 27 w 36"/>
                <a:gd name="T7" fmla="*/ 5 h 36"/>
                <a:gd name="T8" fmla="*/ 31 w 36"/>
                <a:gd name="T9" fmla="*/ 27 h 36"/>
              </a:gdLst>
              <a:ahLst/>
              <a:cxnLst>
                <a:cxn ang="0">
                  <a:pos x="T0" y="T1"/>
                </a:cxn>
                <a:cxn ang="0">
                  <a:pos x="T2" y="T3"/>
                </a:cxn>
                <a:cxn ang="0">
                  <a:pos x="T4" y="T5"/>
                </a:cxn>
                <a:cxn ang="0">
                  <a:pos x="T6" y="T7"/>
                </a:cxn>
                <a:cxn ang="0">
                  <a:pos x="T8" y="T9"/>
                </a:cxn>
              </a:cxnLst>
              <a:rect l="0" t="0" r="r" b="b"/>
              <a:pathLst>
                <a:path w="36" h="36">
                  <a:moveTo>
                    <a:pt x="31" y="27"/>
                  </a:moveTo>
                  <a:cubicBezTo>
                    <a:pt x="25" y="34"/>
                    <a:pt x="15" y="36"/>
                    <a:pt x="8" y="30"/>
                  </a:cubicBezTo>
                  <a:cubicBezTo>
                    <a:pt x="1" y="25"/>
                    <a:pt x="0" y="15"/>
                    <a:pt x="5" y="8"/>
                  </a:cubicBezTo>
                  <a:cubicBezTo>
                    <a:pt x="10" y="1"/>
                    <a:pt x="20" y="0"/>
                    <a:pt x="27" y="5"/>
                  </a:cubicBezTo>
                  <a:cubicBezTo>
                    <a:pt x="34" y="10"/>
                    <a:pt x="36" y="20"/>
                    <a:pt x="31" y="27"/>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65" name="Freeform 217"/>
            <p:cNvSpPr>
              <a:spLocks/>
            </p:cNvSpPr>
            <p:nvPr/>
          </p:nvSpPr>
          <p:spPr bwMode="auto">
            <a:xfrm>
              <a:off x="8109263" y="4463739"/>
              <a:ext cx="479944" cy="361871"/>
            </a:xfrm>
            <a:custGeom>
              <a:avLst/>
              <a:gdLst>
                <a:gd name="T0" fmla="*/ 1290 w 1317"/>
                <a:gd name="T1" fmla="*/ 993 h 993"/>
                <a:gd name="T2" fmla="*/ 0 w 1317"/>
                <a:gd name="T3" fmla="*/ 36 h 993"/>
                <a:gd name="T4" fmla="*/ 29 w 1317"/>
                <a:gd name="T5" fmla="*/ 0 h 993"/>
                <a:gd name="T6" fmla="*/ 1317 w 1317"/>
                <a:gd name="T7" fmla="*/ 956 h 993"/>
                <a:gd name="T8" fmla="*/ 1290 w 1317"/>
                <a:gd name="T9" fmla="*/ 993 h 993"/>
              </a:gdLst>
              <a:ahLst/>
              <a:cxnLst>
                <a:cxn ang="0">
                  <a:pos x="T0" y="T1"/>
                </a:cxn>
                <a:cxn ang="0">
                  <a:pos x="T2" y="T3"/>
                </a:cxn>
                <a:cxn ang="0">
                  <a:pos x="T4" y="T5"/>
                </a:cxn>
                <a:cxn ang="0">
                  <a:pos x="T6" y="T7"/>
                </a:cxn>
                <a:cxn ang="0">
                  <a:pos x="T8" y="T9"/>
                </a:cxn>
              </a:cxnLst>
              <a:rect l="0" t="0" r="r" b="b"/>
              <a:pathLst>
                <a:path w="1317" h="993">
                  <a:moveTo>
                    <a:pt x="1290" y="993"/>
                  </a:moveTo>
                  <a:lnTo>
                    <a:pt x="0" y="36"/>
                  </a:lnTo>
                  <a:lnTo>
                    <a:pt x="29" y="0"/>
                  </a:lnTo>
                  <a:lnTo>
                    <a:pt x="1317" y="956"/>
                  </a:lnTo>
                  <a:lnTo>
                    <a:pt x="1290" y="993"/>
                  </a:lnTo>
                  <a:close/>
                </a:path>
              </a:pathLst>
            </a:custGeom>
            <a:solidFill>
              <a:srgbClr val="A8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66" name="Freeform 218"/>
            <p:cNvSpPr>
              <a:spLocks/>
            </p:cNvSpPr>
            <p:nvPr/>
          </p:nvSpPr>
          <p:spPr bwMode="auto">
            <a:xfrm>
              <a:off x="9515204" y="2429535"/>
              <a:ext cx="545904" cy="494521"/>
            </a:xfrm>
            <a:custGeom>
              <a:avLst/>
              <a:gdLst>
                <a:gd name="T0" fmla="*/ 1498 w 1498"/>
                <a:gd name="T1" fmla="*/ 913 h 1357"/>
                <a:gd name="T2" fmla="*/ 1129 w 1498"/>
                <a:gd name="T3" fmla="*/ 0 h 1357"/>
                <a:gd name="T4" fmla="*/ 0 w 1498"/>
                <a:gd name="T5" fmla="*/ 444 h 1357"/>
                <a:gd name="T6" fmla="*/ 369 w 1498"/>
                <a:gd name="T7" fmla="*/ 1357 h 1357"/>
                <a:gd name="T8" fmla="*/ 1498 w 1498"/>
                <a:gd name="T9" fmla="*/ 913 h 1357"/>
              </a:gdLst>
              <a:ahLst/>
              <a:cxnLst>
                <a:cxn ang="0">
                  <a:pos x="T0" y="T1"/>
                </a:cxn>
                <a:cxn ang="0">
                  <a:pos x="T2" y="T3"/>
                </a:cxn>
                <a:cxn ang="0">
                  <a:pos x="T4" y="T5"/>
                </a:cxn>
                <a:cxn ang="0">
                  <a:pos x="T6" y="T7"/>
                </a:cxn>
                <a:cxn ang="0">
                  <a:pos x="T8" y="T9"/>
                </a:cxn>
              </a:cxnLst>
              <a:rect l="0" t="0" r="r" b="b"/>
              <a:pathLst>
                <a:path w="1498" h="1357">
                  <a:moveTo>
                    <a:pt x="1498" y="913"/>
                  </a:moveTo>
                  <a:lnTo>
                    <a:pt x="1129" y="0"/>
                  </a:lnTo>
                  <a:lnTo>
                    <a:pt x="0" y="444"/>
                  </a:lnTo>
                  <a:lnTo>
                    <a:pt x="369" y="1357"/>
                  </a:lnTo>
                  <a:lnTo>
                    <a:pt x="1498" y="913"/>
                  </a:lnTo>
                  <a:close/>
                </a:path>
              </a:pathLst>
            </a:custGeom>
            <a:solidFill>
              <a:srgbClr val="C8C9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67" name="Freeform 219"/>
            <p:cNvSpPr>
              <a:spLocks/>
            </p:cNvSpPr>
            <p:nvPr/>
          </p:nvSpPr>
          <p:spPr bwMode="auto">
            <a:xfrm>
              <a:off x="9646760" y="2501325"/>
              <a:ext cx="260561" cy="371346"/>
            </a:xfrm>
            <a:custGeom>
              <a:avLst/>
              <a:gdLst>
                <a:gd name="T0" fmla="*/ 0 w 715"/>
                <a:gd name="T1" fmla="*/ 142 h 1019"/>
                <a:gd name="T2" fmla="*/ 361 w 715"/>
                <a:gd name="T3" fmla="*/ 0 h 1019"/>
                <a:gd name="T4" fmla="*/ 715 w 715"/>
                <a:gd name="T5" fmla="*/ 876 h 1019"/>
                <a:gd name="T6" fmla="*/ 354 w 715"/>
                <a:gd name="T7" fmla="*/ 1019 h 1019"/>
                <a:gd name="T8" fmla="*/ 0 w 715"/>
                <a:gd name="T9" fmla="*/ 142 h 1019"/>
              </a:gdLst>
              <a:ahLst/>
              <a:cxnLst>
                <a:cxn ang="0">
                  <a:pos x="T0" y="T1"/>
                </a:cxn>
                <a:cxn ang="0">
                  <a:pos x="T2" y="T3"/>
                </a:cxn>
                <a:cxn ang="0">
                  <a:pos x="T4" y="T5"/>
                </a:cxn>
                <a:cxn ang="0">
                  <a:pos x="T6" y="T7"/>
                </a:cxn>
                <a:cxn ang="0">
                  <a:pos x="T8" y="T9"/>
                </a:cxn>
              </a:cxnLst>
              <a:rect l="0" t="0" r="r" b="b"/>
              <a:pathLst>
                <a:path w="715" h="1019">
                  <a:moveTo>
                    <a:pt x="0" y="142"/>
                  </a:moveTo>
                  <a:lnTo>
                    <a:pt x="361" y="0"/>
                  </a:lnTo>
                  <a:lnTo>
                    <a:pt x="715" y="876"/>
                  </a:lnTo>
                  <a:lnTo>
                    <a:pt x="354" y="1019"/>
                  </a:lnTo>
                  <a:lnTo>
                    <a:pt x="0" y="142"/>
                  </a:lnTo>
                  <a:close/>
                </a:path>
              </a:pathLst>
            </a:custGeom>
            <a:solidFill>
              <a:srgbClr val="D8D9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68" name="Freeform 220"/>
            <p:cNvSpPr>
              <a:spLocks/>
            </p:cNvSpPr>
            <p:nvPr/>
          </p:nvSpPr>
          <p:spPr bwMode="auto">
            <a:xfrm>
              <a:off x="9515204" y="2553073"/>
              <a:ext cx="260561" cy="370982"/>
            </a:xfrm>
            <a:custGeom>
              <a:avLst/>
              <a:gdLst>
                <a:gd name="T0" fmla="*/ 715 w 715"/>
                <a:gd name="T1" fmla="*/ 877 h 1018"/>
                <a:gd name="T2" fmla="*/ 361 w 715"/>
                <a:gd name="T3" fmla="*/ 0 h 1018"/>
                <a:gd name="T4" fmla="*/ 0 w 715"/>
                <a:gd name="T5" fmla="*/ 143 h 1018"/>
                <a:gd name="T6" fmla="*/ 354 w 715"/>
                <a:gd name="T7" fmla="*/ 1018 h 1018"/>
                <a:gd name="T8" fmla="*/ 715 w 715"/>
                <a:gd name="T9" fmla="*/ 877 h 1018"/>
              </a:gdLst>
              <a:ahLst/>
              <a:cxnLst>
                <a:cxn ang="0">
                  <a:pos x="T0" y="T1"/>
                </a:cxn>
                <a:cxn ang="0">
                  <a:pos x="T2" y="T3"/>
                </a:cxn>
                <a:cxn ang="0">
                  <a:pos x="T4" y="T5"/>
                </a:cxn>
                <a:cxn ang="0">
                  <a:pos x="T6" y="T7"/>
                </a:cxn>
                <a:cxn ang="0">
                  <a:pos x="T8" y="T9"/>
                </a:cxn>
              </a:cxnLst>
              <a:rect l="0" t="0" r="r" b="b"/>
              <a:pathLst>
                <a:path w="715" h="1018">
                  <a:moveTo>
                    <a:pt x="715" y="877"/>
                  </a:moveTo>
                  <a:lnTo>
                    <a:pt x="361" y="0"/>
                  </a:lnTo>
                  <a:lnTo>
                    <a:pt x="0" y="143"/>
                  </a:lnTo>
                  <a:lnTo>
                    <a:pt x="354" y="1018"/>
                  </a:lnTo>
                  <a:lnTo>
                    <a:pt x="715" y="877"/>
                  </a:lnTo>
                  <a:close/>
                </a:path>
              </a:pathLst>
            </a:custGeom>
            <a:solidFill>
              <a:srgbClr val="F2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69" name="Freeform 221"/>
            <p:cNvSpPr>
              <a:spLocks/>
            </p:cNvSpPr>
            <p:nvPr/>
          </p:nvSpPr>
          <p:spPr bwMode="auto">
            <a:xfrm>
              <a:off x="9586994" y="2679528"/>
              <a:ext cx="60858" cy="141031"/>
            </a:xfrm>
            <a:custGeom>
              <a:avLst/>
              <a:gdLst>
                <a:gd name="T0" fmla="*/ 167 w 167"/>
                <a:gd name="T1" fmla="*/ 382 h 387"/>
                <a:gd name="T2" fmla="*/ 13 w 167"/>
                <a:gd name="T3" fmla="*/ 0 h 387"/>
                <a:gd name="T4" fmla="*/ 0 w 167"/>
                <a:gd name="T5" fmla="*/ 5 h 387"/>
                <a:gd name="T6" fmla="*/ 155 w 167"/>
                <a:gd name="T7" fmla="*/ 387 h 387"/>
                <a:gd name="T8" fmla="*/ 167 w 167"/>
                <a:gd name="T9" fmla="*/ 382 h 387"/>
              </a:gdLst>
              <a:ahLst/>
              <a:cxnLst>
                <a:cxn ang="0">
                  <a:pos x="T0" y="T1"/>
                </a:cxn>
                <a:cxn ang="0">
                  <a:pos x="T2" y="T3"/>
                </a:cxn>
                <a:cxn ang="0">
                  <a:pos x="T4" y="T5"/>
                </a:cxn>
                <a:cxn ang="0">
                  <a:pos x="T6" y="T7"/>
                </a:cxn>
                <a:cxn ang="0">
                  <a:pos x="T8" y="T9"/>
                </a:cxn>
              </a:cxnLst>
              <a:rect l="0" t="0" r="r" b="b"/>
              <a:pathLst>
                <a:path w="167" h="387">
                  <a:moveTo>
                    <a:pt x="167" y="382"/>
                  </a:moveTo>
                  <a:lnTo>
                    <a:pt x="13" y="0"/>
                  </a:lnTo>
                  <a:lnTo>
                    <a:pt x="0" y="5"/>
                  </a:lnTo>
                  <a:lnTo>
                    <a:pt x="155" y="387"/>
                  </a:lnTo>
                  <a:lnTo>
                    <a:pt x="167" y="382"/>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70" name="Freeform 222"/>
            <p:cNvSpPr>
              <a:spLocks/>
            </p:cNvSpPr>
            <p:nvPr/>
          </p:nvSpPr>
          <p:spPr bwMode="auto">
            <a:xfrm>
              <a:off x="9601936" y="2683172"/>
              <a:ext cx="53934" cy="124268"/>
            </a:xfrm>
            <a:custGeom>
              <a:avLst/>
              <a:gdLst>
                <a:gd name="T0" fmla="*/ 148 w 148"/>
                <a:gd name="T1" fmla="*/ 336 h 341"/>
                <a:gd name="T2" fmla="*/ 13 w 148"/>
                <a:gd name="T3" fmla="*/ 0 h 341"/>
                <a:gd name="T4" fmla="*/ 0 w 148"/>
                <a:gd name="T5" fmla="*/ 6 h 341"/>
                <a:gd name="T6" fmla="*/ 136 w 148"/>
                <a:gd name="T7" fmla="*/ 341 h 341"/>
                <a:gd name="T8" fmla="*/ 148 w 148"/>
                <a:gd name="T9" fmla="*/ 336 h 341"/>
              </a:gdLst>
              <a:ahLst/>
              <a:cxnLst>
                <a:cxn ang="0">
                  <a:pos x="T0" y="T1"/>
                </a:cxn>
                <a:cxn ang="0">
                  <a:pos x="T2" y="T3"/>
                </a:cxn>
                <a:cxn ang="0">
                  <a:pos x="T4" y="T5"/>
                </a:cxn>
                <a:cxn ang="0">
                  <a:pos x="T6" y="T7"/>
                </a:cxn>
                <a:cxn ang="0">
                  <a:pos x="T8" y="T9"/>
                </a:cxn>
              </a:cxnLst>
              <a:rect l="0" t="0" r="r" b="b"/>
              <a:pathLst>
                <a:path w="148" h="341">
                  <a:moveTo>
                    <a:pt x="148" y="336"/>
                  </a:moveTo>
                  <a:lnTo>
                    <a:pt x="13" y="0"/>
                  </a:lnTo>
                  <a:lnTo>
                    <a:pt x="0" y="6"/>
                  </a:lnTo>
                  <a:lnTo>
                    <a:pt x="136" y="341"/>
                  </a:lnTo>
                  <a:lnTo>
                    <a:pt x="148" y="336"/>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71" name="Freeform 223"/>
            <p:cNvSpPr>
              <a:spLocks/>
            </p:cNvSpPr>
            <p:nvPr/>
          </p:nvSpPr>
          <p:spPr bwMode="auto">
            <a:xfrm>
              <a:off x="9617242" y="2686452"/>
              <a:ext cx="48103" cy="108598"/>
            </a:xfrm>
            <a:custGeom>
              <a:avLst/>
              <a:gdLst>
                <a:gd name="T0" fmla="*/ 132 w 132"/>
                <a:gd name="T1" fmla="*/ 293 h 298"/>
                <a:gd name="T2" fmla="*/ 12 w 132"/>
                <a:gd name="T3" fmla="*/ 0 h 298"/>
                <a:gd name="T4" fmla="*/ 0 w 132"/>
                <a:gd name="T5" fmla="*/ 5 h 298"/>
                <a:gd name="T6" fmla="*/ 118 w 132"/>
                <a:gd name="T7" fmla="*/ 298 h 298"/>
                <a:gd name="T8" fmla="*/ 132 w 132"/>
                <a:gd name="T9" fmla="*/ 293 h 298"/>
              </a:gdLst>
              <a:ahLst/>
              <a:cxnLst>
                <a:cxn ang="0">
                  <a:pos x="T0" y="T1"/>
                </a:cxn>
                <a:cxn ang="0">
                  <a:pos x="T2" y="T3"/>
                </a:cxn>
                <a:cxn ang="0">
                  <a:pos x="T4" y="T5"/>
                </a:cxn>
                <a:cxn ang="0">
                  <a:pos x="T6" y="T7"/>
                </a:cxn>
                <a:cxn ang="0">
                  <a:pos x="T8" y="T9"/>
                </a:cxn>
              </a:cxnLst>
              <a:rect l="0" t="0" r="r" b="b"/>
              <a:pathLst>
                <a:path w="132" h="298">
                  <a:moveTo>
                    <a:pt x="132" y="293"/>
                  </a:moveTo>
                  <a:lnTo>
                    <a:pt x="12" y="0"/>
                  </a:lnTo>
                  <a:lnTo>
                    <a:pt x="0" y="5"/>
                  </a:lnTo>
                  <a:lnTo>
                    <a:pt x="118" y="298"/>
                  </a:lnTo>
                  <a:lnTo>
                    <a:pt x="132" y="293"/>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72" name="Freeform 224"/>
            <p:cNvSpPr>
              <a:spLocks/>
            </p:cNvSpPr>
            <p:nvPr/>
          </p:nvSpPr>
          <p:spPr bwMode="auto">
            <a:xfrm>
              <a:off x="9639836" y="2830399"/>
              <a:ext cx="51748" cy="51748"/>
            </a:xfrm>
            <a:custGeom>
              <a:avLst/>
              <a:gdLst>
                <a:gd name="T0" fmla="*/ 76 w 83"/>
                <a:gd name="T1" fmla="*/ 28 h 83"/>
                <a:gd name="T2" fmla="*/ 28 w 83"/>
                <a:gd name="T3" fmla="*/ 8 h 83"/>
                <a:gd name="T4" fmla="*/ 7 w 83"/>
                <a:gd name="T5" fmla="*/ 55 h 83"/>
                <a:gd name="T6" fmla="*/ 55 w 83"/>
                <a:gd name="T7" fmla="*/ 76 h 83"/>
                <a:gd name="T8" fmla="*/ 76 w 83"/>
                <a:gd name="T9" fmla="*/ 28 h 83"/>
              </a:gdLst>
              <a:ahLst/>
              <a:cxnLst>
                <a:cxn ang="0">
                  <a:pos x="T0" y="T1"/>
                </a:cxn>
                <a:cxn ang="0">
                  <a:pos x="T2" y="T3"/>
                </a:cxn>
                <a:cxn ang="0">
                  <a:pos x="T4" y="T5"/>
                </a:cxn>
                <a:cxn ang="0">
                  <a:pos x="T6" y="T7"/>
                </a:cxn>
                <a:cxn ang="0">
                  <a:pos x="T8" y="T9"/>
                </a:cxn>
              </a:cxnLst>
              <a:rect l="0" t="0" r="r" b="b"/>
              <a:pathLst>
                <a:path w="83" h="83">
                  <a:moveTo>
                    <a:pt x="76" y="28"/>
                  </a:moveTo>
                  <a:cubicBezTo>
                    <a:pt x="68" y="10"/>
                    <a:pt x="47" y="0"/>
                    <a:pt x="28" y="8"/>
                  </a:cubicBezTo>
                  <a:cubicBezTo>
                    <a:pt x="9" y="15"/>
                    <a:pt x="0" y="37"/>
                    <a:pt x="7" y="55"/>
                  </a:cubicBezTo>
                  <a:cubicBezTo>
                    <a:pt x="15" y="74"/>
                    <a:pt x="36" y="83"/>
                    <a:pt x="55" y="76"/>
                  </a:cubicBezTo>
                  <a:cubicBezTo>
                    <a:pt x="74" y="68"/>
                    <a:pt x="83" y="47"/>
                    <a:pt x="76" y="28"/>
                  </a:cubicBez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73" name="Freeform 225"/>
            <p:cNvSpPr>
              <a:spLocks/>
            </p:cNvSpPr>
            <p:nvPr/>
          </p:nvSpPr>
          <p:spPr bwMode="auto">
            <a:xfrm>
              <a:off x="9713449" y="2761522"/>
              <a:ext cx="35349" cy="78715"/>
            </a:xfrm>
            <a:custGeom>
              <a:avLst/>
              <a:gdLst>
                <a:gd name="T0" fmla="*/ 97 w 97"/>
                <a:gd name="T1" fmla="*/ 211 h 216"/>
                <a:gd name="T2" fmla="*/ 12 w 97"/>
                <a:gd name="T3" fmla="*/ 0 h 216"/>
                <a:gd name="T4" fmla="*/ 0 w 97"/>
                <a:gd name="T5" fmla="*/ 5 h 216"/>
                <a:gd name="T6" fmla="*/ 85 w 97"/>
                <a:gd name="T7" fmla="*/ 216 h 216"/>
                <a:gd name="T8" fmla="*/ 97 w 97"/>
                <a:gd name="T9" fmla="*/ 211 h 216"/>
              </a:gdLst>
              <a:ahLst/>
              <a:cxnLst>
                <a:cxn ang="0">
                  <a:pos x="T0" y="T1"/>
                </a:cxn>
                <a:cxn ang="0">
                  <a:pos x="T2" y="T3"/>
                </a:cxn>
                <a:cxn ang="0">
                  <a:pos x="T4" y="T5"/>
                </a:cxn>
                <a:cxn ang="0">
                  <a:pos x="T6" y="T7"/>
                </a:cxn>
                <a:cxn ang="0">
                  <a:pos x="T8" y="T9"/>
                </a:cxn>
              </a:cxnLst>
              <a:rect l="0" t="0" r="r" b="b"/>
              <a:pathLst>
                <a:path w="97" h="216">
                  <a:moveTo>
                    <a:pt x="97" y="211"/>
                  </a:moveTo>
                  <a:lnTo>
                    <a:pt x="12" y="0"/>
                  </a:lnTo>
                  <a:lnTo>
                    <a:pt x="0" y="5"/>
                  </a:lnTo>
                  <a:lnTo>
                    <a:pt x="85" y="216"/>
                  </a:lnTo>
                  <a:lnTo>
                    <a:pt x="97" y="211"/>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74" name="Freeform 226"/>
            <p:cNvSpPr>
              <a:spLocks/>
            </p:cNvSpPr>
            <p:nvPr/>
          </p:nvSpPr>
          <p:spPr bwMode="auto">
            <a:xfrm>
              <a:off x="9726932" y="2756057"/>
              <a:ext cx="35712" cy="78715"/>
            </a:xfrm>
            <a:custGeom>
              <a:avLst/>
              <a:gdLst>
                <a:gd name="T0" fmla="*/ 98 w 98"/>
                <a:gd name="T1" fmla="*/ 211 h 216"/>
                <a:gd name="T2" fmla="*/ 12 w 98"/>
                <a:gd name="T3" fmla="*/ 0 h 216"/>
                <a:gd name="T4" fmla="*/ 0 w 98"/>
                <a:gd name="T5" fmla="*/ 5 h 216"/>
                <a:gd name="T6" fmla="*/ 86 w 98"/>
                <a:gd name="T7" fmla="*/ 216 h 216"/>
                <a:gd name="T8" fmla="*/ 98 w 98"/>
                <a:gd name="T9" fmla="*/ 211 h 216"/>
              </a:gdLst>
              <a:ahLst/>
              <a:cxnLst>
                <a:cxn ang="0">
                  <a:pos x="T0" y="T1"/>
                </a:cxn>
                <a:cxn ang="0">
                  <a:pos x="T2" y="T3"/>
                </a:cxn>
                <a:cxn ang="0">
                  <a:pos x="T4" y="T5"/>
                </a:cxn>
                <a:cxn ang="0">
                  <a:pos x="T6" y="T7"/>
                </a:cxn>
                <a:cxn ang="0">
                  <a:pos x="T8" y="T9"/>
                </a:cxn>
              </a:cxnLst>
              <a:rect l="0" t="0" r="r" b="b"/>
              <a:pathLst>
                <a:path w="98" h="216">
                  <a:moveTo>
                    <a:pt x="98" y="211"/>
                  </a:moveTo>
                  <a:lnTo>
                    <a:pt x="12" y="0"/>
                  </a:lnTo>
                  <a:lnTo>
                    <a:pt x="0" y="5"/>
                  </a:lnTo>
                  <a:lnTo>
                    <a:pt x="86" y="216"/>
                  </a:lnTo>
                  <a:lnTo>
                    <a:pt x="98" y="211"/>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75" name="Freeform 227"/>
            <p:cNvSpPr>
              <a:spLocks/>
            </p:cNvSpPr>
            <p:nvPr/>
          </p:nvSpPr>
          <p:spPr bwMode="auto">
            <a:xfrm>
              <a:off x="9740781" y="2750954"/>
              <a:ext cx="35712" cy="78351"/>
            </a:xfrm>
            <a:custGeom>
              <a:avLst/>
              <a:gdLst>
                <a:gd name="T0" fmla="*/ 98 w 98"/>
                <a:gd name="T1" fmla="*/ 210 h 215"/>
                <a:gd name="T2" fmla="*/ 14 w 98"/>
                <a:gd name="T3" fmla="*/ 0 h 215"/>
                <a:gd name="T4" fmla="*/ 0 w 98"/>
                <a:gd name="T5" fmla="*/ 5 h 215"/>
                <a:gd name="T6" fmla="*/ 86 w 98"/>
                <a:gd name="T7" fmla="*/ 215 h 215"/>
                <a:gd name="T8" fmla="*/ 98 w 98"/>
                <a:gd name="T9" fmla="*/ 210 h 215"/>
              </a:gdLst>
              <a:ahLst/>
              <a:cxnLst>
                <a:cxn ang="0">
                  <a:pos x="T0" y="T1"/>
                </a:cxn>
                <a:cxn ang="0">
                  <a:pos x="T2" y="T3"/>
                </a:cxn>
                <a:cxn ang="0">
                  <a:pos x="T4" y="T5"/>
                </a:cxn>
                <a:cxn ang="0">
                  <a:pos x="T6" y="T7"/>
                </a:cxn>
                <a:cxn ang="0">
                  <a:pos x="T8" y="T9"/>
                </a:cxn>
              </a:cxnLst>
              <a:rect l="0" t="0" r="r" b="b"/>
              <a:pathLst>
                <a:path w="98" h="215">
                  <a:moveTo>
                    <a:pt x="98" y="210"/>
                  </a:moveTo>
                  <a:lnTo>
                    <a:pt x="14" y="0"/>
                  </a:lnTo>
                  <a:lnTo>
                    <a:pt x="0" y="5"/>
                  </a:lnTo>
                  <a:lnTo>
                    <a:pt x="86" y="215"/>
                  </a:lnTo>
                  <a:lnTo>
                    <a:pt x="98" y="210"/>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76" name="Freeform 228"/>
            <p:cNvSpPr>
              <a:spLocks/>
            </p:cNvSpPr>
            <p:nvPr/>
          </p:nvSpPr>
          <p:spPr bwMode="auto">
            <a:xfrm>
              <a:off x="9698507" y="2567286"/>
              <a:ext cx="106047" cy="251451"/>
            </a:xfrm>
            <a:custGeom>
              <a:avLst/>
              <a:gdLst>
                <a:gd name="T0" fmla="*/ 291 w 291"/>
                <a:gd name="T1" fmla="*/ 685 h 690"/>
                <a:gd name="T2" fmla="*/ 13 w 291"/>
                <a:gd name="T3" fmla="*/ 0 h 690"/>
                <a:gd name="T4" fmla="*/ 0 w 291"/>
                <a:gd name="T5" fmla="*/ 5 h 690"/>
                <a:gd name="T6" fmla="*/ 277 w 291"/>
                <a:gd name="T7" fmla="*/ 690 h 690"/>
                <a:gd name="T8" fmla="*/ 291 w 291"/>
                <a:gd name="T9" fmla="*/ 685 h 690"/>
              </a:gdLst>
              <a:ahLst/>
              <a:cxnLst>
                <a:cxn ang="0">
                  <a:pos x="T0" y="T1"/>
                </a:cxn>
                <a:cxn ang="0">
                  <a:pos x="T2" y="T3"/>
                </a:cxn>
                <a:cxn ang="0">
                  <a:pos x="T4" y="T5"/>
                </a:cxn>
                <a:cxn ang="0">
                  <a:pos x="T6" y="T7"/>
                </a:cxn>
                <a:cxn ang="0">
                  <a:pos x="T8" y="T9"/>
                </a:cxn>
              </a:cxnLst>
              <a:rect l="0" t="0" r="r" b="b"/>
              <a:pathLst>
                <a:path w="291" h="690">
                  <a:moveTo>
                    <a:pt x="291" y="685"/>
                  </a:moveTo>
                  <a:lnTo>
                    <a:pt x="13" y="0"/>
                  </a:lnTo>
                  <a:lnTo>
                    <a:pt x="0" y="5"/>
                  </a:lnTo>
                  <a:lnTo>
                    <a:pt x="277" y="690"/>
                  </a:lnTo>
                  <a:lnTo>
                    <a:pt x="291" y="685"/>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77" name="Freeform 229"/>
            <p:cNvSpPr>
              <a:spLocks/>
            </p:cNvSpPr>
            <p:nvPr/>
          </p:nvSpPr>
          <p:spPr bwMode="auto">
            <a:xfrm>
              <a:off x="9711992" y="2562184"/>
              <a:ext cx="106047" cy="251088"/>
            </a:xfrm>
            <a:custGeom>
              <a:avLst/>
              <a:gdLst>
                <a:gd name="T0" fmla="*/ 291 w 291"/>
                <a:gd name="T1" fmla="*/ 683 h 689"/>
                <a:gd name="T2" fmla="*/ 14 w 291"/>
                <a:gd name="T3" fmla="*/ 0 h 689"/>
                <a:gd name="T4" fmla="*/ 0 w 291"/>
                <a:gd name="T5" fmla="*/ 5 h 689"/>
                <a:gd name="T6" fmla="*/ 278 w 291"/>
                <a:gd name="T7" fmla="*/ 689 h 689"/>
                <a:gd name="T8" fmla="*/ 291 w 291"/>
                <a:gd name="T9" fmla="*/ 683 h 689"/>
              </a:gdLst>
              <a:ahLst/>
              <a:cxnLst>
                <a:cxn ang="0">
                  <a:pos x="T0" y="T1"/>
                </a:cxn>
                <a:cxn ang="0">
                  <a:pos x="T2" y="T3"/>
                </a:cxn>
                <a:cxn ang="0">
                  <a:pos x="T4" y="T5"/>
                </a:cxn>
                <a:cxn ang="0">
                  <a:pos x="T6" y="T7"/>
                </a:cxn>
                <a:cxn ang="0">
                  <a:pos x="T8" y="T9"/>
                </a:cxn>
              </a:cxnLst>
              <a:rect l="0" t="0" r="r" b="b"/>
              <a:pathLst>
                <a:path w="291" h="689">
                  <a:moveTo>
                    <a:pt x="291" y="683"/>
                  </a:moveTo>
                  <a:lnTo>
                    <a:pt x="14" y="0"/>
                  </a:lnTo>
                  <a:lnTo>
                    <a:pt x="0" y="5"/>
                  </a:lnTo>
                  <a:lnTo>
                    <a:pt x="278" y="689"/>
                  </a:lnTo>
                  <a:lnTo>
                    <a:pt x="291" y="683"/>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78" name="Freeform 230"/>
            <p:cNvSpPr>
              <a:spLocks/>
            </p:cNvSpPr>
            <p:nvPr/>
          </p:nvSpPr>
          <p:spPr bwMode="auto">
            <a:xfrm>
              <a:off x="9725840" y="2556717"/>
              <a:ext cx="106047" cy="250722"/>
            </a:xfrm>
            <a:custGeom>
              <a:avLst/>
              <a:gdLst>
                <a:gd name="T0" fmla="*/ 291 w 291"/>
                <a:gd name="T1" fmla="*/ 683 h 688"/>
                <a:gd name="T2" fmla="*/ 14 w 291"/>
                <a:gd name="T3" fmla="*/ 0 h 688"/>
                <a:gd name="T4" fmla="*/ 0 w 291"/>
                <a:gd name="T5" fmla="*/ 5 h 688"/>
                <a:gd name="T6" fmla="*/ 277 w 291"/>
                <a:gd name="T7" fmla="*/ 688 h 688"/>
                <a:gd name="T8" fmla="*/ 291 w 291"/>
                <a:gd name="T9" fmla="*/ 683 h 688"/>
              </a:gdLst>
              <a:ahLst/>
              <a:cxnLst>
                <a:cxn ang="0">
                  <a:pos x="T0" y="T1"/>
                </a:cxn>
                <a:cxn ang="0">
                  <a:pos x="T2" y="T3"/>
                </a:cxn>
                <a:cxn ang="0">
                  <a:pos x="T4" y="T5"/>
                </a:cxn>
                <a:cxn ang="0">
                  <a:pos x="T6" y="T7"/>
                </a:cxn>
                <a:cxn ang="0">
                  <a:pos x="T8" y="T9"/>
                </a:cxn>
              </a:cxnLst>
              <a:rect l="0" t="0" r="r" b="b"/>
              <a:pathLst>
                <a:path w="291" h="688">
                  <a:moveTo>
                    <a:pt x="291" y="683"/>
                  </a:moveTo>
                  <a:lnTo>
                    <a:pt x="14" y="0"/>
                  </a:lnTo>
                  <a:lnTo>
                    <a:pt x="0" y="5"/>
                  </a:lnTo>
                  <a:lnTo>
                    <a:pt x="277" y="688"/>
                  </a:lnTo>
                  <a:lnTo>
                    <a:pt x="291" y="683"/>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79" name="Freeform 231"/>
            <p:cNvSpPr>
              <a:spLocks/>
            </p:cNvSpPr>
            <p:nvPr/>
          </p:nvSpPr>
          <p:spPr bwMode="auto">
            <a:xfrm>
              <a:off x="9795080" y="2687546"/>
              <a:ext cx="50290" cy="115157"/>
            </a:xfrm>
            <a:custGeom>
              <a:avLst/>
              <a:gdLst>
                <a:gd name="T0" fmla="*/ 138 w 138"/>
                <a:gd name="T1" fmla="*/ 310 h 316"/>
                <a:gd name="T2" fmla="*/ 12 w 138"/>
                <a:gd name="T3" fmla="*/ 0 h 316"/>
                <a:gd name="T4" fmla="*/ 0 w 138"/>
                <a:gd name="T5" fmla="*/ 6 h 316"/>
                <a:gd name="T6" fmla="*/ 125 w 138"/>
                <a:gd name="T7" fmla="*/ 316 h 316"/>
                <a:gd name="T8" fmla="*/ 138 w 138"/>
                <a:gd name="T9" fmla="*/ 310 h 316"/>
              </a:gdLst>
              <a:ahLst/>
              <a:cxnLst>
                <a:cxn ang="0">
                  <a:pos x="T0" y="T1"/>
                </a:cxn>
                <a:cxn ang="0">
                  <a:pos x="T2" y="T3"/>
                </a:cxn>
                <a:cxn ang="0">
                  <a:pos x="T4" y="T5"/>
                </a:cxn>
                <a:cxn ang="0">
                  <a:pos x="T6" y="T7"/>
                </a:cxn>
                <a:cxn ang="0">
                  <a:pos x="T8" y="T9"/>
                </a:cxn>
              </a:cxnLst>
              <a:rect l="0" t="0" r="r" b="b"/>
              <a:pathLst>
                <a:path w="138" h="316">
                  <a:moveTo>
                    <a:pt x="138" y="310"/>
                  </a:moveTo>
                  <a:lnTo>
                    <a:pt x="12" y="0"/>
                  </a:lnTo>
                  <a:lnTo>
                    <a:pt x="0" y="6"/>
                  </a:lnTo>
                  <a:lnTo>
                    <a:pt x="125" y="316"/>
                  </a:lnTo>
                  <a:lnTo>
                    <a:pt x="138" y="310"/>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80" name="Freeform 232"/>
            <p:cNvSpPr>
              <a:spLocks/>
            </p:cNvSpPr>
            <p:nvPr/>
          </p:nvSpPr>
          <p:spPr bwMode="auto">
            <a:xfrm>
              <a:off x="9753171" y="2545420"/>
              <a:ext cx="106047" cy="251451"/>
            </a:xfrm>
            <a:custGeom>
              <a:avLst/>
              <a:gdLst>
                <a:gd name="T0" fmla="*/ 291 w 291"/>
                <a:gd name="T1" fmla="*/ 685 h 690"/>
                <a:gd name="T2" fmla="*/ 14 w 291"/>
                <a:gd name="T3" fmla="*/ 0 h 690"/>
                <a:gd name="T4" fmla="*/ 0 w 291"/>
                <a:gd name="T5" fmla="*/ 5 h 690"/>
                <a:gd name="T6" fmla="*/ 277 w 291"/>
                <a:gd name="T7" fmla="*/ 690 h 690"/>
                <a:gd name="T8" fmla="*/ 291 w 291"/>
                <a:gd name="T9" fmla="*/ 685 h 690"/>
              </a:gdLst>
              <a:ahLst/>
              <a:cxnLst>
                <a:cxn ang="0">
                  <a:pos x="T0" y="T1"/>
                </a:cxn>
                <a:cxn ang="0">
                  <a:pos x="T2" y="T3"/>
                </a:cxn>
                <a:cxn ang="0">
                  <a:pos x="T4" y="T5"/>
                </a:cxn>
                <a:cxn ang="0">
                  <a:pos x="T6" y="T7"/>
                </a:cxn>
                <a:cxn ang="0">
                  <a:pos x="T8" y="T9"/>
                </a:cxn>
              </a:cxnLst>
              <a:rect l="0" t="0" r="r" b="b"/>
              <a:pathLst>
                <a:path w="291" h="690">
                  <a:moveTo>
                    <a:pt x="291" y="685"/>
                  </a:moveTo>
                  <a:lnTo>
                    <a:pt x="14" y="0"/>
                  </a:lnTo>
                  <a:lnTo>
                    <a:pt x="0" y="5"/>
                  </a:lnTo>
                  <a:lnTo>
                    <a:pt x="277" y="690"/>
                  </a:lnTo>
                  <a:lnTo>
                    <a:pt x="291" y="685"/>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81" name="Freeform 233"/>
            <p:cNvSpPr>
              <a:spLocks/>
            </p:cNvSpPr>
            <p:nvPr/>
          </p:nvSpPr>
          <p:spPr bwMode="auto">
            <a:xfrm>
              <a:off x="9808199" y="2640534"/>
              <a:ext cx="64867" cy="150871"/>
            </a:xfrm>
            <a:custGeom>
              <a:avLst/>
              <a:gdLst>
                <a:gd name="T0" fmla="*/ 178 w 178"/>
                <a:gd name="T1" fmla="*/ 409 h 414"/>
                <a:gd name="T2" fmla="*/ 12 w 178"/>
                <a:gd name="T3" fmla="*/ 0 h 414"/>
                <a:gd name="T4" fmla="*/ 0 w 178"/>
                <a:gd name="T5" fmla="*/ 5 h 414"/>
                <a:gd name="T6" fmla="*/ 164 w 178"/>
                <a:gd name="T7" fmla="*/ 414 h 414"/>
                <a:gd name="T8" fmla="*/ 178 w 178"/>
                <a:gd name="T9" fmla="*/ 409 h 414"/>
              </a:gdLst>
              <a:ahLst/>
              <a:cxnLst>
                <a:cxn ang="0">
                  <a:pos x="T0" y="T1"/>
                </a:cxn>
                <a:cxn ang="0">
                  <a:pos x="T2" y="T3"/>
                </a:cxn>
                <a:cxn ang="0">
                  <a:pos x="T4" y="T5"/>
                </a:cxn>
                <a:cxn ang="0">
                  <a:pos x="T6" y="T7"/>
                </a:cxn>
                <a:cxn ang="0">
                  <a:pos x="T8" y="T9"/>
                </a:cxn>
              </a:cxnLst>
              <a:rect l="0" t="0" r="r" b="b"/>
              <a:pathLst>
                <a:path w="178" h="414">
                  <a:moveTo>
                    <a:pt x="178" y="409"/>
                  </a:moveTo>
                  <a:lnTo>
                    <a:pt x="12" y="0"/>
                  </a:lnTo>
                  <a:lnTo>
                    <a:pt x="0" y="5"/>
                  </a:lnTo>
                  <a:lnTo>
                    <a:pt x="164" y="414"/>
                  </a:lnTo>
                  <a:lnTo>
                    <a:pt x="178" y="409"/>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82" name="Freeform 234"/>
            <p:cNvSpPr>
              <a:spLocks/>
            </p:cNvSpPr>
            <p:nvPr/>
          </p:nvSpPr>
          <p:spPr bwMode="auto">
            <a:xfrm>
              <a:off x="9781231" y="2534852"/>
              <a:ext cx="105318" cy="251088"/>
            </a:xfrm>
            <a:custGeom>
              <a:avLst/>
              <a:gdLst>
                <a:gd name="T0" fmla="*/ 289 w 289"/>
                <a:gd name="T1" fmla="*/ 683 h 689"/>
                <a:gd name="T2" fmla="*/ 12 w 289"/>
                <a:gd name="T3" fmla="*/ 0 h 689"/>
                <a:gd name="T4" fmla="*/ 0 w 289"/>
                <a:gd name="T5" fmla="*/ 5 h 689"/>
                <a:gd name="T6" fmla="*/ 276 w 289"/>
                <a:gd name="T7" fmla="*/ 689 h 689"/>
                <a:gd name="T8" fmla="*/ 289 w 289"/>
                <a:gd name="T9" fmla="*/ 683 h 689"/>
              </a:gdLst>
              <a:ahLst/>
              <a:cxnLst>
                <a:cxn ang="0">
                  <a:pos x="T0" y="T1"/>
                </a:cxn>
                <a:cxn ang="0">
                  <a:pos x="T2" y="T3"/>
                </a:cxn>
                <a:cxn ang="0">
                  <a:pos x="T4" y="T5"/>
                </a:cxn>
                <a:cxn ang="0">
                  <a:pos x="T6" y="T7"/>
                </a:cxn>
                <a:cxn ang="0">
                  <a:pos x="T8" y="T9"/>
                </a:cxn>
              </a:cxnLst>
              <a:rect l="0" t="0" r="r" b="b"/>
              <a:pathLst>
                <a:path w="289" h="689">
                  <a:moveTo>
                    <a:pt x="289" y="683"/>
                  </a:moveTo>
                  <a:lnTo>
                    <a:pt x="12" y="0"/>
                  </a:lnTo>
                  <a:lnTo>
                    <a:pt x="0" y="5"/>
                  </a:lnTo>
                  <a:lnTo>
                    <a:pt x="276" y="689"/>
                  </a:lnTo>
                  <a:lnTo>
                    <a:pt x="289" y="683"/>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83" name="Freeform 235"/>
            <p:cNvSpPr>
              <a:spLocks/>
            </p:cNvSpPr>
            <p:nvPr/>
          </p:nvSpPr>
          <p:spPr bwMode="auto">
            <a:xfrm>
              <a:off x="9808927" y="2523920"/>
              <a:ext cx="105318" cy="251451"/>
            </a:xfrm>
            <a:custGeom>
              <a:avLst/>
              <a:gdLst>
                <a:gd name="T0" fmla="*/ 289 w 289"/>
                <a:gd name="T1" fmla="*/ 685 h 690"/>
                <a:gd name="T2" fmla="*/ 12 w 289"/>
                <a:gd name="T3" fmla="*/ 0 h 690"/>
                <a:gd name="T4" fmla="*/ 0 w 289"/>
                <a:gd name="T5" fmla="*/ 5 h 690"/>
                <a:gd name="T6" fmla="*/ 275 w 289"/>
                <a:gd name="T7" fmla="*/ 690 h 690"/>
                <a:gd name="T8" fmla="*/ 289 w 289"/>
                <a:gd name="T9" fmla="*/ 685 h 690"/>
              </a:gdLst>
              <a:ahLst/>
              <a:cxnLst>
                <a:cxn ang="0">
                  <a:pos x="T0" y="T1"/>
                </a:cxn>
                <a:cxn ang="0">
                  <a:pos x="T2" y="T3"/>
                </a:cxn>
                <a:cxn ang="0">
                  <a:pos x="T4" y="T5"/>
                </a:cxn>
                <a:cxn ang="0">
                  <a:pos x="T6" y="T7"/>
                </a:cxn>
                <a:cxn ang="0">
                  <a:pos x="T8" y="T9"/>
                </a:cxn>
              </a:cxnLst>
              <a:rect l="0" t="0" r="r" b="b"/>
              <a:pathLst>
                <a:path w="289" h="690">
                  <a:moveTo>
                    <a:pt x="289" y="685"/>
                  </a:moveTo>
                  <a:lnTo>
                    <a:pt x="12" y="0"/>
                  </a:lnTo>
                  <a:lnTo>
                    <a:pt x="0" y="5"/>
                  </a:lnTo>
                  <a:lnTo>
                    <a:pt x="275" y="690"/>
                  </a:lnTo>
                  <a:lnTo>
                    <a:pt x="289" y="685"/>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84" name="Freeform 236"/>
            <p:cNvSpPr>
              <a:spLocks/>
            </p:cNvSpPr>
            <p:nvPr/>
          </p:nvSpPr>
          <p:spPr bwMode="auto">
            <a:xfrm>
              <a:off x="9822412" y="2518817"/>
              <a:ext cx="105318" cy="250722"/>
            </a:xfrm>
            <a:custGeom>
              <a:avLst/>
              <a:gdLst>
                <a:gd name="T0" fmla="*/ 289 w 289"/>
                <a:gd name="T1" fmla="*/ 683 h 688"/>
                <a:gd name="T2" fmla="*/ 12 w 289"/>
                <a:gd name="T3" fmla="*/ 0 h 688"/>
                <a:gd name="T4" fmla="*/ 0 w 289"/>
                <a:gd name="T5" fmla="*/ 5 h 688"/>
                <a:gd name="T6" fmla="*/ 277 w 289"/>
                <a:gd name="T7" fmla="*/ 688 h 688"/>
                <a:gd name="T8" fmla="*/ 289 w 289"/>
                <a:gd name="T9" fmla="*/ 683 h 688"/>
              </a:gdLst>
              <a:ahLst/>
              <a:cxnLst>
                <a:cxn ang="0">
                  <a:pos x="T0" y="T1"/>
                </a:cxn>
                <a:cxn ang="0">
                  <a:pos x="T2" y="T3"/>
                </a:cxn>
                <a:cxn ang="0">
                  <a:pos x="T4" y="T5"/>
                </a:cxn>
                <a:cxn ang="0">
                  <a:pos x="T6" y="T7"/>
                </a:cxn>
                <a:cxn ang="0">
                  <a:pos x="T8" y="T9"/>
                </a:cxn>
              </a:cxnLst>
              <a:rect l="0" t="0" r="r" b="b"/>
              <a:pathLst>
                <a:path w="289" h="688">
                  <a:moveTo>
                    <a:pt x="289" y="683"/>
                  </a:moveTo>
                  <a:lnTo>
                    <a:pt x="12" y="0"/>
                  </a:lnTo>
                  <a:lnTo>
                    <a:pt x="0" y="5"/>
                  </a:lnTo>
                  <a:lnTo>
                    <a:pt x="277" y="688"/>
                  </a:lnTo>
                  <a:lnTo>
                    <a:pt x="289" y="683"/>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85" name="Freeform 237"/>
            <p:cNvSpPr>
              <a:spLocks/>
            </p:cNvSpPr>
            <p:nvPr/>
          </p:nvSpPr>
          <p:spPr bwMode="auto">
            <a:xfrm>
              <a:off x="9836260" y="2513352"/>
              <a:ext cx="105318" cy="250722"/>
            </a:xfrm>
            <a:custGeom>
              <a:avLst/>
              <a:gdLst>
                <a:gd name="T0" fmla="*/ 289 w 289"/>
                <a:gd name="T1" fmla="*/ 683 h 688"/>
                <a:gd name="T2" fmla="*/ 12 w 289"/>
                <a:gd name="T3" fmla="*/ 0 h 688"/>
                <a:gd name="T4" fmla="*/ 0 w 289"/>
                <a:gd name="T5" fmla="*/ 5 h 688"/>
                <a:gd name="T6" fmla="*/ 277 w 289"/>
                <a:gd name="T7" fmla="*/ 688 h 688"/>
                <a:gd name="T8" fmla="*/ 289 w 289"/>
                <a:gd name="T9" fmla="*/ 683 h 688"/>
              </a:gdLst>
              <a:ahLst/>
              <a:cxnLst>
                <a:cxn ang="0">
                  <a:pos x="T0" y="T1"/>
                </a:cxn>
                <a:cxn ang="0">
                  <a:pos x="T2" y="T3"/>
                </a:cxn>
                <a:cxn ang="0">
                  <a:pos x="T4" y="T5"/>
                </a:cxn>
                <a:cxn ang="0">
                  <a:pos x="T6" y="T7"/>
                </a:cxn>
                <a:cxn ang="0">
                  <a:pos x="T8" y="T9"/>
                </a:cxn>
              </a:cxnLst>
              <a:rect l="0" t="0" r="r" b="b"/>
              <a:pathLst>
                <a:path w="289" h="688">
                  <a:moveTo>
                    <a:pt x="289" y="683"/>
                  </a:moveTo>
                  <a:lnTo>
                    <a:pt x="12" y="0"/>
                  </a:lnTo>
                  <a:lnTo>
                    <a:pt x="0" y="5"/>
                  </a:lnTo>
                  <a:lnTo>
                    <a:pt x="277" y="688"/>
                  </a:lnTo>
                  <a:lnTo>
                    <a:pt x="289" y="683"/>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86" name="Freeform 238"/>
            <p:cNvSpPr>
              <a:spLocks/>
            </p:cNvSpPr>
            <p:nvPr/>
          </p:nvSpPr>
          <p:spPr bwMode="auto">
            <a:xfrm>
              <a:off x="9897118" y="2624500"/>
              <a:ext cx="58308" cy="134472"/>
            </a:xfrm>
            <a:custGeom>
              <a:avLst/>
              <a:gdLst>
                <a:gd name="T0" fmla="*/ 160 w 160"/>
                <a:gd name="T1" fmla="*/ 364 h 369"/>
                <a:gd name="T2" fmla="*/ 12 w 160"/>
                <a:gd name="T3" fmla="*/ 0 h 369"/>
                <a:gd name="T4" fmla="*/ 0 w 160"/>
                <a:gd name="T5" fmla="*/ 5 h 369"/>
                <a:gd name="T6" fmla="*/ 148 w 160"/>
                <a:gd name="T7" fmla="*/ 369 h 369"/>
                <a:gd name="T8" fmla="*/ 160 w 160"/>
                <a:gd name="T9" fmla="*/ 364 h 369"/>
              </a:gdLst>
              <a:ahLst/>
              <a:cxnLst>
                <a:cxn ang="0">
                  <a:pos x="T0" y="T1"/>
                </a:cxn>
                <a:cxn ang="0">
                  <a:pos x="T2" y="T3"/>
                </a:cxn>
                <a:cxn ang="0">
                  <a:pos x="T4" y="T5"/>
                </a:cxn>
                <a:cxn ang="0">
                  <a:pos x="T6" y="T7"/>
                </a:cxn>
                <a:cxn ang="0">
                  <a:pos x="T8" y="T9"/>
                </a:cxn>
              </a:cxnLst>
              <a:rect l="0" t="0" r="r" b="b"/>
              <a:pathLst>
                <a:path w="160" h="369">
                  <a:moveTo>
                    <a:pt x="160" y="364"/>
                  </a:moveTo>
                  <a:lnTo>
                    <a:pt x="12" y="0"/>
                  </a:lnTo>
                  <a:lnTo>
                    <a:pt x="0" y="5"/>
                  </a:lnTo>
                  <a:lnTo>
                    <a:pt x="148" y="369"/>
                  </a:lnTo>
                  <a:lnTo>
                    <a:pt x="160" y="364"/>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87" name="Freeform 239"/>
            <p:cNvSpPr>
              <a:spLocks/>
            </p:cNvSpPr>
            <p:nvPr/>
          </p:nvSpPr>
          <p:spPr bwMode="auto">
            <a:xfrm>
              <a:off x="9617971" y="2800152"/>
              <a:ext cx="665799" cy="677097"/>
            </a:xfrm>
            <a:custGeom>
              <a:avLst/>
              <a:gdLst>
                <a:gd name="T0" fmla="*/ 18 w 1068"/>
                <a:gd name="T1" fmla="*/ 392 h 1091"/>
                <a:gd name="T2" fmla="*/ 491 w 1068"/>
                <a:gd name="T3" fmla="*/ 13 h 1091"/>
                <a:gd name="T4" fmla="*/ 542 w 1068"/>
                <a:gd name="T5" fmla="*/ 18 h 1091"/>
                <a:gd name="T6" fmla="*/ 1055 w 1068"/>
                <a:gd name="T7" fmla="*/ 649 h 1091"/>
                <a:gd name="T8" fmla="*/ 1050 w 1068"/>
                <a:gd name="T9" fmla="*/ 700 h 1091"/>
                <a:gd name="T10" fmla="*/ 577 w 1068"/>
                <a:gd name="T11" fmla="*/ 1079 h 1091"/>
                <a:gd name="T12" fmla="*/ 526 w 1068"/>
                <a:gd name="T13" fmla="*/ 1073 h 1091"/>
                <a:gd name="T14" fmla="*/ 12 w 1068"/>
                <a:gd name="T15" fmla="*/ 442 h 1091"/>
                <a:gd name="T16" fmla="*/ 18 w 1068"/>
                <a:gd name="T17" fmla="*/ 392 h 1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1091">
                  <a:moveTo>
                    <a:pt x="18" y="392"/>
                  </a:moveTo>
                  <a:cubicBezTo>
                    <a:pt x="491" y="13"/>
                    <a:pt x="491" y="13"/>
                    <a:pt x="491" y="13"/>
                  </a:cubicBezTo>
                  <a:cubicBezTo>
                    <a:pt x="506" y="0"/>
                    <a:pt x="529" y="3"/>
                    <a:pt x="542" y="18"/>
                  </a:cubicBezTo>
                  <a:cubicBezTo>
                    <a:pt x="1055" y="649"/>
                    <a:pt x="1055" y="649"/>
                    <a:pt x="1055" y="649"/>
                  </a:cubicBezTo>
                  <a:cubicBezTo>
                    <a:pt x="1068" y="664"/>
                    <a:pt x="1065" y="687"/>
                    <a:pt x="1050" y="700"/>
                  </a:cubicBezTo>
                  <a:cubicBezTo>
                    <a:pt x="577" y="1079"/>
                    <a:pt x="577" y="1079"/>
                    <a:pt x="577" y="1079"/>
                  </a:cubicBezTo>
                  <a:cubicBezTo>
                    <a:pt x="562" y="1091"/>
                    <a:pt x="539" y="1089"/>
                    <a:pt x="526" y="1073"/>
                  </a:cubicBezTo>
                  <a:cubicBezTo>
                    <a:pt x="12" y="442"/>
                    <a:pt x="12" y="442"/>
                    <a:pt x="12" y="442"/>
                  </a:cubicBezTo>
                  <a:cubicBezTo>
                    <a:pt x="0" y="427"/>
                    <a:pt x="2" y="404"/>
                    <a:pt x="18" y="392"/>
                  </a:cubicBezTo>
                  <a:close/>
                </a:path>
              </a:pathLst>
            </a:custGeom>
            <a:solidFill>
              <a:srgbClr val="4141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88" name="Freeform 241"/>
            <p:cNvSpPr>
              <a:spLocks/>
            </p:cNvSpPr>
            <p:nvPr/>
          </p:nvSpPr>
          <p:spPr bwMode="auto">
            <a:xfrm>
              <a:off x="9662795" y="2845340"/>
              <a:ext cx="576151" cy="586719"/>
            </a:xfrm>
            <a:custGeom>
              <a:avLst/>
              <a:gdLst>
                <a:gd name="T0" fmla="*/ 760 w 1581"/>
                <a:gd name="T1" fmla="*/ 0 h 1610"/>
                <a:gd name="T2" fmla="*/ 1581 w 1581"/>
                <a:gd name="T3" fmla="*/ 1003 h 1610"/>
                <a:gd name="T4" fmla="*/ 821 w 1581"/>
                <a:gd name="T5" fmla="*/ 1610 h 1610"/>
                <a:gd name="T6" fmla="*/ 0 w 1581"/>
                <a:gd name="T7" fmla="*/ 607 h 1610"/>
                <a:gd name="T8" fmla="*/ 760 w 1581"/>
                <a:gd name="T9" fmla="*/ 0 h 1610"/>
              </a:gdLst>
              <a:ahLst/>
              <a:cxnLst>
                <a:cxn ang="0">
                  <a:pos x="T0" y="T1"/>
                </a:cxn>
                <a:cxn ang="0">
                  <a:pos x="T2" y="T3"/>
                </a:cxn>
                <a:cxn ang="0">
                  <a:pos x="T4" y="T5"/>
                </a:cxn>
                <a:cxn ang="0">
                  <a:pos x="T6" y="T7"/>
                </a:cxn>
                <a:cxn ang="0">
                  <a:pos x="T8" y="T9"/>
                </a:cxn>
              </a:cxnLst>
              <a:rect l="0" t="0" r="r" b="b"/>
              <a:pathLst>
                <a:path w="1581" h="1610">
                  <a:moveTo>
                    <a:pt x="760" y="0"/>
                  </a:moveTo>
                  <a:lnTo>
                    <a:pt x="1581" y="1003"/>
                  </a:lnTo>
                  <a:lnTo>
                    <a:pt x="821" y="1610"/>
                  </a:lnTo>
                  <a:lnTo>
                    <a:pt x="0" y="607"/>
                  </a:lnTo>
                  <a:lnTo>
                    <a:pt x="76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89" name="Freeform 242"/>
            <p:cNvSpPr>
              <a:spLocks/>
            </p:cNvSpPr>
            <p:nvPr/>
          </p:nvSpPr>
          <p:spPr bwMode="auto">
            <a:xfrm>
              <a:off x="10104109" y="3327106"/>
              <a:ext cx="9475" cy="9839"/>
            </a:xfrm>
            <a:custGeom>
              <a:avLst/>
              <a:gdLst>
                <a:gd name="T0" fmla="*/ 2 w 15"/>
                <a:gd name="T1" fmla="*/ 12 h 16"/>
                <a:gd name="T2" fmla="*/ 3 w 15"/>
                <a:gd name="T3" fmla="*/ 3 h 16"/>
                <a:gd name="T4" fmla="*/ 13 w 15"/>
                <a:gd name="T5" fmla="*/ 4 h 16"/>
                <a:gd name="T6" fmla="*/ 12 w 15"/>
                <a:gd name="T7" fmla="*/ 13 h 16"/>
                <a:gd name="T8" fmla="*/ 2 w 15"/>
                <a:gd name="T9" fmla="*/ 12 h 16"/>
              </a:gdLst>
              <a:ahLst/>
              <a:cxnLst>
                <a:cxn ang="0">
                  <a:pos x="T0" y="T1"/>
                </a:cxn>
                <a:cxn ang="0">
                  <a:pos x="T2" y="T3"/>
                </a:cxn>
                <a:cxn ang="0">
                  <a:pos x="T4" y="T5"/>
                </a:cxn>
                <a:cxn ang="0">
                  <a:pos x="T6" y="T7"/>
                </a:cxn>
                <a:cxn ang="0">
                  <a:pos x="T8" y="T9"/>
                </a:cxn>
              </a:cxnLst>
              <a:rect l="0" t="0" r="r" b="b"/>
              <a:pathLst>
                <a:path w="15" h="16">
                  <a:moveTo>
                    <a:pt x="2" y="12"/>
                  </a:moveTo>
                  <a:cubicBezTo>
                    <a:pt x="0" y="9"/>
                    <a:pt x="0" y="5"/>
                    <a:pt x="3" y="3"/>
                  </a:cubicBezTo>
                  <a:cubicBezTo>
                    <a:pt x="6" y="0"/>
                    <a:pt x="11" y="1"/>
                    <a:pt x="13" y="4"/>
                  </a:cubicBezTo>
                  <a:cubicBezTo>
                    <a:pt x="15" y="7"/>
                    <a:pt x="15" y="11"/>
                    <a:pt x="12" y="13"/>
                  </a:cubicBezTo>
                  <a:cubicBezTo>
                    <a:pt x="9" y="16"/>
                    <a:pt x="5" y="15"/>
                    <a:pt x="2" y="12"/>
                  </a:cubicBezTo>
                  <a:close/>
                </a:path>
              </a:pathLst>
            </a:custGeom>
            <a:solidFill>
              <a:srgbClr val="232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pic>
          <p:nvPicPr>
            <p:cNvPr id="290" name="Picture 24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1923" y="3324556"/>
              <a:ext cx="14941" cy="14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1" name="Picture 24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74308" y="2928428"/>
              <a:ext cx="39358" cy="37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 name="Freeform 245"/>
            <p:cNvSpPr>
              <a:spLocks/>
            </p:cNvSpPr>
            <p:nvPr/>
          </p:nvSpPr>
          <p:spPr bwMode="auto">
            <a:xfrm>
              <a:off x="9774308" y="2926607"/>
              <a:ext cx="32434" cy="32434"/>
            </a:xfrm>
            <a:custGeom>
              <a:avLst/>
              <a:gdLst>
                <a:gd name="T0" fmla="*/ 4 w 52"/>
                <a:gd name="T1" fmla="*/ 18 h 52"/>
                <a:gd name="T2" fmla="*/ 23 w 52"/>
                <a:gd name="T3" fmla="*/ 3 h 52"/>
                <a:gd name="T4" fmla="*/ 34 w 52"/>
                <a:gd name="T5" fmla="*/ 4 h 52"/>
                <a:gd name="T6" fmla="*/ 49 w 52"/>
                <a:gd name="T7" fmla="*/ 23 h 52"/>
                <a:gd name="T8" fmla="*/ 48 w 52"/>
                <a:gd name="T9" fmla="*/ 34 h 52"/>
                <a:gd name="T10" fmla="*/ 29 w 52"/>
                <a:gd name="T11" fmla="*/ 49 h 52"/>
                <a:gd name="T12" fmla="*/ 18 w 52"/>
                <a:gd name="T13" fmla="*/ 48 h 52"/>
                <a:gd name="T14" fmla="*/ 3 w 52"/>
                <a:gd name="T15" fmla="*/ 29 h 52"/>
                <a:gd name="T16" fmla="*/ 4 w 52"/>
                <a:gd name="T17" fmla="*/ 1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52">
                  <a:moveTo>
                    <a:pt x="4" y="18"/>
                  </a:moveTo>
                  <a:cubicBezTo>
                    <a:pt x="23" y="3"/>
                    <a:pt x="23" y="3"/>
                    <a:pt x="23" y="3"/>
                  </a:cubicBezTo>
                  <a:cubicBezTo>
                    <a:pt x="26" y="0"/>
                    <a:pt x="31" y="1"/>
                    <a:pt x="34" y="4"/>
                  </a:cubicBezTo>
                  <a:cubicBezTo>
                    <a:pt x="49" y="23"/>
                    <a:pt x="49" y="23"/>
                    <a:pt x="49" y="23"/>
                  </a:cubicBezTo>
                  <a:cubicBezTo>
                    <a:pt x="52" y="26"/>
                    <a:pt x="52" y="31"/>
                    <a:pt x="48" y="34"/>
                  </a:cubicBezTo>
                  <a:cubicBezTo>
                    <a:pt x="29" y="49"/>
                    <a:pt x="29" y="49"/>
                    <a:pt x="29" y="49"/>
                  </a:cubicBezTo>
                  <a:cubicBezTo>
                    <a:pt x="26" y="52"/>
                    <a:pt x="21" y="51"/>
                    <a:pt x="18" y="48"/>
                  </a:cubicBezTo>
                  <a:cubicBezTo>
                    <a:pt x="3" y="29"/>
                    <a:pt x="3" y="29"/>
                    <a:pt x="3" y="29"/>
                  </a:cubicBezTo>
                  <a:cubicBezTo>
                    <a:pt x="0" y="26"/>
                    <a:pt x="0" y="21"/>
                    <a:pt x="4" y="18"/>
                  </a:cubicBezTo>
                  <a:close/>
                </a:path>
              </a:pathLst>
            </a:custGeom>
            <a:solidFill>
              <a:srgbClr val="929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93" name="Freeform 246"/>
            <p:cNvSpPr>
              <a:spLocks noEditPoints="1"/>
            </p:cNvSpPr>
            <p:nvPr/>
          </p:nvSpPr>
          <p:spPr bwMode="auto">
            <a:xfrm>
              <a:off x="9744060" y="3012245"/>
              <a:ext cx="275868" cy="335268"/>
            </a:xfrm>
            <a:custGeom>
              <a:avLst/>
              <a:gdLst>
                <a:gd name="T0" fmla="*/ 94 w 443"/>
                <a:gd name="T1" fmla="*/ 290 h 540"/>
                <a:gd name="T2" fmla="*/ 127 w 443"/>
                <a:gd name="T3" fmla="*/ 286 h 540"/>
                <a:gd name="T4" fmla="*/ 197 w 443"/>
                <a:gd name="T5" fmla="*/ 420 h 540"/>
                <a:gd name="T6" fmla="*/ 189 w 443"/>
                <a:gd name="T7" fmla="*/ 377 h 540"/>
                <a:gd name="T8" fmla="*/ 243 w 443"/>
                <a:gd name="T9" fmla="*/ 385 h 540"/>
                <a:gd name="T10" fmla="*/ 232 w 443"/>
                <a:gd name="T11" fmla="*/ 440 h 540"/>
                <a:gd name="T12" fmla="*/ 187 w 443"/>
                <a:gd name="T13" fmla="*/ 374 h 540"/>
                <a:gd name="T14" fmla="*/ 142 w 443"/>
                <a:gd name="T15" fmla="*/ 286 h 540"/>
                <a:gd name="T16" fmla="*/ 105 w 443"/>
                <a:gd name="T17" fmla="*/ 255 h 540"/>
                <a:gd name="T18" fmla="*/ 66 w 443"/>
                <a:gd name="T19" fmla="*/ 219 h 540"/>
                <a:gd name="T20" fmla="*/ 11 w 443"/>
                <a:gd name="T21" fmla="*/ 135 h 540"/>
                <a:gd name="T22" fmla="*/ 40 w 443"/>
                <a:gd name="T23" fmla="*/ 138 h 540"/>
                <a:gd name="T24" fmla="*/ 117 w 443"/>
                <a:gd name="T25" fmla="*/ 150 h 540"/>
                <a:gd name="T26" fmla="*/ 186 w 443"/>
                <a:gd name="T27" fmla="*/ 140 h 540"/>
                <a:gd name="T28" fmla="*/ 193 w 443"/>
                <a:gd name="T29" fmla="*/ 206 h 540"/>
                <a:gd name="T30" fmla="*/ 228 w 443"/>
                <a:gd name="T31" fmla="*/ 234 h 540"/>
                <a:gd name="T32" fmla="*/ 313 w 443"/>
                <a:gd name="T33" fmla="*/ 210 h 540"/>
                <a:gd name="T34" fmla="*/ 264 w 443"/>
                <a:gd name="T35" fmla="*/ 301 h 540"/>
                <a:gd name="T36" fmla="*/ 190 w 443"/>
                <a:gd name="T37" fmla="*/ 262 h 540"/>
                <a:gd name="T38" fmla="*/ 217 w 443"/>
                <a:gd name="T39" fmla="*/ 287 h 540"/>
                <a:gd name="T40" fmla="*/ 196 w 443"/>
                <a:gd name="T41" fmla="*/ 313 h 540"/>
                <a:gd name="T42" fmla="*/ 191 w 443"/>
                <a:gd name="T43" fmla="*/ 304 h 540"/>
                <a:gd name="T44" fmla="*/ 271 w 443"/>
                <a:gd name="T45" fmla="*/ 208 h 540"/>
                <a:gd name="T46" fmla="*/ 178 w 443"/>
                <a:gd name="T47" fmla="*/ 253 h 540"/>
                <a:gd name="T48" fmla="*/ 112 w 443"/>
                <a:gd name="T49" fmla="*/ 194 h 540"/>
                <a:gd name="T50" fmla="*/ 268 w 443"/>
                <a:gd name="T51" fmla="*/ 481 h 540"/>
                <a:gd name="T52" fmla="*/ 272 w 443"/>
                <a:gd name="T53" fmla="*/ 489 h 540"/>
                <a:gd name="T54" fmla="*/ 371 w 443"/>
                <a:gd name="T55" fmla="*/ 282 h 540"/>
                <a:gd name="T56" fmla="*/ 338 w 443"/>
                <a:gd name="T57" fmla="*/ 342 h 540"/>
                <a:gd name="T58" fmla="*/ 333 w 443"/>
                <a:gd name="T59" fmla="*/ 379 h 540"/>
                <a:gd name="T60" fmla="*/ 278 w 443"/>
                <a:gd name="T61" fmla="*/ 391 h 540"/>
                <a:gd name="T62" fmla="*/ 292 w 443"/>
                <a:gd name="T63" fmla="*/ 432 h 540"/>
                <a:gd name="T64" fmla="*/ 271 w 443"/>
                <a:gd name="T65" fmla="*/ 459 h 540"/>
                <a:gd name="T66" fmla="*/ 312 w 443"/>
                <a:gd name="T67" fmla="*/ 504 h 540"/>
                <a:gd name="T68" fmla="*/ 358 w 443"/>
                <a:gd name="T69" fmla="*/ 510 h 540"/>
                <a:gd name="T70" fmla="*/ 343 w 443"/>
                <a:gd name="T71" fmla="*/ 454 h 540"/>
                <a:gd name="T72" fmla="*/ 359 w 443"/>
                <a:gd name="T73" fmla="*/ 362 h 540"/>
                <a:gd name="T74" fmla="*/ 284 w 443"/>
                <a:gd name="T75" fmla="*/ 492 h 540"/>
                <a:gd name="T76" fmla="*/ 243 w 443"/>
                <a:gd name="T77" fmla="*/ 462 h 540"/>
                <a:gd name="T78" fmla="*/ 229 w 443"/>
                <a:gd name="T79" fmla="*/ 462 h 540"/>
                <a:gd name="T80" fmla="*/ 245 w 443"/>
                <a:gd name="T81" fmla="*/ 472 h 540"/>
                <a:gd name="T82" fmla="*/ 122 w 443"/>
                <a:gd name="T83" fmla="*/ 138 h 540"/>
                <a:gd name="T84" fmla="*/ 87 w 443"/>
                <a:gd name="T85" fmla="*/ 134 h 540"/>
                <a:gd name="T86" fmla="*/ 153 w 443"/>
                <a:gd name="T87" fmla="*/ 68 h 540"/>
                <a:gd name="T88" fmla="*/ 12 w 443"/>
                <a:gd name="T89" fmla="*/ 109 h 540"/>
                <a:gd name="T90" fmla="*/ 207 w 443"/>
                <a:gd name="T91" fmla="*/ 168 h 540"/>
                <a:gd name="T92" fmla="*/ 440 w 443"/>
                <a:gd name="T93" fmla="*/ 269 h 540"/>
                <a:gd name="T94" fmla="*/ 230 w 443"/>
                <a:gd name="T95" fmla="*/ 77 h 540"/>
                <a:gd name="T96" fmla="*/ 192 w 443"/>
                <a:gd name="T97" fmla="*/ 103 h 540"/>
                <a:gd name="T98" fmla="*/ 427 w 443"/>
                <a:gd name="T99" fmla="*/ 265 h 540"/>
                <a:gd name="T100" fmla="*/ 186 w 443"/>
                <a:gd name="T101" fmla="*/ 100 h 540"/>
                <a:gd name="T102" fmla="*/ 155 w 443"/>
                <a:gd name="T103" fmla="*/ 72 h 540"/>
                <a:gd name="T104" fmla="*/ 175 w 443"/>
                <a:gd name="T105" fmla="*/ 122 h 540"/>
                <a:gd name="T106" fmla="*/ 170 w 443"/>
                <a:gd name="T107" fmla="*/ 101 h 540"/>
                <a:gd name="T108" fmla="*/ 283 w 443"/>
                <a:gd name="T109" fmla="*/ 380 h 540"/>
                <a:gd name="T110" fmla="*/ 261 w 443"/>
                <a:gd name="T111" fmla="*/ 423 h 540"/>
                <a:gd name="T112" fmla="*/ 245 w 443"/>
                <a:gd name="T113" fmla="*/ 427 h 540"/>
                <a:gd name="T114" fmla="*/ 276 w 443"/>
                <a:gd name="T115" fmla="*/ 459 h 540"/>
                <a:gd name="T116" fmla="*/ 197 w 443"/>
                <a:gd name="T117" fmla="*/ 380 h 540"/>
                <a:gd name="T118" fmla="*/ 212 w 443"/>
                <a:gd name="T119" fmla="*/ 361 h 540"/>
                <a:gd name="T120" fmla="*/ 218 w 443"/>
                <a:gd name="T121" fmla="*/ 327 h 540"/>
                <a:gd name="T122" fmla="*/ 348 w 443"/>
                <a:gd name="T123" fmla="*/ 506 h 540"/>
                <a:gd name="T124" fmla="*/ 275 w 443"/>
                <a:gd name="T125" fmla="*/ 477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3" h="540">
                  <a:moveTo>
                    <a:pt x="101" y="296"/>
                  </a:moveTo>
                  <a:cubicBezTo>
                    <a:pt x="101" y="296"/>
                    <a:pt x="101" y="296"/>
                    <a:pt x="101" y="296"/>
                  </a:cubicBezTo>
                  <a:cubicBezTo>
                    <a:pt x="101" y="296"/>
                    <a:pt x="101" y="296"/>
                    <a:pt x="101" y="296"/>
                  </a:cubicBezTo>
                  <a:close/>
                  <a:moveTo>
                    <a:pt x="101" y="291"/>
                  </a:moveTo>
                  <a:cubicBezTo>
                    <a:pt x="101" y="291"/>
                    <a:pt x="101" y="291"/>
                    <a:pt x="101" y="291"/>
                  </a:cubicBezTo>
                  <a:cubicBezTo>
                    <a:pt x="101" y="292"/>
                    <a:pt x="101" y="292"/>
                    <a:pt x="101" y="292"/>
                  </a:cubicBezTo>
                  <a:cubicBezTo>
                    <a:pt x="101" y="293"/>
                    <a:pt x="101" y="293"/>
                    <a:pt x="102" y="293"/>
                  </a:cubicBezTo>
                  <a:cubicBezTo>
                    <a:pt x="102" y="293"/>
                    <a:pt x="102" y="293"/>
                    <a:pt x="102" y="293"/>
                  </a:cubicBezTo>
                  <a:cubicBezTo>
                    <a:pt x="102" y="292"/>
                    <a:pt x="102" y="292"/>
                    <a:pt x="101" y="291"/>
                  </a:cubicBezTo>
                  <a:close/>
                  <a:moveTo>
                    <a:pt x="184" y="379"/>
                  </a:moveTo>
                  <a:cubicBezTo>
                    <a:pt x="184" y="379"/>
                    <a:pt x="184" y="379"/>
                    <a:pt x="184" y="379"/>
                  </a:cubicBezTo>
                  <a:cubicBezTo>
                    <a:pt x="183" y="379"/>
                    <a:pt x="183" y="379"/>
                    <a:pt x="183" y="379"/>
                  </a:cubicBezTo>
                  <a:lnTo>
                    <a:pt x="184" y="379"/>
                  </a:lnTo>
                  <a:close/>
                  <a:moveTo>
                    <a:pt x="99" y="293"/>
                  </a:moveTo>
                  <a:cubicBezTo>
                    <a:pt x="99" y="293"/>
                    <a:pt x="99" y="293"/>
                    <a:pt x="99" y="293"/>
                  </a:cubicBezTo>
                  <a:cubicBezTo>
                    <a:pt x="99" y="293"/>
                    <a:pt x="99" y="293"/>
                    <a:pt x="99" y="293"/>
                  </a:cubicBezTo>
                  <a:cubicBezTo>
                    <a:pt x="100" y="293"/>
                    <a:pt x="100" y="293"/>
                    <a:pt x="100" y="293"/>
                  </a:cubicBezTo>
                  <a:cubicBezTo>
                    <a:pt x="100" y="293"/>
                    <a:pt x="100" y="293"/>
                    <a:pt x="100" y="293"/>
                  </a:cubicBezTo>
                  <a:cubicBezTo>
                    <a:pt x="100" y="292"/>
                    <a:pt x="100" y="292"/>
                    <a:pt x="100" y="292"/>
                  </a:cubicBezTo>
                  <a:cubicBezTo>
                    <a:pt x="99" y="291"/>
                    <a:pt x="99" y="291"/>
                    <a:pt x="99" y="291"/>
                  </a:cubicBezTo>
                  <a:cubicBezTo>
                    <a:pt x="99" y="291"/>
                    <a:pt x="99" y="291"/>
                    <a:pt x="99" y="291"/>
                  </a:cubicBezTo>
                  <a:cubicBezTo>
                    <a:pt x="99" y="291"/>
                    <a:pt x="99" y="291"/>
                    <a:pt x="99" y="291"/>
                  </a:cubicBezTo>
                  <a:cubicBezTo>
                    <a:pt x="99" y="291"/>
                    <a:pt x="99" y="291"/>
                    <a:pt x="99" y="291"/>
                  </a:cubicBezTo>
                  <a:cubicBezTo>
                    <a:pt x="98" y="291"/>
                    <a:pt x="98" y="291"/>
                    <a:pt x="98" y="292"/>
                  </a:cubicBezTo>
                  <a:cubicBezTo>
                    <a:pt x="97" y="291"/>
                    <a:pt x="97" y="291"/>
                    <a:pt x="97" y="291"/>
                  </a:cubicBezTo>
                  <a:cubicBezTo>
                    <a:pt x="97" y="291"/>
                    <a:pt x="97" y="291"/>
                    <a:pt x="97" y="291"/>
                  </a:cubicBezTo>
                  <a:cubicBezTo>
                    <a:pt x="97" y="291"/>
                    <a:pt x="97" y="291"/>
                    <a:pt x="97" y="291"/>
                  </a:cubicBezTo>
                  <a:cubicBezTo>
                    <a:pt x="97" y="291"/>
                    <a:pt x="97" y="291"/>
                    <a:pt x="97" y="291"/>
                  </a:cubicBezTo>
                  <a:cubicBezTo>
                    <a:pt x="97" y="290"/>
                    <a:pt x="97" y="290"/>
                    <a:pt x="97" y="290"/>
                  </a:cubicBezTo>
                  <a:cubicBezTo>
                    <a:pt x="96" y="291"/>
                    <a:pt x="96" y="291"/>
                    <a:pt x="96" y="291"/>
                  </a:cubicBezTo>
                  <a:cubicBezTo>
                    <a:pt x="96" y="291"/>
                    <a:pt x="96" y="291"/>
                    <a:pt x="96" y="291"/>
                  </a:cubicBezTo>
                  <a:cubicBezTo>
                    <a:pt x="96" y="291"/>
                    <a:pt x="96" y="291"/>
                    <a:pt x="96" y="291"/>
                  </a:cubicBezTo>
                  <a:cubicBezTo>
                    <a:pt x="96" y="291"/>
                    <a:pt x="96" y="291"/>
                    <a:pt x="96" y="291"/>
                  </a:cubicBezTo>
                  <a:cubicBezTo>
                    <a:pt x="97" y="292"/>
                    <a:pt x="97" y="292"/>
                    <a:pt x="97" y="292"/>
                  </a:cubicBezTo>
                  <a:cubicBezTo>
                    <a:pt x="96" y="292"/>
                    <a:pt x="96" y="292"/>
                    <a:pt x="96" y="292"/>
                  </a:cubicBezTo>
                  <a:cubicBezTo>
                    <a:pt x="97" y="293"/>
                    <a:pt x="97" y="293"/>
                    <a:pt x="97" y="293"/>
                  </a:cubicBezTo>
                  <a:cubicBezTo>
                    <a:pt x="97" y="293"/>
                    <a:pt x="97" y="293"/>
                    <a:pt x="97" y="293"/>
                  </a:cubicBezTo>
                  <a:cubicBezTo>
                    <a:pt x="98" y="294"/>
                    <a:pt x="98" y="293"/>
                    <a:pt x="98" y="293"/>
                  </a:cubicBezTo>
                  <a:lnTo>
                    <a:pt x="99" y="293"/>
                  </a:lnTo>
                  <a:close/>
                  <a:moveTo>
                    <a:pt x="100" y="298"/>
                  </a:moveTo>
                  <a:cubicBezTo>
                    <a:pt x="99" y="297"/>
                    <a:pt x="99" y="297"/>
                    <a:pt x="99" y="297"/>
                  </a:cubicBezTo>
                  <a:cubicBezTo>
                    <a:pt x="99" y="297"/>
                    <a:pt x="99" y="297"/>
                    <a:pt x="99" y="297"/>
                  </a:cubicBezTo>
                  <a:cubicBezTo>
                    <a:pt x="99" y="297"/>
                    <a:pt x="99" y="297"/>
                    <a:pt x="99" y="297"/>
                  </a:cubicBezTo>
                  <a:cubicBezTo>
                    <a:pt x="99" y="298"/>
                    <a:pt x="99" y="299"/>
                    <a:pt x="100" y="299"/>
                  </a:cubicBezTo>
                  <a:cubicBezTo>
                    <a:pt x="100" y="299"/>
                    <a:pt x="100" y="299"/>
                    <a:pt x="100" y="299"/>
                  </a:cubicBezTo>
                  <a:cubicBezTo>
                    <a:pt x="100" y="299"/>
                    <a:pt x="100" y="299"/>
                    <a:pt x="100" y="299"/>
                  </a:cubicBezTo>
                  <a:lnTo>
                    <a:pt x="100" y="298"/>
                  </a:lnTo>
                  <a:close/>
                  <a:moveTo>
                    <a:pt x="101" y="298"/>
                  </a:moveTo>
                  <a:cubicBezTo>
                    <a:pt x="101" y="298"/>
                    <a:pt x="101" y="298"/>
                    <a:pt x="101" y="298"/>
                  </a:cubicBezTo>
                  <a:cubicBezTo>
                    <a:pt x="101" y="299"/>
                    <a:pt x="101" y="299"/>
                    <a:pt x="101" y="299"/>
                  </a:cubicBezTo>
                  <a:cubicBezTo>
                    <a:pt x="102" y="298"/>
                    <a:pt x="102" y="298"/>
                    <a:pt x="102" y="298"/>
                  </a:cubicBezTo>
                  <a:cubicBezTo>
                    <a:pt x="101" y="298"/>
                    <a:pt x="101" y="298"/>
                    <a:pt x="101" y="298"/>
                  </a:cubicBezTo>
                  <a:cubicBezTo>
                    <a:pt x="101" y="298"/>
                    <a:pt x="101" y="298"/>
                    <a:pt x="101" y="298"/>
                  </a:cubicBezTo>
                  <a:cubicBezTo>
                    <a:pt x="101" y="297"/>
                    <a:pt x="101" y="297"/>
                    <a:pt x="101" y="297"/>
                  </a:cubicBezTo>
                  <a:cubicBezTo>
                    <a:pt x="100" y="298"/>
                    <a:pt x="100" y="298"/>
                    <a:pt x="100" y="298"/>
                  </a:cubicBezTo>
                  <a:cubicBezTo>
                    <a:pt x="101" y="298"/>
                    <a:pt x="101" y="298"/>
                    <a:pt x="101" y="298"/>
                  </a:cubicBezTo>
                  <a:close/>
                  <a:moveTo>
                    <a:pt x="202" y="425"/>
                  </a:moveTo>
                  <a:cubicBezTo>
                    <a:pt x="202" y="425"/>
                    <a:pt x="202" y="425"/>
                    <a:pt x="202" y="425"/>
                  </a:cubicBezTo>
                  <a:cubicBezTo>
                    <a:pt x="202" y="426"/>
                    <a:pt x="202" y="426"/>
                    <a:pt x="202" y="426"/>
                  </a:cubicBezTo>
                  <a:cubicBezTo>
                    <a:pt x="202" y="426"/>
                    <a:pt x="202" y="426"/>
                    <a:pt x="202" y="426"/>
                  </a:cubicBezTo>
                  <a:cubicBezTo>
                    <a:pt x="202" y="427"/>
                    <a:pt x="202" y="427"/>
                    <a:pt x="202" y="427"/>
                  </a:cubicBezTo>
                  <a:cubicBezTo>
                    <a:pt x="202" y="427"/>
                    <a:pt x="202" y="427"/>
                    <a:pt x="202" y="427"/>
                  </a:cubicBezTo>
                  <a:cubicBezTo>
                    <a:pt x="202" y="427"/>
                    <a:pt x="202" y="427"/>
                    <a:pt x="202" y="427"/>
                  </a:cubicBezTo>
                  <a:cubicBezTo>
                    <a:pt x="202" y="427"/>
                    <a:pt x="202" y="427"/>
                    <a:pt x="202" y="427"/>
                  </a:cubicBezTo>
                  <a:cubicBezTo>
                    <a:pt x="202" y="427"/>
                    <a:pt x="202" y="427"/>
                    <a:pt x="202" y="427"/>
                  </a:cubicBezTo>
                  <a:cubicBezTo>
                    <a:pt x="202" y="428"/>
                    <a:pt x="202" y="428"/>
                    <a:pt x="202" y="428"/>
                  </a:cubicBezTo>
                  <a:cubicBezTo>
                    <a:pt x="202" y="428"/>
                    <a:pt x="202" y="428"/>
                    <a:pt x="202" y="428"/>
                  </a:cubicBezTo>
                  <a:cubicBezTo>
                    <a:pt x="202" y="429"/>
                    <a:pt x="203" y="429"/>
                    <a:pt x="203" y="429"/>
                  </a:cubicBezTo>
                  <a:cubicBezTo>
                    <a:pt x="203" y="430"/>
                    <a:pt x="203" y="430"/>
                    <a:pt x="203" y="430"/>
                  </a:cubicBezTo>
                  <a:cubicBezTo>
                    <a:pt x="203" y="429"/>
                    <a:pt x="203" y="429"/>
                    <a:pt x="203" y="429"/>
                  </a:cubicBezTo>
                  <a:cubicBezTo>
                    <a:pt x="203" y="429"/>
                    <a:pt x="203" y="429"/>
                    <a:pt x="203" y="429"/>
                  </a:cubicBezTo>
                  <a:cubicBezTo>
                    <a:pt x="203" y="428"/>
                    <a:pt x="203" y="426"/>
                    <a:pt x="202" y="425"/>
                  </a:cubicBezTo>
                  <a:close/>
                  <a:moveTo>
                    <a:pt x="99" y="300"/>
                  </a:moveTo>
                  <a:cubicBezTo>
                    <a:pt x="99" y="300"/>
                    <a:pt x="99" y="300"/>
                    <a:pt x="99" y="300"/>
                  </a:cubicBezTo>
                  <a:cubicBezTo>
                    <a:pt x="98" y="299"/>
                    <a:pt x="98" y="299"/>
                    <a:pt x="98" y="299"/>
                  </a:cubicBezTo>
                  <a:cubicBezTo>
                    <a:pt x="98" y="299"/>
                    <a:pt x="98" y="299"/>
                    <a:pt x="98" y="299"/>
                  </a:cubicBezTo>
                  <a:cubicBezTo>
                    <a:pt x="98" y="300"/>
                    <a:pt x="98" y="300"/>
                    <a:pt x="98" y="300"/>
                  </a:cubicBezTo>
                  <a:cubicBezTo>
                    <a:pt x="99" y="300"/>
                    <a:pt x="99" y="300"/>
                    <a:pt x="99" y="300"/>
                  </a:cubicBezTo>
                  <a:cubicBezTo>
                    <a:pt x="99" y="300"/>
                    <a:pt x="99" y="300"/>
                    <a:pt x="99" y="300"/>
                  </a:cubicBezTo>
                  <a:cubicBezTo>
                    <a:pt x="99" y="300"/>
                    <a:pt x="99" y="300"/>
                    <a:pt x="99" y="300"/>
                  </a:cubicBezTo>
                  <a:cubicBezTo>
                    <a:pt x="99" y="300"/>
                    <a:pt x="99" y="300"/>
                    <a:pt x="99" y="300"/>
                  </a:cubicBezTo>
                  <a:cubicBezTo>
                    <a:pt x="99" y="300"/>
                    <a:pt x="99" y="300"/>
                    <a:pt x="99" y="300"/>
                  </a:cubicBezTo>
                  <a:cubicBezTo>
                    <a:pt x="100" y="301"/>
                    <a:pt x="100" y="301"/>
                    <a:pt x="100" y="301"/>
                  </a:cubicBezTo>
                  <a:cubicBezTo>
                    <a:pt x="100" y="301"/>
                    <a:pt x="100" y="301"/>
                    <a:pt x="100" y="301"/>
                  </a:cubicBezTo>
                  <a:cubicBezTo>
                    <a:pt x="100" y="301"/>
                    <a:pt x="100" y="301"/>
                    <a:pt x="100" y="301"/>
                  </a:cubicBezTo>
                  <a:cubicBezTo>
                    <a:pt x="100" y="301"/>
                    <a:pt x="100" y="301"/>
                    <a:pt x="100" y="301"/>
                  </a:cubicBezTo>
                  <a:cubicBezTo>
                    <a:pt x="100" y="300"/>
                    <a:pt x="100" y="300"/>
                    <a:pt x="100" y="300"/>
                  </a:cubicBezTo>
                  <a:lnTo>
                    <a:pt x="99" y="300"/>
                  </a:lnTo>
                  <a:close/>
                  <a:moveTo>
                    <a:pt x="97" y="298"/>
                  </a:moveTo>
                  <a:cubicBezTo>
                    <a:pt x="97" y="298"/>
                    <a:pt x="97" y="298"/>
                    <a:pt x="97" y="298"/>
                  </a:cubicBezTo>
                  <a:cubicBezTo>
                    <a:pt x="97" y="298"/>
                    <a:pt x="97" y="298"/>
                    <a:pt x="97" y="298"/>
                  </a:cubicBezTo>
                  <a:cubicBezTo>
                    <a:pt x="97" y="298"/>
                    <a:pt x="97" y="298"/>
                    <a:pt x="97" y="298"/>
                  </a:cubicBezTo>
                  <a:cubicBezTo>
                    <a:pt x="97" y="298"/>
                    <a:pt x="97" y="298"/>
                    <a:pt x="97" y="298"/>
                  </a:cubicBezTo>
                  <a:cubicBezTo>
                    <a:pt x="97" y="298"/>
                    <a:pt x="97" y="298"/>
                    <a:pt x="97" y="298"/>
                  </a:cubicBezTo>
                  <a:cubicBezTo>
                    <a:pt x="97" y="298"/>
                    <a:pt x="97" y="298"/>
                    <a:pt x="97" y="298"/>
                  </a:cubicBezTo>
                  <a:cubicBezTo>
                    <a:pt x="97" y="298"/>
                    <a:pt x="97" y="298"/>
                    <a:pt x="97" y="298"/>
                  </a:cubicBezTo>
                  <a:close/>
                  <a:moveTo>
                    <a:pt x="99" y="297"/>
                  </a:moveTo>
                  <a:cubicBezTo>
                    <a:pt x="99" y="296"/>
                    <a:pt x="99" y="296"/>
                    <a:pt x="99" y="296"/>
                  </a:cubicBezTo>
                  <a:cubicBezTo>
                    <a:pt x="99" y="296"/>
                    <a:pt x="99" y="296"/>
                    <a:pt x="99" y="296"/>
                  </a:cubicBezTo>
                  <a:cubicBezTo>
                    <a:pt x="98" y="297"/>
                    <a:pt x="98" y="297"/>
                    <a:pt x="98" y="297"/>
                  </a:cubicBezTo>
                  <a:cubicBezTo>
                    <a:pt x="99" y="297"/>
                    <a:pt x="99" y="297"/>
                    <a:pt x="99" y="297"/>
                  </a:cubicBezTo>
                  <a:close/>
                  <a:moveTo>
                    <a:pt x="99" y="299"/>
                  </a:moveTo>
                  <a:cubicBezTo>
                    <a:pt x="98" y="299"/>
                    <a:pt x="98" y="299"/>
                    <a:pt x="98" y="299"/>
                  </a:cubicBezTo>
                  <a:cubicBezTo>
                    <a:pt x="98" y="299"/>
                    <a:pt x="98" y="299"/>
                    <a:pt x="98" y="299"/>
                  </a:cubicBezTo>
                  <a:cubicBezTo>
                    <a:pt x="98" y="299"/>
                    <a:pt x="98" y="299"/>
                    <a:pt x="98" y="299"/>
                  </a:cubicBezTo>
                  <a:cubicBezTo>
                    <a:pt x="99" y="299"/>
                    <a:pt x="99" y="299"/>
                    <a:pt x="99" y="299"/>
                  </a:cubicBezTo>
                  <a:close/>
                  <a:moveTo>
                    <a:pt x="98" y="297"/>
                  </a:moveTo>
                  <a:cubicBezTo>
                    <a:pt x="98" y="297"/>
                    <a:pt x="98" y="297"/>
                    <a:pt x="98" y="297"/>
                  </a:cubicBezTo>
                  <a:cubicBezTo>
                    <a:pt x="98" y="298"/>
                    <a:pt x="98" y="298"/>
                    <a:pt x="98" y="298"/>
                  </a:cubicBezTo>
                  <a:cubicBezTo>
                    <a:pt x="98" y="297"/>
                    <a:pt x="98" y="297"/>
                    <a:pt x="98" y="297"/>
                  </a:cubicBezTo>
                  <a:cubicBezTo>
                    <a:pt x="98" y="297"/>
                    <a:pt x="98" y="297"/>
                    <a:pt x="98" y="297"/>
                  </a:cubicBezTo>
                  <a:cubicBezTo>
                    <a:pt x="98" y="297"/>
                    <a:pt x="98" y="297"/>
                    <a:pt x="98" y="297"/>
                  </a:cubicBezTo>
                  <a:close/>
                  <a:moveTo>
                    <a:pt x="100" y="294"/>
                  </a:moveTo>
                  <a:cubicBezTo>
                    <a:pt x="100" y="294"/>
                    <a:pt x="101" y="295"/>
                    <a:pt x="101" y="295"/>
                  </a:cubicBezTo>
                  <a:cubicBezTo>
                    <a:pt x="101" y="295"/>
                    <a:pt x="101" y="295"/>
                    <a:pt x="101" y="295"/>
                  </a:cubicBezTo>
                  <a:cubicBezTo>
                    <a:pt x="101" y="296"/>
                    <a:pt x="101" y="296"/>
                    <a:pt x="101" y="296"/>
                  </a:cubicBezTo>
                  <a:cubicBezTo>
                    <a:pt x="101" y="295"/>
                    <a:pt x="102" y="295"/>
                    <a:pt x="102" y="295"/>
                  </a:cubicBezTo>
                  <a:cubicBezTo>
                    <a:pt x="102" y="294"/>
                    <a:pt x="102" y="294"/>
                    <a:pt x="102" y="294"/>
                  </a:cubicBezTo>
                  <a:cubicBezTo>
                    <a:pt x="101" y="294"/>
                    <a:pt x="101" y="294"/>
                    <a:pt x="100" y="294"/>
                  </a:cubicBezTo>
                  <a:close/>
                  <a:moveTo>
                    <a:pt x="64" y="242"/>
                  </a:moveTo>
                  <a:cubicBezTo>
                    <a:pt x="64" y="242"/>
                    <a:pt x="64" y="242"/>
                    <a:pt x="64" y="242"/>
                  </a:cubicBezTo>
                  <a:cubicBezTo>
                    <a:pt x="64" y="242"/>
                    <a:pt x="64" y="242"/>
                    <a:pt x="64" y="242"/>
                  </a:cubicBezTo>
                  <a:cubicBezTo>
                    <a:pt x="64" y="241"/>
                    <a:pt x="64" y="241"/>
                    <a:pt x="64" y="241"/>
                  </a:cubicBezTo>
                  <a:cubicBezTo>
                    <a:pt x="64" y="242"/>
                    <a:pt x="64" y="242"/>
                    <a:pt x="64" y="242"/>
                  </a:cubicBezTo>
                  <a:cubicBezTo>
                    <a:pt x="65" y="241"/>
                    <a:pt x="65" y="241"/>
                    <a:pt x="65" y="241"/>
                  </a:cubicBezTo>
                  <a:cubicBezTo>
                    <a:pt x="66" y="241"/>
                    <a:pt x="66" y="241"/>
                    <a:pt x="66" y="241"/>
                  </a:cubicBezTo>
                  <a:cubicBezTo>
                    <a:pt x="67" y="241"/>
                    <a:pt x="67" y="241"/>
                    <a:pt x="67" y="241"/>
                  </a:cubicBezTo>
                  <a:cubicBezTo>
                    <a:pt x="67" y="242"/>
                    <a:pt x="67" y="242"/>
                    <a:pt x="67" y="242"/>
                  </a:cubicBezTo>
                  <a:cubicBezTo>
                    <a:pt x="67" y="241"/>
                    <a:pt x="67" y="241"/>
                    <a:pt x="67" y="241"/>
                  </a:cubicBezTo>
                  <a:cubicBezTo>
                    <a:pt x="67" y="241"/>
                    <a:pt x="67" y="241"/>
                    <a:pt x="67" y="241"/>
                  </a:cubicBezTo>
                  <a:cubicBezTo>
                    <a:pt x="67" y="241"/>
                    <a:pt x="67" y="241"/>
                    <a:pt x="67" y="241"/>
                  </a:cubicBezTo>
                  <a:cubicBezTo>
                    <a:pt x="67" y="241"/>
                    <a:pt x="67" y="241"/>
                    <a:pt x="67" y="241"/>
                  </a:cubicBezTo>
                  <a:cubicBezTo>
                    <a:pt x="67" y="241"/>
                    <a:pt x="67" y="241"/>
                    <a:pt x="67" y="241"/>
                  </a:cubicBezTo>
                  <a:cubicBezTo>
                    <a:pt x="66" y="241"/>
                    <a:pt x="66" y="241"/>
                    <a:pt x="66" y="241"/>
                  </a:cubicBezTo>
                  <a:cubicBezTo>
                    <a:pt x="66" y="241"/>
                    <a:pt x="66" y="241"/>
                    <a:pt x="66" y="241"/>
                  </a:cubicBezTo>
                  <a:cubicBezTo>
                    <a:pt x="66" y="240"/>
                    <a:pt x="66" y="240"/>
                    <a:pt x="66" y="240"/>
                  </a:cubicBezTo>
                  <a:cubicBezTo>
                    <a:pt x="66" y="240"/>
                    <a:pt x="66" y="240"/>
                    <a:pt x="66" y="240"/>
                  </a:cubicBezTo>
                  <a:cubicBezTo>
                    <a:pt x="65" y="240"/>
                    <a:pt x="65" y="240"/>
                    <a:pt x="65" y="240"/>
                  </a:cubicBezTo>
                  <a:cubicBezTo>
                    <a:pt x="65" y="240"/>
                    <a:pt x="65" y="240"/>
                    <a:pt x="65" y="240"/>
                  </a:cubicBezTo>
                  <a:cubicBezTo>
                    <a:pt x="65" y="240"/>
                    <a:pt x="65" y="240"/>
                    <a:pt x="65" y="240"/>
                  </a:cubicBezTo>
                  <a:cubicBezTo>
                    <a:pt x="65" y="240"/>
                    <a:pt x="65" y="240"/>
                    <a:pt x="65" y="240"/>
                  </a:cubicBezTo>
                  <a:cubicBezTo>
                    <a:pt x="64" y="240"/>
                    <a:pt x="64" y="240"/>
                    <a:pt x="64" y="240"/>
                  </a:cubicBezTo>
                  <a:cubicBezTo>
                    <a:pt x="65" y="240"/>
                    <a:pt x="65" y="240"/>
                    <a:pt x="65" y="240"/>
                  </a:cubicBezTo>
                  <a:cubicBezTo>
                    <a:pt x="64" y="239"/>
                    <a:pt x="64" y="239"/>
                    <a:pt x="64" y="239"/>
                  </a:cubicBezTo>
                  <a:cubicBezTo>
                    <a:pt x="64" y="239"/>
                    <a:pt x="64" y="239"/>
                    <a:pt x="64" y="239"/>
                  </a:cubicBezTo>
                  <a:cubicBezTo>
                    <a:pt x="64" y="239"/>
                    <a:pt x="64" y="239"/>
                    <a:pt x="64" y="239"/>
                  </a:cubicBezTo>
                  <a:cubicBezTo>
                    <a:pt x="64" y="239"/>
                    <a:pt x="64" y="239"/>
                    <a:pt x="64" y="239"/>
                  </a:cubicBezTo>
                  <a:cubicBezTo>
                    <a:pt x="64" y="239"/>
                    <a:pt x="64" y="239"/>
                    <a:pt x="64" y="239"/>
                  </a:cubicBezTo>
                  <a:cubicBezTo>
                    <a:pt x="64" y="238"/>
                    <a:pt x="64" y="238"/>
                    <a:pt x="64" y="238"/>
                  </a:cubicBezTo>
                  <a:cubicBezTo>
                    <a:pt x="64" y="238"/>
                    <a:pt x="64" y="238"/>
                    <a:pt x="64" y="238"/>
                  </a:cubicBezTo>
                  <a:cubicBezTo>
                    <a:pt x="64" y="238"/>
                    <a:pt x="64" y="238"/>
                    <a:pt x="64" y="238"/>
                  </a:cubicBezTo>
                  <a:cubicBezTo>
                    <a:pt x="63" y="238"/>
                    <a:pt x="63" y="238"/>
                    <a:pt x="63" y="238"/>
                  </a:cubicBezTo>
                  <a:cubicBezTo>
                    <a:pt x="62" y="237"/>
                    <a:pt x="62" y="237"/>
                    <a:pt x="62" y="237"/>
                  </a:cubicBezTo>
                  <a:cubicBezTo>
                    <a:pt x="62" y="238"/>
                    <a:pt x="62" y="238"/>
                    <a:pt x="62" y="238"/>
                  </a:cubicBezTo>
                  <a:cubicBezTo>
                    <a:pt x="62" y="237"/>
                    <a:pt x="62" y="237"/>
                    <a:pt x="62" y="237"/>
                  </a:cubicBezTo>
                  <a:cubicBezTo>
                    <a:pt x="62" y="237"/>
                    <a:pt x="62" y="237"/>
                    <a:pt x="62" y="237"/>
                  </a:cubicBezTo>
                  <a:cubicBezTo>
                    <a:pt x="62" y="237"/>
                    <a:pt x="62" y="237"/>
                    <a:pt x="61" y="237"/>
                  </a:cubicBezTo>
                  <a:cubicBezTo>
                    <a:pt x="61" y="237"/>
                    <a:pt x="61" y="237"/>
                    <a:pt x="61" y="237"/>
                  </a:cubicBezTo>
                  <a:cubicBezTo>
                    <a:pt x="61" y="237"/>
                    <a:pt x="61" y="237"/>
                    <a:pt x="61" y="237"/>
                  </a:cubicBezTo>
                  <a:cubicBezTo>
                    <a:pt x="61" y="237"/>
                    <a:pt x="61" y="237"/>
                    <a:pt x="61" y="237"/>
                  </a:cubicBezTo>
                  <a:cubicBezTo>
                    <a:pt x="61" y="237"/>
                    <a:pt x="61" y="237"/>
                    <a:pt x="61" y="237"/>
                  </a:cubicBezTo>
                  <a:cubicBezTo>
                    <a:pt x="61" y="237"/>
                    <a:pt x="61" y="237"/>
                    <a:pt x="61" y="237"/>
                  </a:cubicBezTo>
                  <a:cubicBezTo>
                    <a:pt x="61" y="238"/>
                    <a:pt x="61" y="238"/>
                    <a:pt x="61" y="238"/>
                  </a:cubicBezTo>
                  <a:cubicBezTo>
                    <a:pt x="61" y="239"/>
                    <a:pt x="61" y="239"/>
                    <a:pt x="61" y="239"/>
                  </a:cubicBezTo>
                  <a:cubicBezTo>
                    <a:pt x="61" y="239"/>
                    <a:pt x="61" y="239"/>
                    <a:pt x="61" y="239"/>
                  </a:cubicBezTo>
                  <a:cubicBezTo>
                    <a:pt x="61" y="239"/>
                    <a:pt x="61" y="239"/>
                    <a:pt x="61" y="239"/>
                  </a:cubicBezTo>
                  <a:cubicBezTo>
                    <a:pt x="61" y="239"/>
                    <a:pt x="61" y="239"/>
                    <a:pt x="61" y="239"/>
                  </a:cubicBezTo>
                  <a:cubicBezTo>
                    <a:pt x="61" y="239"/>
                    <a:pt x="61" y="239"/>
                    <a:pt x="61" y="239"/>
                  </a:cubicBezTo>
                  <a:cubicBezTo>
                    <a:pt x="61" y="240"/>
                    <a:pt x="61" y="240"/>
                    <a:pt x="61" y="240"/>
                  </a:cubicBezTo>
                  <a:cubicBezTo>
                    <a:pt x="61" y="240"/>
                    <a:pt x="61" y="240"/>
                    <a:pt x="61" y="240"/>
                  </a:cubicBezTo>
                  <a:cubicBezTo>
                    <a:pt x="61" y="240"/>
                    <a:pt x="61" y="240"/>
                    <a:pt x="61" y="240"/>
                  </a:cubicBezTo>
                  <a:cubicBezTo>
                    <a:pt x="61" y="241"/>
                    <a:pt x="61" y="241"/>
                    <a:pt x="61" y="241"/>
                  </a:cubicBezTo>
                  <a:cubicBezTo>
                    <a:pt x="61" y="241"/>
                    <a:pt x="61" y="241"/>
                    <a:pt x="61" y="241"/>
                  </a:cubicBezTo>
                  <a:cubicBezTo>
                    <a:pt x="62" y="241"/>
                    <a:pt x="62" y="241"/>
                    <a:pt x="62" y="241"/>
                  </a:cubicBezTo>
                  <a:cubicBezTo>
                    <a:pt x="62" y="241"/>
                    <a:pt x="62" y="241"/>
                    <a:pt x="62" y="241"/>
                  </a:cubicBezTo>
                  <a:cubicBezTo>
                    <a:pt x="61" y="242"/>
                    <a:pt x="61" y="242"/>
                    <a:pt x="61" y="242"/>
                  </a:cubicBezTo>
                  <a:cubicBezTo>
                    <a:pt x="61" y="242"/>
                    <a:pt x="61" y="242"/>
                    <a:pt x="61" y="242"/>
                  </a:cubicBezTo>
                  <a:cubicBezTo>
                    <a:pt x="62" y="242"/>
                    <a:pt x="62" y="242"/>
                    <a:pt x="62" y="242"/>
                  </a:cubicBezTo>
                  <a:cubicBezTo>
                    <a:pt x="62" y="242"/>
                    <a:pt x="62" y="242"/>
                    <a:pt x="62" y="242"/>
                  </a:cubicBezTo>
                  <a:cubicBezTo>
                    <a:pt x="62" y="242"/>
                    <a:pt x="62" y="242"/>
                    <a:pt x="62" y="242"/>
                  </a:cubicBezTo>
                  <a:cubicBezTo>
                    <a:pt x="62" y="242"/>
                    <a:pt x="62" y="242"/>
                    <a:pt x="62" y="242"/>
                  </a:cubicBezTo>
                  <a:cubicBezTo>
                    <a:pt x="62" y="242"/>
                    <a:pt x="62" y="242"/>
                    <a:pt x="62" y="242"/>
                  </a:cubicBezTo>
                  <a:cubicBezTo>
                    <a:pt x="62" y="242"/>
                    <a:pt x="62" y="242"/>
                    <a:pt x="62" y="242"/>
                  </a:cubicBezTo>
                  <a:cubicBezTo>
                    <a:pt x="63" y="242"/>
                    <a:pt x="63" y="242"/>
                    <a:pt x="63" y="242"/>
                  </a:cubicBezTo>
                  <a:cubicBezTo>
                    <a:pt x="63" y="242"/>
                    <a:pt x="63" y="242"/>
                    <a:pt x="63" y="242"/>
                  </a:cubicBezTo>
                  <a:cubicBezTo>
                    <a:pt x="63" y="242"/>
                    <a:pt x="63" y="242"/>
                    <a:pt x="63" y="242"/>
                  </a:cubicBezTo>
                  <a:lnTo>
                    <a:pt x="64" y="242"/>
                  </a:lnTo>
                  <a:close/>
                  <a:moveTo>
                    <a:pt x="68" y="257"/>
                  </a:moveTo>
                  <a:cubicBezTo>
                    <a:pt x="68" y="257"/>
                    <a:pt x="68" y="257"/>
                    <a:pt x="68" y="257"/>
                  </a:cubicBezTo>
                  <a:cubicBezTo>
                    <a:pt x="68" y="257"/>
                    <a:pt x="68" y="257"/>
                    <a:pt x="68" y="257"/>
                  </a:cubicBezTo>
                  <a:cubicBezTo>
                    <a:pt x="67" y="256"/>
                    <a:pt x="67" y="256"/>
                    <a:pt x="67" y="256"/>
                  </a:cubicBezTo>
                  <a:cubicBezTo>
                    <a:pt x="67" y="256"/>
                    <a:pt x="67" y="256"/>
                    <a:pt x="67" y="256"/>
                  </a:cubicBezTo>
                  <a:cubicBezTo>
                    <a:pt x="67" y="256"/>
                    <a:pt x="67" y="256"/>
                    <a:pt x="67" y="256"/>
                  </a:cubicBezTo>
                  <a:cubicBezTo>
                    <a:pt x="67" y="257"/>
                    <a:pt x="67" y="257"/>
                    <a:pt x="67" y="257"/>
                  </a:cubicBezTo>
                  <a:cubicBezTo>
                    <a:pt x="67" y="257"/>
                    <a:pt x="67" y="257"/>
                    <a:pt x="67" y="257"/>
                  </a:cubicBezTo>
                  <a:cubicBezTo>
                    <a:pt x="67" y="257"/>
                    <a:pt x="67" y="257"/>
                    <a:pt x="67" y="257"/>
                  </a:cubicBezTo>
                  <a:cubicBezTo>
                    <a:pt x="68" y="258"/>
                    <a:pt x="68" y="258"/>
                    <a:pt x="68" y="258"/>
                  </a:cubicBezTo>
                  <a:cubicBezTo>
                    <a:pt x="68" y="258"/>
                    <a:pt x="68" y="258"/>
                    <a:pt x="68" y="258"/>
                  </a:cubicBezTo>
                  <a:cubicBezTo>
                    <a:pt x="69" y="257"/>
                    <a:pt x="68" y="257"/>
                    <a:pt x="68" y="257"/>
                  </a:cubicBezTo>
                  <a:close/>
                  <a:moveTo>
                    <a:pt x="39" y="189"/>
                  </a:moveTo>
                  <a:cubicBezTo>
                    <a:pt x="38" y="189"/>
                    <a:pt x="37" y="189"/>
                    <a:pt x="37" y="189"/>
                  </a:cubicBezTo>
                  <a:cubicBezTo>
                    <a:pt x="37" y="189"/>
                    <a:pt x="37" y="189"/>
                    <a:pt x="37" y="189"/>
                  </a:cubicBezTo>
                  <a:cubicBezTo>
                    <a:pt x="37" y="189"/>
                    <a:pt x="37" y="189"/>
                    <a:pt x="37" y="189"/>
                  </a:cubicBezTo>
                  <a:cubicBezTo>
                    <a:pt x="36" y="189"/>
                    <a:pt x="36" y="189"/>
                    <a:pt x="35" y="189"/>
                  </a:cubicBezTo>
                  <a:cubicBezTo>
                    <a:pt x="35" y="189"/>
                    <a:pt x="35" y="189"/>
                    <a:pt x="35" y="190"/>
                  </a:cubicBezTo>
                  <a:cubicBezTo>
                    <a:pt x="35" y="190"/>
                    <a:pt x="35" y="190"/>
                    <a:pt x="35" y="190"/>
                  </a:cubicBezTo>
                  <a:cubicBezTo>
                    <a:pt x="34" y="191"/>
                    <a:pt x="34" y="191"/>
                    <a:pt x="34" y="191"/>
                  </a:cubicBezTo>
                  <a:cubicBezTo>
                    <a:pt x="35" y="191"/>
                    <a:pt x="34" y="192"/>
                    <a:pt x="35" y="192"/>
                  </a:cubicBezTo>
                  <a:cubicBezTo>
                    <a:pt x="35" y="192"/>
                    <a:pt x="35" y="192"/>
                    <a:pt x="35" y="192"/>
                  </a:cubicBezTo>
                  <a:cubicBezTo>
                    <a:pt x="36" y="193"/>
                    <a:pt x="36" y="193"/>
                    <a:pt x="36" y="193"/>
                  </a:cubicBezTo>
                  <a:cubicBezTo>
                    <a:pt x="36" y="192"/>
                    <a:pt x="36" y="192"/>
                    <a:pt x="36" y="192"/>
                  </a:cubicBezTo>
                  <a:cubicBezTo>
                    <a:pt x="36" y="193"/>
                    <a:pt x="36" y="193"/>
                    <a:pt x="36" y="193"/>
                  </a:cubicBezTo>
                  <a:cubicBezTo>
                    <a:pt x="36" y="193"/>
                    <a:pt x="36" y="193"/>
                    <a:pt x="36" y="193"/>
                  </a:cubicBezTo>
                  <a:cubicBezTo>
                    <a:pt x="36" y="193"/>
                    <a:pt x="36" y="193"/>
                    <a:pt x="36" y="193"/>
                  </a:cubicBezTo>
                  <a:cubicBezTo>
                    <a:pt x="37" y="192"/>
                    <a:pt x="37" y="192"/>
                    <a:pt x="37" y="192"/>
                  </a:cubicBezTo>
                  <a:cubicBezTo>
                    <a:pt x="37" y="192"/>
                    <a:pt x="37" y="192"/>
                    <a:pt x="37" y="192"/>
                  </a:cubicBezTo>
                  <a:cubicBezTo>
                    <a:pt x="38" y="192"/>
                    <a:pt x="38" y="192"/>
                    <a:pt x="38" y="192"/>
                  </a:cubicBezTo>
                  <a:cubicBezTo>
                    <a:pt x="38" y="192"/>
                    <a:pt x="38" y="192"/>
                    <a:pt x="38" y="192"/>
                  </a:cubicBezTo>
                  <a:cubicBezTo>
                    <a:pt x="38" y="191"/>
                    <a:pt x="38" y="191"/>
                    <a:pt x="38" y="191"/>
                  </a:cubicBezTo>
                  <a:cubicBezTo>
                    <a:pt x="38" y="191"/>
                    <a:pt x="38" y="191"/>
                    <a:pt x="38" y="191"/>
                  </a:cubicBezTo>
                  <a:cubicBezTo>
                    <a:pt x="39" y="191"/>
                    <a:pt x="39" y="191"/>
                    <a:pt x="39" y="191"/>
                  </a:cubicBezTo>
                  <a:cubicBezTo>
                    <a:pt x="39" y="191"/>
                    <a:pt x="39" y="191"/>
                    <a:pt x="39" y="191"/>
                  </a:cubicBezTo>
                  <a:cubicBezTo>
                    <a:pt x="39" y="190"/>
                    <a:pt x="39" y="190"/>
                    <a:pt x="39" y="190"/>
                  </a:cubicBezTo>
                  <a:lnTo>
                    <a:pt x="39" y="189"/>
                  </a:lnTo>
                  <a:close/>
                  <a:moveTo>
                    <a:pt x="68" y="252"/>
                  </a:moveTo>
                  <a:cubicBezTo>
                    <a:pt x="67" y="250"/>
                    <a:pt x="67" y="250"/>
                    <a:pt x="67" y="250"/>
                  </a:cubicBezTo>
                  <a:cubicBezTo>
                    <a:pt x="67" y="250"/>
                    <a:pt x="67" y="250"/>
                    <a:pt x="67" y="250"/>
                  </a:cubicBezTo>
                  <a:cubicBezTo>
                    <a:pt x="67" y="250"/>
                    <a:pt x="67" y="250"/>
                    <a:pt x="67" y="250"/>
                  </a:cubicBezTo>
                  <a:cubicBezTo>
                    <a:pt x="66" y="250"/>
                    <a:pt x="66" y="250"/>
                    <a:pt x="66" y="250"/>
                  </a:cubicBezTo>
                  <a:cubicBezTo>
                    <a:pt x="66" y="250"/>
                    <a:pt x="66" y="250"/>
                    <a:pt x="66" y="250"/>
                  </a:cubicBezTo>
                  <a:cubicBezTo>
                    <a:pt x="66" y="250"/>
                    <a:pt x="66" y="250"/>
                    <a:pt x="66" y="250"/>
                  </a:cubicBezTo>
                  <a:cubicBezTo>
                    <a:pt x="66" y="249"/>
                    <a:pt x="65" y="249"/>
                    <a:pt x="65" y="248"/>
                  </a:cubicBezTo>
                  <a:cubicBezTo>
                    <a:pt x="65" y="248"/>
                    <a:pt x="65" y="248"/>
                    <a:pt x="65" y="248"/>
                  </a:cubicBezTo>
                  <a:cubicBezTo>
                    <a:pt x="66" y="249"/>
                    <a:pt x="66" y="249"/>
                    <a:pt x="66" y="249"/>
                  </a:cubicBezTo>
                  <a:cubicBezTo>
                    <a:pt x="66" y="249"/>
                    <a:pt x="66" y="249"/>
                    <a:pt x="66" y="249"/>
                  </a:cubicBezTo>
                  <a:cubicBezTo>
                    <a:pt x="66" y="249"/>
                    <a:pt x="66" y="249"/>
                    <a:pt x="66" y="249"/>
                  </a:cubicBezTo>
                  <a:cubicBezTo>
                    <a:pt x="66" y="249"/>
                    <a:pt x="66" y="249"/>
                    <a:pt x="66" y="249"/>
                  </a:cubicBezTo>
                  <a:cubicBezTo>
                    <a:pt x="67" y="249"/>
                    <a:pt x="67" y="249"/>
                    <a:pt x="67" y="249"/>
                  </a:cubicBezTo>
                  <a:cubicBezTo>
                    <a:pt x="67" y="249"/>
                    <a:pt x="67" y="249"/>
                    <a:pt x="67" y="249"/>
                  </a:cubicBezTo>
                  <a:cubicBezTo>
                    <a:pt x="68" y="250"/>
                    <a:pt x="68" y="250"/>
                    <a:pt x="68" y="250"/>
                  </a:cubicBezTo>
                  <a:cubicBezTo>
                    <a:pt x="68" y="250"/>
                    <a:pt x="68" y="250"/>
                    <a:pt x="68" y="250"/>
                  </a:cubicBezTo>
                  <a:cubicBezTo>
                    <a:pt x="68" y="250"/>
                    <a:pt x="68" y="250"/>
                    <a:pt x="68" y="250"/>
                  </a:cubicBezTo>
                  <a:cubicBezTo>
                    <a:pt x="68" y="250"/>
                    <a:pt x="69" y="250"/>
                    <a:pt x="69" y="250"/>
                  </a:cubicBezTo>
                  <a:cubicBezTo>
                    <a:pt x="69" y="250"/>
                    <a:pt x="69" y="250"/>
                    <a:pt x="69" y="250"/>
                  </a:cubicBezTo>
                  <a:cubicBezTo>
                    <a:pt x="69" y="250"/>
                    <a:pt x="69" y="250"/>
                    <a:pt x="69" y="250"/>
                  </a:cubicBezTo>
                  <a:cubicBezTo>
                    <a:pt x="69" y="250"/>
                    <a:pt x="69" y="250"/>
                    <a:pt x="69" y="250"/>
                  </a:cubicBezTo>
                  <a:cubicBezTo>
                    <a:pt x="69" y="250"/>
                    <a:pt x="69" y="250"/>
                    <a:pt x="69" y="250"/>
                  </a:cubicBezTo>
                  <a:cubicBezTo>
                    <a:pt x="70" y="250"/>
                    <a:pt x="70" y="250"/>
                    <a:pt x="70" y="250"/>
                  </a:cubicBezTo>
                  <a:cubicBezTo>
                    <a:pt x="69" y="250"/>
                    <a:pt x="69" y="250"/>
                    <a:pt x="69" y="250"/>
                  </a:cubicBezTo>
                  <a:cubicBezTo>
                    <a:pt x="69" y="249"/>
                    <a:pt x="69" y="249"/>
                    <a:pt x="69" y="249"/>
                  </a:cubicBezTo>
                  <a:cubicBezTo>
                    <a:pt x="69" y="250"/>
                    <a:pt x="69" y="250"/>
                    <a:pt x="69" y="250"/>
                  </a:cubicBezTo>
                  <a:cubicBezTo>
                    <a:pt x="69" y="249"/>
                    <a:pt x="69" y="249"/>
                    <a:pt x="69" y="249"/>
                  </a:cubicBezTo>
                  <a:cubicBezTo>
                    <a:pt x="69" y="249"/>
                    <a:pt x="69" y="249"/>
                    <a:pt x="69" y="249"/>
                  </a:cubicBezTo>
                  <a:cubicBezTo>
                    <a:pt x="69" y="249"/>
                    <a:pt x="69" y="249"/>
                    <a:pt x="69" y="249"/>
                  </a:cubicBezTo>
                  <a:cubicBezTo>
                    <a:pt x="69" y="249"/>
                    <a:pt x="69" y="249"/>
                    <a:pt x="69" y="249"/>
                  </a:cubicBezTo>
                  <a:cubicBezTo>
                    <a:pt x="69" y="249"/>
                    <a:pt x="69" y="249"/>
                    <a:pt x="69" y="249"/>
                  </a:cubicBezTo>
                  <a:cubicBezTo>
                    <a:pt x="69" y="249"/>
                    <a:pt x="69" y="249"/>
                    <a:pt x="69" y="249"/>
                  </a:cubicBezTo>
                  <a:cubicBezTo>
                    <a:pt x="68" y="248"/>
                    <a:pt x="68" y="248"/>
                    <a:pt x="68" y="248"/>
                  </a:cubicBezTo>
                  <a:cubicBezTo>
                    <a:pt x="68" y="248"/>
                    <a:pt x="68" y="248"/>
                    <a:pt x="68" y="248"/>
                  </a:cubicBezTo>
                  <a:cubicBezTo>
                    <a:pt x="68" y="247"/>
                    <a:pt x="68" y="247"/>
                    <a:pt x="68" y="247"/>
                  </a:cubicBezTo>
                  <a:cubicBezTo>
                    <a:pt x="67" y="247"/>
                    <a:pt x="67" y="247"/>
                    <a:pt x="67" y="247"/>
                  </a:cubicBezTo>
                  <a:cubicBezTo>
                    <a:pt x="68" y="246"/>
                    <a:pt x="68" y="246"/>
                    <a:pt x="68" y="246"/>
                  </a:cubicBezTo>
                  <a:cubicBezTo>
                    <a:pt x="67" y="246"/>
                    <a:pt x="67" y="246"/>
                    <a:pt x="67" y="246"/>
                  </a:cubicBezTo>
                  <a:cubicBezTo>
                    <a:pt x="67" y="246"/>
                    <a:pt x="67" y="246"/>
                    <a:pt x="67" y="246"/>
                  </a:cubicBezTo>
                  <a:cubicBezTo>
                    <a:pt x="67" y="246"/>
                    <a:pt x="67" y="245"/>
                    <a:pt x="67" y="245"/>
                  </a:cubicBezTo>
                  <a:cubicBezTo>
                    <a:pt x="66" y="245"/>
                    <a:pt x="66" y="245"/>
                    <a:pt x="66" y="245"/>
                  </a:cubicBezTo>
                  <a:cubicBezTo>
                    <a:pt x="66" y="245"/>
                    <a:pt x="66" y="245"/>
                    <a:pt x="66" y="245"/>
                  </a:cubicBezTo>
                  <a:cubicBezTo>
                    <a:pt x="66" y="244"/>
                    <a:pt x="66" y="244"/>
                    <a:pt x="66" y="244"/>
                  </a:cubicBezTo>
                  <a:cubicBezTo>
                    <a:pt x="66" y="244"/>
                    <a:pt x="65" y="243"/>
                    <a:pt x="65" y="243"/>
                  </a:cubicBezTo>
                  <a:cubicBezTo>
                    <a:pt x="65" y="243"/>
                    <a:pt x="65" y="243"/>
                    <a:pt x="65" y="243"/>
                  </a:cubicBezTo>
                  <a:cubicBezTo>
                    <a:pt x="64" y="244"/>
                    <a:pt x="64" y="244"/>
                    <a:pt x="64" y="244"/>
                  </a:cubicBezTo>
                  <a:cubicBezTo>
                    <a:pt x="64" y="244"/>
                    <a:pt x="64" y="244"/>
                    <a:pt x="64" y="244"/>
                  </a:cubicBezTo>
                  <a:cubicBezTo>
                    <a:pt x="64" y="243"/>
                    <a:pt x="64" y="243"/>
                    <a:pt x="64" y="243"/>
                  </a:cubicBezTo>
                  <a:cubicBezTo>
                    <a:pt x="63" y="243"/>
                    <a:pt x="63" y="243"/>
                    <a:pt x="63" y="243"/>
                  </a:cubicBezTo>
                  <a:cubicBezTo>
                    <a:pt x="63" y="244"/>
                    <a:pt x="63" y="244"/>
                    <a:pt x="63" y="244"/>
                  </a:cubicBezTo>
                  <a:cubicBezTo>
                    <a:pt x="63" y="244"/>
                    <a:pt x="63" y="244"/>
                    <a:pt x="63" y="244"/>
                  </a:cubicBezTo>
                  <a:cubicBezTo>
                    <a:pt x="63" y="245"/>
                    <a:pt x="63" y="245"/>
                    <a:pt x="63" y="245"/>
                  </a:cubicBezTo>
                  <a:cubicBezTo>
                    <a:pt x="63" y="245"/>
                    <a:pt x="63" y="245"/>
                    <a:pt x="63" y="245"/>
                  </a:cubicBezTo>
                  <a:cubicBezTo>
                    <a:pt x="63" y="245"/>
                    <a:pt x="63" y="245"/>
                    <a:pt x="63" y="245"/>
                  </a:cubicBezTo>
                  <a:cubicBezTo>
                    <a:pt x="64" y="245"/>
                    <a:pt x="64" y="245"/>
                    <a:pt x="64" y="245"/>
                  </a:cubicBezTo>
                  <a:cubicBezTo>
                    <a:pt x="65" y="245"/>
                    <a:pt x="65" y="245"/>
                    <a:pt x="65" y="245"/>
                  </a:cubicBezTo>
                  <a:cubicBezTo>
                    <a:pt x="64" y="245"/>
                    <a:pt x="64" y="245"/>
                    <a:pt x="64" y="245"/>
                  </a:cubicBezTo>
                  <a:cubicBezTo>
                    <a:pt x="64" y="245"/>
                    <a:pt x="64" y="245"/>
                    <a:pt x="64" y="245"/>
                  </a:cubicBezTo>
                  <a:cubicBezTo>
                    <a:pt x="63" y="246"/>
                    <a:pt x="63" y="246"/>
                    <a:pt x="63" y="246"/>
                  </a:cubicBezTo>
                  <a:cubicBezTo>
                    <a:pt x="63" y="246"/>
                    <a:pt x="63" y="246"/>
                    <a:pt x="63" y="246"/>
                  </a:cubicBezTo>
                  <a:cubicBezTo>
                    <a:pt x="64" y="247"/>
                    <a:pt x="64" y="247"/>
                    <a:pt x="64" y="247"/>
                  </a:cubicBezTo>
                  <a:cubicBezTo>
                    <a:pt x="64" y="247"/>
                    <a:pt x="64" y="247"/>
                    <a:pt x="64" y="247"/>
                  </a:cubicBezTo>
                  <a:cubicBezTo>
                    <a:pt x="65" y="248"/>
                    <a:pt x="65" y="248"/>
                    <a:pt x="65" y="248"/>
                  </a:cubicBezTo>
                  <a:cubicBezTo>
                    <a:pt x="65" y="248"/>
                    <a:pt x="65" y="247"/>
                    <a:pt x="64" y="247"/>
                  </a:cubicBezTo>
                  <a:cubicBezTo>
                    <a:pt x="64" y="247"/>
                    <a:pt x="64" y="247"/>
                    <a:pt x="64" y="247"/>
                  </a:cubicBezTo>
                  <a:cubicBezTo>
                    <a:pt x="63" y="248"/>
                    <a:pt x="63" y="248"/>
                    <a:pt x="63" y="248"/>
                  </a:cubicBezTo>
                  <a:cubicBezTo>
                    <a:pt x="63" y="248"/>
                    <a:pt x="63" y="248"/>
                    <a:pt x="63" y="248"/>
                  </a:cubicBezTo>
                  <a:cubicBezTo>
                    <a:pt x="63" y="249"/>
                    <a:pt x="63" y="249"/>
                    <a:pt x="63" y="249"/>
                  </a:cubicBezTo>
                  <a:cubicBezTo>
                    <a:pt x="63" y="249"/>
                    <a:pt x="63" y="249"/>
                    <a:pt x="63" y="249"/>
                  </a:cubicBezTo>
                  <a:cubicBezTo>
                    <a:pt x="63" y="249"/>
                    <a:pt x="63" y="249"/>
                    <a:pt x="63" y="249"/>
                  </a:cubicBezTo>
                  <a:cubicBezTo>
                    <a:pt x="63" y="249"/>
                    <a:pt x="63" y="249"/>
                    <a:pt x="63" y="249"/>
                  </a:cubicBezTo>
                  <a:cubicBezTo>
                    <a:pt x="63" y="249"/>
                    <a:pt x="63" y="249"/>
                    <a:pt x="63" y="249"/>
                  </a:cubicBezTo>
                  <a:cubicBezTo>
                    <a:pt x="63" y="250"/>
                    <a:pt x="63" y="250"/>
                    <a:pt x="63" y="250"/>
                  </a:cubicBezTo>
                  <a:cubicBezTo>
                    <a:pt x="63" y="250"/>
                    <a:pt x="63" y="250"/>
                    <a:pt x="63" y="250"/>
                  </a:cubicBezTo>
                  <a:cubicBezTo>
                    <a:pt x="63" y="250"/>
                    <a:pt x="63" y="250"/>
                    <a:pt x="63" y="250"/>
                  </a:cubicBezTo>
                  <a:cubicBezTo>
                    <a:pt x="63" y="250"/>
                    <a:pt x="63" y="250"/>
                    <a:pt x="63" y="250"/>
                  </a:cubicBezTo>
                  <a:cubicBezTo>
                    <a:pt x="63" y="251"/>
                    <a:pt x="63" y="251"/>
                    <a:pt x="63" y="251"/>
                  </a:cubicBezTo>
                  <a:cubicBezTo>
                    <a:pt x="63" y="251"/>
                    <a:pt x="63" y="251"/>
                    <a:pt x="63" y="251"/>
                  </a:cubicBezTo>
                  <a:cubicBezTo>
                    <a:pt x="63" y="251"/>
                    <a:pt x="63" y="251"/>
                    <a:pt x="63" y="251"/>
                  </a:cubicBezTo>
                  <a:cubicBezTo>
                    <a:pt x="63" y="251"/>
                    <a:pt x="63" y="251"/>
                    <a:pt x="63" y="251"/>
                  </a:cubicBezTo>
                  <a:cubicBezTo>
                    <a:pt x="63" y="251"/>
                    <a:pt x="63" y="251"/>
                    <a:pt x="63" y="251"/>
                  </a:cubicBezTo>
                  <a:cubicBezTo>
                    <a:pt x="63" y="251"/>
                    <a:pt x="63" y="251"/>
                    <a:pt x="63" y="251"/>
                  </a:cubicBezTo>
                  <a:cubicBezTo>
                    <a:pt x="63" y="252"/>
                    <a:pt x="63" y="252"/>
                    <a:pt x="63" y="252"/>
                  </a:cubicBezTo>
                  <a:cubicBezTo>
                    <a:pt x="64" y="251"/>
                    <a:pt x="64" y="251"/>
                    <a:pt x="64" y="251"/>
                  </a:cubicBezTo>
                  <a:cubicBezTo>
                    <a:pt x="64" y="252"/>
                    <a:pt x="65" y="252"/>
                    <a:pt x="65" y="252"/>
                  </a:cubicBezTo>
                  <a:cubicBezTo>
                    <a:pt x="65" y="252"/>
                    <a:pt x="65" y="252"/>
                    <a:pt x="65" y="252"/>
                  </a:cubicBezTo>
                  <a:cubicBezTo>
                    <a:pt x="65" y="252"/>
                    <a:pt x="65" y="252"/>
                    <a:pt x="65" y="252"/>
                  </a:cubicBezTo>
                  <a:cubicBezTo>
                    <a:pt x="66" y="253"/>
                    <a:pt x="66" y="252"/>
                    <a:pt x="66" y="252"/>
                  </a:cubicBezTo>
                  <a:cubicBezTo>
                    <a:pt x="66" y="252"/>
                    <a:pt x="66" y="252"/>
                    <a:pt x="66" y="252"/>
                  </a:cubicBezTo>
                  <a:cubicBezTo>
                    <a:pt x="66" y="252"/>
                    <a:pt x="66" y="252"/>
                    <a:pt x="66" y="252"/>
                  </a:cubicBezTo>
                  <a:cubicBezTo>
                    <a:pt x="67" y="252"/>
                    <a:pt x="67" y="252"/>
                    <a:pt x="67" y="252"/>
                  </a:cubicBezTo>
                  <a:cubicBezTo>
                    <a:pt x="67" y="252"/>
                    <a:pt x="67" y="252"/>
                    <a:pt x="67" y="252"/>
                  </a:cubicBezTo>
                  <a:cubicBezTo>
                    <a:pt x="67" y="252"/>
                    <a:pt x="67" y="252"/>
                    <a:pt x="67" y="252"/>
                  </a:cubicBezTo>
                  <a:cubicBezTo>
                    <a:pt x="67" y="253"/>
                    <a:pt x="67" y="253"/>
                    <a:pt x="67" y="253"/>
                  </a:cubicBezTo>
                  <a:cubicBezTo>
                    <a:pt x="67" y="253"/>
                    <a:pt x="67" y="253"/>
                    <a:pt x="67" y="253"/>
                  </a:cubicBezTo>
                  <a:cubicBezTo>
                    <a:pt x="68" y="253"/>
                    <a:pt x="68" y="253"/>
                    <a:pt x="68" y="253"/>
                  </a:cubicBezTo>
                  <a:cubicBezTo>
                    <a:pt x="68" y="253"/>
                    <a:pt x="68" y="253"/>
                    <a:pt x="68" y="253"/>
                  </a:cubicBezTo>
                  <a:cubicBezTo>
                    <a:pt x="68" y="253"/>
                    <a:pt x="68" y="253"/>
                    <a:pt x="68" y="253"/>
                  </a:cubicBezTo>
                  <a:cubicBezTo>
                    <a:pt x="68" y="253"/>
                    <a:pt x="68" y="253"/>
                    <a:pt x="68" y="253"/>
                  </a:cubicBezTo>
                  <a:cubicBezTo>
                    <a:pt x="68" y="253"/>
                    <a:pt x="68" y="253"/>
                    <a:pt x="68" y="253"/>
                  </a:cubicBezTo>
                  <a:cubicBezTo>
                    <a:pt x="69" y="253"/>
                    <a:pt x="69" y="253"/>
                    <a:pt x="69" y="253"/>
                  </a:cubicBezTo>
                  <a:cubicBezTo>
                    <a:pt x="68" y="252"/>
                    <a:pt x="68" y="252"/>
                    <a:pt x="68" y="252"/>
                  </a:cubicBezTo>
                  <a:close/>
                  <a:moveTo>
                    <a:pt x="28" y="180"/>
                  </a:moveTo>
                  <a:cubicBezTo>
                    <a:pt x="28" y="180"/>
                    <a:pt x="28" y="180"/>
                    <a:pt x="28" y="180"/>
                  </a:cubicBezTo>
                  <a:cubicBezTo>
                    <a:pt x="28" y="180"/>
                    <a:pt x="28" y="180"/>
                    <a:pt x="28" y="180"/>
                  </a:cubicBezTo>
                  <a:cubicBezTo>
                    <a:pt x="28" y="180"/>
                    <a:pt x="28" y="180"/>
                    <a:pt x="28" y="180"/>
                  </a:cubicBezTo>
                  <a:cubicBezTo>
                    <a:pt x="28" y="180"/>
                    <a:pt x="28" y="180"/>
                    <a:pt x="28" y="180"/>
                  </a:cubicBezTo>
                  <a:cubicBezTo>
                    <a:pt x="27" y="179"/>
                    <a:pt x="27" y="179"/>
                    <a:pt x="27" y="179"/>
                  </a:cubicBezTo>
                  <a:cubicBezTo>
                    <a:pt x="27" y="178"/>
                    <a:pt x="27" y="178"/>
                    <a:pt x="27" y="178"/>
                  </a:cubicBezTo>
                  <a:cubicBezTo>
                    <a:pt x="27" y="178"/>
                    <a:pt x="27" y="178"/>
                    <a:pt x="27" y="178"/>
                  </a:cubicBezTo>
                  <a:cubicBezTo>
                    <a:pt x="27" y="178"/>
                    <a:pt x="27" y="178"/>
                    <a:pt x="27" y="178"/>
                  </a:cubicBezTo>
                  <a:cubicBezTo>
                    <a:pt x="27" y="178"/>
                    <a:pt x="27" y="178"/>
                    <a:pt x="27" y="178"/>
                  </a:cubicBezTo>
                  <a:cubicBezTo>
                    <a:pt x="27" y="178"/>
                    <a:pt x="27" y="178"/>
                    <a:pt x="27" y="178"/>
                  </a:cubicBezTo>
                  <a:cubicBezTo>
                    <a:pt x="26" y="177"/>
                    <a:pt x="26" y="177"/>
                    <a:pt x="26" y="177"/>
                  </a:cubicBezTo>
                  <a:cubicBezTo>
                    <a:pt x="26" y="177"/>
                    <a:pt x="26" y="177"/>
                    <a:pt x="26" y="177"/>
                  </a:cubicBezTo>
                  <a:cubicBezTo>
                    <a:pt x="26" y="177"/>
                    <a:pt x="26" y="177"/>
                    <a:pt x="26" y="177"/>
                  </a:cubicBezTo>
                  <a:cubicBezTo>
                    <a:pt x="26" y="177"/>
                    <a:pt x="26" y="177"/>
                    <a:pt x="26" y="177"/>
                  </a:cubicBezTo>
                  <a:cubicBezTo>
                    <a:pt x="25" y="177"/>
                    <a:pt x="25" y="177"/>
                    <a:pt x="25" y="177"/>
                  </a:cubicBezTo>
                  <a:cubicBezTo>
                    <a:pt x="25" y="177"/>
                    <a:pt x="25" y="177"/>
                    <a:pt x="25" y="177"/>
                  </a:cubicBezTo>
                  <a:cubicBezTo>
                    <a:pt x="25" y="177"/>
                    <a:pt x="25" y="177"/>
                    <a:pt x="25" y="177"/>
                  </a:cubicBezTo>
                  <a:cubicBezTo>
                    <a:pt x="25" y="177"/>
                    <a:pt x="25" y="177"/>
                    <a:pt x="25" y="177"/>
                  </a:cubicBezTo>
                  <a:cubicBezTo>
                    <a:pt x="25" y="177"/>
                    <a:pt x="25" y="177"/>
                    <a:pt x="25" y="177"/>
                  </a:cubicBezTo>
                  <a:cubicBezTo>
                    <a:pt x="25" y="177"/>
                    <a:pt x="25" y="177"/>
                    <a:pt x="25" y="177"/>
                  </a:cubicBezTo>
                  <a:cubicBezTo>
                    <a:pt x="25" y="177"/>
                    <a:pt x="25" y="177"/>
                    <a:pt x="25" y="177"/>
                  </a:cubicBezTo>
                  <a:cubicBezTo>
                    <a:pt x="25" y="178"/>
                    <a:pt x="25" y="178"/>
                    <a:pt x="25" y="179"/>
                  </a:cubicBezTo>
                  <a:cubicBezTo>
                    <a:pt x="25" y="179"/>
                    <a:pt x="25" y="179"/>
                    <a:pt x="25" y="179"/>
                  </a:cubicBezTo>
                  <a:cubicBezTo>
                    <a:pt x="25" y="179"/>
                    <a:pt x="25" y="179"/>
                    <a:pt x="25" y="179"/>
                  </a:cubicBezTo>
                  <a:cubicBezTo>
                    <a:pt x="25" y="179"/>
                    <a:pt x="25" y="179"/>
                    <a:pt x="25" y="179"/>
                  </a:cubicBezTo>
                  <a:cubicBezTo>
                    <a:pt x="26" y="179"/>
                    <a:pt x="26" y="179"/>
                    <a:pt x="26" y="179"/>
                  </a:cubicBezTo>
                  <a:cubicBezTo>
                    <a:pt x="25" y="180"/>
                    <a:pt x="25" y="180"/>
                    <a:pt x="25" y="180"/>
                  </a:cubicBezTo>
                  <a:cubicBezTo>
                    <a:pt x="26" y="180"/>
                    <a:pt x="26" y="180"/>
                    <a:pt x="26" y="180"/>
                  </a:cubicBezTo>
                  <a:cubicBezTo>
                    <a:pt x="27" y="181"/>
                    <a:pt x="27" y="181"/>
                    <a:pt x="27" y="182"/>
                  </a:cubicBezTo>
                  <a:cubicBezTo>
                    <a:pt x="27" y="181"/>
                    <a:pt x="27" y="181"/>
                    <a:pt x="27" y="181"/>
                  </a:cubicBezTo>
                  <a:cubicBezTo>
                    <a:pt x="27" y="182"/>
                    <a:pt x="27" y="182"/>
                    <a:pt x="27" y="182"/>
                  </a:cubicBezTo>
                  <a:cubicBezTo>
                    <a:pt x="28" y="181"/>
                    <a:pt x="28" y="181"/>
                    <a:pt x="28" y="181"/>
                  </a:cubicBezTo>
                  <a:cubicBezTo>
                    <a:pt x="28" y="181"/>
                    <a:pt x="28" y="181"/>
                    <a:pt x="28" y="181"/>
                  </a:cubicBezTo>
                  <a:cubicBezTo>
                    <a:pt x="28" y="180"/>
                    <a:pt x="28" y="180"/>
                    <a:pt x="28" y="180"/>
                  </a:cubicBezTo>
                  <a:close/>
                  <a:moveTo>
                    <a:pt x="31" y="184"/>
                  </a:moveTo>
                  <a:cubicBezTo>
                    <a:pt x="30" y="184"/>
                    <a:pt x="30" y="184"/>
                    <a:pt x="30" y="184"/>
                  </a:cubicBezTo>
                  <a:cubicBezTo>
                    <a:pt x="30" y="185"/>
                    <a:pt x="30" y="185"/>
                    <a:pt x="30" y="185"/>
                  </a:cubicBezTo>
                  <a:cubicBezTo>
                    <a:pt x="31" y="185"/>
                    <a:pt x="30" y="185"/>
                    <a:pt x="31" y="185"/>
                  </a:cubicBezTo>
                  <a:cubicBezTo>
                    <a:pt x="31" y="186"/>
                    <a:pt x="31" y="186"/>
                    <a:pt x="31" y="186"/>
                  </a:cubicBezTo>
                  <a:cubicBezTo>
                    <a:pt x="31" y="186"/>
                    <a:pt x="31" y="186"/>
                    <a:pt x="31" y="186"/>
                  </a:cubicBezTo>
                  <a:cubicBezTo>
                    <a:pt x="31" y="186"/>
                    <a:pt x="31" y="186"/>
                    <a:pt x="31" y="186"/>
                  </a:cubicBezTo>
                  <a:cubicBezTo>
                    <a:pt x="31" y="186"/>
                    <a:pt x="31" y="186"/>
                    <a:pt x="31" y="186"/>
                  </a:cubicBezTo>
                  <a:cubicBezTo>
                    <a:pt x="31" y="187"/>
                    <a:pt x="31" y="187"/>
                    <a:pt x="31" y="187"/>
                  </a:cubicBezTo>
                  <a:cubicBezTo>
                    <a:pt x="31" y="187"/>
                    <a:pt x="31" y="187"/>
                    <a:pt x="31" y="187"/>
                  </a:cubicBezTo>
                  <a:cubicBezTo>
                    <a:pt x="31" y="187"/>
                    <a:pt x="31" y="187"/>
                    <a:pt x="31" y="187"/>
                  </a:cubicBezTo>
                  <a:cubicBezTo>
                    <a:pt x="31" y="186"/>
                    <a:pt x="31" y="186"/>
                    <a:pt x="31" y="186"/>
                  </a:cubicBezTo>
                  <a:cubicBezTo>
                    <a:pt x="31" y="186"/>
                    <a:pt x="31" y="186"/>
                    <a:pt x="31" y="186"/>
                  </a:cubicBezTo>
                  <a:cubicBezTo>
                    <a:pt x="31" y="186"/>
                    <a:pt x="31" y="186"/>
                    <a:pt x="31" y="186"/>
                  </a:cubicBezTo>
                  <a:cubicBezTo>
                    <a:pt x="32" y="186"/>
                    <a:pt x="32" y="186"/>
                    <a:pt x="32" y="185"/>
                  </a:cubicBezTo>
                  <a:cubicBezTo>
                    <a:pt x="32" y="185"/>
                    <a:pt x="32" y="185"/>
                    <a:pt x="32" y="185"/>
                  </a:cubicBezTo>
                  <a:cubicBezTo>
                    <a:pt x="33" y="185"/>
                    <a:pt x="33" y="185"/>
                    <a:pt x="33" y="185"/>
                  </a:cubicBezTo>
                  <a:cubicBezTo>
                    <a:pt x="32" y="184"/>
                    <a:pt x="32" y="185"/>
                    <a:pt x="31" y="184"/>
                  </a:cubicBezTo>
                  <a:close/>
                  <a:moveTo>
                    <a:pt x="77" y="245"/>
                  </a:moveTo>
                  <a:cubicBezTo>
                    <a:pt x="77" y="245"/>
                    <a:pt x="77" y="245"/>
                    <a:pt x="77" y="245"/>
                  </a:cubicBezTo>
                  <a:cubicBezTo>
                    <a:pt x="77" y="245"/>
                    <a:pt x="77" y="245"/>
                    <a:pt x="77" y="245"/>
                  </a:cubicBezTo>
                  <a:cubicBezTo>
                    <a:pt x="77" y="246"/>
                    <a:pt x="77" y="246"/>
                    <a:pt x="77" y="246"/>
                  </a:cubicBezTo>
                  <a:cubicBezTo>
                    <a:pt x="77" y="246"/>
                    <a:pt x="77" y="246"/>
                    <a:pt x="77" y="246"/>
                  </a:cubicBezTo>
                  <a:cubicBezTo>
                    <a:pt x="78" y="246"/>
                    <a:pt x="78" y="246"/>
                    <a:pt x="78" y="246"/>
                  </a:cubicBezTo>
                  <a:cubicBezTo>
                    <a:pt x="78" y="245"/>
                    <a:pt x="78" y="245"/>
                    <a:pt x="78" y="245"/>
                  </a:cubicBezTo>
                  <a:lnTo>
                    <a:pt x="77" y="245"/>
                  </a:lnTo>
                  <a:close/>
                  <a:moveTo>
                    <a:pt x="95" y="290"/>
                  </a:moveTo>
                  <a:cubicBezTo>
                    <a:pt x="95" y="290"/>
                    <a:pt x="95" y="290"/>
                    <a:pt x="95" y="290"/>
                  </a:cubicBezTo>
                  <a:cubicBezTo>
                    <a:pt x="95" y="289"/>
                    <a:pt x="95" y="289"/>
                    <a:pt x="95" y="289"/>
                  </a:cubicBezTo>
                  <a:cubicBezTo>
                    <a:pt x="95" y="289"/>
                    <a:pt x="95" y="289"/>
                    <a:pt x="95" y="289"/>
                  </a:cubicBezTo>
                  <a:cubicBezTo>
                    <a:pt x="95" y="289"/>
                    <a:pt x="95" y="289"/>
                    <a:pt x="95" y="289"/>
                  </a:cubicBezTo>
                  <a:cubicBezTo>
                    <a:pt x="95" y="288"/>
                    <a:pt x="95" y="288"/>
                    <a:pt x="95" y="288"/>
                  </a:cubicBezTo>
                  <a:cubicBezTo>
                    <a:pt x="95" y="288"/>
                    <a:pt x="95" y="288"/>
                    <a:pt x="95" y="288"/>
                  </a:cubicBezTo>
                  <a:cubicBezTo>
                    <a:pt x="95" y="288"/>
                    <a:pt x="95" y="288"/>
                    <a:pt x="95" y="288"/>
                  </a:cubicBezTo>
                  <a:cubicBezTo>
                    <a:pt x="95" y="288"/>
                    <a:pt x="95" y="288"/>
                    <a:pt x="95" y="288"/>
                  </a:cubicBezTo>
                  <a:cubicBezTo>
                    <a:pt x="94" y="288"/>
                    <a:pt x="94" y="288"/>
                    <a:pt x="94" y="288"/>
                  </a:cubicBezTo>
                  <a:cubicBezTo>
                    <a:pt x="94" y="288"/>
                    <a:pt x="94" y="288"/>
                    <a:pt x="94" y="288"/>
                  </a:cubicBezTo>
                  <a:cubicBezTo>
                    <a:pt x="94" y="288"/>
                    <a:pt x="94" y="288"/>
                    <a:pt x="94" y="288"/>
                  </a:cubicBezTo>
                  <a:cubicBezTo>
                    <a:pt x="93" y="287"/>
                    <a:pt x="93" y="287"/>
                    <a:pt x="93" y="287"/>
                  </a:cubicBezTo>
                  <a:cubicBezTo>
                    <a:pt x="93" y="287"/>
                    <a:pt x="93" y="287"/>
                    <a:pt x="93" y="287"/>
                  </a:cubicBezTo>
                  <a:cubicBezTo>
                    <a:pt x="92" y="287"/>
                    <a:pt x="92" y="287"/>
                    <a:pt x="92" y="287"/>
                  </a:cubicBezTo>
                  <a:cubicBezTo>
                    <a:pt x="92" y="287"/>
                    <a:pt x="92" y="287"/>
                    <a:pt x="92" y="287"/>
                  </a:cubicBezTo>
                  <a:cubicBezTo>
                    <a:pt x="92" y="288"/>
                    <a:pt x="92" y="288"/>
                    <a:pt x="92" y="288"/>
                  </a:cubicBezTo>
                  <a:cubicBezTo>
                    <a:pt x="92" y="288"/>
                    <a:pt x="92" y="288"/>
                    <a:pt x="92" y="288"/>
                  </a:cubicBezTo>
                  <a:cubicBezTo>
                    <a:pt x="92" y="288"/>
                    <a:pt x="92" y="288"/>
                    <a:pt x="92" y="288"/>
                  </a:cubicBezTo>
                  <a:cubicBezTo>
                    <a:pt x="92" y="288"/>
                    <a:pt x="92" y="288"/>
                    <a:pt x="92" y="288"/>
                  </a:cubicBezTo>
                  <a:cubicBezTo>
                    <a:pt x="93" y="289"/>
                    <a:pt x="93" y="289"/>
                    <a:pt x="93" y="289"/>
                  </a:cubicBezTo>
                  <a:cubicBezTo>
                    <a:pt x="93" y="289"/>
                    <a:pt x="93" y="289"/>
                    <a:pt x="93" y="289"/>
                  </a:cubicBezTo>
                  <a:cubicBezTo>
                    <a:pt x="93" y="289"/>
                    <a:pt x="93" y="289"/>
                    <a:pt x="93" y="289"/>
                  </a:cubicBezTo>
                  <a:cubicBezTo>
                    <a:pt x="94" y="289"/>
                    <a:pt x="94" y="289"/>
                    <a:pt x="94" y="289"/>
                  </a:cubicBezTo>
                  <a:cubicBezTo>
                    <a:pt x="94" y="289"/>
                    <a:pt x="94" y="289"/>
                    <a:pt x="94" y="289"/>
                  </a:cubicBezTo>
                  <a:cubicBezTo>
                    <a:pt x="94" y="289"/>
                    <a:pt x="94" y="289"/>
                    <a:pt x="94" y="289"/>
                  </a:cubicBezTo>
                  <a:cubicBezTo>
                    <a:pt x="94" y="290"/>
                    <a:pt x="94" y="290"/>
                    <a:pt x="94" y="290"/>
                  </a:cubicBezTo>
                  <a:cubicBezTo>
                    <a:pt x="95" y="289"/>
                    <a:pt x="95" y="289"/>
                    <a:pt x="95" y="289"/>
                  </a:cubicBezTo>
                  <a:cubicBezTo>
                    <a:pt x="95" y="289"/>
                    <a:pt x="95" y="289"/>
                    <a:pt x="95" y="289"/>
                  </a:cubicBezTo>
                  <a:lnTo>
                    <a:pt x="95" y="290"/>
                  </a:lnTo>
                  <a:close/>
                  <a:moveTo>
                    <a:pt x="71" y="252"/>
                  </a:moveTo>
                  <a:cubicBezTo>
                    <a:pt x="71" y="252"/>
                    <a:pt x="71" y="252"/>
                    <a:pt x="71" y="252"/>
                  </a:cubicBezTo>
                  <a:cubicBezTo>
                    <a:pt x="70" y="251"/>
                    <a:pt x="70" y="251"/>
                    <a:pt x="70" y="251"/>
                  </a:cubicBezTo>
                  <a:cubicBezTo>
                    <a:pt x="70" y="251"/>
                    <a:pt x="70" y="251"/>
                    <a:pt x="70" y="251"/>
                  </a:cubicBezTo>
                  <a:cubicBezTo>
                    <a:pt x="69" y="251"/>
                    <a:pt x="69" y="251"/>
                    <a:pt x="69" y="251"/>
                  </a:cubicBezTo>
                  <a:cubicBezTo>
                    <a:pt x="69" y="251"/>
                    <a:pt x="69" y="252"/>
                    <a:pt x="69" y="253"/>
                  </a:cubicBezTo>
                  <a:cubicBezTo>
                    <a:pt x="69" y="253"/>
                    <a:pt x="69" y="253"/>
                    <a:pt x="69" y="253"/>
                  </a:cubicBezTo>
                  <a:cubicBezTo>
                    <a:pt x="70" y="254"/>
                    <a:pt x="70" y="254"/>
                    <a:pt x="70" y="254"/>
                  </a:cubicBezTo>
                  <a:cubicBezTo>
                    <a:pt x="70" y="254"/>
                    <a:pt x="70" y="254"/>
                    <a:pt x="70" y="254"/>
                  </a:cubicBezTo>
                  <a:cubicBezTo>
                    <a:pt x="70" y="254"/>
                    <a:pt x="70" y="254"/>
                    <a:pt x="70" y="254"/>
                  </a:cubicBezTo>
                  <a:cubicBezTo>
                    <a:pt x="71" y="254"/>
                    <a:pt x="71" y="254"/>
                    <a:pt x="71" y="254"/>
                  </a:cubicBezTo>
                  <a:cubicBezTo>
                    <a:pt x="71" y="253"/>
                    <a:pt x="71" y="253"/>
                    <a:pt x="71" y="253"/>
                  </a:cubicBezTo>
                  <a:cubicBezTo>
                    <a:pt x="71" y="253"/>
                    <a:pt x="71" y="253"/>
                    <a:pt x="71" y="253"/>
                  </a:cubicBezTo>
                  <a:cubicBezTo>
                    <a:pt x="71" y="253"/>
                    <a:pt x="71" y="253"/>
                    <a:pt x="71" y="253"/>
                  </a:cubicBezTo>
                  <a:cubicBezTo>
                    <a:pt x="71" y="253"/>
                    <a:pt x="71" y="253"/>
                    <a:pt x="71" y="253"/>
                  </a:cubicBezTo>
                  <a:cubicBezTo>
                    <a:pt x="72" y="253"/>
                    <a:pt x="72" y="253"/>
                    <a:pt x="72" y="253"/>
                  </a:cubicBezTo>
                  <a:cubicBezTo>
                    <a:pt x="71" y="253"/>
                    <a:pt x="71" y="252"/>
                    <a:pt x="71" y="252"/>
                  </a:cubicBezTo>
                  <a:close/>
                  <a:moveTo>
                    <a:pt x="95" y="298"/>
                  </a:moveTo>
                  <a:cubicBezTo>
                    <a:pt x="95" y="298"/>
                    <a:pt x="95" y="298"/>
                    <a:pt x="95" y="298"/>
                  </a:cubicBezTo>
                  <a:cubicBezTo>
                    <a:pt x="95" y="298"/>
                    <a:pt x="95" y="298"/>
                    <a:pt x="95" y="298"/>
                  </a:cubicBezTo>
                  <a:cubicBezTo>
                    <a:pt x="95" y="298"/>
                    <a:pt x="95" y="298"/>
                    <a:pt x="95" y="298"/>
                  </a:cubicBezTo>
                  <a:cubicBezTo>
                    <a:pt x="95" y="298"/>
                    <a:pt x="95" y="298"/>
                    <a:pt x="95" y="298"/>
                  </a:cubicBezTo>
                  <a:cubicBezTo>
                    <a:pt x="95" y="298"/>
                    <a:pt x="95" y="298"/>
                    <a:pt x="95" y="298"/>
                  </a:cubicBezTo>
                  <a:cubicBezTo>
                    <a:pt x="95" y="298"/>
                    <a:pt x="95" y="298"/>
                    <a:pt x="95" y="298"/>
                  </a:cubicBezTo>
                  <a:cubicBezTo>
                    <a:pt x="95" y="298"/>
                    <a:pt x="95" y="298"/>
                    <a:pt x="95" y="298"/>
                  </a:cubicBezTo>
                  <a:cubicBezTo>
                    <a:pt x="95" y="298"/>
                    <a:pt x="95" y="298"/>
                    <a:pt x="95" y="298"/>
                  </a:cubicBezTo>
                  <a:cubicBezTo>
                    <a:pt x="95" y="299"/>
                    <a:pt x="95" y="299"/>
                    <a:pt x="95" y="299"/>
                  </a:cubicBezTo>
                  <a:cubicBezTo>
                    <a:pt x="95" y="299"/>
                    <a:pt x="95" y="299"/>
                    <a:pt x="96" y="299"/>
                  </a:cubicBezTo>
                  <a:cubicBezTo>
                    <a:pt x="95" y="298"/>
                    <a:pt x="95" y="298"/>
                    <a:pt x="95" y="298"/>
                  </a:cubicBezTo>
                  <a:close/>
                  <a:moveTo>
                    <a:pt x="97" y="299"/>
                  </a:moveTo>
                  <a:cubicBezTo>
                    <a:pt x="97" y="300"/>
                    <a:pt x="97" y="300"/>
                    <a:pt x="97" y="300"/>
                  </a:cubicBezTo>
                  <a:cubicBezTo>
                    <a:pt x="97" y="299"/>
                    <a:pt x="97" y="299"/>
                    <a:pt x="97" y="299"/>
                  </a:cubicBezTo>
                  <a:cubicBezTo>
                    <a:pt x="97" y="300"/>
                    <a:pt x="97" y="300"/>
                    <a:pt x="97" y="300"/>
                  </a:cubicBezTo>
                  <a:cubicBezTo>
                    <a:pt x="97" y="299"/>
                    <a:pt x="97" y="299"/>
                    <a:pt x="97" y="299"/>
                  </a:cubicBezTo>
                  <a:cubicBezTo>
                    <a:pt x="97" y="298"/>
                    <a:pt x="97" y="298"/>
                    <a:pt x="97" y="298"/>
                  </a:cubicBezTo>
                  <a:lnTo>
                    <a:pt x="97" y="299"/>
                  </a:lnTo>
                  <a:close/>
                  <a:moveTo>
                    <a:pt x="74" y="242"/>
                  </a:moveTo>
                  <a:cubicBezTo>
                    <a:pt x="73" y="241"/>
                    <a:pt x="73" y="241"/>
                    <a:pt x="73" y="241"/>
                  </a:cubicBezTo>
                  <a:cubicBezTo>
                    <a:pt x="73" y="242"/>
                    <a:pt x="73" y="242"/>
                    <a:pt x="73" y="242"/>
                  </a:cubicBezTo>
                  <a:cubicBezTo>
                    <a:pt x="73" y="242"/>
                    <a:pt x="73" y="242"/>
                    <a:pt x="73" y="242"/>
                  </a:cubicBezTo>
                  <a:cubicBezTo>
                    <a:pt x="73" y="242"/>
                    <a:pt x="73" y="242"/>
                    <a:pt x="73" y="242"/>
                  </a:cubicBezTo>
                  <a:cubicBezTo>
                    <a:pt x="74" y="242"/>
                    <a:pt x="74" y="242"/>
                    <a:pt x="74" y="242"/>
                  </a:cubicBezTo>
                  <a:cubicBezTo>
                    <a:pt x="74" y="243"/>
                    <a:pt x="74" y="243"/>
                    <a:pt x="74" y="243"/>
                  </a:cubicBezTo>
                  <a:cubicBezTo>
                    <a:pt x="74" y="243"/>
                    <a:pt x="74" y="243"/>
                    <a:pt x="74" y="243"/>
                  </a:cubicBezTo>
                  <a:cubicBezTo>
                    <a:pt x="75" y="243"/>
                    <a:pt x="75" y="243"/>
                    <a:pt x="75" y="243"/>
                  </a:cubicBezTo>
                  <a:cubicBezTo>
                    <a:pt x="74" y="242"/>
                    <a:pt x="74" y="242"/>
                    <a:pt x="74" y="242"/>
                  </a:cubicBezTo>
                  <a:close/>
                  <a:moveTo>
                    <a:pt x="106" y="299"/>
                  </a:moveTo>
                  <a:cubicBezTo>
                    <a:pt x="106" y="299"/>
                    <a:pt x="106" y="299"/>
                    <a:pt x="106" y="299"/>
                  </a:cubicBezTo>
                  <a:cubicBezTo>
                    <a:pt x="106" y="299"/>
                    <a:pt x="106" y="299"/>
                    <a:pt x="106" y="299"/>
                  </a:cubicBezTo>
                  <a:close/>
                  <a:moveTo>
                    <a:pt x="135" y="336"/>
                  </a:moveTo>
                  <a:cubicBezTo>
                    <a:pt x="135" y="336"/>
                    <a:pt x="135" y="336"/>
                    <a:pt x="135" y="336"/>
                  </a:cubicBezTo>
                  <a:cubicBezTo>
                    <a:pt x="135" y="336"/>
                    <a:pt x="135" y="336"/>
                    <a:pt x="135" y="336"/>
                  </a:cubicBezTo>
                  <a:cubicBezTo>
                    <a:pt x="135" y="336"/>
                    <a:pt x="135" y="336"/>
                    <a:pt x="135" y="336"/>
                  </a:cubicBezTo>
                  <a:cubicBezTo>
                    <a:pt x="135" y="336"/>
                    <a:pt x="135" y="336"/>
                    <a:pt x="135" y="336"/>
                  </a:cubicBezTo>
                  <a:close/>
                  <a:moveTo>
                    <a:pt x="138" y="336"/>
                  </a:moveTo>
                  <a:cubicBezTo>
                    <a:pt x="138" y="336"/>
                    <a:pt x="138" y="336"/>
                    <a:pt x="138" y="336"/>
                  </a:cubicBezTo>
                  <a:cubicBezTo>
                    <a:pt x="139" y="336"/>
                    <a:pt x="139" y="336"/>
                    <a:pt x="139" y="336"/>
                  </a:cubicBezTo>
                  <a:cubicBezTo>
                    <a:pt x="139" y="336"/>
                    <a:pt x="139" y="336"/>
                    <a:pt x="139" y="336"/>
                  </a:cubicBezTo>
                  <a:cubicBezTo>
                    <a:pt x="140" y="337"/>
                    <a:pt x="140" y="337"/>
                    <a:pt x="140" y="337"/>
                  </a:cubicBezTo>
                  <a:cubicBezTo>
                    <a:pt x="140" y="337"/>
                    <a:pt x="140" y="337"/>
                    <a:pt x="140" y="337"/>
                  </a:cubicBezTo>
                  <a:cubicBezTo>
                    <a:pt x="140" y="337"/>
                    <a:pt x="140" y="338"/>
                    <a:pt x="140" y="338"/>
                  </a:cubicBezTo>
                  <a:cubicBezTo>
                    <a:pt x="140" y="338"/>
                    <a:pt x="140" y="338"/>
                    <a:pt x="140" y="338"/>
                  </a:cubicBezTo>
                  <a:cubicBezTo>
                    <a:pt x="141" y="337"/>
                    <a:pt x="141" y="337"/>
                    <a:pt x="141" y="337"/>
                  </a:cubicBezTo>
                  <a:cubicBezTo>
                    <a:pt x="140" y="337"/>
                    <a:pt x="140" y="337"/>
                    <a:pt x="140" y="337"/>
                  </a:cubicBezTo>
                  <a:cubicBezTo>
                    <a:pt x="140" y="337"/>
                    <a:pt x="140" y="337"/>
                    <a:pt x="140" y="337"/>
                  </a:cubicBezTo>
                  <a:cubicBezTo>
                    <a:pt x="140" y="337"/>
                    <a:pt x="140" y="337"/>
                    <a:pt x="140" y="337"/>
                  </a:cubicBezTo>
                  <a:cubicBezTo>
                    <a:pt x="140" y="336"/>
                    <a:pt x="140" y="336"/>
                    <a:pt x="140" y="336"/>
                  </a:cubicBezTo>
                  <a:cubicBezTo>
                    <a:pt x="139" y="336"/>
                    <a:pt x="139" y="336"/>
                    <a:pt x="139" y="336"/>
                  </a:cubicBezTo>
                  <a:cubicBezTo>
                    <a:pt x="140" y="336"/>
                    <a:pt x="140" y="336"/>
                    <a:pt x="140" y="336"/>
                  </a:cubicBezTo>
                  <a:cubicBezTo>
                    <a:pt x="139" y="335"/>
                    <a:pt x="139" y="335"/>
                    <a:pt x="139" y="335"/>
                  </a:cubicBezTo>
                  <a:cubicBezTo>
                    <a:pt x="140" y="335"/>
                    <a:pt x="140" y="335"/>
                    <a:pt x="140" y="335"/>
                  </a:cubicBezTo>
                  <a:cubicBezTo>
                    <a:pt x="139" y="335"/>
                    <a:pt x="139" y="335"/>
                    <a:pt x="139" y="335"/>
                  </a:cubicBezTo>
                  <a:cubicBezTo>
                    <a:pt x="139" y="334"/>
                    <a:pt x="139" y="334"/>
                    <a:pt x="139" y="334"/>
                  </a:cubicBezTo>
                  <a:cubicBezTo>
                    <a:pt x="139" y="334"/>
                    <a:pt x="139" y="334"/>
                    <a:pt x="139" y="334"/>
                  </a:cubicBezTo>
                  <a:cubicBezTo>
                    <a:pt x="139" y="334"/>
                    <a:pt x="139" y="334"/>
                    <a:pt x="139" y="334"/>
                  </a:cubicBezTo>
                  <a:cubicBezTo>
                    <a:pt x="138" y="333"/>
                    <a:pt x="138" y="333"/>
                    <a:pt x="138" y="333"/>
                  </a:cubicBezTo>
                  <a:cubicBezTo>
                    <a:pt x="138" y="333"/>
                    <a:pt x="138" y="333"/>
                    <a:pt x="138" y="333"/>
                  </a:cubicBezTo>
                  <a:cubicBezTo>
                    <a:pt x="138" y="333"/>
                    <a:pt x="138" y="333"/>
                    <a:pt x="138" y="333"/>
                  </a:cubicBezTo>
                  <a:cubicBezTo>
                    <a:pt x="138" y="333"/>
                    <a:pt x="138" y="333"/>
                    <a:pt x="138" y="333"/>
                  </a:cubicBezTo>
                  <a:cubicBezTo>
                    <a:pt x="138" y="332"/>
                    <a:pt x="137" y="332"/>
                    <a:pt x="137" y="331"/>
                  </a:cubicBezTo>
                  <a:cubicBezTo>
                    <a:pt x="137" y="331"/>
                    <a:pt x="136" y="330"/>
                    <a:pt x="136" y="330"/>
                  </a:cubicBezTo>
                  <a:cubicBezTo>
                    <a:pt x="136" y="330"/>
                    <a:pt x="136" y="330"/>
                    <a:pt x="136" y="330"/>
                  </a:cubicBezTo>
                  <a:cubicBezTo>
                    <a:pt x="135" y="331"/>
                    <a:pt x="135" y="331"/>
                    <a:pt x="135" y="331"/>
                  </a:cubicBezTo>
                  <a:cubicBezTo>
                    <a:pt x="135" y="330"/>
                    <a:pt x="134" y="330"/>
                    <a:pt x="134" y="330"/>
                  </a:cubicBezTo>
                  <a:cubicBezTo>
                    <a:pt x="134" y="330"/>
                    <a:pt x="134" y="330"/>
                    <a:pt x="134" y="330"/>
                  </a:cubicBezTo>
                  <a:cubicBezTo>
                    <a:pt x="134" y="330"/>
                    <a:pt x="134" y="330"/>
                    <a:pt x="134" y="330"/>
                  </a:cubicBezTo>
                  <a:cubicBezTo>
                    <a:pt x="134" y="330"/>
                    <a:pt x="134" y="330"/>
                    <a:pt x="134" y="330"/>
                  </a:cubicBezTo>
                  <a:cubicBezTo>
                    <a:pt x="133" y="330"/>
                    <a:pt x="133" y="330"/>
                    <a:pt x="133" y="330"/>
                  </a:cubicBezTo>
                  <a:cubicBezTo>
                    <a:pt x="133" y="330"/>
                    <a:pt x="133" y="330"/>
                    <a:pt x="133" y="330"/>
                  </a:cubicBezTo>
                  <a:cubicBezTo>
                    <a:pt x="132" y="330"/>
                    <a:pt x="132" y="330"/>
                    <a:pt x="132" y="330"/>
                  </a:cubicBezTo>
                  <a:cubicBezTo>
                    <a:pt x="132" y="330"/>
                    <a:pt x="132" y="330"/>
                    <a:pt x="132" y="330"/>
                  </a:cubicBezTo>
                  <a:cubicBezTo>
                    <a:pt x="132" y="330"/>
                    <a:pt x="132" y="330"/>
                    <a:pt x="132" y="330"/>
                  </a:cubicBezTo>
                  <a:cubicBezTo>
                    <a:pt x="131" y="330"/>
                    <a:pt x="131" y="330"/>
                    <a:pt x="131" y="330"/>
                  </a:cubicBezTo>
                  <a:cubicBezTo>
                    <a:pt x="132" y="330"/>
                    <a:pt x="132" y="330"/>
                    <a:pt x="132" y="330"/>
                  </a:cubicBezTo>
                  <a:cubicBezTo>
                    <a:pt x="132" y="330"/>
                    <a:pt x="132" y="330"/>
                    <a:pt x="132" y="330"/>
                  </a:cubicBezTo>
                  <a:cubicBezTo>
                    <a:pt x="132" y="330"/>
                    <a:pt x="132" y="330"/>
                    <a:pt x="132" y="330"/>
                  </a:cubicBezTo>
                  <a:cubicBezTo>
                    <a:pt x="132" y="331"/>
                    <a:pt x="132" y="331"/>
                    <a:pt x="132" y="332"/>
                  </a:cubicBezTo>
                  <a:cubicBezTo>
                    <a:pt x="132" y="332"/>
                    <a:pt x="132" y="332"/>
                    <a:pt x="132" y="332"/>
                  </a:cubicBezTo>
                  <a:cubicBezTo>
                    <a:pt x="132" y="332"/>
                    <a:pt x="132" y="332"/>
                    <a:pt x="132" y="332"/>
                  </a:cubicBezTo>
                  <a:cubicBezTo>
                    <a:pt x="133" y="332"/>
                    <a:pt x="133" y="332"/>
                    <a:pt x="133" y="332"/>
                  </a:cubicBezTo>
                  <a:cubicBezTo>
                    <a:pt x="133" y="332"/>
                    <a:pt x="133" y="332"/>
                    <a:pt x="133" y="332"/>
                  </a:cubicBezTo>
                  <a:cubicBezTo>
                    <a:pt x="133" y="332"/>
                    <a:pt x="133" y="332"/>
                    <a:pt x="133" y="332"/>
                  </a:cubicBezTo>
                  <a:cubicBezTo>
                    <a:pt x="132" y="333"/>
                    <a:pt x="132" y="333"/>
                    <a:pt x="132" y="333"/>
                  </a:cubicBezTo>
                  <a:cubicBezTo>
                    <a:pt x="133" y="333"/>
                    <a:pt x="133" y="333"/>
                    <a:pt x="133" y="333"/>
                  </a:cubicBezTo>
                  <a:cubicBezTo>
                    <a:pt x="134" y="333"/>
                    <a:pt x="134" y="333"/>
                    <a:pt x="134" y="333"/>
                  </a:cubicBezTo>
                  <a:cubicBezTo>
                    <a:pt x="134" y="333"/>
                    <a:pt x="134" y="333"/>
                    <a:pt x="134" y="333"/>
                  </a:cubicBezTo>
                  <a:cubicBezTo>
                    <a:pt x="134" y="334"/>
                    <a:pt x="134" y="334"/>
                    <a:pt x="134" y="334"/>
                  </a:cubicBezTo>
                  <a:cubicBezTo>
                    <a:pt x="134" y="333"/>
                    <a:pt x="134" y="333"/>
                    <a:pt x="134" y="333"/>
                  </a:cubicBezTo>
                  <a:cubicBezTo>
                    <a:pt x="134" y="334"/>
                    <a:pt x="134" y="334"/>
                    <a:pt x="133" y="334"/>
                  </a:cubicBezTo>
                  <a:cubicBezTo>
                    <a:pt x="133" y="335"/>
                    <a:pt x="133" y="335"/>
                    <a:pt x="133" y="335"/>
                  </a:cubicBezTo>
                  <a:cubicBezTo>
                    <a:pt x="134" y="334"/>
                    <a:pt x="134" y="334"/>
                    <a:pt x="134" y="334"/>
                  </a:cubicBezTo>
                  <a:cubicBezTo>
                    <a:pt x="134" y="334"/>
                    <a:pt x="134" y="334"/>
                    <a:pt x="134" y="334"/>
                  </a:cubicBezTo>
                  <a:cubicBezTo>
                    <a:pt x="134" y="334"/>
                    <a:pt x="134" y="334"/>
                    <a:pt x="134" y="334"/>
                  </a:cubicBezTo>
                  <a:cubicBezTo>
                    <a:pt x="134" y="334"/>
                    <a:pt x="134" y="334"/>
                    <a:pt x="134" y="334"/>
                  </a:cubicBezTo>
                  <a:cubicBezTo>
                    <a:pt x="134" y="334"/>
                    <a:pt x="134" y="334"/>
                    <a:pt x="134" y="334"/>
                  </a:cubicBezTo>
                  <a:cubicBezTo>
                    <a:pt x="134" y="335"/>
                    <a:pt x="134" y="335"/>
                    <a:pt x="134" y="335"/>
                  </a:cubicBezTo>
                  <a:cubicBezTo>
                    <a:pt x="134" y="335"/>
                    <a:pt x="134" y="335"/>
                    <a:pt x="134" y="335"/>
                  </a:cubicBezTo>
                  <a:cubicBezTo>
                    <a:pt x="134" y="335"/>
                    <a:pt x="134" y="335"/>
                    <a:pt x="134" y="335"/>
                  </a:cubicBezTo>
                  <a:cubicBezTo>
                    <a:pt x="135" y="335"/>
                    <a:pt x="135" y="335"/>
                    <a:pt x="135" y="335"/>
                  </a:cubicBezTo>
                  <a:cubicBezTo>
                    <a:pt x="135" y="335"/>
                    <a:pt x="135" y="335"/>
                    <a:pt x="135" y="335"/>
                  </a:cubicBezTo>
                  <a:cubicBezTo>
                    <a:pt x="136" y="335"/>
                    <a:pt x="136" y="335"/>
                    <a:pt x="136" y="335"/>
                  </a:cubicBezTo>
                  <a:cubicBezTo>
                    <a:pt x="135" y="335"/>
                    <a:pt x="135" y="335"/>
                    <a:pt x="135" y="335"/>
                  </a:cubicBezTo>
                  <a:cubicBezTo>
                    <a:pt x="136" y="335"/>
                    <a:pt x="136" y="335"/>
                    <a:pt x="136" y="335"/>
                  </a:cubicBezTo>
                  <a:cubicBezTo>
                    <a:pt x="135" y="335"/>
                    <a:pt x="135" y="335"/>
                    <a:pt x="135" y="335"/>
                  </a:cubicBezTo>
                  <a:cubicBezTo>
                    <a:pt x="136" y="335"/>
                    <a:pt x="136" y="335"/>
                    <a:pt x="136" y="335"/>
                  </a:cubicBezTo>
                  <a:cubicBezTo>
                    <a:pt x="136" y="335"/>
                    <a:pt x="136" y="335"/>
                    <a:pt x="136" y="335"/>
                  </a:cubicBezTo>
                  <a:cubicBezTo>
                    <a:pt x="136" y="336"/>
                    <a:pt x="136" y="336"/>
                    <a:pt x="136" y="336"/>
                  </a:cubicBezTo>
                  <a:cubicBezTo>
                    <a:pt x="136" y="336"/>
                    <a:pt x="136" y="336"/>
                    <a:pt x="136" y="336"/>
                  </a:cubicBezTo>
                  <a:cubicBezTo>
                    <a:pt x="136" y="337"/>
                    <a:pt x="136" y="337"/>
                    <a:pt x="136" y="337"/>
                  </a:cubicBezTo>
                  <a:cubicBezTo>
                    <a:pt x="136" y="337"/>
                    <a:pt x="136" y="337"/>
                    <a:pt x="136" y="337"/>
                  </a:cubicBezTo>
                  <a:cubicBezTo>
                    <a:pt x="137" y="338"/>
                    <a:pt x="137" y="338"/>
                    <a:pt x="137" y="338"/>
                  </a:cubicBezTo>
                  <a:cubicBezTo>
                    <a:pt x="136" y="338"/>
                    <a:pt x="136" y="338"/>
                    <a:pt x="136" y="338"/>
                  </a:cubicBezTo>
                  <a:cubicBezTo>
                    <a:pt x="136" y="338"/>
                    <a:pt x="136" y="338"/>
                    <a:pt x="136" y="338"/>
                  </a:cubicBezTo>
                  <a:cubicBezTo>
                    <a:pt x="136" y="338"/>
                    <a:pt x="136" y="338"/>
                    <a:pt x="136" y="338"/>
                  </a:cubicBezTo>
                  <a:cubicBezTo>
                    <a:pt x="137" y="339"/>
                    <a:pt x="137" y="339"/>
                    <a:pt x="137" y="339"/>
                  </a:cubicBezTo>
                  <a:cubicBezTo>
                    <a:pt x="137" y="339"/>
                    <a:pt x="137" y="339"/>
                    <a:pt x="137" y="339"/>
                  </a:cubicBezTo>
                  <a:cubicBezTo>
                    <a:pt x="137" y="340"/>
                    <a:pt x="137" y="340"/>
                    <a:pt x="137" y="340"/>
                  </a:cubicBezTo>
                  <a:cubicBezTo>
                    <a:pt x="137" y="340"/>
                    <a:pt x="137" y="340"/>
                    <a:pt x="137" y="340"/>
                  </a:cubicBezTo>
                  <a:cubicBezTo>
                    <a:pt x="137" y="340"/>
                    <a:pt x="137" y="340"/>
                    <a:pt x="137" y="340"/>
                  </a:cubicBezTo>
                  <a:cubicBezTo>
                    <a:pt x="137" y="339"/>
                    <a:pt x="137" y="339"/>
                    <a:pt x="137" y="339"/>
                  </a:cubicBezTo>
                  <a:cubicBezTo>
                    <a:pt x="137" y="339"/>
                    <a:pt x="137" y="339"/>
                    <a:pt x="137" y="339"/>
                  </a:cubicBezTo>
                  <a:cubicBezTo>
                    <a:pt x="138" y="339"/>
                    <a:pt x="138" y="339"/>
                    <a:pt x="138" y="339"/>
                  </a:cubicBezTo>
                  <a:cubicBezTo>
                    <a:pt x="138" y="340"/>
                    <a:pt x="138" y="340"/>
                    <a:pt x="138" y="340"/>
                  </a:cubicBezTo>
                  <a:cubicBezTo>
                    <a:pt x="139" y="339"/>
                    <a:pt x="139" y="339"/>
                    <a:pt x="139" y="339"/>
                  </a:cubicBezTo>
                  <a:cubicBezTo>
                    <a:pt x="139" y="340"/>
                    <a:pt x="139" y="340"/>
                    <a:pt x="139" y="340"/>
                  </a:cubicBezTo>
                  <a:cubicBezTo>
                    <a:pt x="139" y="340"/>
                    <a:pt x="139" y="340"/>
                    <a:pt x="139" y="340"/>
                  </a:cubicBezTo>
                  <a:cubicBezTo>
                    <a:pt x="139" y="340"/>
                    <a:pt x="139" y="341"/>
                    <a:pt x="140" y="341"/>
                  </a:cubicBezTo>
                  <a:cubicBezTo>
                    <a:pt x="140" y="341"/>
                    <a:pt x="140" y="341"/>
                    <a:pt x="140" y="341"/>
                  </a:cubicBezTo>
                  <a:cubicBezTo>
                    <a:pt x="140" y="341"/>
                    <a:pt x="140" y="341"/>
                    <a:pt x="140" y="341"/>
                  </a:cubicBezTo>
                  <a:cubicBezTo>
                    <a:pt x="140" y="340"/>
                    <a:pt x="140" y="340"/>
                    <a:pt x="140" y="340"/>
                  </a:cubicBezTo>
                  <a:cubicBezTo>
                    <a:pt x="140" y="340"/>
                    <a:pt x="140" y="340"/>
                    <a:pt x="140" y="340"/>
                  </a:cubicBezTo>
                  <a:cubicBezTo>
                    <a:pt x="139" y="340"/>
                    <a:pt x="139" y="340"/>
                    <a:pt x="139" y="340"/>
                  </a:cubicBezTo>
                  <a:cubicBezTo>
                    <a:pt x="140" y="340"/>
                    <a:pt x="140" y="340"/>
                    <a:pt x="140" y="340"/>
                  </a:cubicBezTo>
                  <a:cubicBezTo>
                    <a:pt x="139" y="339"/>
                    <a:pt x="139" y="339"/>
                    <a:pt x="139" y="339"/>
                  </a:cubicBezTo>
                  <a:cubicBezTo>
                    <a:pt x="140" y="339"/>
                    <a:pt x="140" y="339"/>
                    <a:pt x="140" y="339"/>
                  </a:cubicBezTo>
                  <a:cubicBezTo>
                    <a:pt x="140" y="340"/>
                    <a:pt x="140" y="340"/>
                    <a:pt x="140" y="340"/>
                  </a:cubicBezTo>
                  <a:cubicBezTo>
                    <a:pt x="141" y="339"/>
                    <a:pt x="141" y="339"/>
                    <a:pt x="141" y="339"/>
                  </a:cubicBezTo>
                  <a:cubicBezTo>
                    <a:pt x="140" y="339"/>
                    <a:pt x="140" y="339"/>
                    <a:pt x="140" y="339"/>
                  </a:cubicBezTo>
                  <a:cubicBezTo>
                    <a:pt x="140" y="339"/>
                    <a:pt x="140" y="339"/>
                    <a:pt x="140" y="339"/>
                  </a:cubicBezTo>
                  <a:cubicBezTo>
                    <a:pt x="140" y="339"/>
                    <a:pt x="140" y="339"/>
                    <a:pt x="140" y="339"/>
                  </a:cubicBezTo>
                  <a:cubicBezTo>
                    <a:pt x="140" y="339"/>
                    <a:pt x="140" y="339"/>
                    <a:pt x="140" y="339"/>
                  </a:cubicBezTo>
                  <a:cubicBezTo>
                    <a:pt x="140" y="338"/>
                    <a:pt x="139" y="338"/>
                    <a:pt x="139" y="338"/>
                  </a:cubicBezTo>
                  <a:cubicBezTo>
                    <a:pt x="139" y="337"/>
                    <a:pt x="138" y="337"/>
                    <a:pt x="138" y="336"/>
                  </a:cubicBezTo>
                  <a:close/>
                  <a:moveTo>
                    <a:pt x="127" y="282"/>
                  </a:moveTo>
                  <a:cubicBezTo>
                    <a:pt x="127" y="282"/>
                    <a:pt x="127" y="282"/>
                    <a:pt x="127" y="282"/>
                  </a:cubicBezTo>
                  <a:cubicBezTo>
                    <a:pt x="127" y="281"/>
                    <a:pt x="127" y="281"/>
                    <a:pt x="127" y="281"/>
                  </a:cubicBezTo>
                  <a:cubicBezTo>
                    <a:pt x="127" y="281"/>
                    <a:pt x="127" y="281"/>
                    <a:pt x="127" y="281"/>
                  </a:cubicBezTo>
                  <a:cubicBezTo>
                    <a:pt x="127" y="281"/>
                    <a:pt x="127" y="281"/>
                    <a:pt x="127" y="281"/>
                  </a:cubicBezTo>
                  <a:cubicBezTo>
                    <a:pt x="127" y="281"/>
                    <a:pt x="127" y="281"/>
                    <a:pt x="127" y="281"/>
                  </a:cubicBezTo>
                  <a:cubicBezTo>
                    <a:pt x="126" y="281"/>
                    <a:pt x="126" y="281"/>
                    <a:pt x="126" y="281"/>
                  </a:cubicBezTo>
                  <a:cubicBezTo>
                    <a:pt x="126" y="281"/>
                    <a:pt x="126" y="281"/>
                    <a:pt x="126" y="281"/>
                  </a:cubicBezTo>
                  <a:cubicBezTo>
                    <a:pt x="126" y="280"/>
                    <a:pt x="126" y="280"/>
                    <a:pt x="126" y="280"/>
                  </a:cubicBezTo>
                  <a:cubicBezTo>
                    <a:pt x="126" y="280"/>
                    <a:pt x="126" y="280"/>
                    <a:pt x="126" y="280"/>
                  </a:cubicBezTo>
                  <a:cubicBezTo>
                    <a:pt x="125" y="279"/>
                    <a:pt x="125" y="279"/>
                    <a:pt x="125" y="279"/>
                  </a:cubicBezTo>
                  <a:cubicBezTo>
                    <a:pt x="125" y="279"/>
                    <a:pt x="125" y="279"/>
                    <a:pt x="125" y="279"/>
                  </a:cubicBezTo>
                  <a:cubicBezTo>
                    <a:pt x="125" y="279"/>
                    <a:pt x="125" y="279"/>
                    <a:pt x="125" y="279"/>
                  </a:cubicBezTo>
                  <a:cubicBezTo>
                    <a:pt x="125" y="279"/>
                    <a:pt x="125" y="279"/>
                    <a:pt x="125" y="279"/>
                  </a:cubicBezTo>
                  <a:cubicBezTo>
                    <a:pt x="125" y="279"/>
                    <a:pt x="125" y="279"/>
                    <a:pt x="125" y="279"/>
                  </a:cubicBezTo>
                  <a:cubicBezTo>
                    <a:pt x="125" y="279"/>
                    <a:pt x="125" y="279"/>
                    <a:pt x="125" y="279"/>
                  </a:cubicBezTo>
                  <a:cubicBezTo>
                    <a:pt x="124" y="280"/>
                    <a:pt x="124" y="280"/>
                    <a:pt x="124" y="280"/>
                  </a:cubicBezTo>
                  <a:cubicBezTo>
                    <a:pt x="124" y="279"/>
                    <a:pt x="124" y="279"/>
                    <a:pt x="124" y="279"/>
                  </a:cubicBezTo>
                  <a:cubicBezTo>
                    <a:pt x="124" y="279"/>
                    <a:pt x="124" y="279"/>
                    <a:pt x="124" y="279"/>
                  </a:cubicBezTo>
                  <a:cubicBezTo>
                    <a:pt x="124" y="278"/>
                    <a:pt x="124" y="278"/>
                    <a:pt x="124" y="278"/>
                  </a:cubicBezTo>
                  <a:cubicBezTo>
                    <a:pt x="124" y="278"/>
                    <a:pt x="124" y="278"/>
                    <a:pt x="124" y="278"/>
                  </a:cubicBezTo>
                  <a:cubicBezTo>
                    <a:pt x="123" y="278"/>
                    <a:pt x="123" y="278"/>
                    <a:pt x="123" y="278"/>
                  </a:cubicBezTo>
                  <a:cubicBezTo>
                    <a:pt x="123" y="278"/>
                    <a:pt x="123" y="278"/>
                    <a:pt x="123" y="278"/>
                  </a:cubicBezTo>
                  <a:cubicBezTo>
                    <a:pt x="123" y="278"/>
                    <a:pt x="123" y="278"/>
                    <a:pt x="123" y="278"/>
                  </a:cubicBezTo>
                  <a:cubicBezTo>
                    <a:pt x="123" y="278"/>
                    <a:pt x="123" y="278"/>
                    <a:pt x="123" y="278"/>
                  </a:cubicBezTo>
                  <a:cubicBezTo>
                    <a:pt x="123" y="278"/>
                    <a:pt x="123" y="278"/>
                    <a:pt x="123" y="278"/>
                  </a:cubicBezTo>
                  <a:cubicBezTo>
                    <a:pt x="123" y="278"/>
                    <a:pt x="123" y="278"/>
                    <a:pt x="123" y="278"/>
                  </a:cubicBezTo>
                  <a:cubicBezTo>
                    <a:pt x="123" y="279"/>
                    <a:pt x="123" y="279"/>
                    <a:pt x="123" y="279"/>
                  </a:cubicBezTo>
                  <a:cubicBezTo>
                    <a:pt x="123" y="279"/>
                    <a:pt x="123" y="279"/>
                    <a:pt x="123" y="279"/>
                  </a:cubicBezTo>
                  <a:cubicBezTo>
                    <a:pt x="124" y="279"/>
                    <a:pt x="124" y="279"/>
                    <a:pt x="124" y="279"/>
                  </a:cubicBezTo>
                  <a:cubicBezTo>
                    <a:pt x="123" y="279"/>
                    <a:pt x="123" y="279"/>
                    <a:pt x="123" y="279"/>
                  </a:cubicBezTo>
                  <a:cubicBezTo>
                    <a:pt x="124" y="279"/>
                    <a:pt x="124" y="279"/>
                    <a:pt x="124" y="279"/>
                  </a:cubicBezTo>
                  <a:cubicBezTo>
                    <a:pt x="124" y="280"/>
                    <a:pt x="124" y="280"/>
                    <a:pt x="124" y="280"/>
                  </a:cubicBezTo>
                  <a:cubicBezTo>
                    <a:pt x="124" y="280"/>
                    <a:pt x="124" y="280"/>
                    <a:pt x="124" y="280"/>
                  </a:cubicBezTo>
                  <a:cubicBezTo>
                    <a:pt x="124" y="280"/>
                    <a:pt x="124" y="280"/>
                    <a:pt x="124" y="280"/>
                  </a:cubicBezTo>
                  <a:cubicBezTo>
                    <a:pt x="124" y="281"/>
                    <a:pt x="124" y="281"/>
                    <a:pt x="124" y="281"/>
                  </a:cubicBezTo>
                  <a:cubicBezTo>
                    <a:pt x="123" y="281"/>
                    <a:pt x="123" y="281"/>
                    <a:pt x="123" y="281"/>
                  </a:cubicBezTo>
                  <a:cubicBezTo>
                    <a:pt x="123" y="282"/>
                    <a:pt x="123" y="282"/>
                    <a:pt x="123" y="282"/>
                  </a:cubicBezTo>
                  <a:cubicBezTo>
                    <a:pt x="123" y="282"/>
                    <a:pt x="123" y="282"/>
                    <a:pt x="123" y="282"/>
                  </a:cubicBezTo>
                  <a:cubicBezTo>
                    <a:pt x="122" y="283"/>
                    <a:pt x="122" y="283"/>
                    <a:pt x="122" y="283"/>
                  </a:cubicBezTo>
                  <a:cubicBezTo>
                    <a:pt x="123" y="283"/>
                    <a:pt x="123" y="283"/>
                    <a:pt x="123" y="283"/>
                  </a:cubicBezTo>
                  <a:cubicBezTo>
                    <a:pt x="122" y="283"/>
                    <a:pt x="122" y="283"/>
                    <a:pt x="122" y="283"/>
                  </a:cubicBezTo>
                  <a:cubicBezTo>
                    <a:pt x="122" y="283"/>
                    <a:pt x="122" y="283"/>
                    <a:pt x="122" y="283"/>
                  </a:cubicBezTo>
                  <a:cubicBezTo>
                    <a:pt x="122" y="283"/>
                    <a:pt x="122" y="283"/>
                    <a:pt x="122" y="283"/>
                  </a:cubicBezTo>
                  <a:cubicBezTo>
                    <a:pt x="121" y="284"/>
                    <a:pt x="121" y="284"/>
                    <a:pt x="121" y="284"/>
                  </a:cubicBezTo>
                  <a:cubicBezTo>
                    <a:pt x="121" y="283"/>
                    <a:pt x="121" y="283"/>
                    <a:pt x="121" y="283"/>
                  </a:cubicBezTo>
                  <a:cubicBezTo>
                    <a:pt x="121" y="284"/>
                    <a:pt x="121" y="284"/>
                    <a:pt x="121" y="284"/>
                  </a:cubicBezTo>
                  <a:cubicBezTo>
                    <a:pt x="120" y="284"/>
                    <a:pt x="120" y="284"/>
                    <a:pt x="120" y="284"/>
                  </a:cubicBezTo>
                  <a:cubicBezTo>
                    <a:pt x="120" y="284"/>
                    <a:pt x="120" y="284"/>
                    <a:pt x="120" y="284"/>
                  </a:cubicBezTo>
                  <a:cubicBezTo>
                    <a:pt x="120" y="284"/>
                    <a:pt x="120" y="284"/>
                    <a:pt x="120" y="284"/>
                  </a:cubicBezTo>
                  <a:cubicBezTo>
                    <a:pt x="119" y="284"/>
                    <a:pt x="120" y="284"/>
                    <a:pt x="120" y="285"/>
                  </a:cubicBezTo>
                  <a:cubicBezTo>
                    <a:pt x="120" y="285"/>
                    <a:pt x="120" y="285"/>
                    <a:pt x="120" y="285"/>
                  </a:cubicBezTo>
                  <a:cubicBezTo>
                    <a:pt x="120" y="285"/>
                    <a:pt x="120" y="285"/>
                    <a:pt x="120" y="285"/>
                  </a:cubicBezTo>
                  <a:cubicBezTo>
                    <a:pt x="120" y="285"/>
                    <a:pt x="120" y="285"/>
                    <a:pt x="120" y="285"/>
                  </a:cubicBezTo>
                  <a:cubicBezTo>
                    <a:pt x="121" y="286"/>
                    <a:pt x="121" y="286"/>
                    <a:pt x="121" y="286"/>
                  </a:cubicBezTo>
                  <a:cubicBezTo>
                    <a:pt x="121" y="286"/>
                    <a:pt x="121" y="286"/>
                    <a:pt x="121" y="286"/>
                  </a:cubicBezTo>
                  <a:cubicBezTo>
                    <a:pt x="121" y="286"/>
                    <a:pt x="121" y="286"/>
                    <a:pt x="121" y="286"/>
                  </a:cubicBezTo>
                  <a:cubicBezTo>
                    <a:pt x="120" y="287"/>
                    <a:pt x="120" y="287"/>
                    <a:pt x="120" y="287"/>
                  </a:cubicBezTo>
                  <a:cubicBezTo>
                    <a:pt x="120" y="286"/>
                    <a:pt x="120" y="286"/>
                    <a:pt x="120" y="286"/>
                  </a:cubicBezTo>
                  <a:cubicBezTo>
                    <a:pt x="120" y="286"/>
                    <a:pt x="120" y="286"/>
                    <a:pt x="120" y="286"/>
                  </a:cubicBezTo>
                  <a:cubicBezTo>
                    <a:pt x="120" y="286"/>
                    <a:pt x="120" y="286"/>
                    <a:pt x="120" y="286"/>
                  </a:cubicBezTo>
                  <a:cubicBezTo>
                    <a:pt x="120" y="286"/>
                    <a:pt x="120" y="286"/>
                    <a:pt x="120" y="286"/>
                  </a:cubicBezTo>
                  <a:cubicBezTo>
                    <a:pt x="120" y="285"/>
                    <a:pt x="120" y="285"/>
                    <a:pt x="120" y="285"/>
                  </a:cubicBezTo>
                  <a:cubicBezTo>
                    <a:pt x="120" y="286"/>
                    <a:pt x="120" y="286"/>
                    <a:pt x="120" y="286"/>
                  </a:cubicBezTo>
                  <a:cubicBezTo>
                    <a:pt x="120" y="285"/>
                    <a:pt x="120" y="285"/>
                    <a:pt x="120" y="285"/>
                  </a:cubicBezTo>
                  <a:cubicBezTo>
                    <a:pt x="119" y="284"/>
                    <a:pt x="119" y="284"/>
                    <a:pt x="119" y="284"/>
                  </a:cubicBezTo>
                  <a:cubicBezTo>
                    <a:pt x="118" y="284"/>
                    <a:pt x="118" y="284"/>
                    <a:pt x="118" y="285"/>
                  </a:cubicBezTo>
                  <a:cubicBezTo>
                    <a:pt x="118" y="284"/>
                    <a:pt x="118" y="284"/>
                    <a:pt x="117" y="284"/>
                  </a:cubicBezTo>
                  <a:cubicBezTo>
                    <a:pt x="117" y="284"/>
                    <a:pt x="117" y="284"/>
                    <a:pt x="117" y="284"/>
                  </a:cubicBezTo>
                  <a:cubicBezTo>
                    <a:pt x="117" y="284"/>
                    <a:pt x="117" y="284"/>
                    <a:pt x="117" y="284"/>
                  </a:cubicBezTo>
                  <a:cubicBezTo>
                    <a:pt x="116" y="285"/>
                    <a:pt x="116" y="285"/>
                    <a:pt x="116" y="285"/>
                  </a:cubicBezTo>
                  <a:cubicBezTo>
                    <a:pt x="116" y="284"/>
                    <a:pt x="116" y="284"/>
                    <a:pt x="116" y="284"/>
                  </a:cubicBezTo>
                  <a:cubicBezTo>
                    <a:pt x="116" y="284"/>
                    <a:pt x="116" y="284"/>
                    <a:pt x="116" y="284"/>
                  </a:cubicBezTo>
                  <a:cubicBezTo>
                    <a:pt x="116" y="284"/>
                    <a:pt x="116" y="284"/>
                    <a:pt x="116" y="284"/>
                  </a:cubicBezTo>
                  <a:cubicBezTo>
                    <a:pt x="116" y="284"/>
                    <a:pt x="116" y="284"/>
                    <a:pt x="116" y="284"/>
                  </a:cubicBezTo>
                  <a:cubicBezTo>
                    <a:pt x="115" y="284"/>
                    <a:pt x="115" y="284"/>
                    <a:pt x="115" y="284"/>
                  </a:cubicBezTo>
                  <a:cubicBezTo>
                    <a:pt x="115" y="284"/>
                    <a:pt x="115" y="284"/>
                    <a:pt x="115" y="284"/>
                  </a:cubicBezTo>
                  <a:cubicBezTo>
                    <a:pt x="115" y="284"/>
                    <a:pt x="115" y="284"/>
                    <a:pt x="114" y="284"/>
                  </a:cubicBezTo>
                  <a:cubicBezTo>
                    <a:pt x="114" y="284"/>
                    <a:pt x="114" y="284"/>
                    <a:pt x="114" y="284"/>
                  </a:cubicBezTo>
                  <a:cubicBezTo>
                    <a:pt x="114" y="284"/>
                    <a:pt x="114" y="284"/>
                    <a:pt x="114" y="284"/>
                  </a:cubicBezTo>
                  <a:cubicBezTo>
                    <a:pt x="114" y="284"/>
                    <a:pt x="114" y="284"/>
                    <a:pt x="114" y="284"/>
                  </a:cubicBezTo>
                  <a:cubicBezTo>
                    <a:pt x="113" y="284"/>
                    <a:pt x="113" y="284"/>
                    <a:pt x="113" y="284"/>
                  </a:cubicBezTo>
                  <a:cubicBezTo>
                    <a:pt x="113" y="284"/>
                    <a:pt x="113" y="284"/>
                    <a:pt x="113" y="284"/>
                  </a:cubicBezTo>
                  <a:cubicBezTo>
                    <a:pt x="113" y="283"/>
                    <a:pt x="113" y="283"/>
                    <a:pt x="113" y="283"/>
                  </a:cubicBezTo>
                  <a:cubicBezTo>
                    <a:pt x="112" y="283"/>
                    <a:pt x="112" y="283"/>
                    <a:pt x="112" y="283"/>
                  </a:cubicBezTo>
                  <a:cubicBezTo>
                    <a:pt x="112" y="283"/>
                    <a:pt x="112" y="283"/>
                    <a:pt x="112" y="283"/>
                  </a:cubicBezTo>
                  <a:cubicBezTo>
                    <a:pt x="112" y="283"/>
                    <a:pt x="112" y="283"/>
                    <a:pt x="112" y="283"/>
                  </a:cubicBezTo>
                  <a:cubicBezTo>
                    <a:pt x="112" y="283"/>
                    <a:pt x="112" y="283"/>
                    <a:pt x="112" y="283"/>
                  </a:cubicBezTo>
                  <a:cubicBezTo>
                    <a:pt x="112" y="283"/>
                    <a:pt x="112" y="283"/>
                    <a:pt x="112" y="283"/>
                  </a:cubicBezTo>
                  <a:cubicBezTo>
                    <a:pt x="112" y="282"/>
                    <a:pt x="112" y="282"/>
                    <a:pt x="112" y="282"/>
                  </a:cubicBezTo>
                  <a:cubicBezTo>
                    <a:pt x="111" y="283"/>
                    <a:pt x="111" y="283"/>
                    <a:pt x="111" y="283"/>
                  </a:cubicBezTo>
                  <a:cubicBezTo>
                    <a:pt x="111" y="282"/>
                    <a:pt x="111" y="282"/>
                    <a:pt x="110" y="282"/>
                  </a:cubicBezTo>
                  <a:cubicBezTo>
                    <a:pt x="110" y="282"/>
                    <a:pt x="110" y="282"/>
                    <a:pt x="110" y="282"/>
                  </a:cubicBezTo>
                  <a:cubicBezTo>
                    <a:pt x="110" y="282"/>
                    <a:pt x="110" y="282"/>
                    <a:pt x="110" y="282"/>
                  </a:cubicBezTo>
                  <a:cubicBezTo>
                    <a:pt x="110" y="282"/>
                    <a:pt x="110" y="282"/>
                    <a:pt x="110" y="282"/>
                  </a:cubicBezTo>
                  <a:cubicBezTo>
                    <a:pt x="110" y="282"/>
                    <a:pt x="110" y="282"/>
                    <a:pt x="110" y="282"/>
                  </a:cubicBezTo>
                  <a:cubicBezTo>
                    <a:pt x="110" y="282"/>
                    <a:pt x="110" y="282"/>
                    <a:pt x="110" y="282"/>
                  </a:cubicBezTo>
                  <a:cubicBezTo>
                    <a:pt x="109" y="281"/>
                    <a:pt x="109" y="281"/>
                    <a:pt x="109" y="281"/>
                  </a:cubicBezTo>
                  <a:cubicBezTo>
                    <a:pt x="109" y="281"/>
                    <a:pt x="109" y="281"/>
                    <a:pt x="109" y="281"/>
                  </a:cubicBezTo>
                  <a:cubicBezTo>
                    <a:pt x="109" y="281"/>
                    <a:pt x="109" y="281"/>
                    <a:pt x="109" y="281"/>
                  </a:cubicBezTo>
                  <a:cubicBezTo>
                    <a:pt x="109" y="281"/>
                    <a:pt x="109" y="281"/>
                    <a:pt x="109" y="281"/>
                  </a:cubicBezTo>
                  <a:cubicBezTo>
                    <a:pt x="108" y="280"/>
                    <a:pt x="108" y="280"/>
                    <a:pt x="108" y="280"/>
                  </a:cubicBezTo>
                  <a:cubicBezTo>
                    <a:pt x="108" y="280"/>
                    <a:pt x="107" y="280"/>
                    <a:pt x="107" y="280"/>
                  </a:cubicBezTo>
                  <a:cubicBezTo>
                    <a:pt x="107" y="279"/>
                    <a:pt x="107" y="279"/>
                    <a:pt x="107" y="279"/>
                  </a:cubicBezTo>
                  <a:cubicBezTo>
                    <a:pt x="107" y="279"/>
                    <a:pt x="107" y="279"/>
                    <a:pt x="107" y="279"/>
                  </a:cubicBezTo>
                  <a:cubicBezTo>
                    <a:pt x="106" y="279"/>
                    <a:pt x="106" y="279"/>
                    <a:pt x="106" y="279"/>
                  </a:cubicBezTo>
                  <a:cubicBezTo>
                    <a:pt x="106" y="279"/>
                    <a:pt x="106" y="279"/>
                    <a:pt x="106" y="279"/>
                  </a:cubicBezTo>
                  <a:cubicBezTo>
                    <a:pt x="106" y="279"/>
                    <a:pt x="106" y="279"/>
                    <a:pt x="106" y="279"/>
                  </a:cubicBezTo>
                  <a:cubicBezTo>
                    <a:pt x="106" y="279"/>
                    <a:pt x="106" y="279"/>
                    <a:pt x="106" y="279"/>
                  </a:cubicBezTo>
                  <a:cubicBezTo>
                    <a:pt x="105" y="279"/>
                    <a:pt x="105" y="279"/>
                    <a:pt x="105" y="279"/>
                  </a:cubicBezTo>
                  <a:cubicBezTo>
                    <a:pt x="105" y="278"/>
                    <a:pt x="105" y="278"/>
                    <a:pt x="105" y="278"/>
                  </a:cubicBezTo>
                  <a:cubicBezTo>
                    <a:pt x="105" y="278"/>
                    <a:pt x="105" y="278"/>
                    <a:pt x="105" y="278"/>
                  </a:cubicBezTo>
                  <a:cubicBezTo>
                    <a:pt x="104" y="277"/>
                    <a:pt x="104" y="277"/>
                    <a:pt x="104" y="277"/>
                  </a:cubicBezTo>
                  <a:cubicBezTo>
                    <a:pt x="104" y="277"/>
                    <a:pt x="104" y="277"/>
                    <a:pt x="104" y="277"/>
                  </a:cubicBezTo>
                  <a:cubicBezTo>
                    <a:pt x="104" y="277"/>
                    <a:pt x="104" y="277"/>
                    <a:pt x="104" y="277"/>
                  </a:cubicBezTo>
                  <a:cubicBezTo>
                    <a:pt x="104" y="277"/>
                    <a:pt x="104" y="277"/>
                    <a:pt x="104" y="277"/>
                  </a:cubicBezTo>
                  <a:cubicBezTo>
                    <a:pt x="104" y="277"/>
                    <a:pt x="104" y="277"/>
                    <a:pt x="104" y="277"/>
                  </a:cubicBezTo>
                  <a:cubicBezTo>
                    <a:pt x="103" y="277"/>
                    <a:pt x="103" y="277"/>
                    <a:pt x="103" y="277"/>
                  </a:cubicBezTo>
                  <a:cubicBezTo>
                    <a:pt x="103" y="277"/>
                    <a:pt x="103" y="277"/>
                    <a:pt x="103" y="277"/>
                  </a:cubicBezTo>
                  <a:cubicBezTo>
                    <a:pt x="103" y="277"/>
                    <a:pt x="103" y="277"/>
                    <a:pt x="103" y="277"/>
                  </a:cubicBezTo>
                  <a:cubicBezTo>
                    <a:pt x="102" y="276"/>
                    <a:pt x="102" y="276"/>
                    <a:pt x="102" y="276"/>
                  </a:cubicBezTo>
                  <a:cubicBezTo>
                    <a:pt x="102" y="276"/>
                    <a:pt x="102" y="276"/>
                    <a:pt x="102" y="276"/>
                  </a:cubicBezTo>
                  <a:cubicBezTo>
                    <a:pt x="102" y="276"/>
                    <a:pt x="102" y="276"/>
                    <a:pt x="102" y="276"/>
                  </a:cubicBezTo>
                  <a:cubicBezTo>
                    <a:pt x="102" y="276"/>
                    <a:pt x="102" y="276"/>
                    <a:pt x="102" y="276"/>
                  </a:cubicBezTo>
                  <a:cubicBezTo>
                    <a:pt x="101" y="276"/>
                    <a:pt x="101" y="276"/>
                    <a:pt x="101" y="276"/>
                  </a:cubicBezTo>
                  <a:cubicBezTo>
                    <a:pt x="101" y="276"/>
                    <a:pt x="101" y="276"/>
                    <a:pt x="101" y="276"/>
                  </a:cubicBezTo>
                  <a:cubicBezTo>
                    <a:pt x="101" y="276"/>
                    <a:pt x="101" y="276"/>
                    <a:pt x="101" y="276"/>
                  </a:cubicBezTo>
                  <a:cubicBezTo>
                    <a:pt x="100" y="276"/>
                    <a:pt x="100" y="276"/>
                    <a:pt x="100" y="276"/>
                  </a:cubicBezTo>
                  <a:cubicBezTo>
                    <a:pt x="100" y="277"/>
                    <a:pt x="100" y="277"/>
                    <a:pt x="100" y="277"/>
                  </a:cubicBezTo>
                  <a:cubicBezTo>
                    <a:pt x="100" y="277"/>
                    <a:pt x="100" y="277"/>
                    <a:pt x="100" y="277"/>
                  </a:cubicBezTo>
                  <a:cubicBezTo>
                    <a:pt x="100" y="278"/>
                    <a:pt x="101" y="278"/>
                    <a:pt x="101" y="278"/>
                  </a:cubicBezTo>
                  <a:cubicBezTo>
                    <a:pt x="101" y="278"/>
                    <a:pt x="101" y="278"/>
                    <a:pt x="101" y="278"/>
                  </a:cubicBezTo>
                  <a:cubicBezTo>
                    <a:pt x="102" y="278"/>
                    <a:pt x="102" y="278"/>
                    <a:pt x="102" y="278"/>
                  </a:cubicBezTo>
                  <a:cubicBezTo>
                    <a:pt x="102" y="278"/>
                    <a:pt x="102" y="278"/>
                    <a:pt x="102" y="278"/>
                  </a:cubicBezTo>
                  <a:cubicBezTo>
                    <a:pt x="103" y="278"/>
                    <a:pt x="103" y="278"/>
                    <a:pt x="103" y="278"/>
                  </a:cubicBezTo>
                  <a:cubicBezTo>
                    <a:pt x="103" y="279"/>
                    <a:pt x="103" y="279"/>
                    <a:pt x="103" y="279"/>
                  </a:cubicBezTo>
                  <a:cubicBezTo>
                    <a:pt x="103" y="279"/>
                    <a:pt x="103" y="279"/>
                    <a:pt x="103" y="279"/>
                  </a:cubicBezTo>
                  <a:cubicBezTo>
                    <a:pt x="103" y="279"/>
                    <a:pt x="103" y="279"/>
                    <a:pt x="103" y="279"/>
                  </a:cubicBezTo>
                  <a:cubicBezTo>
                    <a:pt x="103" y="279"/>
                    <a:pt x="103" y="279"/>
                    <a:pt x="103" y="279"/>
                  </a:cubicBezTo>
                  <a:cubicBezTo>
                    <a:pt x="103" y="279"/>
                    <a:pt x="103" y="279"/>
                    <a:pt x="103" y="279"/>
                  </a:cubicBezTo>
                  <a:cubicBezTo>
                    <a:pt x="103" y="279"/>
                    <a:pt x="103" y="279"/>
                    <a:pt x="103" y="279"/>
                  </a:cubicBezTo>
                  <a:cubicBezTo>
                    <a:pt x="103" y="279"/>
                    <a:pt x="103" y="279"/>
                    <a:pt x="103" y="279"/>
                  </a:cubicBezTo>
                  <a:cubicBezTo>
                    <a:pt x="104" y="279"/>
                    <a:pt x="104" y="280"/>
                    <a:pt x="104" y="280"/>
                  </a:cubicBezTo>
                  <a:cubicBezTo>
                    <a:pt x="104" y="280"/>
                    <a:pt x="104" y="280"/>
                    <a:pt x="104" y="280"/>
                  </a:cubicBezTo>
                  <a:cubicBezTo>
                    <a:pt x="104" y="280"/>
                    <a:pt x="104" y="280"/>
                    <a:pt x="104" y="280"/>
                  </a:cubicBezTo>
                  <a:cubicBezTo>
                    <a:pt x="104" y="280"/>
                    <a:pt x="104" y="280"/>
                    <a:pt x="104" y="280"/>
                  </a:cubicBezTo>
                  <a:cubicBezTo>
                    <a:pt x="105" y="280"/>
                    <a:pt x="105" y="280"/>
                    <a:pt x="105" y="280"/>
                  </a:cubicBezTo>
                  <a:cubicBezTo>
                    <a:pt x="105" y="280"/>
                    <a:pt x="105" y="280"/>
                    <a:pt x="105" y="280"/>
                  </a:cubicBezTo>
                  <a:cubicBezTo>
                    <a:pt x="105" y="281"/>
                    <a:pt x="105" y="281"/>
                    <a:pt x="105" y="281"/>
                  </a:cubicBezTo>
                  <a:cubicBezTo>
                    <a:pt x="106" y="281"/>
                    <a:pt x="106" y="281"/>
                    <a:pt x="106" y="281"/>
                  </a:cubicBezTo>
                  <a:cubicBezTo>
                    <a:pt x="106" y="281"/>
                    <a:pt x="106" y="281"/>
                    <a:pt x="106" y="281"/>
                  </a:cubicBezTo>
                  <a:cubicBezTo>
                    <a:pt x="106" y="281"/>
                    <a:pt x="106" y="281"/>
                    <a:pt x="106" y="281"/>
                  </a:cubicBezTo>
                  <a:cubicBezTo>
                    <a:pt x="106" y="281"/>
                    <a:pt x="106" y="281"/>
                    <a:pt x="106" y="281"/>
                  </a:cubicBezTo>
                  <a:cubicBezTo>
                    <a:pt x="106" y="281"/>
                    <a:pt x="106" y="281"/>
                    <a:pt x="106" y="281"/>
                  </a:cubicBezTo>
                  <a:cubicBezTo>
                    <a:pt x="106" y="282"/>
                    <a:pt x="106" y="282"/>
                    <a:pt x="106" y="282"/>
                  </a:cubicBezTo>
                  <a:cubicBezTo>
                    <a:pt x="107" y="282"/>
                    <a:pt x="107" y="282"/>
                    <a:pt x="107" y="282"/>
                  </a:cubicBezTo>
                  <a:cubicBezTo>
                    <a:pt x="107" y="282"/>
                    <a:pt x="107" y="282"/>
                    <a:pt x="107" y="282"/>
                  </a:cubicBezTo>
                  <a:cubicBezTo>
                    <a:pt x="107" y="283"/>
                    <a:pt x="107" y="283"/>
                    <a:pt x="107" y="283"/>
                  </a:cubicBezTo>
                  <a:cubicBezTo>
                    <a:pt x="108" y="284"/>
                    <a:pt x="108" y="284"/>
                    <a:pt x="108" y="284"/>
                  </a:cubicBezTo>
                  <a:cubicBezTo>
                    <a:pt x="108" y="283"/>
                    <a:pt x="108" y="283"/>
                    <a:pt x="108" y="283"/>
                  </a:cubicBezTo>
                  <a:cubicBezTo>
                    <a:pt x="108" y="284"/>
                    <a:pt x="108" y="284"/>
                    <a:pt x="108" y="284"/>
                  </a:cubicBezTo>
                  <a:cubicBezTo>
                    <a:pt x="108" y="283"/>
                    <a:pt x="108" y="283"/>
                    <a:pt x="108" y="283"/>
                  </a:cubicBezTo>
                  <a:cubicBezTo>
                    <a:pt x="109" y="284"/>
                    <a:pt x="109" y="284"/>
                    <a:pt x="109" y="284"/>
                  </a:cubicBezTo>
                  <a:cubicBezTo>
                    <a:pt x="109" y="284"/>
                    <a:pt x="109" y="284"/>
                    <a:pt x="109" y="284"/>
                  </a:cubicBezTo>
                  <a:cubicBezTo>
                    <a:pt x="109" y="284"/>
                    <a:pt x="109" y="284"/>
                    <a:pt x="109" y="284"/>
                  </a:cubicBezTo>
                  <a:cubicBezTo>
                    <a:pt x="109" y="284"/>
                    <a:pt x="109" y="284"/>
                    <a:pt x="109" y="284"/>
                  </a:cubicBezTo>
                  <a:cubicBezTo>
                    <a:pt x="109" y="284"/>
                    <a:pt x="109" y="284"/>
                    <a:pt x="109" y="284"/>
                  </a:cubicBezTo>
                  <a:cubicBezTo>
                    <a:pt x="109" y="284"/>
                    <a:pt x="109" y="284"/>
                    <a:pt x="109" y="284"/>
                  </a:cubicBezTo>
                  <a:cubicBezTo>
                    <a:pt x="109" y="284"/>
                    <a:pt x="109" y="284"/>
                    <a:pt x="109" y="284"/>
                  </a:cubicBezTo>
                  <a:cubicBezTo>
                    <a:pt x="109" y="284"/>
                    <a:pt x="109" y="284"/>
                    <a:pt x="109" y="284"/>
                  </a:cubicBezTo>
                  <a:cubicBezTo>
                    <a:pt x="109" y="284"/>
                    <a:pt x="109" y="284"/>
                    <a:pt x="109" y="284"/>
                  </a:cubicBezTo>
                  <a:cubicBezTo>
                    <a:pt x="110" y="285"/>
                    <a:pt x="110" y="285"/>
                    <a:pt x="110" y="285"/>
                  </a:cubicBezTo>
                  <a:cubicBezTo>
                    <a:pt x="110" y="285"/>
                    <a:pt x="110" y="285"/>
                    <a:pt x="110" y="285"/>
                  </a:cubicBezTo>
                  <a:cubicBezTo>
                    <a:pt x="110" y="285"/>
                    <a:pt x="110" y="285"/>
                    <a:pt x="110" y="285"/>
                  </a:cubicBezTo>
                  <a:cubicBezTo>
                    <a:pt x="110" y="285"/>
                    <a:pt x="110" y="285"/>
                    <a:pt x="110" y="285"/>
                  </a:cubicBezTo>
                  <a:cubicBezTo>
                    <a:pt x="111" y="285"/>
                    <a:pt x="111" y="285"/>
                    <a:pt x="111" y="285"/>
                  </a:cubicBezTo>
                  <a:cubicBezTo>
                    <a:pt x="111" y="285"/>
                    <a:pt x="111" y="285"/>
                    <a:pt x="111" y="285"/>
                  </a:cubicBezTo>
                  <a:cubicBezTo>
                    <a:pt x="111" y="285"/>
                    <a:pt x="111" y="285"/>
                    <a:pt x="111" y="285"/>
                  </a:cubicBezTo>
                  <a:cubicBezTo>
                    <a:pt x="112" y="286"/>
                    <a:pt x="112" y="286"/>
                    <a:pt x="112" y="286"/>
                  </a:cubicBezTo>
                  <a:cubicBezTo>
                    <a:pt x="113" y="286"/>
                    <a:pt x="112" y="286"/>
                    <a:pt x="113" y="286"/>
                  </a:cubicBezTo>
                  <a:cubicBezTo>
                    <a:pt x="113" y="286"/>
                    <a:pt x="113" y="286"/>
                    <a:pt x="113" y="286"/>
                  </a:cubicBezTo>
                  <a:cubicBezTo>
                    <a:pt x="113" y="287"/>
                    <a:pt x="113" y="287"/>
                    <a:pt x="114" y="287"/>
                  </a:cubicBezTo>
                  <a:cubicBezTo>
                    <a:pt x="114" y="287"/>
                    <a:pt x="114" y="287"/>
                    <a:pt x="114" y="287"/>
                  </a:cubicBezTo>
                  <a:cubicBezTo>
                    <a:pt x="114" y="287"/>
                    <a:pt x="114" y="287"/>
                    <a:pt x="114" y="287"/>
                  </a:cubicBezTo>
                  <a:cubicBezTo>
                    <a:pt x="114" y="288"/>
                    <a:pt x="114" y="288"/>
                    <a:pt x="114" y="288"/>
                  </a:cubicBezTo>
                  <a:cubicBezTo>
                    <a:pt x="115" y="287"/>
                    <a:pt x="115" y="287"/>
                    <a:pt x="115" y="287"/>
                  </a:cubicBezTo>
                  <a:cubicBezTo>
                    <a:pt x="115" y="288"/>
                    <a:pt x="115" y="288"/>
                    <a:pt x="115" y="288"/>
                  </a:cubicBezTo>
                  <a:cubicBezTo>
                    <a:pt x="115" y="288"/>
                    <a:pt x="115" y="288"/>
                    <a:pt x="115" y="288"/>
                  </a:cubicBezTo>
                  <a:cubicBezTo>
                    <a:pt x="116" y="288"/>
                    <a:pt x="116" y="288"/>
                    <a:pt x="116" y="288"/>
                  </a:cubicBezTo>
                  <a:cubicBezTo>
                    <a:pt x="116" y="288"/>
                    <a:pt x="116" y="288"/>
                    <a:pt x="116" y="288"/>
                  </a:cubicBezTo>
                  <a:cubicBezTo>
                    <a:pt x="116" y="288"/>
                    <a:pt x="116" y="288"/>
                    <a:pt x="116" y="288"/>
                  </a:cubicBezTo>
                  <a:cubicBezTo>
                    <a:pt x="116" y="288"/>
                    <a:pt x="116" y="288"/>
                    <a:pt x="116" y="288"/>
                  </a:cubicBezTo>
                  <a:cubicBezTo>
                    <a:pt x="117" y="288"/>
                    <a:pt x="117" y="288"/>
                    <a:pt x="117" y="288"/>
                  </a:cubicBezTo>
                  <a:cubicBezTo>
                    <a:pt x="117" y="287"/>
                    <a:pt x="117" y="287"/>
                    <a:pt x="117" y="287"/>
                  </a:cubicBezTo>
                  <a:cubicBezTo>
                    <a:pt x="117" y="288"/>
                    <a:pt x="117" y="288"/>
                    <a:pt x="117" y="288"/>
                  </a:cubicBezTo>
                  <a:cubicBezTo>
                    <a:pt x="117" y="288"/>
                    <a:pt x="117" y="288"/>
                    <a:pt x="117" y="288"/>
                  </a:cubicBezTo>
                  <a:cubicBezTo>
                    <a:pt x="118" y="288"/>
                    <a:pt x="118" y="288"/>
                    <a:pt x="118" y="288"/>
                  </a:cubicBezTo>
                  <a:cubicBezTo>
                    <a:pt x="118" y="288"/>
                    <a:pt x="118" y="288"/>
                    <a:pt x="118" y="288"/>
                  </a:cubicBezTo>
                  <a:cubicBezTo>
                    <a:pt x="118" y="288"/>
                    <a:pt x="118" y="288"/>
                    <a:pt x="118" y="288"/>
                  </a:cubicBezTo>
                  <a:cubicBezTo>
                    <a:pt x="118" y="289"/>
                    <a:pt x="118" y="289"/>
                    <a:pt x="118" y="289"/>
                  </a:cubicBezTo>
                  <a:cubicBezTo>
                    <a:pt x="118" y="288"/>
                    <a:pt x="118" y="288"/>
                    <a:pt x="118" y="288"/>
                  </a:cubicBezTo>
                  <a:cubicBezTo>
                    <a:pt x="119" y="288"/>
                    <a:pt x="119" y="288"/>
                    <a:pt x="119" y="288"/>
                  </a:cubicBezTo>
                  <a:cubicBezTo>
                    <a:pt x="119" y="288"/>
                    <a:pt x="119" y="288"/>
                    <a:pt x="119" y="288"/>
                  </a:cubicBezTo>
                  <a:cubicBezTo>
                    <a:pt x="119" y="289"/>
                    <a:pt x="119" y="289"/>
                    <a:pt x="119" y="289"/>
                  </a:cubicBezTo>
                  <a:cubicBezTo>
                    <a:pt x="120" y="289"/>
                    <a:pt x="120" y="289"/>
                    <a:pt x="120" y="289"/>
                  </a:cubicBezTo>
                  <a:cubicBezTo>
                    <a:pt x="120" y="289"/>
                    <a:pt x="120" y="289"/>
                    <a:pt x="120" y="289"/>
                  </a:cubicBezTo>
                  <a:cubicBezTo>
                    <a:pt x="120" y="289"/>
                    <a:pt x="120" y="289"/>
                    <a:pt x="120" y="289"/>
                  </a:cubicBezTo>
                  <a:cubicBezTo>
                    <a:pt x="121" y="289"/>
                    <a:pt x="121" y="289"/>
                    <a:pt x="121" y="289"/>
                  </a:cubicBezTo>
                  <a:cubicBezTo>
                    <a:pt x="121" y="289"/>
                    <a:pt x="121" y="289"/>
                    <a:pt x="121" y="289"/>
                  </a:cubicBezTo>
                  <a:cubicBezTo>
                    <a:pt x="121" y="289"/>
                    <a:pt x="121" y="289"/>
                    <a:pt x="121" y="289"/>
                  </a:cubicBezTo>
                  <a:cubicBezTo>
                    <a:pt x="121" y="289"/>
                    <a:pt x="121" y="289"/>
                    <a:pt x="121" y="289"/>
                  </a:cubicBezTo>
                  <a:cubicBezTo>
                    <a:pt x="120" y="288"/>
                    <a:pt x="120" y="288"/>
                    <a:pt x="120" y="288"/>
                  </a:cubicBezTo>
                  <a:cubicBezTo>
                    <a:pt x="120" y="288"/>
                    <a:pt x="120" y="288"/>
                    <a:pt x="120" y="288"/>
                  </a:cubicBezTo>
                  <a:cubicBezTo>
                    <a:pt x="120" y="288"/>
                    <a:pt x="120" y="288"/>
                    <a:pt x="120" y="288"/>
                  </a:cubicBezTo>
                  <a:cubicBezTo>
                    <a:pt x="120" y="288"/>
                    <a:pt x="120" y="288"/>
                    <a:pt x="120" y="288"/>
                  </a:cubicBezTo>
                  <a:cubicBezTo>
                    <a:pt x="120" y="288"/>
                    <a:pt x="120" y="288"/>
                    <a:pt x="120" y="288"/>
                  </a:cubicBezTo>
                  <a:cubicBezTo>
                    <a:pt x="121" y="288"/>
                    <a:pt x="121" y="288"/>
                    <a:pt x="121" y="288"/>
                  </a:cubicBezTo>
                  <a:cubicBezTo>
                    <a:pt x="121" y="288"/>
                    <a:pt x="121" y="288"/>
                    <a:pt x="121" y="288"/>
                  </a:cubicBezTo>
                  <a:cubicBezTo>
                    <a:pt x="121" y="288"/>
                    <a:pt x="121" y="288"/>
                    <a:pt x="121" y="288"/>
                  </a:cubicBezTo>
                  <a:cubicBezTo>
                    <a:pt x="121" y="288"/>
                    <a:pt x="121" y="288"/>
                    <a:pt x="121" y="288"/>
                  </a:cubicBezTo>
                  <a:cubicBezTo>
                    <a:pt x="121" y="288"/>
                    <a:pt x="121" y="288"/>
                    <a:pt x="121" y="288"/>
                  </a:cubicBezTo>
                  <a:cubicBezTo>
                    <a:pt x="121" y="288"/>
                    <a:pt x="121" y="288"/>
                    <a:pt x="121" y="288"/>
                  </a:cubicBezTo>
                  <a:cubicBezTo>
                    <a:pt x="121" y="287"/>
                    <a:pt x="121" y="287"/>
                    <a:pt x="121" y="287"/>
                  </a:cubicBezTo>
                  <a:cubicBezTo>
                    <a:pt x="121" y="287"/>
                    <a:pt x="121" y="287"/>
                    <a:pt x="121" y="287"/>
                  </a:cubicBezTo>
                  <a:cubicBezTo>
                    <a:pt x="121" y="287"/>
                    <a:pt x="121" y="287"/>
                    <a:pt x="121" y="287"/>
                  </a:cubicBezTo>
                  <a:cubicBezTo>
                    <a:pt x="122" y="287"/>
                    <a:pt x="122" y="287"/>
                    <a:pt x="122" y="287"/>
                  </a:cubicBezTo>
                  <a:cubicBezTo>
                    <a:pt x="122" y="287"/>
                    <a:pt x="122" y="287"/>
                    <a:pt x="122" y="287"/>
                  </a:cubicBezTo>
                  <a:cubicBezTo>
                    <a:pt x="123" y="288"/>
                    <a:pt x="123" y="288"/>
                    <a:pt x="123" y="288"/>
                  </a:cubicBezTo>
                  <a:cubicBezTo>
                    <a:pt x="123" y="288"/>
                    <a:pt x="123" y="288"/>
                    <a:pt x="123" y="288"/>
                  </a:cubicBezTo>
                  <a:cubicBezTo>
                    <a:pt x="123" y="288"/>
                    <a:pt x="123" y="288"/>
                    <a:pt x="123" y="288"/>
                  </a:cubicBezTo>
                  <a:cubicBezTo>
                    <a:pt x="123" y="288"/>
                    <a:pt x="123" y="288"/>
                    <a:pt x="123" y="288"/>
                  </a:cubicBezTo>
                  <a:cubicBezTo>
                    <a:pt x="124" y="287"/>
                    <a:pt x="124" y="287"/>
                    <a:pt x="124" y="287"/>
                  </a:cubicBezTo>
                  <a:cubicBezTo>
                    <a:pt x="124" y="287"/>
                    <a:pt x="124" y="287"/>
                    <a:pt x="124" y="287"/>
                  </a:cubicBezTo>
                  <a:cubicBezTo>
                    <a:pt x="124" y="287"/>
                    <a:pt x="124" y="287"/>
                    <a:pt x="124" y="287"/>
                  </a:cubicBezTo>
                  <a:cubicBezTo>
                    <a:pt x="124" y="288"/>
                    <a:pt x="124" y="288"/>
                    <a:pt x="124" y="288"/>
                  </a:cubicBezTo>
                  <a:cubicBezTo>
                    <a:pt x="125" y="287"/>
                    <a:pt x="125" y="287"/>
                    <a:pt x="125" y="287"/>
                  </a:cubicBezTo>
                  <a:cubicBezTo>
                    <a:pt x="125" y="287"/>
                    <a:pt x="125" y="287"/>
                    <a:pt x="125" y="287"/>
                  </a:cubicBezTo>
                  <a:cubicBezTo>
                    <a:pt x="125" y="287"/>
                    <a:pt x="125" y="287"/>
                    <a:pt x="125" y="287"/>
                  </a:cubicBezTo>
                  <a:cubicBezTo>
                    <a:pt x="125" y="287"/>
                    <a:pt x="125" y="287"/>
                    <a:pt x="125" y="287"/>
                  </a:cubicBezTo>
                  <a:cubicBezTo>
                    <a:pt x="126" y="287"/>
                    <a:pt x="126" y="287"/>
                    <a:pt x="126" y="287"/>
                  </a:cubicBezTo>
                  <a:cubicBezTo>
                    <a:pt x="126" y="287"/>
                    <a:pt x="126" y="287"/>
                    <a:pt x="126" y="287"/>
                  </a:cubicBezTo>
                  <a:cubicBezTo>
                    <a:pt x="126" y="287"/>
                    <a:pt x="126" y="287"/>
                    <a:pt x="126" y="287"/>
                  </a:cubicBezTo>
                  <a:cubicBezTo>
                    <a:pt x="126" y="287"/>
                    <a:pt x="126" y="287"/>
                    <a:pt x="126" y="288"/>
                  </a:cubicBezTo>
                  <a:cubicBezTo>
                    <a:pt x="127" y="288"/>
                    <a:pt x="127" y="288"/>
                    <a:pt x="127" y="288"/>
                  </a:cubicBezTo>
                  <a:cubicBezTo>
                    <a:pt x="127" y="287"/>
                    <a:pt x="127" y="287"/>
                    <a:pt x="128" y="286"/>
                  </a:cubicBezTo>
                  <a:cubicBezTo>
                    <a:pt x="128" y="286"/>
                    <a:pt x="128" y="286"/>
                    <a:pt x="128" y="286"/>
                  </a:cubicBezTo>
                  <a:cubicBezTo>
                    <a:pt x="128" y="286"/>
                    <a:pt x="128" y="286"/>
                    <a:pt x="128" y="286"/>
                  </a:cubicBezTo>
                  <a:cubicBezTo>
                    <a:pt x="128" y="286"/>
                    <a:pt x="128" y="286"/>
                    <a:pt x="128" y="286"/>
                  </a:cubicBezTo>
                  <a:cubicBezTo>
                    <a:pt x="127" y="286"/>
                    <a:pt x="127" y="286"/>
                    <a:pt x="127" y="286"/>
                  </a:cubicBezTo>
                  <a:cubicBezTo>
                    <a:pt x="127" y="286"/>
                    <a:pt x="127" y="286"/>
                    <a:pt x="127" y="286"/>
                  </a:cubicBezTo>
                  <a:cubicBezTo>
                    <a:pt x="127" y="286"/>
                    <a:pt x="127" y="286"/>
                    <a:pt x="127" y="286"/>
                  </a:cubicBezTo>
                  <a:cubicBezTo>
                    <a:pt x="127" y="286"/>
                    <a:pt x="127" y="286"/>
                    <a:pt x="127" y="286"/>
                  </a:cubicBezTo>
                  <a:cubicBezTo>
                    <a:pt x="127" y="285"/>
                    <a:pt x="127" y="285"/>
                    <a:pt x="127" y="285"/>
                  </a:cubicBezTo>
                  <a:cubicBezTo>
                    <a:pt x="126" y="285"/>
                    <a:pt x="126" y="285"/>
                    <a:pt x="126" y="285"/>
                  </a:cubicBezTo>
                  <a:cubicBezTo>
                    <a:pt x="126" y="285"/>
                    <a:pt x="126" y="285"/>
                    <a:pt x="126" y="285"/>
                  </a:cubicBezTo>
                  <a:cubicBezTo>
                    <a:pt x="126" y="285"/>
                    <a:pt x="126" y="285"/>
                    <a:pt x="126" y="285"/>
                  </a:cubicBezTo>
                  <a:cubicBezTo>
                    <a:pt x="126" y="285"/>
                    <a:pt x="126" y="285"/>
                    <a:pt x="126" y="285"/>
                  </a:cubicBezTo>
                  <a:cubicBezTo>
                    <a:pt x="126" y="284"/>
                    <a:pt x="126" y="284"/>
                    <a:pt x="126" y="284"/>
                  </a:cubicBezTo>
                  <a:cubicBezTo>
                    <a:pt x="126" y="283"/>
                    <a:pt x="126" y="283"/>
                    <a:pt x="126" y="283"/>
                  </a:cubicBezTo>
                  <a:cubicBezTo>
                    <a:pt x="126" y="283"/>
                    <a:pt x="126" y="283"/>
                    <a:pt x="126" y="283"/>
                  </a:cubicBezTo>
                  <a:cubicBezTo>
                    <a:pt x="126" y="283"/>
                    <a:pt x="126" y="283"/>
                    <a:pt x="126" y="283"/>
                  </a:cubicBezTo>
                  <a:cubicBezTo>
                    <a:pt x="126" y="283"/>
                    <a:pt x="126" y="283"/>
                    <a:pt x="126" y="283"/>
                  </a:cubicBezTo>
                  <a:cubicBezTo>
                    <a:pt x="126" y="283"/>
                    <a:pt x="126" y="283"/>
                    <a:pt x="126" y="283"/>
                  </a:cubicBezTo>
                  <a:cubicBezTo>
                    <a:pt x="127" y="283"/>
                    <a:pt x="127" y="283"/>
                    <a:pt x="127" y="283"/>
                  </a:cubicBezTo>
                  <a:cubicBezTo>
                    <a:pt x="127" y="283"/>
                    <a:pt x="127" y="283"/>
                    <a:pt x="127" y="283"/>
                  </a:cubicBezTo>
                  <a:cubicBezTo>
                    <a:pt x="127" y="283"/>
                    <a:pt x="127" y="283"/>
                    <a:pt x="127" y="283"/>
                  </a:cubicBezTo>
                  <a:cubicBezTo>
                    <a:pt x="127" y="283"/>
                    <a:pt x="127" y="283"/>
                    <a:pt x="127" y="283"/>
                  </a:cubicBezTo>
                  <a:cubicBezTo>
                    <a:pt x="127" y="283"/>
                    <a:pt x="127" y="283"/>
                    <a:pt x="127" y="283"/>
                  </a:cubicBezTo>
                  <a:cubicBezTo>
                    <a:pt x="127" y="283"/>
                    <a:pt x="127" y="283"/>
                    <a:pt x="127" y="283"/>
                  </a:cubicBezTo>
                  <a:cubicBezTo>
                    <a:pt x="127" y="283"/>
                    <a:pt x="127" y="283"/>
                    <a:pt x="127" y="283"/>
                  </a:cubicBezTo>
                  <a:cubicBezTo>
                    <a:pt x="127" y="283"/>
                    <a:pt x="127" y="283"/>
                    <a:pt x="127" y="283"/>
                  </a:cubicBezTo>
                  <a:cubicBezTo>
                    <a:pt x="127" y="283"/>
                    <a:pt x="127" y="283"/>
                    <a:pt x="127" y="283"/>
                  </a:cubicBezTo>
                  <a:cubicBezTo>
                    <a:pt x="127" y="283"/>
                    <a:pt x="127" y="283"/>
                    <a:pt x="127" y="283"/>
                  </a:cubicBezTo>
                  <a:cubicBezTo>
                    <a:pt x="128" y="283"/>
                    <a:pt x="128" y="283"/>
                    <a:pt x="128" y="283"/>
                  </a:cubicBezTo>
                  <a:cubicBezTo>
                    <a:pt x="128" y="283"/>
                    <a:pt x="128" y="283"/>
                    <a:pt x="128" y="283"/>
                  </a:cubicBezTo>
                  <a:cubicBezTo>
                    <a:pt x="128" y="283"/>
                    <a:pt x="128" y="283"/>
                    <a:pt x="128" y="283"/>
                  </a:cubicBezTo>
                  <a:cubicBezTo>
                    <a:pt x="128" y="283"/>
                    <a:pt x="128" y="283"/>
                    <a:pt x="128" y="283"/>
                  </a:cubicBezTo>
                  <a:cubicBezTo>
                    <a:pt x="128" y="282"/>
                    <a:pt x="128" y="282"/>
                    <a:pt x="127" y="282"/>
                  </a:cubicBezTo>
                  <a:close/>
                  <a:moveTo>
                    <a:pt x="132" y="324"/>
                  </a:moveTo>
                  <a:cubicBezTo>
                    <a:pt x="132" y="324"/>
                    <a:pt x="132" y="324"/>
                    <a:pt x="132" y="324"/>
                  </a:cubicBezTo>
                  <a:cubicBezTo>
                    <a:pt x="132" y="325"/>
                    <a:pt x="132" y="325"/>
                    <a:pt x="132" y="325"/>
                  </a:cubicBezTo>
                  <a:cubicBezTo>
                    <a:pt x="132" y="325"/>
                    <a:pt x="132" y="325"/>
                    <a:pt x="132" y="325"/>
                  </a:cubicBezTo>
                  <a:cubicBezTo>
                    <a:pt x="133" y="326"/>
                    <a:pt x="133" y="326"/>
                    <a:pt x="133" y="326"/>
                  </a:cubicBezTo>
                  <a:cubicBezTo>
                    <a:pt x="133" y="326"/>
                    <a:pt x="133" y="326"/>
                    <a:pt x="133" y="326"/>
                  </a:cubicBezTo>
                  <a:cubicBezTo>
                    <a:pt x="133" y="326"/>
                    <a:pt x="133" y="326"/>
                    <a:pt x="133" y="326"/>
                  </a:cubicBezTo>
                  <a:cubicBezTo>
                    <a:pt x="133" y="326"/>
                    <a:pt x="133" y="326"/>
                    <a:pt x="133" y="326"/>
                  </a:cubicBezTo>
                  <a:cubicBezTo>
                    <a:pt x="133" y="326"/>
                    <a:pt x="133" y="325"/>
                    <a:pt x="133" y="325"/>
                  </a:cubicBezTo>
                  <a:cubicBezTo>
                    <a:pt x="133" y="325"/>
                    <a:pt x="133" y="325"/>
                    <a:pt x="133" y="325"/>
                  </a:cubicBezTo>
                  <a:cubicBezTo>
                    <a:pt x="132" y="325"/>
                    <a:pt x="132" y="325"/>
                    <a:pt x="132" y="325"/>
                  </a:cubicBezTo>
                  <a:cubicBezTo>
                    <a:pt x="133" y="325"/>
                    <a:pt x="133" y="325"/>
                    <a:pt x="133" y="325"/>
                  </a:cubicBezTo>
                  <a:lnTo>
                    <a:pt x="132" y="324"/>
                  </a:lnTo>
                  <a:close/>
                  <a:moveTo>
                    <a:pt x="109" y="302"/>
                  </a:moveTo>
                  <a:cubicBezTo>
                    <a:pt x="109" y="302"/>
                    <a:pt x="109" y="302"/>
                    <a:pt x="109" y="302"/>
                  </a:cubicBezTo>
                  <a:cubicBezTo>
                    <a:pt x="109" y="302"/>
                    <a:pt x="109" y="302"/>
                    <a:pt x="109" y="302"/>
                  </a:cubicBezTo>
                  <a:cubicBezTo>
                    <a:pt x="110" y="302"/>
                    <a:pt x="110" y="302"/>
                    <a:pt x="110" y="302"/>
                  </a:cubicBezTo>
                  <a:cubicBezTo>
                    <a:pt x="110" y="302"/>
                    <a:pt x="110" y="302"/>
                    <a:pt x="110" y="302"/>
                  </a:cubicBezTo>
                  <a:cubicBezTo>
                    <a:pt x="110" y="302"/>
                    <a:pt x="110" y="302"/>
                    <a:pt x="110" y="302"/>
                  </a:cubicBezTo>
                  <a:cubicBezTo>
                    <a:pt x="109" y="301"/>
                    <a:pt x="109" y="301"/>
                    <a:pt x="109" y="301"/>
                  </a:cubicBezTo>
                  <a:lnTo>
                    <a:pt x="109" y="302"/>
                  </a:lnTo>
                  <a:close/>
                  <a:moveTo>
                    <a:pt x="118" y="288"/>
                  </a:moveTo>
                  <a:cubicBezTo>
                    <a:pt x="118" y="289"/>
                    <a:pt x="118" y="289"/>
                    <a:pt x="118" y="289"/>
                  </a:cubicBezTo>
                  <a:cubicBezTo>
                    <a:pt x="119" y="289"/>
                    <a:pt x="119" y="289"/>
                    <a:pt x="119" y="289"/>
                  </a:cubicBezTo>
                  <a:cubicBezTo>
                    <a:pt x="118" y="288"/>
                    <a:pt x="118" y="288"/>
                    <a:pt x="118" y="288"/>
                  </a:cubicBezTo>
                  <a:close/>
                  <a:moveTo>
                    <a:pt x="116" y="312"/>
                  </a:moveTo>
                  <a:cubicBezTo>
                    <a:pt x="115" y="312"/>
                    <a:pt x="115" y="312"/>
                    <a:pt x="115" y="312"/>
                  </a:cubicBezTo>
                  <a:cubicBezTo>
                    <a:pt x="115" y="312"/>
                    <a:pt x="115" y="312"/>
                    <a:pt x="115" y="312"/>
                  </a:cubicBezTo>
                  <a:cubicBezTo>
                    <a:pt x="115" y="311"/>
                    <a:pt x="115" y="311"/>
                    <a:pt x="115" y="311"/>
                  </a:cubicBezTo>
                  <a:cubicBezTo>
                    <a:pt x="115" y="311"/>
                    <a:pt x="115" y="311"/>
                    <a:pt x="115" y="311"/>
                  </a:cubicBezTo>
                  <a:cubicBezTo>
                    <a:pt x="114" y="311"/>
                    <a:pt x="114" y="311"/>
                    <a:pt x="114" y="311"/>
                  </a:cubicBezTo>
                  <a:cubicBezTo>
                    <a:pt x="114" y="310"/>
                    <a:pt x="114" y="310"/>
                    <a:pt x="114" y="310"/>
                  </a:cubicBezTo>
                  <a:cubicBezTo>
                    <a:pt x="114" y="310"/>
                    <a:pt x="114" y="310"/>
                    <a:pt x="114" y="310"/>
                  </a:cubicBezTo>
                  <a:cubicBezTo>
                    <a:pt x="114" y="310"/>
                    <a:pt x="114" y="310"/>
                    <a:pt x="114" y="310"/>
                  </a:cubicBezTo>
                  <a:cubicBezTo>
                    <a:pt x="114" y="309"/>
                    <a:pt x="114" y="309"/>
                    <a:pt x="114" y="309"/>
                  </a:cubicBezTo>
                  <a:cubicBezTo>
                    <a:pt x="114" y="309"/>
                    <a:pt x="114" y="309"/>
                    <a:pt x="114" y="309"/>
                  </a:cubicBezTo>
                  <a:cubicBezTo>
                    <a:pt x="113" y="309"/>
                    <a:pt x="113" y="309"/>
                    <a:pt x="113" y="309"/>
                  </a:cubicBezTo>
                  <a:cubicBezTo>
                    <a:pt x="113" y="309"/>
                    <a:pt x="113" y="309"/>
                    <a:pt x="113" y="309"/>
                  </a:cubicBezTo>
                  <a:cubicBezTo>
                    <a:pt x="112" y="309"/>
                    <a:pt x="112" y="309"/>
                    <a:pt x="112" y="309"/>
                  </a:cubicBezTo>
                  <a:cubicBezTo>
                    <a:pt x="111" y="308"/>
                    <a:pt x="111" y="308"/>
                    <a:pt x="111" y="308"/>
                  </a:cubicBezTo>
                  <a:cubicBezTo>
                    <a:pt x="111" y="308"/>
                    <a:pt x="111" y="308"/>
                    <a:pt x="111" y="308"/>
                  </a:cubicBezTo>
                  <a:cubicBezTo>
                    <a:pt x="111" y="307"/>
                    <a:pt x="111" y="307"/>
                    <a:pt x="111" y="307"/>
                  </a:cubicBezTo>
                  <a:cubicBezTo>
                    <a:pt x="111" y="307"/>
                    <a:pt x="111" y="307"/>
                    <a:pt x="111" y="307"/>
                  </a:cubicBezTo>
                  <a:cubicBezTo>
                    <a:pt x="110" y="306"/>
                    <a:pt x="110" y="306"/>
                    <a:pt x="110" y="306"/>
                  </a:cubicBezTo>
                  <a:cubicBezTo>
                    <a:pt x="110" y="306"/>
                    <a:pt x="110" y="306"/>
                    <a:pt x="110" y="306"/>
                  </a:cubicBezTo>
                  <a:cubicBezTo>
                    <a:pt x="110" y="306"/>
                    <a:pt x="110" y="306"/>
                    <a:pt x="110" y="306"/>
                  </a:cubicBezTo>
                  <a:cubicBezTo>
                    <a:pt x="110" y="306"/>
                    <a:pt x="110" y="306"/>
                    <a:pt x="110" y="306"/>
                  </a:cubicBezTo>
                  <a:cubicBezTo>
                    <a:pt x="109" y="306"/>
                    <a:pt x="109" y="306"/>
                    <a:pt x="109" y="306"/>
                  </a:cubicBezTo>
                  <a:cubicBezTo>
                    <a:pt x="109" y="306"/>
                    <a:pt x="109" y="306"/>
                    <a:pt x="109" y="306"/>
                  </a:cubicBezTo>
                  <a:cubicBezTo>
                    <a:pt x="110" y="306"/>
                    <a:pt x="110" y="306"/>
                    <a:pt x="110" y="307"/>
                  </a:cubicBezTo>
                  <a:cubicBezTo>
                    <a:pt x="110" y="307"/>
                    <a:pt x="110" y="307"/>
                    <a:pt x="110" y="307"/>
                  </a:cubicBezTo>
                  <a:cubicBezTo>
                    <a:pt x="110" y="307"/>
                    <a:pt x="110" y="307"/>
                    <a:pt x="110" y="307"/>
                  </a:cubicBezTo>
                  <a:cubicBezTo>
                    <a:pt x="110" y="308"/>
                    <a:pt x="110" y="308"/>
                    <a:pt x="110" y="308"/>
                  </a:cubicBezTo>
                  <a:cubicBezTo>
                    <a:pt x="110" y="308"/>
                    <a:pt x="110" y="308"/>
                    <a:pt x="110" y="308"/>
                  </a:cubicBezTo>
                  <a:cubicBezTo>
                    <a:pt x="110" y="308"/>
                    <a:pt x="110" y="308"/>
                    <a:pt x="110" y="308"/>
                  </a:cubicBezTo>
                  <a:cubicBezTo>
                    <a:pt x="110" y="308"/>
                    <a:pt x="110" y="308"/>
                    <a:pt x="110" y="308"/>
                  </a:cubicBezTo>
                  <a:cubicBezTo>
                    <a:pt x="111" y="308"/>
                    <a:pt x="111" y="309"/>
                    <a:pt x="111" y="309"/>
                  </a:cubicBezTo>
                  <a:cubicBezTo>
                    <a:pt x="111" y="309"/>
                    <a:pt x="111" y="309"/>
                    <a:pt x="111" y="309"/>
                  </a:cubicBezTo>
                  <a:cubicBezTo>
                    <a:pt x="112" y="310"/>
                    <a:pt x="112" y="310"/>
                    <a:pt x="112" y="310"/>
                  </a:cubicBezTo>
                  <a:cubicBezTo>
                    <a:pt x="112" y="311"/>
                    <a:pt x="112" y="311"/>
                    <a:pt x="112" y="311"/>
                  </a:cubicBezTo>
                  <a:cubicBezTo>
                    <a:pt x="112" y="311"/>
                    <a:pt x="112" y="311"/>
                    <a:pt x="112" y="311"/>
                  </a:cubicBezTo>
                  <a:cubicBezTo>
                    <a:pt x="113" y="311"/>
                    <a:pt x="113" y="311"/>
                    <a:pt x="113" y="311"/>
                  </a:cubicBezTo>
                  <a:cubicBezTo>
                    <a:pt x="113" y="311"/>
                    <a:pt x="113" y="311"/>
                    <a:pt x="113" y="311"/>
                  </a:cubicBezTo>
                  <a:cubicBezTo>
                    <a:pt x="114" y="312"/>
                    <a:pt x="114" y="312"/>
                    <a:pt x="114" y="312"/>
                  </a:cubicBezTo>
                  <a:cubicBezTo>
                    <a:pt x="114" y="312"/>
                    <a:pt x="114" y="312"/>
                    <a:pt x="114" y="312"/>
                  </a:cubicBezTo>
                  <a:cubicBezTo>
                    <a:pt x="114" y="312"/>
                    <a:pt x="114" y="312"/>
                    <a:pt x="114" y="312"/>
                  </a:cubicBezTo>
                  <a:cubicBezTo>
                    <a:pt x="114" y="312"/>
                    <a:pt x="114" y="312"/>
                    <a:pt x="114" y="312"/>
                  </a:cubicBezTo>
                  <a:cubicBezTo>
                    <a:pt x="115" y="313"/>
                    <a:pt x="115" y="313"/>
                    <a:pt x="115" y="313"/>
                  </a:cubicBezTo>
                  <a:cubicBezTo>
                    <a:pt x="115" y="313"/>
                    <a:pt x="115" y="313"/>
                    <a:pt x="115" y="313"/>
                  </a:cubicBezTo>
                  <a:cubicBezTo>
                    <a:pt x="115" y="313"/>
                    <a:pt x="115" y="313"/>
                    <a:pt x="115" y="313"/>
                  </a:cubicBezTo>
                  <a:cubicBezTo>
                    <a:pt x="115" y="313"/>
                    <a:pt x="115" y="313"/>
                    <a:pt x="115" y="313"/>
                  </a:cubicBezTo>
                  <a:cubicBezTo>
                    <a:pt x="116" y="313"/>
                    <a:pt x="116" y="313"/>
                    <a:pt x="116" y="313"/>
                  </a:cubicBezTo>
                  <a:cubicBezTo>
                    <a:pt x="116" y="313"/>
                    <a:pt x="116" y="313"/>
                    <a:pt x="116" y="313"/>
                  </a:cubicBezTo>
                  <a:cubicBezTo>
                    <a:pt x="116" y="313"/>
                    <a:pt x="116" y="313"/>
                    <a:pt x="116" y="313"/>
                  </a:cubicBezTo>
                  <a:cubicBezTo>
                    <a:pt x="115" y="312"/>
                    <a:pt x="115" y="312"/>
                    <a:pt x="115" y="312"/>
                  </a:cubicBezTo>
                  <a:lnTo>
                    <a:pt x="116" y="312"/>
                  </a:lnTo>
                  <a:close/>
                  <a:moveTo>
                    <a:pt x="135" y="327"/>
                  </a:moveTo>
                  <a:cubicBezTo>
                    <a:pt x="135" y="328"/>
                    <a:pt x="135" y="328"/>
                    <a:pt x="135" y="328"/>
                  </a:cubicBezTo>
                  <a:cubicBezTo>
                    <a:pt x="135" y="327"/>
                    <a:pt x="135" y="327"/>
                    <a:pt x="135" y="327"/>
                  </a:cubicBezTo>
                  <a:cubicBezTo>
                    <a:pt x="135" y="327"/>
                    <a:pt x="135" y="327"/>
                    <a:pt x="135" y="327"/>
                  </a:cubicBezTo>
                  <a:cubicBezTo>
                    <a:pt x="135" y="327"/>
                    <a:pt x="135" y="327"/>
                    <a:pt x="135" y="327"/>
                  </a:cubicBezTo>
                  <a:close/>
                  <a:moveTo>
                    <a:pt x="152" y="340"/>
                  </a:moveTo>
                  <a:cubicBezTo>
                    <a:pt x="151" y="340"/>
                    <a:pt x="151" y="340"/>
                    <a:pt x="151" y="340"/>
                  </a:cubicBezTo>
                  <a:cubicBezTo>
                    <a:pt x="152" y="340"/>
                    <a:pt x="152" y="340"/>
                    <a:pt x="152" y="340"/>
                  </a:cubicBezTo>
                  <a:cubicBezTo>
                    <a:pt x="151" y="341"/>
                    <a:pt x="151" y="341"/>
                    <a:pt x="151" y="341"/>
                  </a:cubicBezTo>
                  <a:cubicBezTo>
                    <a:pt x="151" y="341"/>
                    <a:pt x="151" y="341"/>
                    <a:pt x="151" y="341"/>
                  </a:cubicBezTo>
                  <a:cubicBezTo>
                    <a:pt x="151" y="341"/>
                    <a:pt x="151" y="341"/>
                    <a:pt x="151" y="341"/>
                  </a:cubicBezTo>
                  <a:cubicBezTo>
                    <a:pt x="151" y="340"/>
                    <a:pt x="151" y="340"/>
                    <a:pt x="151" y="340"/>
                  </a:cubicBezTo>
                  <a:cubicBezTo>
                    <a:pt x="150" y="340"/>
                    <a:pt x="150" y="340"/>
                    <a:pt x="150" y="340"/>
                  </a:cubicBezTo>
                  <a:cubicBezTo>
                    <a:pt x="150" y="340"/>
                    <a:pt x="150" y="340"/>
                    <a:pt x="150" y="340"/>
                  </a:cubicBezTo>
                  <a:cubicBezTo>
                    <a:pt x="150" y="339"/>
                    <a:pt x="150" y="339"/>
                    <a:pt x="150" y="339"/>
                  </a:cubicBezTo>
                  <a:cubicBezTo>
                    <a:pt x="150" y="340"/>
                    <a:pt x="150" y="340"/>
                    <a:pt x="149" y="340"/>
                  </a:cubicBezTo>
                  <a:cubicBezTo>
                    <a:pt x="149" y="340"/>
                    <a:pt x="149" y="340"/>
                    <a:pt x="149" y="340"/>
                  </a:cubicBezTo>
                  <a:cubicBezTo>
                    <a:pt x="149" y="340"/>
                    <a:pt x="149" y="340"/>
                    <a:pt x="149" y="340"/>
                  </a:cubicBezTo>
                  <a:cubicBezTo>
                    <a:pt x="149" y="340"/>
                    <a:pt x="149" y="340"/>
                    <a:pt x="149" y="340"/>
                  </a:cubicBezTo>
                  <a:cubicBezTo>
                    <a:pt x="148" y="340"/>
                    <a:pt x="148" y="340"/>
                    <a:pt x="148" y="340"/>
                  </a:cubicBezTo>
                  <a:cubicBezTo>
                    <a:pt x="148" y="340"/>
                    <a:pt x="148" y="340"/>
                    <a:pt x="148" y="340"/>
                  </a:cubicBezTo>
                  <a:cubicBezTo>
                    <a:pt x="148" y="340"/>
                    <a:pt x="148" y="340"/>
                    <a:pt x="148" y="340"/>
                  </a:cubicBezTo>
                  <a:cubicBezTo>
                    <a:pt x="149" y="340"/>
                    <a:pt x="149" y="340"/>
                    <a:pt x="149" y="340"/>
                  </a:cubicBezTo>
                  <a:cubicBezTo>
                    <a:pt x="150" y="341"/>
                    <a:pt x="150" y="341"/>
                    <a:pt x="150" y="341"/>
                  </a:cubicBezTo>
                  <a:cubicBezTo>
                    <a:pt x="150" y="341"/>
                    <a:pt x="150" y="341"/>
                    <a:pt x="150" y="341"/>
                  </a:cubicBezTo>
                  <a:cubicBezTo>
                    <a:pt x="150" y="341"/>
                    <a:pt x="150" y="341"/>
                    <a:pt x="150" y="341"/>
                  </a:cubicBezTo>
                  <a:cubicBezTo>
                    <a:pt x="150" y="342"/>
                    <a:pt x="150" y="342"/>
                    <a:pt x="150" y="342"/>
                  </a:cubicBezTo>
                  <a:cubicBezTo>
                    <a:pt x="150" y="342"/>
                    <a:pt x="150" y="342"/>
                    <a:pt x="150" y="342"/>
                  </a:cubicBezTo>
                  <a:cubicBezTo>
                    <a:pt x="150" y="342"/>
                    <a:pt x="150" y="342"/>
                    <a:pt x="150" y="342"/>
                  </a:cubicBezTo>
                  <a:cubicBezTo>
                    <a:pt x="150" y="342"/>
                    <a:pt x="150" y="342"/>
                    <a:pt x="150" y="342"/>
                  </a:cubicBezTo>
                  <a:cubicBezTo>
                    <a:pt x="149" y="343"/>
                    <a:pt x="149" y="343"/>
                    <a:pt x="149" y="343"/>
                  </a:cubicBezTo>
                  <a:cubicBezTo>
                    <a:pt x="149" y="342"/>
                    <a:pt x="149" y="342"/>
                    <a:pt x="149" y="342"/>
                  </a:cubicBezTo>
                  <a:cubicBezTo>
                    <a:pt x="149" y="342"/>
                    <a:pt x="149" y="342"/>
                    <a:pt x="149" y="342"/>
                  </a:cubicBezTo>
                  <a:cubicBezTo>
                    <a:pt x="149" y="342"/>
                    <a:pt x="149" y="342"/>
                    <a:pt x="149" y="342"/>
                  </a:cubicBezTo>
                  <a:cubicBezTo>
                    <a:pt x="149" y="342"/>
                    <a:pt x="149" y="342"/>
                    <a:pt x="149" y="342"/>
                  </a:cubicBezTo>
                  <a:cubicBezTo>
                    <a:pt x="149" y="341"/>
                    <a:pt x="149" y="341"/>
                    <a:pt x="149" y="341"/>
                  </a:cubicBezTo>
                  <a:cubicBezTo>
                    <a:pt x="148" y="341"/>
                    <a:pt x="148" y="341"/>
                    <a:pt x="148" y="341"/>
                  </a:cubicBezTo>
                  <a:cubicBezTo>
                    <a:pt x="148" y="341"/>
                    <a:pt x="148" y="341"/>
                    <a:pt x="148" y="341"/>
                  </a:cubicBezTo>
                  <a:cubicBezTo>
                    <a:pt x="147" y="340"/>
                    <a:pt x="147" y="340"/>
                    <a:pt x="147" y="340"/>
                  </a:cubicBezTo>
                  <a:cubicBezTo>
                    <a:pt x="147" y="340"/>
                    <a:pt x="146" y="339"/>
                    <a:pt x="146" y="339"/>
                  </a:cubicBezTo>
                  <a:cubicBezTo>
                    <a:pt x="146" y="339"/>
                    <a:pt x="146" y="339"/>
                    <a:pt x="146" y="339"/>
                  </a:cubicBezTo>
                  <a:cubicBezTo>
                    <a:pt x="145" y="339"/>
                    <a:pt x="145" y="339"/>
                    <a:pt x="145" y="339"/>
                  </a:cubicBezTo>
                  <a:cubicBezTo>
                    <a:pt x="146" y="339"/>
                    <a:pt x="146" y="339"/>
                    <a:pt x="146" y="339"/>
                  </a:cubicBezTo>
                  <a:cubicBezTo>
                    <a:pt x="146" y="339"/>
                    <a:pt x="146" y="339"/>
                    <a:pt x="146" y="339"/>
                  </a:cubicBezTo>
                  <a:cubicBezTo>
                    <a:pt x="146" y="340"/>
                    <a:pt x="146" y="340"/>
                    <a:pt x="146" y="340"/>
                  </a:cubicBezTo>
                  <a:cubicBezTo>
                    <a:pt x="146" y="340"/>
                    <a:pt x="146" y="340"/>
                    <a:pt x="146" y="340"/>
                  </a:cubicBezTo>
                  <a:cubicBezTo>
                    <a:pt x="146" y="340"/>
                    <a:pt x="146" y="340"/>
                    <a:pt x="146" y="340"/>
                  </a:cubicBezTo>
                  <a:cubicBezTo>
                    <a:pt x="146" y="340"/>
                    <a:pt x="146" y="340"/>
                    <a:pt x="146" y="340"/>
                  </a:cubicBezTo>
                  <a:cubicBezTo>
                    <a:pt x="146" y="341"/>
                    <a:pt x="146" y="341"/>
                    <a:pt x="146" y="341"/>
                  </a:cubicBezTo>
                  <a:cubicBezTo>
                    <a:pt x="146" y="341"/>
                    <a:pt x="146" y="341"/>
                    <a:pt x="146" y="341"/>
                  </a:cubicBezTo>
                  <a:cubicBezTo>
                    <a:pt x="147" y="341"/>
                    <a:pt x="147" y="341"/>
                    <a:pt x="147" y="341"/>
                  </a:cubicBezTo>
                  <a:cubicBezTo>
                    <a:pt x="146" y="342"/>
                    <a:pt x="146" y="342"/>
                    <a:pt x="146" y="342"/>
                  </a:cubicBezTo>
                  <a:cubicBezTo>
                    <a:pt x="147" y="342"/>
                    <a:pt x="147" y="342"/>
                    <a:pt x="147" y="342"/>
                  </a:cubicBezTo>
                  <a:cubicBezTo>
                    <a:pt x="147" y="343"/>
                    <a:pt x="147" y="343"/>
                    <a:pt x="147" y="343"/>
                  </a:cubicBezTo>
                  <a:cubicBezTo>
                    <a:pt x="147" y="343"/>
                    <a:pt x="147" y="343"/>
                    <a:pt x="147" y="343"/>
                  </a:cubicBezTo>
                  <a:cubicBezTo>
                    <a:pt x="148" y="342"/>
                    <a:pt x="148" y="342"/>
                    <a:pt x="148" y="342"/>
                  </a:cubicBezTo>
                  <a:cubicBezTo>
                    <a:pt x="148" y="343"/>
                    <a:pt x="148" y="343"/>
                    <a:pt x="148" y="343"/>
                  </a:cubicBezTo>
                  <a:cubicBezTo>
                    <a:pt x="149" y="343"/>
                    <a:pt x="149" y="343"/>
                    <a:pt x="149" y="343"/>
                  </a:cubicBezTo>
                  <a:cubicBezTo>
                    <a:pt x="149" y="343"/>
                    <a:pt x="149" y="343"/>
                    <a:pt x="149" y="343"/>
                  </a:cubicBezTo>
                  <a:cubicBezTo>
                    <a:pt x="149" y="343"/>
                    <a:pt x="149" y="343"/>
                    <a:pt x="149" y="343"/>
                  </a:cubicBezTo>
                  <a:cubicBezTo>
                    <a:pt x="150" y="344"/>
                    <a:pt x="150" y="344"/>
                    <a:pt x="150" y="344"/>
                  </a:cubicBezTo>
                  <a:cubicBezTo>
                    <a:pt x="149" y="345"/>
                    <a:pt x="149" y="345"/>
                    <a:pt x="149" y="345"/>
                  </a:cubicBezTo>
                  <a:cubicBezTo>
                    <a:pt x="149" y="345"/>
                    <a:pt x="149" y="345"/>
                    <a:pt x="149" y="345"/>
                  </a:cubicBezTo>
                  <a:cubicBezTo>
                    <a:pt x="149" y="345"/>
                    <a:pt x="149" y="345"/>
                    <a:pt x="149" y="345"/>
                  </a:cubicBezTo>
                  <a:cubicBezTo>
                    <a:pt x="149" y="345"/>
                    <a:pt x="149" y="345"/>
                    <a:pt x="149" y="345"/>
                  </a:cubicBezTo>
                  <a:cubicBezTo>
                    <a:pt x="148" y="345"/>
                    <a:pt x="148" y="345"/>
                    <a:pt x="148" y="345"/>
                  </a:cubicBezTo>
                  <a:cubicBezTo>
                    <a:pt x="149" y="345"/>
                    <a:pt x="149" y="346"/>
                    <a:pt x="149" y="346"/>
                  </a:cubicBezTo>
                  <a:cubicBezTo>
                    <a:pt x="148" y="346"/>
                    <a:pt x="148" y="346"/>
                    <a:pt x="148" y="346"/>
                  </a:cubicBezTo>
                  <a:cubicBezTo>
                    <a:pt x="148" y="346"/>
                    <a:pt x="148" y="346"/>
                    <a:pt x="148" y="346"/>
                  </a:cubicBezTo>
                  <a:cubicBezTo>
                    <a:pt x="148" y="346"/>
                    <a:pt x="148" y="346"/>
                    <a:pt x="148" y="346"/>
                  </a:cubicBezTo>
                  <a:cubicBezTo>
                    <a:pt x="148" y="346"/>
                    <a:pt x="148" y="346"/>
                    <a:pt x="148" y="346"/>
                  </a:cubicBezTo>
                  <a:cubicBezTo>
                    <a:pt x="148" y="346"/>
                    <a:pt x="148" y="346"/>
                    <a:pt x="148" y="346"/>
                  </a:cubicBezTo>
                  <a:cubicBezTo>
                    <a:pt x="148" y="346"/>
                    <a:pt x="148" y="346"/>
                    <a:pt x="147" y="347"/>
                  </a:cubicBezTo>
                  <a:cubicBezTo>
                    <a:pt x="147" y="347"/>
                    <a:pt x="147" y="347"/>
                    <a:pt x="147" y="347"/>
                  </a:cubicBezTo>
                  <a:cubicBezTo>
                    <a:pt x="148" y="347"/>
                    <a:pt x="148" y="347"/>
                    <a:pt x="148" y="347"/>
                  </a:cubicBezTo>
                  <a:cubicBezTo>
                    <a:pt x="147" y="347"/>
                    <a:pt x="147" y="348"/>
                    <a:pt x="147" y="348"/>
                  </a:cubicBezTo>
                  <a:cubicBezTo>
                    <a:pt x="146" y="347"/>
                    <a:pt x="146" y="347"/>
                    <a:pt x="146" y="347"/>
                  </a:cubicBezTo>
                  <a:cubicBezTo>
                    <a:pt x="146" y="347"/>
                    <a:pt x="146" y="347"/>
                    <a:pt x="146" y="347"/>
                  </a:cubicBezTo>
                  <a:cubicBezTo>
                    <a:pt x="146" y="347"/>
                    <a:pt x="146" y="347"/>
                    <a:pt x="146" y="347"/>
                  </a:cubicBezTo>
                  <a:cubicBezTo>
                    <a:pt x="146" y="347"/>
                    <a:pt x="146" y="347"/>
                    <a:pt x="146" y="347"/>
                  </a:cubicBezTo>
                  <a:cubicBezTo>
                    <a:pt x="146" y="347"/>
                    <a:pt x="146" y="347"/>
                    <a:pt x="146" y="347"/>
                  </a:cubicBezTo>
                  <a:cubicBezTo>
                    <a:pt x="146" y="346"/>
                    <a:pt x="146" y="346"/>
                    <a:pt x="146" y="346"/>
                  </a:cubicBezTo>
                  <a:cubicBezTo>
                    <a:pt x="146" y="346"/>
                    <a:pt x="146" y="346"/>
                    <a:pt x="146" y="346"/>
                  </a:cubicBezTo>
                  <a:cubicBezTo>
                    <a:pt x="145" y="346"/>
                    <a:pt x="145" y="346"/>
                    <a:pt x="145" y="346"/>
                  </a:cubicBezTo>
                  <a:cubicBezTo>
                    <a:pt x="145" y="346"/>
                    <a:pt x="145" y="346"/>
                    <a:pt x="145" y="346"/>
                  </a:cubicBezTo>
                  <a:cubicBezTo>
                    <a:pt x="145" y="346"/>
                    <a:pt x="145" y="346"/>
                    <a:pt x="145" y="346"/>
                  </a:cubicBezTo>
                  <a:cubicBezTo>
                    <a:pt x="145" y="346"/>
                    <a:pt x="145" y="346"/>
                    <a:pt x="145" y="346"/>
                  </a:cubicBezTo>
                  <a:cubicBezTo>
                    <a:pt x="145" y="346"/>
                    <a:pt x="145" y="346"/>
                    <a:pt x="145" y="346"/>
                  </a:cubicBezTo>
                  <a:cubicBezTo>
                    <a:pt x="145" y="345"/>
                    <a:pt x="145" y="345"/>
                    <a:pt x="145" y="345"/>
                  </a:cubicBezTo>
                  <a:cubicBezTo>
                    <a:pt x="146" y="346"/>
                    <a:pt x="146" y="346"/>
                    <a:pt x="146" y="346"/>
                  </a:cubicBezTo>
                  <a:cubicBezTo>
                    <a:pt x="146" y="346"/>
                    <a:pt x="146" y="346"/>
                    <a:pt x="146" y="346"/>
                  </a:cubicBezTo>
                  <a:cubicBezTo>
                    <a:pt x="146" y="345"/>
                    <a:pt x="146" y="345"/>
                    <a:pt x="146" y="345"/>
                  </a:cubicBezTo>
                  <a:cubicBezTo>
                    <a:pt x="146" y="345"/>
                    <a:pt x="146" y="345"/>
                    <a:pt x="146" y="345"/>
                  </a:cubicBezTo>
                  <a:cubicBezTo>
                    <a:pt x="146" y="345"/>
                    <a:pt x="146" y="345"/>
                    <a:pt x="146" y="345"/>
                  </a:cubicBezTo>
                  <a:cubicBezTo>
                    <a:pt x="146" y="345"/>
                    <a:pt x="146" y="345"/>
                    <a:pt x="146" y="345"/>
                  </a:cubicBezTo>
                  <a:cubicBezTo>
                    <a:pt x="146" y="345"/>
                    <a:pt x="146" y="345"/>
                    <a:pt x="146" y="345"/>
                  </a:cubicBezTo>
                  <a:cubicBezTo>
                    <a:pt x="146" y="345"/>
                    <a:pt x="146" y="345"/>
                    <a:pt x="146" y="345"/>
                  </a:cubicBezTo>
                  <a:cubicBezTo>
                    <a:pt x="146" y="345"/>
                    <a:pt x="145" y="345"/>
                    <a:pt x="145" y="345"/>
                  </a:cubicBezTo>
                  <a:cubicBezTo>
                    <a:pt x="145" y="345"/>
                    <a:pt x="145" y="345"/>
                    <a:pt x="144" y="345"/>
                  </a:cubicBezTo>
                  <a:cubicBezTo>
                    <a:pt x="145" y="344"/>
                    <a:pt x="144" y="344"/>
                    <a:pt x="145" y="344"/>
                  </a:cubicBezTo>
                  <a:cubicBezTo>
                    <a:pt x="145" y="343"/>
                    <a:pt x="145" y="343"/>
                    <a:pt x="145" y="343"/>
                  </a:cubicBezTo>
                  <a:cubicBezTo>
                    <a:pt x="145" y="343"/>
                    <a:pt x="145" y="343"/>
                    <a:pt x="145" y="343"/>
                  </a:cubicBezTo>
                  <a:cubicBezTo>
                    <a:pt x="145" y="342"/>
                    <a:pt x="145" y="342"/>
                    <a:pt x="145" y="342"/>
                  </a:cubicBezTo>
                  <a:cubicBezTo>
                    <a:pt x="145" y="342"/>
                    <a:pt x="145" y="342"/>
                    <a:pt x="145" y="342"/>
                  </a:cubicBezTo>
                  <a:cubicBezTo>
                    <a:pt x="145" y="342"/>
                    <a:pt x="145" y="342"/>
                    <a:pt x="145" y="342"/>
                  </a:cubicBezTo>
                  <a:cubicBezTo>
                    <a:pt x="145" y="342"/>
                    <a:pt x="145" y="342"/>
                    <a:pt x="145" y="342"/>
                  </a:cubicBezTo>
                  <a:cubicBezTo>
                    <a:pt x="145" y="342"/>
                    <a:pt x="145" y="342"/>
                    <a:pt x="145" y="342"/>
                  </a:cubicBezTo>
                  <a:cubicBezTo>
                    <a:pt x="145" y="342"/>
                    <a:pt x="145" y="342"/>
                    <a:pt x="145" y="342"/>
                  </a:cubicBezTo>
                  <a:cubicBezTo>
                    <a:pt x="145" y="341"/>
                    <a:pt x="145" y="341"/>
                    <a:pt x="145" y="341"/>
                  </a:cubicBezTo>
                  <a:cubicBezTo>
                    <a:pt x="145" y="341"/>
                    <a:pt x="145" y="341"/>
                    <a:pt x="145" y="341"/>
                  </a:cubicBezTo>
                  <a:cubicBezTo>
                    <a:pt x="145" y="341"/>
                    <a:pt x="145" y="341"/>
                    <a:pt x="145" y="341"/>
                  </a:cubicBezTo>
                  <a:cubicBezTo>
                    <a:pt x="145" y="341"/>
                    <a:pt x="145" y="341"/>
                    <a:pt x="145" y="341"/>
                  </a:cubicBezTo>
                  <a:cubicBezTo>
                    <a:pt x="145" y="342"/>
                    <a:pt x="145" y="342"/>
                    <a:pt x="145" y="342"/>
                  </a:cubicBezTo>
                  <a:cubicBezTo>
                    <a:pt x="145" y="342"/>
                    <a:pt x="145" y="342"/>
                    <a:pt x="145" y="342"/>
                  </a:cubicBezTo>
                  <a:cubicBezTo>
                    <a:pt x="145" y="342"/>
                    <a:pt x="145" y="342"/>
                    <a:pt x="145" y="342"/>
                  </a:cubicBezTo>
                  <a:cubicBezTo>
                    <a:pt x="145" y="342"/>
                    <a:pt x="145" y="342"/>
                    <a:pt x="145" y="342"/>
                  </a:cubicBezTo>
                  <a:cubicBezTo>
                    <a:pt x="144" y="343"/>
                    <a:pt x="144" y="343"/>
                    <a:pt x="144" y="343"/>
                  </a:cubicBezTo>
                  <a:cubicBezTo>
                    <a:pt x="143" y="343"/>
                    <a:pt x="143" y="343"/>
                    <a:pt x="143" y="343"/>
                  </a:cubicBezTo>
                  <a:cubicBezTo>
                    <a:pt x="143" y="343"/>
                    <a:pt x="143" y="343"/>
                    <a:pt x="143" y="343"/>
                  </a:cubicBezTo>
                  <a:cubicBezTo>
                    <a:pt x="142" y="343"/>
                    <a:pt x="142" y="343"/>
                    <a:pt x="142" y="343"/>
                  </a:cubicBezTo>
                  <a:cubicBezTo>
                    <a:pt x="142" y="343"/>
                    <a:pt x="142" y="343"/>
                    <a:pt x="142" y="343"/>
                  </a:cubicBezTo>
                  <a:cubicBezTo>
                    <a:pt x="142" y="342"/>
                    <a:pt x="142" y="342"/>
                    <a:pt x="142" y="342"/>
                  </a:cubicBezTo>
                  <a:cubicBezTo>
                    <a:pt x="142" y="342"/>
                    <a:pt x="142" y="342"/>
                    <a:pt x="142" y="342"/>
                  </a:cubicBezTo>
                  <a:cubicBezTo>
                    <a:pt x="141" y="342"/>
                    <a:pt x="141" y="342"/>
                    <a:pt x="141" y="342"/>
                  </a:cubicBezTo>
                  <a:cubicBezTo>
                    <a:pt x="141" y="342"/>
                    <a:pt x="141" y="342"/>
                    <a:pt x="141" y="342"/>
                  </a:cubicBezTo>
                  <a:cubicBezTo>
                    <a:pt x="141" y="341"/>
                    <a:pt x="141" y="341"/>
                    <a:pt x="141" y="341"/>
                  </a:cubicBezTo>
                  <a:cubicBezTo>
                    <a:pt x="141" y="341"/>
                    <a:pt x="141" y="341"/>
                    <a:pt x="141" y="341"/>
                  </a:cubicBezTo>
                  <a:cubicBezTo>
                    <a:pt x="141" y="340"/>
                    <a:pt x="141" y="340"/>
                    <a:pt x="141" y="340"/>
                  </a:cubicBezTo>
                  <a:cubicBezTo>
                    <a:pt x="141" y="340"/>
                    <a:pt x="141" y="340"/>
                    <a:pt x="141" y="340"/>
                  </a:cubicBezTo>
                  <a:cubicBezTo>
                    <a:pt x="141" y="340"/>
                    <a:pt x="141" y="340"/>
                    <a:pt x="141" y="340"/>
                  </a:cubicBezTo>
                  <a:cubicBezTo>
                    <a:pt x="141" y="340"/>
                    <a:pt x="141" y="340"/>
                    <a:pt x="141" y="340"/>
                  </a:cubicBezTo>
                  <a:cubicBezTo>
                    <a:pt x="142" y="340"/>
                    <a:pt x="142" y="340"/>
                    <a:pt x="142" y="340"/>
                  </a:cubicBezTo>
                  <a:cubicBezTo>
                    <a:pt x="142" y="340"/>
                    <a:pt x="142" y="340"/>
                    <a:pt x="142" y="340"/>
                  </a:cubicBezTo>
                  <a:cubicBezTo>
                    <a:pt x="142" y="339"/>
                    <a:pt x="142" y="339"/>
                    <a:pt x="142" y="339"/>
                  </a:cubicBezTo>
                  <a:cubicBezTo>
                    <a:pt x="142" y="339"/>
                    <a:pt x="142" y="339"/>
                    <a:pt x="142" y="339"/>
                  </a:cubicBezTo>
                  <a:cubicBezTo>
                    <a:pt x="142" y="339"/>
                    <a:pt x="142" y="339"/>
                    <a:pt x="142" y="339"/>
                  </a:cubicBezTo>
                  <a:cubicBezTo>
                    <a:pt x="142" y="339"/>
                    <a:pt x="142" y="339"/>
                    <a:pt x="142" y="339"/>
                  </a:cubicBezTo>
                  <a:cubicBezTo>
                    <a:pt x="142" y="339"/>
                    <a:pt x="142" y="339"/>
                    <a:pt x="142" y="339"/>
                  </a:cubicBezTo>
                  <a:cubicBezTo>
                    <a:pt x="142" y="338"/>
                    <a:pt x="142" y="338"/>
                    <a:pt x="142" y="338"/>
                  </a:cubicBezTo>
                  <a:cubicBezTo>
                    <a:pt x="142" y="338"/>
                    <a:pt x="142" y="338"/>
                    <a:pt x="142" y="338"/>
                  </a:cubicBezTo>
                  <a:cubicBezTo>
                    <a:pt x="142" y="337"/>
                    <a:pt x="142" y="337"/>
                    <a:pt x="142" y="337"/>
                  </a:cubicBezTo>
                  <a:cubicBezTo>
                    <a:pt x="142" y="337"/>
                    <a:pt x="142" y="337"/>
                    <a:pt x="142" y="337"/>
                  </a:cubicBezTo>
                  <a:cubicBezTo>
                    <a:pt x="142" y="337"/>
                    <a:pt x="142" y="337"/>
                    <a:pt x="142" y="337"/>
                  </a:cubicBezTo>
                  <a:cubicBezTo>
                    <a:pt x="142" y="336"/>
                    <a:pt x="142" y="336"/>
                    <a:pt x="142" y="336"/>
                  </a:cubicBezTo>
                  <a:cubicBezTo>
                    <a:pt x="142" y="336"/>
                    <a:pt x="142" y="336"/>
                    <a:pt x="142" y="336"/>
                  </a:cubicBezTo>
                  <a:cubicBezTo>
                    <a:pt x="142" y="336"/>
                    <a:pt x="142" y="336"/>
                    <a:pt x="142" y="336"/>
                  </a:cubicBezTo>
                  <a:cubicBezTo>
                    <a:pt x="142" y="336"/>
                    <a:pt x="142" y="335"/>
                    <a:pt x="142" y="335"/>
                  </a:cubicBezTo>
                  <a:cubicBezTo>
                    <a:pt x="143" y="336"/>
                    <a:pt x="143" y="336"/>
                    <a:pt x="144" y="336"/>
                  </a:cubicBezTo>
                  <a:cubicBezTo>
                    <a:pt x="145" y="336"/>
                    <a:pt x="145" y="336"/>
                    <a:pt x="145" y="336"/>
                  </a:cubicBezTo>
                  <a:cubicBezTo>
                    <a:pt x="144" y="336"/>
                    <a:pt x="144" y="336"/>
                    <a:pt x="144" y="336"/>
                  </a:cubicBezTo>
                  <a:cubicBezTo>
                    <a:pt x="145" y="336"/>
                    <a:pt x="145" y="336"/>
                    <a:pt x="145" y="336"/>
                  </a:cubicBezTo>
                  <a:cubicBezTo>
                    <a:pt x="145" y="336"/>
                    <a:pt x="145" y="336"/>
                    <a:pt x="145" y="336"/>
                  </a:cubicBezTo>
                  <a:cubicBezTo>
                    <a:pt x="145" y="335"/>
                    <a:pt x="145" y="335"/>
                    <a:pt x="145" y="335"/>
                  </a:cubicBezTo>
                  <a:cubicBezTo>
                    <a:pt x="145" y="335"/>
                    <a:pt x="145" y="335"/>
                    <a:pt x="145" y="335"/>
                  </a:cubicBezTo>
                  <a:cubicBezTo>
                    <a:pt x="145" y="335"/>
                    <a:pt x="145" y="335"/>
                    <a:pt x="145" y="335"/>
                  </a:cubicBezTo>
                  <a:cubicBezTo>
                    <a:pt x="145" y="336"/>
                    <a:pt x="145" y="336"/>
                    <a:pt x="145" y="336"/>
                  </a:cubicBezTo>
                  <a:cubicBezTo>
                    <a:pt x="146" y="335"/>
                    <a:pt x="146" y="335"/>
                    <a:pt x="147" y="336"/>
                  </a:cubicBezTo>
                  <a:cubicBezTo>
                    <a:pt x="148" y="335"/>
                    <a:pt x="148" y="335"/>
                    <a:pt x="148" y="336"/>
                  </a:cubicBezTo>
                  <a:cubicBezTo>
                    <a:pt x="149" y="336"/>
                    <a:pt x="149" y="336"/>
                    <a:pt x="149" y="336"/>
                  </a:cubicBezTo>
                  <a:cubicBezTo>
                    <a:pt x="149" y="336"/>
                    <a:pt x="149" y="336"/>
                    <a:pt x="149" y="336"/>
                  </a:cubicBezTo>
                  <a:cubicBezTo>
                    <a:pt x="149" y="336"/>
                    <a:pt x="149" y="336"/>
                    <a:pt x="149" y="336"/>
                  </a:cubicBezTo>
                  <a:cubicBezTo>
                    <a:pt x="149" y="336"/>
                    <a:pt x="149" y="336"/>
                    <a:pt x="149" y="336"/>
                  </a:cubicBezTo>
                  <a:cubicBezTo>
                    <a:pt x="150" y="336"/>
                    <a:pt x="150" y="336"/>
                    <a:pt x="150" y="336"/>
                  </a:cubicBezTo>
                  <a:cubicBezTo>
                    <a:pt x="150" y="336"/>
                    <a:pt x="150" y="336"/>
                    <a:pt x="150" y="336"/>
                  </a:cubicBezTo>
                  <a:cubicBezTo>
                    <a:pt x="150" y="336"/>
                    <a:pt x="150" y="336"/>
                    <a:pt x="150" y="336"/>
                  </a:cubicBezTo>
                  <a:cubicBezTo>
                    <a:pt x="151" y="336"/>
                    <a:pt x="151" y="336"/>
                    <a:pt x="151" y="336"/>
                  </a:cubicBezTo>
                  <a:cubicBezTo>
                    <a:pt x="151" y="336"/>
                    <a:pt x="151" y="336"/>
                    <a:pt x="151" y="336"/>
                  </a:cubicBezTo>
                  <a:cubicBezTo>
                    <a:pt x="151" y="336"/>
                    <a:pt x="151" y="336"/>
                    <a:pt x="151" y="336"/>
                  </a:cubicBezTo>
                  <a:cubicBezTo>
                    <a:pt x="151" y="336"/>
                    <a:pt x="151" y="336"/>
                    <a:pt x="151" y="336"/>
                  </a:cubicBezTo>
                  <a:cubicBezTo>
                    <a:pt x="151" y="337"/>
                    <a:pt x="151" y="337"/>
                    <a:pt x="150" y="337"/>
                  </a:cubicBezTo>
                  <a:cubicBezTo>
                    <a:pt x="151" y="338"/>
                    <a:pt x="151" y="338"/>
                    <a:pt x="151" y="338"/>
                  </a:cubicBezTo>
                  <a:cubicBezTo>
                    <a:pt x="151" y="338"/>
                    <a:pt x="151" y="338"/>
                    <a:pt x="151" y="338"/>
                  </a:cubicBezTo>
                  <a:cubicBezTo>
                    <a:pt x="151" y="338"/>
                    <a:pt x="151" y="338"/>
                    <a:pt x="151" y="338"/>
                  </a:cubicBezTo>
                  <a:cubicBezTo>
                    <a:pt x="151" y="339"/>
                    <a:pt x="151" y="339"/>
                    <a:pt x="151" y="339"/>
                  </a:cubicBezTo>
                  <a:cubicBezTo>
                    <a:pt x="151" y="339"/>
                    <a:pt x="151" y="340"/>
                    <a:pt x="152" y="340"/>
                  </a:cubicBezTo>
                  <a:close/>
                  <a:moveTo>
                    <a:pt x="147" y="338"/>
                  </a:moveTo>
                  <a:cubicBezTo>
                    <a:pt x="147" y="338"/>
                    <a:pt x="147" y="338"/>
                    <a:pt x="147" y="338"/>
                  </a:cubicBezTo>
                  <a:close/>
                  <a:moveTo>
                    <a:pt x="110" y="303"/>
                  </a:moveTo>
                  <a:cubicBezTo>
                    <a:pt x="110" y="303"/>
                    <a:pt x="110" y="303"/>
                    <a:pt x="110" y="303"/>
                  </a:cubicBezTo>
                  <a:cubicBezTo>
                    <a:pt x="109" y="303"/>
                    <a:pt x="109" y="303"/>
                    <a:pt x="109" y="303"/>
                  </a:cubicBezTo>
                  <a:cubicBezTo>
                    <a:pt x="109" y="303"/>
                    <a:pt x="109" y="303"/>
                    <a:pt x="109" y="303"/>
                  </a:cubicBezTo>
                  <a:cubicBezTo>
                    <a:pt x="110" y="304"/>
                    <a:pt x="110" y="304"/>
                    <a:pt x="110" y="304"/>
                  </a:cubicBezTo>
                  <a:cubicBezTo>
                    <a:pt x="110" y="303"/>
                    <a:pt x="110" y="303"/>
                    <a:pt x="110" y="303"/>
                  </a:cubicBezTo>
                  <a:cubicBezTo>
                    <a:pt x="110" y="303"/>
                    <a:pt x="110" y="303"/>
                    <a:pt x="110" y="303"/>
                  </a:cubicBezTo>
                  <a:cubicBezTo>
                    <a:pt x="110" y="303"/>
                    <a:pt x="110" y="303"/>
                    <a:pt x="110" y="303"/>
                  </a:cubicBezTo>
                  <a:cubicBezTo>
                    <a:pt x="110" y="303"/>
                    <a:pt x="110" y="303"/>
                    <a:pt x="110" y="303"/>
                  </a:cubicBezTo>
                  <a:close/>
                  <a:moveTo>
                    <a:pt x="210" y="436"/>
                  </a:moveTo>
                  <a:cubicBezTo>
                    <a:pt x="209" y="436"/>
                    <a:pt x="209" y="436"/>
                    <a:pt x="209" y="436"/>
                  </a:cubicBezTo>
                  <a:cubicBezTo>
                    <a:pt x="209" y="436"/>
                    <a:pt x="209" y="436"/>
                    <a:pt x="209" y="436"/>
                  </a:cubicBezTo>
                  <a:cubicBezTo>
                    <a:pt x="209" y="435"/>
                    <a:pt x="209" y="435"/>
                    <a:pt x="209" y="435"/>
                  </a:cubicBezTo>
                  <a:cubicBezTo>
                    <a:pt x="209" y="435"/>
                    <a:pt x="209" y="435"/>
                    <a:pt x="209" y="435"/>
                  </a:cubicBezTo>
                  <a:cubicBezTo>
                    <a:pt x="208" y="435"/>
                    <a:pt x="208" y="435"/>
                    <a:pt x="208" y="435"/>
                  </a:cubicBezTo>
                  <a:cubicBezTo>
                    <a:pt x="208" y="435"/>
                    <a:pt x="208" y="435"/>
                    <a:pt x="208" y="435"/>
                  </a:cubicBezTo>
                  <a:cubicBezTo>
                    <a:pt x="208" y="434"/>
                    <a:pt x="208" y="434"/>
                    <a:pt x="208" y="434"/>
                  </a:cubicBezTo>
                  <a:cubicBezTo>
                    <a:pt x="207" y="434"/>
                    <a:pt x="207" y="434"/>
                    <a:pt x="207" y="434"/>
                  </a:cubicBezTo>
                  <a:cubicBezTo>
                    <a:pt x="207" y="434"/>
                    <a:pt x="207" y="434"/>
                    <a:pt x="207" y="434"/>
                  </a:cubicBezTo>
                  <a:cubicBezTo>
                    <a:pt x="207" y="434"/>
                    <a:pt x="207" y="434"/>
                    <a:pt x="207" y="434"/>
                  </a:cubicBezTo>
                  <a:cubicBezTo>
                    <a:pt x="207" y="433"/>
                    <a:pt x="207" y="433"/>
                    <a:pt x="207" y="433"/>
                  </a:cubicBezTo>
                  <a:cubicBezTo>
                    <a:pt x="207" y="433"/>
                    <a:pt x="207" y="433"/>
                    <a:pt x="207" y="433"/>
                  </a:cubicBezTo>
                  <a:cubicBezTo>
                    <a:pt x="206" y="433"/>
                    <a:pt x="206" y="433"/>
                    <a:pt x="206" y="432"/>
                  </a:cubicBezTo>
                  <a:cubicBezTo>
                    <a:pt x="206" y="432"/>
                    <a:pt x="206" y="432"/>
                    <a:pt x="206" y="432"/>
                  </a:cubicBezTo>
                  <a:cubicBezTo>
                    <a:pt x="206" y="432"/>
                    <a:pt x="206" y="432"/>
                    <a:pt x="206" y="432"/>
                  </a:cubicBezTo>
                  <a:cubicBezTo>
                    <a:pt x="205" y="432"/>
                    <a:pt x="205" y="432"/>
                    <a:pt x="205" y="432"/>
                  </a:cubicBezTo>
                  <a:cubicBezTo>
                    <a:pt x="205" y="432"/>
                    <a:pt x="205" y="432"/>
                    <a:pt x="205" y="432"/>
                  </a:cubicBezTo>
                  <a:cubicBezTo>
                    <a:pt x="205" y="432"/>
                    <a:pt x="205" y="432"/>
                    <a:pt x="205" y="432"/>
                  </a:cubicBezTo>
                  <a:cubicBezTo>
                    <a:pt x="205" y="431"/>
                    <a:pt x="205" y="431"/>
                    <a:pt x="205" y="431"/>
                  </a:cubicBezTo>
                  <a:cubicBezTo>
                    <a:pt x="205" y="431"/>
                    <a:pt x="205" y="431"/>
                    <a:pt x="205" y="431"/>
                  </a:cubicBezTo>
                  <a:cubicBezTo>
                    <a:pt x="205" y="431"/>
                    <a:pt x="205" y="431"/>
                    <a:pt x="205" y="431"/>
                  </a:cubicBezTo>
                  <a:cubicBezTo>
                    <a:pt x="205" y="431"/>
                    <a:pt x="205" y="431"/>
                    <a:pt x="205" y="431"/>
                  </a:cubicBezTo>
                  <a:cubicBezTo>
                    <a:pt x="205" y="431"/>
                    <a:pt x="205" y="431"/>
                    <a:pt x="205" y="431"/>
                  </a:cubicBezTo>
                  <a:cubicBezTo>
                    <a:pt x="205" y="431"/>
                    <a:pt x="205" y="431"/>
                    <a:pt x="205" y="431"/>
                  </a:cubicBezTo>
                  <a:cubicBezTo>
                    <a:pt x="205" y="431"/>
                    <a:pt x="205" y="431"/>
                    <a:pt x="205" y="431"/>
                  </a:cubicBezTo>
                  <a:cubicBezTo>
                    <a:pt x="205" y="431"/>
                    <a:pt x="205" y="431"/>
                    <a:pt x="205" y="431"/>
                  </a:cubicBezTo>
                  <a:cubicBezTo>
                    <a:pt x="203" y="430"/>
                    <a:pt x="203" y="430"/>
                    <a:pt x="203" y="430"/>
                  </a:cubicBezTo>
                  <a:cubicBezTo>
                    <a:pt x="204" y="430"/>
                    <a:pt x="204" y="430"/>
                    <a:pt x="204" y="430"/>
                  </a:cubicBezTo>
                  <a:cubicBezTo>
                    <a:pt x="204" y="430"/>
                    <a:pt x="204" y="430"/>
                    <a:pt x="204" y="430"/>
                  </a:cubicBezTo>
                  <a:cubicBezTo>
                    <a:pt x="204" y="430"/>
                    <a:pt x="204" y="430"/>
                    <a:pt x="204" y="430"/>
                  </a:cubicBezTo>
                  <a:cubicBezTo>
                    <a:pt x="204" y="430"/>
                    <a:pt x="204" y="430"/>
                    <a:pt x="204" y="430"/>
                  </a:cubicBezTo>
                  <a:cubicBezTo>
                    <a:pt x="204" y="430"/>
                    <a:pt x="204" y="430"/>
                    <a:pt x="204" y="430"/>
                  </a:cubicBezTo>
                  <a:cubicBezTo>
                    <a:pt x="204" y="430"/>
                    <a:pt x="204" y="430"/>
                    <a:pt x="204" y="430"/>
                  </a:cubicBezTo>
                  <a:cubicBezTo>
                    <a:pt x="204" y="429"/>
                    <a:pt x="204" y="429"/>
                    <a:pt x="204" y="429"/>
                  </a:cubicBezTo>
                  <a:cubicBezTo>
                    <a:pt x="204" y="429"/>
                    <a:pt x="204" y="429"/>
                    <a:pt x="204" y="429"/>
                  </a:cubicBezTo>
                  <a:cubicBezTo>
                    <a:pt x="204" y="429"/>
                    <a:pt x="204" y="429"/>
                    <a:pt x="204" y="429"/>
                  </a:cubicBezTo>
                  <a:cubicBezTo>
                    <a:pt x="204" y="429"/>
                    <a:pt x="204" y="429"/>
                    <a:pt x="204" y="429"/>
                  </a:cubicBezTo>
                  <a:cubicBezTo>
                    <a:pt x="205" y="429"/>
                    <a:pt x="205" y="429"/>
                    <a:pt x="205" y="429"/>
                  </a:cubicBezTo>
                  <a:cubicBezTo>
                    <a:pt x="205" y="429"/>
                    <a:pt x="205" y="429"/>
                    <a:pt x="205" y="429"/>
                  </a:cubicBezTo>
                  <a:cubicBezTo>
                    <a:pt x="205" y="428"/>
                    <a:pt x="205" y="428"/>
                    <a:pt x="205" y="428"/>
                  </a:cubicBezTo>
                  <a:cubicBezTo>
                    <a:pt x="205" y="428"/>
                    <a:pt x="205" y="428"/>
                    <a:pt x="205" y="428"/>
                  </a:cubicBezTo>
                  <a:cubicBezTo>
                    <a:pt x="205" y="428"/>
                    <a:pt x="205" y="428"/>
                    <a:pt x="205" y="428"/>
                  </a:cubicBezTo>
                  <a:cubicBezTo>
                    <a:pt x="205" y="428"/>
                    <a:pt x="205" y="428"/>
                    <a:pt x="205" y="428"/>
                  </a:cubicBezTo>
                  <a:cubicBezTo>
                    <a:pt x="205" y="428"/>
                    <a:pt x="205" y="428"/>
                    <a:pt x="205" y="428"/>
                  </a:cubicBezTo>
                  <a:cubicBezTo>
                    <a:pt x="205" y="428"/>
                    <a:pt x="205" y="428"/>
                    <a:pt x="205" y="428"/>
                  </a:cubicBezTo>
                  <a:cubicBezTo>
                    <a:pt x="204" y="428"/>
                    <a:pt x="204" y="428"/>
                    <a:pt x="204" y="428"/>
                  </a:cubicBezTo>
                  <a:cubicBezTo>
                    <a:pt x="204" y="428"/>
                    <a:pt x="204" y="428"/>
                    <a:pt x="204" y="428"/>
                  </a:cubicBezTo>
                  <a:cubicBezTo>
                    <a:pt x="204" y="428"/>
                    <a:pt x="204" y="428"/>
                    <a:pt x="204" y="428"/>
                  </a:cubicBezTo>
                  <a:cubicBezTo>
                    <a:pt x="204" y="428"/>
                    <a:pt x="204" y="428"/>
                    <a:pt x="204" y="428"/>
                  </a:cubicBezTo>
                  <a:cubicBezTo>
                    <a:pt x="203" y="428"/>
                    <a:pt x="203" y="428"/>
                    <a:pt x="203" y="428"/>
                  </a:cubicBezTo>
                  <a:cubicBezTo>
                    <a:pt x="203" y="427"/>
                    <a:pt x="203" y="427"/>
                    <a:pt x="203" y="427"/>
                  </a:cubicBezTo>
                  <a:cubicBezTo>
                    <a:pt x="203" y="426"/>
                    <a:pt x="203" y="426"/>
                    <a:pt x="203" y="426"/>
                  </a:cubicBezTo>
                  <a:cubicBezTo>
                    <a:pt x="203" y="426"/>
                    <a:pt x="203" y="426"/>
                    <a:pt x="203" y="426"/>
                  </a:cubicBezTo>
                  <a:cubicBezTo>
                    <a:pt x="203" y="426"/>
                    <a:pt x="203" y="426"/>
                    <a:pt x="203" y="426"/>
                  </a:cubicBezTo>
                  <a:cubicBezTo>
                    <a:pt x="203" y="426"/>
                    <a:pt x="203" y="426"/>
                    <a:pt x="203" y="426"/>
                  </a:cubicBezTo>
                  <a:cubicBezTo>
                    <a:pt x="203" y="426"/>
                    <a:pt x="203" y="426"/>
                    <a:pt x="203" y="426"/>
                  </a:cubicBezTo>
                  <a:cubicBezTo>
                    <a:pt x="203" y="426"/>
                    <a:pt x="203" y="426"/>
                    <a:pt x="203" y="426"/>
                  </a:cubicBezTo>
                  <a:cubicBezTo>
                    <a:pt x="203" y="426"/>
                    <a:pt x="203" y="426"/>
                    <a:pt x="203" y="426"/>
                  </a:cubicBezTo>
                  <a:cubicBezTo>
                    <a:pt x="202" y="426"/>
                    <a:pt x="202" y="426"/>
                    <a:pt x="202" y="426"/>
                  </a:cubicBezTo>
                  <a:cubicBezTo>
                    <a:pt x="203" y="425"/>
                    <a:pt x="203" y="425"/>
                    <a:pt x="203" y="425"/>
                  </a:cubicBezTo>
                  <a:cubicBezTo>
                    <a:pt x="202" y="425"/>
                    <a:pt x="202" y="425"/>
                    <a:pt x="202" y="425"/>
                  </a:cubicBezTo>
                  <a:cubicBezTo>
                    <a:pt x="203" y="425"/>
                    <a:pt x="203" y="425"/>
                    <a:pt x="203" y="425"/>
                  </a:cubicBezTo>
                  <a:cubicBezTo>
                    <a:pt x="202" y="425"/>
                    <a:pt x="202" y="425"/>
                    <a:pt x="202" y="425"/>
                  </a:cubicBezTo>
                  <a:cubicBezTo>
                    <a:pt x="202" y="425"/>
                    <a:pt x="202" y="425"/>
                    <a:pt x="202" y="425"/>
                  </a:cubicBezTo>
                  <a:cubicBezTo>
                    <a:pt x="202" y="424"/>
                    <a:pt x="202" y="424"/>
                    <a:pt x="202" y="424"/>
                  </a:cubicBezTo>
                  <a:cubicBezTo>
                    <a:pt x="202" y="424"/>
                    <a:pt x="202" y="424"/>
                    <a:pt x="202" y="424"/>
                  </a:cubicBezTo>
                  <a:cubicBezTo>
                    <a:pt x="202" y="424"/>
                    <a:pt x="202" y="424"/>
                    <a:pt x="202" y="424"/>
                  </a:cubicBezTo>
                  <a:cubicBezTo>
                    <a:pt x="202" y="424"/>
                    <a:pt x="202" y="424"/>
                    <a:pt x="202" y="424"/>
                  </a:cubicBezTo>
                  <a:cubicBezTo>
                    <a:pt x="202" y="424"/>
                    <a:pt x="202" y="424"/>
                    <a:pt x="202" y="424"/>
                  </a:cubicBezTo>
                  <a:cubicBezTo>
                    <a:pt x="201" y="424"/>
                    <a:pt x="201" y="424"/>
                    <a:pt x="201" y="424"/>
                  </a:cubicBezTo>
                  <a:cubicBezTo>
                    <a:pt x="201" y="424"/>
                    <a:pt x="201" y="424"/>
                    <a:pt x="201" y="424"/>
                  </a:cubicBezTo>
                  <a:cubicBezTo>
                    <a:pt x="201" y="425"/>
                    <a:pt x="201" y="425"/>
                    <a:pt x="201" y="425"/>
                  </a:cubicBezTo>
                  <a:cubicBezTo>
                    <a:pt x="201" y="425"/>
                    <a:pt x="201" y="425"/>
                    <a:pt x="201" y="425"/>
                  </a:cubicBezTo>
                  <a:cubicBezTo>
                    <a:pt x="201" y="425"/>
                    <a:pt x="201" y="425"/>
                    <a:pt x="201" y="425"/>
                  </a:cubicBezTo>
                  <a:cubicBezTo>
                    <a:pt x="200" y="425"/>
                    <a:pt x="200" y="425"/>
                    <a:pt x="200" y="425"/>
                  </a:cubicBezTo>
                  <a:cubicBezTo>
                    <a:pt x="200" y="425"/>
                    <a:pt x="200" y="425"/>
                    <a:pt x="200" y="425"/>
                  </a:cubicBezTo>
                  <a:cubicBezTo>
                    <a:pt x="200" y="425"/>
                    <a:pt x="200" y="425"/>
                    <a:pt x="200" y="425"/>
                  </a:cubicBezTo>
                  <a:cubicBezTo>
                    <a:pt x="199" y="426"/>
                    <a:pt x="199" y="426"/>
                    <a:pt x="199" y="426"/>
                  </a:cubicBezTo>
                  <a:cubicBezTo>
                    <a:pt x="199" y="426"/>
                    <a:pt x="198" y="425"/>
                    <a:pt x="198" y="425"/>
                  </a:cubicBezTo>
                  <a:cubicBezTo>
                    <a:pt x="198" y="424"/>
                    <a:pt x="198" y="424"/>
                    <a:pt x="198" y="424"/>
                  </a:cubicBezTo>
                  <a:cubicBezTo>
                    <a:pt x="198" y="424"/>
                    <a:pt x="198" y="424"/>
                    <a:pt x="198" y="424"/>
                  </a:cubicBezTo>
                  <a:cubicBezTo>
                    <a:pt x="198" y="423"/>
                    <a:pt x="198" y="423"/>
                    <a:pt x="198" y="423"/>
                  </a:cubicBezTo>
                  <a:cubicBezTo>
                    <a:pt x="198" y="423"/>
                    <a:pt x="198" y="423"/>
                    <a:pt x="198" y="423"/>
                  </a:cubicBezTo>
                  <a:cubicBezTo>
                    <a:pt x="198" y="423"/>
                    <a:pt x="198" y="423"/>
                    <a:pt x="198" y="423"/>
                  </a:cubicBezTo>
                  <a:cubicBezTo>
                    <a:pt x="198" y="422"/>
                    <a:pt x="198" y="422"/>
                    <a:pt x="198" y="422"/>
                  </a:cubicBezTo>
                  <a:cubicBezTo>
                    <a:pt x="198" y="422"/>
                    <a:pt x="198" y="422"/>
                    <a:pt x="198" y="422"/>
                  </a:cubicBezTo>
                  <a:cubicBezTo>
                    <a:pt x="199" y="421"/>
                    <a:pt x="199" y="421"/>
                    <a:pt x="199" y="421"/>
                  </a:cubicBezTo>
                  <a:cubicBezTo>
                    <a:pt x="199" y="421"/>
                    <a:pt x="199" y="421"/>
                    <a:pt x="199" y="421"/>
                  </a:cubicBezTo>
                  <a:cubicBezTo>
                    <a:pt x="198" y="421"/>
                    <a:pt x="198" y="421"/>
                    <a:pt x="198" y="421"/>
                  </a:cubicBezTo>
                  <a:cubicBezTo>
                    <a:pt x="199" y="421"/>
                    <a:pt x="199" y="421"/>
                    <a:pt x="199" y="421"/>
                  </a:cubicBezTo>
                  <a:cubicBezTo>
                    <a:pt x="199" y="420"/>
                    <a:pt x="199" y="420"/>
                    <a:pt x="199" y="420"/>
                  </a:cubicBezTo>
                  <a:cubicBezTo>
                    <a:pt x="199" y="420"/>
                    <a:pt x="199" y="420"/>
                    <a:pt x="199" y="420"/>
                  </a:cubicBezTo>
                  <a:cubicBezTo>
                    <a:pt x="199" y="420"/>
                    <a:pt x="199" y="420"/>
                    <a:pt x="199" y="420"/>
                  </a:cubicBezTo>
                  <a:cubicBezTo>
                    <a:pt x="199" y="419"/>
                    <a:pt x="199" y="419"/>
                    <a:pt x="199" y="419"/>
                  </a:cubicBezTo>
                  <a:cubicBezTo>
                    <a:pt x="198" y="419"/>
                    <a:pt x="198" y="419"/>
                    <a:pt x="198" y="419"/>
                  </a:cubicBezTo>
                  <a:cubicBezTo>
                    <a:pt x="198" y="419"/>
                    <a:pt x="198" y="419"/>
                    <a:pt x="198" y="419"/>
                  </a:cubicBezTo>
                  <a:cubicBezTo>
                    <a:pt x="198" y="418"/>
                    <a:pt x="198" y="418"/>
                    <a:pt x="198" y="418"/>
                  </a:cubicBezTo>
                  <a:cubicBezTo>
                    <a:pt x="197" y="418"/>
                    <a:pt x="197" y="418"/>
                    <a:pt x="197" y="418"/>
                  </a:cubicBezTo>
                  <a:cubicBezTo>
                    <a:pt x="197" y="418"/>
                    <a:pt x="197" y="418"/>
                    <a:pt x="197" y="418"/>
                  </a:cubicBezTo>
                  <a:cubicBezTo>
                    <a:pt x="197" y="418"/>
                    <a:pt x="197" y="417"/>
                    <a:pt x="196" y="417"/>
                  </a:cubicBezTo>
                  <a:cubicBezTo>
                    <a:pt x="196" y="417"/>
                    <a:pt x="196" y="417"/>
                    <a:pt x="196" y="417"/>
                  </a:cubicBezTo>
                  <a:cubicBezTo>
                    <a:pt x="196" y="417"/>
                    <a:pt x="196" y="417"/>
                    <a:pt x="196" y="417"/>
                  </a:cubicBezTo>
                  <a:cubicBezTo>
                    <a:pt x="196" y="417"/>
                    <a:pt x="196" y="417"/>
                    <a:pt x="196" y="417"/>
                  </a:cubicBezTo>
                  <a:cubicBezTo>
                    <a:pt x="196" y="417"/>
                    <a:pt x="196" y="417"/>
                    <a:pt x="196" y="417"/>
                  </a:cubicBezTo>
                  <a:cubicBezTo>
                    <a:pt x="196" y="416"/>
                    <a:pt x="196" y="416"/>
                    <a:pt x="196" y="416"/>
                  </a:cubicBezTo>
                  <a:cubicBezTo>
                    <a:pt x="196" y="416"/>
                    <a:pt x="196" y="416"/>
                    <a:pt x="196" y="416"/>
                  </a:cubicBezTo>
                  <a:cubicBezTo>
                    <a:pt x="196" y="416"/>
                    <a:pt x="196" y="416"/>
                    <a:pt x="196" y="416"/>
                  </a:cubicBezTo>
                  <a:cubicBezTo>
                    <a:pt x="196" y="416"/>
                    <a:pt x="196" y="416"/>
                    <a:pt x="196" y="416"/>
                  </a:cubicBezTo>
                  <a:cubicBezTo>
                    <a:pt x="196" y="416"/>
                    <a:pt x="196" y="416"/>
                    <a:pt x="196" y="416"/>
                  </a:cubicBezTo>
                  <a:cubicBezTo>
                    <a:pt x="196" y="416"/>
                    <a:pt x="196" y="416"/>
                    <a:pt x="196" y="416"/>
                  </a:cubicBezTo>
                  <a:cubicBezTo>
                    <a:pt x="196" y="417"/>
                    <a:pt x="196" y="417"/>
                    <a:pt x="196" y="417"/>
                  </a:cubicBezTo>
                  <a:cubicBezTo>
                    <a:pt x="196" y="417"/>
                    <a:pt x="196" y="417"/>
                    <a:pt x="196" y="417"/>
                  </a:cubicBezTo>
                  <a:cubicBezTo>
                    <a:pt x="196" y="417"/>
                    <a:pt x="196" y="417"/>
                    <a:pt x="196" y="417"/>
                  </a:cubicBezTo>
                  <a:cubicBezTo>
                    <a:pt x="196" y="417"/>
                    <a:pt x="196" y="417"/>
                    <a:pt x="196" y="417"/>
                  </a:cubicBezTo>
                  <a:cubicBezTo>
                    <a:pt x="196" y="417"/>
                    <a:pt x="196" y="417"/>
                    <a:pt x="196" y="417"/>
                  </a:cubicBezTo>
                  <a:cubicBezTo>
                    <a:pt x="196" y="417"/>
                    <a:pt x="196" y="417"/>
                    <a:pt x="196" y="417"/>
                  </a:cubicBezTo>
                  <a:cubicBezTo>
                    <a:pt x="196" y="418"/>
                    <a:pt x="196" y="418"/>
                    <a:pt x="196" y="418"/>
                  </a:cubicBezTo>
                  <a:cubicBezTo>
                    <a:pt x="196" y="418"/>
                    <a:pt x="196" y="418"/>
                    <a:pt x="196" y="418"/>
                  </a:cubicBezTo>
                  <a:cubicBezTo>
                    <a:pt x="197" y="418"/>
                    <a:pt x="197" y="418"/>
                    <a:pt x="197" y="418"/>
                  </a:cubicBezTo>
                  <a:cubicBezTo>
                    <a:pt x="196" y="419"/>
                    <a:pt x="196" y="419"/>
                    <a:pt x="196" y="419"/>
                  </a:cubicBezTo>
                  <a:cubicBezTo>
                    <a:pt x="197" y="419"/>
                    <a:pt x="197" y="419"/>
                    <a:pt x="197" y="419"/>
                  </a:cubicBezTo>
                  <a:cubicBezTo>
                    <a:pt x="196" y="420"/>
                    <a:pt x="196" y="420"/>
                    <a:pt x="196" y="420"/>
                  </a:cubicBezTo>
                  <a:cubicBezTo>
                    <a:pt x="197" y="420"/>
                    <a:pt x="197" y="420"/>
                    <a:pt x="197" y="420"/>
                  </a:cubicBezTo>
                  <a:cubicBezTo>
                    <a:pt x="196" y="421"/>
                    <a:pt x="196" y="421"/>
                    <a:pt x="196" y="421"/>
                  </a:cubicBezTo>
                  <a:cubicBezTo>
                    <a:pt x="197" y="421"/>
                    <a:pt x="197" y="421"/>
                    <a:pt x="197" y="421"/>
                  </a:cubicBezTo>
                  <a:cubicBezTo>
                    <a:pt x="196" y="422"/>
                    <a:pt x="196" y="422"/>
                    <a:pt x="196" y="422"/>
                  </a:cubicBezTo>
                  <a:cubicBezTo>
                    <a:pt x="196" y="422"/>
                    <a:pt x="196" y="422"/>
                    <a:pt x="196" y="422"/>
                  </a:cubicBezTo>
                  <a:cubicBezTo>
                    <a:pt x="196" y="423"/>
                    <a:pt x="196" y="423"/>
                    <a:pt x="196" y="423"/>
                  </a:cubicBezTo>
                  <a:cubicBezTo>
                    <a:pt x="195" y="422"/>
                    <a:pt x="195" y="422"/>
                    <a:pt x="195" y="422"/>
                  </a:cubicBezTo>
                  <a:cubicBezTo>
                    <a:pt x="195" y="422"/>
                    <a:pt x="195" y="422"/>
                    <a:pt x="195" y="422"/>
                  </a:cubicBezTo>
                  <a:cubicBezTo>
                    <a:pt x="195" y="421"/>
                    <a:pt x="195" y="421"/>
                    <a:pt x="195" y="421"/>
                  </a:cubicBezTo>
                  <a:cubicBezTo>
                    <a:pt x="195" y="421"/>
                    <a:pt x="195" y="421"/>
                    <a:pt x="195" y="421"/>
                  </a:cubicBezTo>
                  <a:cubicBezTo>
                    <a:pt x="194" y="421"/>
                    <a:pt x="194" y="420"/>
                    <a:pt x="194" y="420"/>
                  </a:cubicBezTo>
                  <a:cubicBezTo>
                    <a:pt x="194" y="420"/>
                    <a:pt x="194" y="419"/>
                    <a:pt x="194" y="419"/>
                  </a:cubicBezTo>
                  <a:cubicBezTo>
                    <a:pt x="194" y="419"/>
                    <a:pt x="194" y="419"/>
                    <a:pt x="194" y="419"/>
                  </a:cubicBezTo>
                  <a:cubicBezTo>
                    <a:pt x="194" y="419"/>
                    <a:pt x="194" y="419"/>
                    <a:pt x="194" y="419"/>
                  </a:cubicBezTo>
                  <a:cubicBezTo>
                    <a:pt x="194" y="419"/>
                    <a:pt x="194" y="419"/>
                    <a:pt x="194" y="419"/>
                  </a:cubicBezTo>
                  <a:cubicBezTo>
                    <a:pt x="193" y="420"/>
                    <a:pt x="193" y="420"/>
                    <a:pt x="193" y="420"/>
                  </a:cubicBezTo>
                  <a:cubicBezTo>
                    <a:pt x="192" y="419"/>
                    <a:pt x="192" y="419"/>
                    <a:pt x="192" y="419"/>
                  </a:cubicBezTo>
                  <a:cubicBezTo>
                    <a:pt x="192" y="419"/>
                    <a:pt x="192" y="419"/>
                    <a:pt x="192" y="419"/>
                  </a:cubicBezTo>
                  <a:cubicBezTo>
                    <a:pt x="192" y="418"/>
                    <a:pt x="192" y="418"/>
                    <a:pt x="192" y="418"/>
                  </a:cubicBezTo>
                  <a:cubicBezTo>
                    <a:pt x="192" y="418"/>
                    <a:pt x="192" y="418"/>
                    <a:pt x="192" y="418"/>
                  </a:cubicBezTo>
                  <a:cubicBezTo>
                    <a:pt x="192" y="418"/>
                    <a:pt x="191" y="417"/>
                    <a:pt x="191" y="417"/>
                  </a:cubicBezTo>
                  <a:cubicBezTo>
                    <a:pt x="191" y="417"/>
                    <a:pt x="191" y="417"/>
                    <a:pt x="191" y="417"/>
                  </a:cubicBezTo>
                  <a:cubicBezTo>
                    <a:pt x="191" y="417"/>
                    <a:pt x="191" y="417"/>
                    <a:pt x="191" y="417"/>
                  </a:cubicBezTo>
                  <a:cubicBezTo>
                    <a:pt x="192" y="416"/>
                    <a:pt x="192" y="416"/>
                    <a:pt x="192" y="416"/>
                  </a:cubicBezTo>
                  <a:cubicBezTo>
                    <a:pt x="192" y="416"/>
                    <a:pt x="192" y="416"/>
                    <a:pt x="192" y="416"/>
                  </a:cubicBezTo>
                  <a:cubicBezTo>
                    <a:pt x="192" y="416"/>
                    <a:pt x="192" y="416"/>
                    <a:pt x="192" y="416"/>
                  </a:cubicBezTo>
                  <a:cubicBezTo>
                    <a:pt x="191" y="416"/>
                    <a:pt x="191" y="416"/>
                    <a:pt x="191" y="416"/>
                  </a:cubicBezTo>
                  <a:cubicBezTo>
                    <a:pt x="192" y="415"/>
                    <a:pt x="192" y="415"/>
                    <a:pt x="192" y="415"/>
                  </a:cubicBezTo>
                  <a:cubicBezTo>
                    <a:pt x="191" y="415"/>
                    <a:pt x="191" y="415"/>
                    <a:pt x="191" y="415"/>
                  </a:cubicBezTo>
                  <a:cubicBezTo>
                    <a:pt x="191" y="415"/>
                    <a:pt x="191" y="415"/>
                    <a:pt x="191" y="415"/>
                  </a:cubicBezTo>
                  <a:cubicBezTo>
                    <a:pt x="191" y="415"/>
                    <a:pt x="191" y="416"/>
                    <a:pt x="191" y="416"/>
                  </a:cubicBezTo>
                  <a:cubicBezTo>
                    <a:pt x="191" y="416"/>
                    <a:pt x="191" y="416"/>
                    <a:pt x="191" y="416"/>
                  </a:cubicBezTo>
                  <a:cubicBezTo>
                    <a:pt x="191" y="417"/>
                    <a:pt x="191" y="417"/>
                    <a:pt x="191" y="417"/>
                  </a:cubicBezTo>
                  <a:cubicBezTo>
                    <a:pt x="191" y="418"/>
                    <a:pt x="191" y="418"/>
                    <a:pt x="191" y="418"/>
                  </a:cubicBezTo>
                  <a:cubicBezTo>
                    <a:pt x="191" y="418"/>
                    <a:pt x="191" y="418"/>
                    <a:pt x="191" y="418"/>
                  </a:cubicBezTo>
                  <a:cubicBezTo>
                    <a:pt x="192" y="418"/>
                    <a:pt x="192" y="418"/>
                    <a:pt x="192" y="418"/>
                  </a:cubicBezTo>
                  <a:cubicBezTo>
                    <a:pt x="192" y="418"/>
                    <a:pt x="192" y="418"/>
                    <a:pt x="192" y="418"/>
                  </a:cubicBezTo>
                  <a:cubicBezTo>
                    <a:pt x="192" y="418"/>
                    <a:pt x="192" y="418"/>
                    <a:pt x="192" y="418"/>
                  </a:cubicBezTo>
                  <a:cubicBezTo>
                    <a:pt x="192" y="419"/>
                    <a:pt x="192" y="419"/>
                    <a:pt x="192" y="419"/>
                  </a:cubicBezTo>
                  <a:cubicBezTo>
                    <a:pt x="192" y="419"/>
                    <a:pt x="192" y="419"/>
                    <a:pt x="192" y="419"/>
                  </a:cubicBezTo>
                  <a:cubicBezTo>
                    <a:pt x="192" y="419"/>
                    <a:pt x="192" y="419"/>
                    <a:pt x="192" y="419"/>
                  </a:cubicBezTo>
                  <a:cubicBezTo>
                    <a:pt x="192" y="419"/>
                    <a:pt x="192" y="419"/>
                    <a:pt x="192" y="419"/>
                  </a:cubicBezTo>
                  <a:cubicBezTo>
                    <a:pt x="192" y="420"/>
                    <a:pt x="192" y="420"/>
                    <a:pt x="192" y="420"/>
                  </a:cubicBezTo>
                  <a:cubicBezTo>
                    <a:pt x="192" y="419"/>
                    <a:pt x="192" y="419"/>
                    <a:pt x="192" y="419"/>
                  </a:cubicBezTo>
                  <a:cubicBezTo>
                    <a:pt x="192" y="419"/>
                    <a:pt x="192" y="419"/>
                    <a:pt x="192" y="419"/>
                  </a:cubicBezTo>
                  <a:cubicBezTo>
                    <a:pt x="192" y="420"/>
                    <a:pt x="192" y="420"/>
                    <a:pt x="192" y="420"/>
                  </a:cubicBezTo>
                  <a:cubicBezTo>
                    <a:pt x="191" y="420"/>
                    <a:pt x="191" y="420"/>
                    <a:pt x="191" y="420"/>
                  </a:cubicBezTo>
                  <a:cubicBezTo>
                    <a:pt x="191" y="420"/>
                    <a:pt x="191" y="420"/>
                    <a:pt x="191" y="420"/>
                  </a:cubicBezTo>
                  <a:cubicBezTo>
                    <a:pt x="191" y="420"/>
                    <a:pt x="191" y="420"/>
                    <a:pt x="191" y="420"/>
                  </a:cubicBezTo>
                  <a:cubicBezTo>
                    <a:pt x="191" y="419"/>
                    <a:pt x="191" y="419"/>
                    <a:pt x="191" y="419"/>
                  </a:cubicBezTo>
                  <a:cubicBezTo>
                    <a:pt x="191" y="419"/>
                    <a:pt x="191" y="419"/>
                    <a:pt x="191" y="419"/>
                  </a:cubicBezTo>
                  <a:cubicBezTo>
                    <a:pt x="190" y="419"/>
                    <a:pt x="190" y="419"/>
                    <a:pt x="190" y="419"/>
                  </a:cubicBezTo>
                  <a:cubicBezTo>
                    <a:pt x="190" y="419"/>
                    <a:pt x="189" y="418"/>
                    <a:pt x="189" y="418"/>
                  </a:cubicBezTo>
                  <a:cubicBezTo>
                    <a:pt x="189" y="417"/>
                    <a:pt x="190" y="418"/>
                    <a:pt x="190" y="417"/>
                  </a:cubicBezTo>
                  <a:cubicBezTo>
                    <a:pt x="189" y="416"/>
                    <a:pt x="189" y="416"/>
                    <a:pt x="189" y="416"/>
                  </a:cubicBezTo>
                  <a:cubicBezTo>
                    <a:pt x="189" y="416"/>
                    <a:pt x="189" y="416"/>
                    <a:pt x="188" y="416"/>
                  </a:cubicBezTo>
                  <a:cubicBezTo>
                    <a:pt x="188" y="415"/>
                    <a:pt x="188" y="415"/>
                    <a:pt x="188" y="415"/>
                  </a:cubicBezTo>
                  <a:cubicBezTo>
                    <a:pt x="188" y="415"/>
                    <a:pt x="188" y="415"/>
                    <a:pt x="188" y="415"/>
                  </a:cubicBezTo>
                  <a:cubicBezTo>
                    <a:pt x="188" y="416"/>
                    <a:pt x="188" y="416"/>
                    <a:pt x="188" y="416"/>
                  </a:cubicBezTo>
                  <a:cubicBezTo>
                    <a:pt x="188" y="416"/>
                    <a:pt x="188" y="416"/>
                    <a:pt x="188" y="416"/>
                  </a:cubicBezTo>
                  <a:cubicBezTo>
                    <a:pt x="188" y="416"/>
                    <a:pt x="188" y="416"/>
                    <a:pt x="188" y="416"/>
                  </a:cubicBezTo>
                  <a:cubicBezTo>
                    <a:pt x="188" y="415"/>
                    <a:pt x="188" y="415"/>
                    <a:pt x="188" y="415"/>
                  </a:cubicBezTo>
                  <a:cubicBezTo>
                    <a:pt x="188" y="415"/>
                    <a:pt x="188" y="415"/>
                    <a:pt x="188" y="415"/>
                  </a:cubicBezTo>
                  <a:cubicBezTo>
                    <a:pt x="188" y="414"/>
                    <a:pt x="188" y="414"/>
                    <a:pt x="188" y="414"/>
                  </a:cubicBezTo>
                  <a:cubicBezTo>
                    <a:pt x="188" y="414"/>
                    <a:pt x="188" y="414"/>
                    <a:pt x="188" y="414"/>
                  </a:cubicBezTo>
                  <a:cubicBezTo>
                    <a:pt x="188" y="414"/>
                    <a:pt x="188" y="414"/>
                    <a:pt x="188" y="414"/>
                  </a:cubicBezTo>
                  <a:cubicBezTo>
                    <a:pt x="188" y="415"/>
                    <a:pt x="188" y="414"/>
                    <a:pt x="188" y="415"/>
                  </a:cubicBezTo>
                  <a:cubicBezTo>
                    <a:pt x="188" y="415"/>
                    <a:pt x="188" y="415"/>
                    <a:pt x="188" y="415"/>
                  </a:cubicBezTo>
                  <a:cubicBezTo>
                    <a:pt x="188" y="415"/>
                    <a:pt x="188" y="415"/>
                    <a:pt x="188" y="415"/>
                  </a:cubicBezTo>
                  <a:cubicBezTo>
                    <a:pt x="188" y="416"/>
                    <a:pt x="188" y="416"/>
                    <a:pt x="188" y="416"/>
                  </a:cubicBezTo>
                  <a:cubicBezTo>
                    <a:pt x="187" y="415"/>
                    <a:pt x="187" y="415"/>
                    <a:pt x="187" y="415"/>
                  </a:cubicBezTo>
                  <a:cubicBezTo>
                    <a:pt x="187" y="415"/>
                    <a:pt x="187" y="415"/>
                    <a:pt x="187" y="415"/>
                  </a:cubicBezTo>
                  <a:cubicBezTo>
                    <a:pt x="187" y="415"/>
                    <a:pt x="187" y="414"/>
                    <a:pt x="186" y="414"/>
                  </a:cubicBezTo>
                  <a:cubicBezTo>
                    <a:pt x="187" y="415"/>
                    <a:pt x="187" y="415"/>
                    <a:pt x="187" y="415"/>
                  </a:cubicBezTo>
                  <a:cubicBezTo>
                    <a:pt x="186" y="415"/>
                    <a:pt x="186" y="415"/>
                    <a:pt x="186" y="415"/>
                  </a:cubicBezTo>
                  <a:cubicBezTo>
                    <a:pt x="186" y="415"/>
                    <a:pt x="186" y="415"/>
                    <a:pt x="186" y="415"/>
                  </a:cubicBezTo>
                  <a:cubicBezTo>
                    <a:pt x="186" y="415"/>
                    <a:pt x="186" y="415"/>
                    <a:pt x="186" y="415"/>
                  </a:cubicBezTo>
                  <a:cubicBezTo>
                    <a:pt x="185" y="415"/>
                    <a:pt x="185" y="414"/>
                    <a:pt x="185" y="414"/>
                  </a:cubicBezTo>
                  <a:cubicBezTo>
                    <a:pt x="185" y="414"/>
                    <a:pt x="185" y="414"/>
                    <a:pt x="185" y="414"/>
                  </a:cubicBezTo>
                  <a:cubicBezTo>
                    <a:pt x="185" y="414"/>
                    <a:pt x="185" y="414"/>
                    <a:pt x="185" y="414"/>
                  </a:cubicBezTo>
                  <a:cubicBezTo>
                    <a:pt x="185" y="414"/>
                    <a:pt x="185" y="414"/>
                    <a:pt x="185" y="414"/>
                  </a:cubicBezTo>
                  <a:cubicBezTo>
                    <a:pt x="185" y="414"/>
                    <a:pt x="185" y="414"/>
                    <a:pt x="185" y="414"/>
                  </a:cubicBezTo>
                  <a:cubicBezTo>
                    <a:pt x="184" y="414"/>
                    <a:pt x="184" y="414"/>
                    <a:pt x="184" y="414"/>
                  </a:cubicBezTo>
                  <a:cubicBezTo>
                    <a:pt x="184" y="414"/>
                    <a:pt x="184" y="414"/>
                    <a:pt x="184" y="414"/>
                  </a:cubicBezTo>
                  <a:cubicBezTo>
                    <a:pt x="184" y="414"/>
                    <a:pt x="184" y="414"/>
                    <a:pt x="184" y="414"/>
                  </a:cubicBezTo>
                  <a:cubicBezTo>
                    <a:pt x="184" y="414"/>
                    <a:pt x="184" y="413"/>
                    <a:pt x="184" y="413"/>
                  </a:cubicBezTo>
                  <a:cubicBezTo>
                    <a:pt x="183" y="413"/>
                    <a:pt x="183" y="413"/>
                    <a:pt x="183" y="413"/>
                  </a:cubicBezTo>
                  <a:cubicBezTo>
                    <a:pt x="183" y="413"/>
                    <a:pt x="183" y="413"/>
                    <a:pt x="183" y="413"/>
                  </a:cubicBezTo>
                  <a:cubicBezTo>
                    <a:pt x="183" y="413"/>
                    <a:pt x="182" y="412"/>
                    <a:pt x="182" y="412"/>
                  </a:cubicBezTo>
                  <a:cubicBezTo>
                    <a:pt x="182" y="412"/>
                    <a:pt x="182" y="412"/>
                    <a:pt x="182" y="412"/>
                  </a:cubicBezTo>
                  <a:cubicBezTo>
                    <a:pt x="182" y="411"/>
                    <a:pt x="181" y="410"/>
                    <a:pt x="181" y="409"/>
                  </a:cubicBezTo>
                  <a:cubicBezTo>
                    <a:pt x="180" y="409"/>
                    <a:pt x="180" y="409"/>
                    <a:pt x="180" y="409"/>
                  </a:cubicBezTo>
                  <a:cubicBezTo>
                    <a:pt x="180" y="409"/>
                    <a:pt x="180" y="409"/>
                    <a:pt x="180" y="409"/>
                  </a:cubicBezTo>
                  <a:cubicBezTo>
                    <a:pt x="180" y="408"/>
                    <a:pt x="179" y="408"/>
                    <a:pt x="179" y="408"/>
                  </a:cubicBezTo>
                  <a:cubicBezTo>
                    <a:pt x="178" y="407"/>
                    <a:pt x="178" y="407"/>
                    <a:pt x="178" y="407"/>
                  </a:cubicBezTo>
                  <a:cubicBezTo>
                    <a:pt x="178" y="407"/>
                    <a:pt x="178" y="407"/>
                    <a:pt x="178" y="407"/>
                  </a:cubicBezTo>
                  <a:cubicBezTo>
                    <a:pt x="178" y="406"/>
                    <a:pt x="178" y="406"/>
                    <a:pt x="178" y="406"/>
                  </a:cubicBezTo>
                  <a:cubicBezTo>
                    <a:pt x="178" y="406"/>
                    <a:pt x="178" y="406"/>
                    <a:pt x="178" y="406"/>
                  </a:cubicBezTo>
                  <a:cubicBezTo>
                    <a:pt x="178" y="406"/>
                    <a:pt x="178" y="406"/>
                    <a:pt x="178" y="406"/>
                  </a:cubicBezTo>
                  <a:cubicBezTo>
                    <a:pt x="178" y="405"/>
                    <a:pt x="178" y="405"/>
                    <a:pt x="178" y="405"/>
                  </a:cubicBezTo>
                  <a:cubicBezTo>
                    <a:pt x="178" y="405"/>
                    <a:pt x="178" y="405"/>
                    <a:pt x="178" y="405"/>
                  </a:cubicBezTo>
                  <a:cubicBezTo>
                    <a:pt x="178" y="405"/>
                    <a:pt x="178" y="405"/>
                    <a:pt x="178" y="405"/>
                  </a:cubicBezTo>
                  <a:cubicBezTo>
                    <a:pt x="177" y="405"/>
                    <a:pt x="177" y="405"/>
                    <a:pt x="177" y="405"/>
                  </a:cubicBezTo>
                  <a:cubicBezTo>
                    <a:pt x="177" y="405"/>
                    <a:pt x="177" y="405"/>
                    <a:pt x="177" y="405"/>
                  </a:cubicBezTo>
                  <a:cubicBezTo>
                    <a:pt x="176" y="404"/>
                    <a:pt x="176" y="404"/>
                    <a:pt x="176" y="404"/>
                  </a:cubicBezTo>
                  <a:cubicBezTo>
                    <a:pt x="176" y="404"/>
                    <a:pt x="176" y="404"/>
                    <a:pt x="176" y="404"/>
                  </a:cubicBezTo>
                  <a:cubicBezTo>
                    <a:pt x="176" y="404"/>
                    <a:pt x="176" y="404"/>
                    <a:pt x="176" y="404"/>
                  </a:cubicBezTo>
                  <a:cubicBezTo>
                    <a:pt x="176" y="404"/>
                    <a:pt x="176" y="404"/>
                    <a:pt x="176" y="404"/>
                  </a:cubicBezTo>
                  <a:cubicBezTo>
                    <a:pt x="175" y="403"/>
                    <a:pt x="175" y="403"/>
                    <a:pt x="175" y="403"/>
                  </a:cubicBezTo>
                  <a:cubicBezTo>
                    <a:pt x="175" y="403"/>
                    <a:pt x="175" y="403"/>
                    <a:pt x="175" y="403"/>
                  </a:cubicBezTo>
                  <a:cubicBezTo>
                    <a:pt x="175" y="402"/>
                    <a:pt x="175" y="402"/>
                    <a:pt x="175" y="402"/>
                  </a:cubicBezTo>
                  <a:cubicBezTo>
                    <a:pt x="175" y="402"/>
                    <a:pt x="175" y="402"/>
                    <a:pt x="175" y="402"/>
                  </a:cubicBezTo>
                  <a:cubicBezTo>
                    <a:pt x="174" y="401"/>
                    <a:pt x="174" y="401"/>
                    <a:pt x="174" y="401"/>
                  </a:cubicBezTo>
                  <a:cubicBezTo>
                    <a:pt x="174" y="400"/>
                    <a:pt x="174" y="400"/>
                    <a:pt x="174" y="400"/>
                  </a:cubicBezTo>
                  <a:cubicBezTo>
                    <a:pt x="174" y="400"/>
                    <a:pt x="174" y="400"/>
                    <a:pt x="174" y="400"/>
                  </a:cubicBezTo>
                  <a:cubicBezTo>
                    <a:pt x="173" y="400"/>
                    <a:pt x="173" y="400"/>
                    <a:pt x="173" y="400"/>
                  </a:cubicBezTo>
                  <a:cubicBezTo>
                    <a:pt x="174" y="400"/>
                    <a:pt x="174" y="400"/>
                    <a:pt x="174" y="400"/>
                  </a:cubicBezTo>
                  <a:cubicBezTo>
                    <a:pt x="173" y="400"/>
                    <a:pt x="173" y="400"/>
                    <a:pt x="173" y="400"/>
                  </a:cubicBezTo>
                  <a:cubicBezTo>
                    <a:pt x="174" y="400"/>
                    <a:pt x="174" y="400"/>
                    <a:pt x="174" y="400"/>
                  </a:cubicBezTo>
                  <a:cubicBezTo>
                    <a:pt x="174" y="400"/>
                    <a:pt x="175" y="400"/>
                    <a:pt x="175" y="400"/>
                  </a:cubicBezTo>
                  <a:cubicBezTo>
                    <a:pt x="176" y="400"/>
                    <a:pt x="176" y="400"/>
                    <a:pt x="176" y="400"/>
                  </a:cubicBezTo>
                  <a:cubicBezTo>
                    <a:pt x="175" y="399"/>
                    <a:pt x="175" y="399"/>
                    <a:pt x="175" y="399"/>
                  </a:cubicBezTo>
                  <a:cubicBezTo>
                    <a:pt x="175" y="400"/>
                    <a:pt x="175" y="400"/>
                    <a:pt x="175" y="400"/>
                  </a:cubicBezTo>
                  <a:cubicBezTo>
                    <a:pt x="174" y="399"/>
                    <a:pt x="174" y="399"/>
                    <a:pt x="174" y="399"/>
                  </a:cubicBezTo>
                  <a:cubicBezTo>
                    <a:pt x="174" y="399"/>
                    <a:pt x="174" y="399"/>
                    <a:pt x="174" y="399"/>
                  </a:cubicBezTo>
                  <a:cubicBezTo>
                    <a:pt x="174" y="399"/>
                    <a:pt x="174" y="399"/>
                    <a:pt x="174" y="399"/>
                  </a:cubicBezTo>
                  <a:cubicBezTo>
                    <a:pt x="173" y="399"/>
                    <a:pt x="173" y="399"/>
                    <a:pt x="173" y="399"/>
                  </a:cubicBezTo>
                  <a:cubicBezTo>
                    <a:pt x="173" y="398"/>
                    <a:pt x="173" y="398"/>
                    <a:pt x="173" y="398"/>
                  </a:cubicBezTo>
                  <a:cubicBezTo>
                    <a:pt x="173" y="397"/>
                    <a:pt x="173" y="397"/>
                    <a:pt x="173" y="396"/>
                  </a:cubicBezTo>
                  <a:cubicBezTo>
                    <a:pt x="173" y="397"/>
                    <a:pt x="174" y="397"/>
                    <a:pt x="174" y="397"/>
                  </a:cubicBezTo>
                  <a:cubicBezTo>
                    <a:pt x="174" y="397"/>
                    <a:pt x="174" y="397"/>
                    <a:pt x="174" y="397"/>
                  </a:cubicBezTo>
                  <a:cubicBezTo>
                    <a:pt x="174" y="397"/>
                    <a:pt x="174" y="397"/>
                    <a:pt x="174" y="397"/>
                  </a:cubicBezTo>
                  <a:cubicBezTo>
                    <a:pt x="175" y="397"/>
                    <a:pt x="175" y="397"/>
                    <a:pt x="175" y="397"/>
                  </a:cubicBezTo>
                  <a:cubicBezTo>
                    <a:pt x="174" y="397"/>
                    <a:pt x="174" y="396"/>
                    <a:pt x="173" y="396"/>
                  </a:cubicBezTo>
                  <a:cubicBezTo>
                    <a:pt x="173" y="396"/>
                    <a:pt x="173" y="396"/>
                    <a:pt x="173" y="396"/>
                  </a:cubicBezTo>
                  <a:cubicBezTo>
                    <a:pt x="173" y="396"/>
                    <a:pt x="173" y="396"/>
                    <a:pt x="173" y="396"/>
                  </a:cubicBezTo>
                  <a:cubicBezTo>
                    <a:pt x="173" y="396"/>
                    <a:pt x="173" y="396"/>
                    <a:pt x="173" y="396"/>
                  </a:cubicBezTo>
                  <a:cubicBezTo>
                    <a:pt x="173" y="396"/>
                    <a:pt x="173" y="396"/>
                    <a:pt x="173" y="396"/>
                  </a:cubicBezTo>
                  <a:cubicBezTo>
                    <a:pt x="172" y="396"/>
                    <a:pt x="172" y="396"/>
                    <a:pt x="172" y="396"/>
                  </a:cubicBezTo>
                  <a:cubicBezTo>
                    <a:pt x="172" y="396"/>
                    <a:pt x="172" y="396"/>
                    <a:pt x="172" y="396"/>
                  </a:cubicBezTo>
                  <a:cubicBezTo>
                    <a:pt x="172" y="396"/>
                    <a:pt x="172" y="396"/>
                    <a:pt x="172" y="396"/>
                  </a:cubicBezTo>
                  <a:cubicBezTo>
                    <a:pt x="173" y="395"/>
                    <a:pt x="173" y="395"/>
                    <a:pt x="173" y="395"/>
                  </a:cubicBezTo>
                  <a:cubicBezTo>
                    <a:pt x="173" y="395"/>
                    <a:pt x="173" y="395"/>
                    <a:pt x="173" y="395"/>
                  </a:cubicBezTo>
                  <a:cubicBezTo>
                    <a:pt x="172" y="395"/>
                    <a:pt x="172" y="395"/>
                    <a:pt x="172" y="395"/>
                  </a:cubicBezTo>
                  <a:cubicBezTo>
                    <a:pt x="172" y="395"/>
                    <a:pt x="172" y="395"/>
                    <a:pt x="172" y="395"/>
                  </a:cubicBezTo>
                  <a:cubicBezTo>
                    <a:pt x="172" y="395"/>
                    <a:pt x="172" y="395"/>
                    <a:pt x="172" y="395"/>
                  </a:cubicBezTo>
                  <a:cubicBezTo>
                    <a:pt x="172" y="395"/>
                    <a:pt x="172" y="395"/>
                    <a:pt x="172" y="395"/>
                  </a:cubicBezTo>
                  <a:cubicBezTo>
                    <a:pt x="172" y="394"/>
                    <a:pt x="172" y="394"/>
                    <a:pt x="172" y="394"/>
                  </a:cubicBezTo>
                  <a:cubicBezTo>
                    <a:pt x="172" y="394"/>
                    <a:pt x="172" y="394"/>
                    <a:pt x="172" y="394"/>
                  </a:cubicBezTo>
                  <a:cubicBezTo>
                    <a:pt x="172" y="394"/>
                    <a:pt x="171" y="393"/>
                    <a:pt x="171" y="393"/>
                  </a:cubicBezTo>
                  <a:cubicBezTo>
                    <a:pt x="171" y="393"/>
                    <a:pt x="171" y="393"/>
                    <a:pt x="171" y="393"/>
                  </a:cubicBezTo>
                  <a:cubicBezTo>
                    <a:pt x="171" y="392"/>
                    <a:pt x="171" y="392"/>
                    <a:pt x="170" y="391"/>
                  </a:cubicBezTo>
                  <a:cubicBezTo>
                    <a:pt x="171" y="391"/>
                    <a:pt x="171" y="391"/>
                    <a:pt x="171" y="391"/>
                  </a:cubicBezTo>
                  <a:cubicBezTo>
                    <a:pt x="171" y="391"/>
                    <a:pt x="171" y="391"/>
                    <a:pt x="172" y="391"/>
                  </a:cubicBezTo>
                  <a:cubicBezTo>
                    <a:pt x="172" y="392"/>
                    <a:pt x="172" y="392"/>
                    <a:pt x="172" y="392"/>
                  </a:cubicBezTo>
                  <a:cubicBezTo>
                    <a:pt x="173" y="392"/>
                    <a:pt x="173" y="392"/>
                    <a:pt x="173" y="392"/>
                  </a:cubicBezTo>
                  <a:cubicBezTo>
                    <a:pt x="173" y="392"/>
                    <a:pt x="173" y="392"/>
                    <a:pt x="173" y="392"/>
                  </a:cubicBezTo>
                  <a:cubicBezTo>
                    <a:pt x="173" y="392"/>
                    <a:pt x="173" y="392"/>
                    <a:pt x="173" y="392"/>
                  </a:cubicBezTo>
                  <a:cubicBezTo>
                    <a:pt x="173" y="392"/>
                    <a:pt x="173" y="392"/>
                    <a:pt x="173" y="392"/>
                  </a:cubicBezTo>
                  <a:cubicBezTo>
                    <a:pt x="173" y="392"/>
                    <a:pt x="173" y="392"/>
                    <a:pt x="173" y="392"/>
                  </a:cubicBezTo>
                  <a:cubicBezTo>
                    <a:pt x="174" y="393"/>
                    <a:pt x="174" y="393"/>
                    <a:pt x="174" y="394"/>
                  </a:cubicBezTo>
                  <a:cubicBezTo>
                    <a:pt x="174" y="394"/>
                    <a:pt x="174" y="394"/>
                    <a:pt x="174" y="394"/>
                  </a:cubicBezTo>
                  <a:cubicBezTo>
                    <a:pt x="175" y="394"/>
                    <a:pt x="175" y="394"/>
                    <a:pt x="175" y="394"/>
                  </a:cubicBezTo>
                  <a:cubicBezTo>
                    <a:pt x="175" y="394"/>
                    <a:pt x="175" y="394"/>
                    <a:pt x="175" y="394"/>
                  </a:cubicBezTo>
                  <a:cubicBezTo>
                    <a:pt x="176" y="395"/>
                    <a:pt x="176" y="396"/>
                    <a:pt x="177" y="397"/>
                  </a:cubicBezTo>
                  <a:cubicBezTo>
                    <a:pt x="177" y="397"/>
                    <a:pt x="177" y="397"/>
                    <a:pt x="177" y="397"/>
                  </a:cubicBezTo>
                  <a:cubicBezTo>
                    <a:pt x="177" y="397"/>
                    <a:pt x="177" y="397"/>
                    <a:pt x="178" y="398"/>
                  </a:cubicBezTo>
                  <a:cubicBezTo>
                    <a:pt x="178" y="398"/>
                    <a:pt x="178" y="398"/>
                    <a:pt x="178" y="398"/>
                  </a:cubicBezTo>
                  <a:cubicBezTo>
                    <a:pt x="178" y="399"/>
                    <a:pt x="178" y="399"/>
                    <a:pt x="178" y="399"/>
                  </a:cubicBezTo>
                  <a:cubicBezTo>
                    <a:pt x="179" y="399"/>
                    <a:pt x="179" y="399"/>
                    <a:pt x="179" y="399"/>
                  </a:cubicBezTo>
                  <a:cubicBezTo>
                    <a:pt x="179" y="399"/>
                    <a:pt x="179" y="399"/>
                    <a:pt x="179" y="399"/>
                  </a:cubicBezTo>
                  <a:cubicBezTo>
                    <a:pt x="179" y="399"/>
                    <a:pt x="179" y="399"/>
                    <a:pt x="179" y="399"/>
                  </a:cubicBezTo>
                  <a:cubicBezTo>
                    <a:pt x="179" y="399"/>
                    <a:pt x="179" y="399"/>
                    <a:pt x="179" y="399"/>
                  </a:cubicBezTo>
                  <a:cubicBezTo>
                    <a:pt x="180" y="401"/>
                    <a:pt x="180" y="401"/>
                    <a:pt x="180" y="401"/>
                  </a:cubicBezTo>
                  <a:cubicBezTo>
                    <a:pt x="181" y="402"/>
                    <a:pt x="181" y="402"/>
                    <a:pt x="181" y="402"/>
                  </a:cubicBezTo>
                  <a:cubicBezTo>
                    <a:pt x="181" y="402"/>
                    <a:pt x="181" y="402"/>
                    <a:pt x="181" y="402"/>
                  </a:cubicBezTo>
                  <a:cubicBezTo>
                    <a:pt x="181" y="402"/>
                    <a:pt x="181" y="402"/>
                    <a:pt x="181" y="402"/>
                  </a:cubicBezTo>
                  <a:cubicBezTo>
                    <a:pt x="181" y="402"/>
                    <a:pt x="181" y="402"/>
                    <a:pt x="181" y="402"/>
                  </a:cubicBezTo>
                  <a:cubicBezTo>
                    <a:pt x="182" y="403"/>
                    <a:pt x="182" y="403"/>
                    <a:pt x="182" y="403"/>
                  </a:cubicBezTo>
                  <a:cubicBezTo>
                    <a:pt x="182" y="402"/>
                    <a:pt x="182" y="402"/>
                    <a:pt x="182" y="402"/>
                  </a:cubicBezTo>
                  <a:cubicBezTo>
                    <a:pt x="182" y="403"/>
                    <a:pt x="182" y="403"/>
                    <a:pt x="182" y="403"/>
                  </a:cubicBezTo>
                  <a:cubicBezTo>
                    <a:pt x="183" y="403"/>
                    <a:pt x="183" y="403"/>
                    <a:pt x="183" y="403"/>
                  </a:cubicBezTo>
                  <a:cubicBezTo>
                    <a:pt x="184" y="403"/>
                    <a:pt x="184" y="403"/>
                    <a:pt x="184" y="403"/>
                  </a:cubicBezTo>
                  <a:cubicBezTo>
                    <a:pt x="184" y="403"/>
                    <a:pt x="184" y="403"/>
                    <a:pt x="184" y="403"/>
                  </a:cubicBezTo>
                  <a:cubicBezTo>
                    <a:pt x="184" y="404"/>
                    <a:pt x="184" y="404"/>
                    <a:pt x="184" y="404"/>
                  </a:cubicBezTo>
                  <a:cubicBezTo>
                    <a:pt x="184" y="404"/>
                    <a:pt x="184" y="404"/>
                    <a:pt x="184" y="404"/>
                  </a:cubicBezTo>
                  <a:cubicBezTo>
                    <a:pt x="184" y="404"/>
                    <a:pt x="184" y="404"/>
                    <a:pt x="184" y="404"/>
                  </a:cubicBezTo>
                  <a:cubicBezTo>
                    <a:pt x="185" y="405"/>
                    <a:pt x="185" y="405"/>
                    <a:pt x="186" y="405"/>
                  </a:cubicBezTo>
                  <a:cubicBezTo>
                    <a:pt x="185" y="404"/>
                    <a:pt x="185" y="404"/>
                    <a:pt x="185" y="404"/>
                  </a:cubicBezTo>
                  <a:cubicBezTo>
                    <a:pt x="185" y="404"/>
                    <a:pt x="184" y="404"/>
                    <a:pt x="184" y="403"/>
                  </a:cubicBezTo>
                  <a:cubicBezTo>
                    <a:pt x="183" y="403"/>
                    <a:pt x="183" y="403"/>
                    <a:pt x="183" y="403"/>
                  </a:cubicBezTo>
                  <a:cubicBezTo>
                    <a:pt x="183" y="403"/>
                    <a:pt x="183" y="403"/>
                    <a:pt x="183" y="403"/>
                  </a:cubicBezTo>
                  <a:cubicBezTo>
                    <a:pt x="183" y="403"/>
                    <a:pt x="183" y="403"/>
                    <a:pt x="183" y="403"/>
                  </a:cubicBezTo>
                  <a:cubicBezTo>
                    <a:pt x="183" y="403"/>
                    <a:pt x="183" y="403"/>
                    <a:pt x="183" y="403"/>
                  </a:cubicBezTo>
                  <a:cubicBezTo>
                    <a:pt x="182" y="402"/>
                    <a:pt x="182" y="402"/>
                    <a:pt x="182" y="402"/>
                  </a:cubicBezTo>
                  <a:cubicBezTo>
                    <a:pt x="182" y="402"/>
                    <a:pt x="182" y="402"/>
                    <a:pt x="182" y="402"/>
                  </a:cubicBezTo>
                  <a:cubicBezTo>
                    <a:pt x="182" y="402"/>
                    <a:pt x="182" y="402"/>
                    <a:pt x="182" y="402"/>
                  </a:cubicBezTo>
                  <a:cubicBezTo>
                    <a:pt x="182" y="402"/>
                    <a:pt x="182" y="402"/>
                    <a:pt x="182" y="402"/>
                  </a:cubicBezTo>
                  <a:cubicBezTo>
                    <a:pt x="181" y="401"/>
                    <a:pt x="181" y="401"/>
                    <a:pt x="181" y="401"/>
                  </a:cubicBezTo>
                  <a:cubicBezTo>
                    <a:pt x="181" y="401"/>
                    <a:pt x="181" y="401"/>
                    <a:pt x="181" y="400"/>
                  </a:cubicBezTo>
                  <a:cubicBezTo>
                    <a:pt x="181" y="400"/>
                    <a:pt x="181" y="400"/>
                    <a:pt x="181" y="400"/>
                  </a:cubicBezTo>
                  <a:cubicBezTo>
                    <a:pt x="180" y="400"/>
                    <a:pt x="180" y="400"/>
                    <a:pt x="180" y="400"/>
                  </a:cubicBezTo>
                  <a:cubicBezTo>
                    <a:pt x="180" y="400"/>
                    <a:pt x="180" y="400"/>
                    <a:pt x="180" y="400"/>
                  </a:cubicBezTo>
                  <a:cubicBezTo>
                    <a:pt x="179" y="399"/>
                    <a:pt x="179" y="399"/>
                    <a:pt x="179" y="399"/>
                  </a:cubicBezTo>
                  <a:cubicBezTo>
                    <a:pt x="179" y="398"/>
                    <a:pt x="178" y="397"/>
                    <a:pt x="178" y="397"/>
                  </a:cubicBezTo>
                  <a:cubicBezTo>
                    <a:pt x="178" y="396"/>
                    <a:pt x="178" y="396"/>
                    <a:pt x="179" y="396"/>
                  </a:cubicBezTo>
                  <a:cubicBezTo>
                    <a:pt x="178" y="395"/>
                    <a:pt x="178" y="395"/>
                    <a:pt x="178" y="395"/>
                  </a:cubicBezTo>
                  <a:cubicBezTo>
                    <a:pt x="178" y="395"/>
                    <a:pt x="178" y="395"/>
                    <a:pt x="178" y="395"/>
                  </a:cubicBezTo>
                  <a:cubicBezTo>
                    <a:pt x="177" y="395"/>
                    <a:pt x="177" y="395"/>
                    <a:pt x="177" y="395"/>
                  </a:cubicBezTo>
                  <a:cubicBezTo>
                    <a:pt x="176" y="394"/>
                    <a:pt x="176" y="394"/>
                    <a:pt x="176" y="394"/>
                  </a:cubicBezTo>
                  <a:cubicBezTo>
                    <a:pt x="176" y="394"/>
                    <a:pt x="176" y="394"/>
                    <a:pt x="176" y="394"/>
                  </a:cubicBezTo>
                  <a:cubicBezTo>
                    <a:pt x="176" y="394"/>
                    <a:pt x="176" y="394"/>
                    <a:pt x="176" y="394"/>
                  </a:cubicBezTo>
                  <a:cubicBezTo>
                    <a:pt x="176" y="394"/>
                    <a:pt x="176" y="394"/>
                    <a:pt x="176" y="394"/>
                  </a:cubicBezTo>
                  <a:cubicBezTo>
                    <a:pt x="175" y="394"/>
                    <a:pt x="175" y="394"/>
                    <a:pt x="175" y="393"/>
                  </a:cubicBezTo>
                  <a:cubicBezTo>
                    <a:pt x="175" y="393"/>
                    <a:pt x="174" y="392"/>
                    <a:pt x="174" y="392"/>
                  </a:cubicBezTo>
                  <a:cubicBezTo>
                    <a:pt x="174" y="392"/>
                    <a:pt x="174" y="392"/>
                    <a:pt x="174" y="392"/>
                  </a:cubicBezTo>
                  <a:cubicBezTo>
                    <a:pt x="174" y="392"/>
                    <a:pt x="174" y="392"/>
                    <a:pt x="174" y="392"/>
                  </a:cubicBezTo>
                  <a:cubicBezTo>
                    <a:pt x="174" y="391"/>
                    <a:pt x="174" y="391"/>
                    <a:pt x="174" y="391"/>
                  </a:cubicBezTo>
                  <a:cubicBezTo>
                    <a:pt x="174" y="392"/>
                    <a:pt x="174" y="392"/>
                    <a:pt x="174" y="392"/>
                  </a:cubicBezTo>
                  <a:cubicBezTo>
                    <a:pt x="175" y="391"/>
                    <a:pt x="175" y="391"/>
                    <a:pt x="175" y="391"/>
                  </a:cubicBezTo>
                  <a:cubicBezTo>
                    <a:pt x="175" y="391"/>
                    <a:pt x="175" y="391"/>
                    <a:pt x="175" y="391"/>
                  </a:cubicBezTo>
                  <a:cubicBezTo>
                    <a:pt x="176" y="391"/>
                    <a:pt x="176" y="391"/>
                    <a:pt x="176" y="391"/>
                  </a:cubicBezTo>
                  <a:cubicBezTo>
                    <a:pt x="176" y="392"/>
                    <a:pt x="176" y="392"/>
                    <a:pt x="176" y="392"/>
                  </a:cubicBezTo>
                  <a:cubicBezTo>
                    <a:pt x="177" y="392"/>
                    <a:pt x="177" y="392"/>
                    <a:pt x="177" y="392"/>
                  </a:cubicBezTo>
                  <a:cubicBezTo>
                    <a:pt x="177" y="392"/>
                    <a:pt x="177" y="392"/>
                    <a:pt x="177" y="392"/>
                  </a:cubicBezTo>
                  <a:cubicBezTo>
                    <a:pt x="177" y="392"/>
                    <a:pt x="177" y="392"/>
                    <a:pt x="177" y="392"/>
                  </a:cubicBezTo>
                  <a:cubicBezTo>
                    <a:pt x="177" y="393"/>
                    <a:pt x="178" y="393"/>
                    <a:pt x="178" y="393"/>
                  </a:cubicBezTo>
                  <a:cubicBezTo>
                    <a:pt x="178" y="393"/>
                    <a:pt x="178" y="393"/>
                    <a:pt x="178" y="393"/>
                  </a:cubicBezTo>
                  <a:cubicBezTo>
                    <a:pt x="178" y="393"/>
                    <a:pt x="178" y="393"/>
                    <a:pt x="178" y="393"/>
                  </a:cubicBezTo>
                  <a:cubicBezTo>
                    <a:pt x="178" y="393"/>
                    <a:pt x="178" y="393"/>
                    <a:pt x="178" y="393"/>
                  </a:cubicBezTo>
                  <a:cubicBezTo>
                    <a:pt x="178" y="393"/>
                    <a:pt x="178" y="393"/>
                    <a:pt x="178" y="393"/>
                  </a:cubicBezTo>
                  <a:cubicBezTo>
                    <a:pt x="178" y="393"/>
                    <a:pt x="178" y="393"/>
                    <a:pt x="178" y="393"/>
                  </a:cubicBezTo>
                  <a:cubicBezTo>
                    <a:pt x="178" y="392"/>
                    <a:pt x="178" y="392"/>
                    <a:pt x="178" y="392"/>
                  </a:cubicBezTo>
                  <a:cubicBezTo>
                    <a:pt x="178" y="392"/>
                    <a:pt x="178" y="392"/>
                    <a:pt x="178" y="392"/>
                  </a:cubicBezTo>
                  <a:cubicBezTo>
                    <a:pt x="177" y="392"/>
                    <a:pt x="177" y="392"/>
                    <a:pt x="177" y="392"/>
                  </a:cubicBezTo>
                  <a:cubicBezTo>
                    <a:pt x="177" y="392"/>
                    <a:pt x="177" y="392"/>
                    <a:pt x="177" y="392"/>
                  </a:cubicBezTo>
                  <a:cubicBezTo>
                    <a:pt x="176" y="390"/>
                    <a:pt x="176" y="390"/>
                    <a:pt x="176" y="390"/>
                  </a:cubicBezTo>
                  <a:cubicBezTo>
                    <a:pt x="175" y="390"/>
                    <a:pt x="175" y="390"/>
                    <a:pt x="175" y="390"/>
                  </a:cubicBezTo>
                  <a:cubicBezTo>
                    <a:pt x="174" y="390"/>
                    <a:pt x="174" y="390"/>
                    <a:pt x="174" y="390"/>
                  </a:cubicBezTo>
                  <a:cubicBezTo>
                    <a:pt x="174" y="390"/>
                    <a:pt x="174" y="390"/>
                    <a:pt x="174" y="390"/>
                  </a:cubicBezTo>
                  <a:cubicBezTo>
                    <a:pt x="174" y="390"/>
                    <a:pt x="174" y="390"/>
                    <a:pt x="174" y="390"/>
                  </a:cubicBezTo>
                  <a:cubicBezTo>
                    <a:pt x="174" y="390"/>
                    <a:pt x="174" y="390"/>
                    <a:pt x="174" y="390"/>
                  </a:cubicBezTo>
                  <a:cubicBezTo>
                    <a:pt x="174" y="389"/>
                    <a:pt x="174" y="389"/>
                    <a:pt x="174" y="389"/>
                  </a:cubicBezTo>
                  <a:cubicBezTo>
                    <a:pt x="174" y="389"/>
                    <a:pt x="174" y="389"/>
                    <a:pt x="174" y="389"/>
                  </a:cubicBezTo>
                  <a:cubicBezTo>
                    <a:pt x="173" y="389"/>
                    <a:pt x="173" y="389"/>
                    <a:pt x="173" y="389"/>
                  </a:cubicBezTo>
                  <a:cubicBezTo>
                    <a:pt x="173" y="389"/>
                    <a:pt x="173" y="389"/>
                    <a:pt x="173" y="389"/>
                  </a:cubicBezTo>
                  <a:cubicBezTo>
                    <a:pt x="173" y="389"/>
                    <a:pt x="173" y="389"/>
                    <a:pt x="173" y="389"/>
                  </a:cubicBezTo>
                  <a:cubicBezTo>
                    <a:pt x="173" y="389"/>
                    <a:pt x="173" y="389"/>
                    <a:pt x="173" y="389"/>
                  </a:cubicBezTo>
                  <a:cubicBezTo>
                    <a:pt x="173" y="389"/>
                    <a:pt x="173" y="389"/>
                    <a:pt x="173" y="389"/>
                  </a:cubicBezTo>
                  <a:cubicBezTo>
                    <a:pt x="173" y="388"/>
                    <a:pt x="173" y="388"/>
                    <a:pt x="173" y="388"/>
                  </a:cubicBezTo>
                  <a:cubicBezTo>
                    <a:pt x="173" y="388"/>
                    <a:pt x="173" y="388"/>
                    <a:pt x="173" y="388"/>
                  </a:cubicBezTo>
                  <a:cubicBezTo>
                    <a:pt x="173" y="388"/>
                    <a:pt x="173" y="388"/>
                    <a:pt x="173" y="388"/>
                  </a:cubicBezTo>
                  <a:cubicBezTo>
                    <a:pt x="173" y="388"/>
                    <a:pt x="173" y="388"/>
                    <a:pt x="173" y="388"/>
                  </a:cubicBezTo>
                  <a:cubicBezTo>
                    <a:pt x="172" y="388"/>
                    <a:pt x="172" y="388"/>
                    <a:pt x="172" y="388"/>
                  </a:cubicBezTo>
                  <a:cubicBezTo>
                    <a:pt x="172" y="388"/>
                    <a:pt x="172" y="387"/>
                    <a:pt x="172" y="387"/>
                  </a:cubicBezTo>
                  <a:cubicBezTo>
                    <a:pt x="172" y="387"/>
                    <a:pt x="172" y="387"/>
                    <a:pt x="172" y="387"/>
                  </a:cubicBezTo>
                  <a:cubicBezTo>
                    <a:pt x="171" y="387"/>
                    <a:pt x="171" y="387"/>
                    <a:pt x="170" y="386"/>
                  </a:cubicBezTo>
                  <a:cubicBezTo>
                    <a:pt x="170" y="386"/>
                    <a:pt x="170" y="386"/>
                    <a:pt x="170" y="386"/>
                  </a:cubicBezTo>
                  <a:cubicBezTo>
                    <a:pt x="169" y="385"/>
                    <a:pt x="169" y="385"/>
                    <a:pt x="169" y="385"/>
                  </a:cubicBezTo>
                  <a:cubicBezTo>
                    <a:pt x="169" y="385"/>
                    <a:pt x="169" y="385"/>
                    <a:pt x="169" y="385"/>
                  </a:cubicBezTo>
                  <a:cubicBezTo>
                    <a:pt x="169" y="385"/>
                    <a:pt x="169" y="385"/>
                    <a:pt x="169" y="385"/>
                  </a:cubicBezTo>
                  <a:cubicBezTo>
                    <a:pt x="168" y="385"/>
                    <a:pt x="168" y="384"/>
                    <a:pt x="168" y="384"/>
                  </a:cubicBezTo>
                  <a:cubicBezTo>
                    <a:pt x="167" y="383"/>
                    <a:pt x="167" y="383"/>
                    <a:pt x="167" y="383"/>
                  </a:cubicBezTo>
                  <a:cubicBezTo>
                    <a:pt x="167" y="382"/>
                    <a:pt x="167" y="382"/>
                    <a:pt x="167" y="382"/>
                  </a:cubicBezTo>
                  <a:cubicBezTo>
                    <a:pt x="167" y="382"/>
                    <a:pt x="167" y="382"/>
                    <a:pt x="167" y="382"/>
                  </a:cubicBezTo>
                  <a:cubicBezTo>
                    <a:pt x="167" y="382"/>
                    <a:pt x="167" y="382"/>
                    <a:pt x="167" y="382"/>
                  </a:cubicBezTo>
                  <a:cubicBezTo>
                    <a:pt x="167" y="382"/>
                    <a:pt x="167" y="382"/>
                    <a:pt x="167" y="382"/>
                  </a:cubicBezTo>
                  <a:cubicBezTo>
                    <a:pt x="166" y="381"/>
                    <a:pt x="166" y="381"/>
                    <a:pt x="165" y="380"/>
                  </a:cubicBezTo>
                  <a:cubicBezTo>
                    <a:pt x="165" y="380"/>
                    <a:pt x="165" y="380"/>
                    <a:pt x="165" y="380"/>
                  </a:cubicBezTo>
                  <a:cubicBezTo>
                    <a:pt x="166" y="379"/>
                    <a:pt x="166" y="379"/>
                    <a:pt x="166" y="379"/>
                  </a:cubicBezTo>
                  <a:cubicBezTo>
                    <a:pt x="166" y="380"/>
                    <a:pt x="166" y="380"/>
                    <a:pt x="166" y="380"/>
                  </a:cubicBezTo>
                  <a:cubicBezTo>
                    <a:pt x="167" y="379"/>
                    <a:pt x="166" y="380"/>
                    <a:pt x="167" y="380"/>
                  </a:cubicBezTo>
                  <a:cubicBezTo>
                    <a:pt x="167" y="380"/>
                    <a:pt x="167" y="380"/>
                    <a:pt x="167" y="380"/>
                  </a:cubicBezTo>
                  <a:cubicBezTo>
                    <a:pt x="167" y="380"/>
                    <a:pt x="167" y="380"/>
                    <a:pt x="167" y="380"/>
                  </a:cubicBezTo>
                  <a:cubicBezTo>
                    <a:pt x="167" y="380"/>
                    <a:pt x="167" y="380"/>
                    <a:pt x="167" y="380"/>
                  </a:cubicBezTo>
                  <a:cubicBezTo>
                    <a:pt x="167" y="381"/>
                    <a:pt x="167" y="381"/>
                    <a:pt x="167" y="381"/>
                  </a:cubicBezTo>
                  <a:cubicBezTo>
                    <a:pt x="168" y="381"/>
                    <a:pt x="168" y="381"/>
                    <a:pt x="168" y="381"/>
                  </a:cubicBezTo>
                  <a:cubicBezTo>
                    <a:pt x="168" y="381"/>
                    <a:pt x="168" y="381"/>
                    <a:pt x="168" y="381"/>
                  </a:cubicBezTo>
                  <a:cubicBezTo>
                    <a:pt x="168" y="381"/>
                    <a:pt x="168" y="381"/>
                    <a:pt x="168" y="381"/>
                  </a:cubicBezTo>
                  <a:cubicBezTo>
                    <a:pt x="168" y="381"/>
                    <a:pt x="168" y="381"/>
                    <a:pt x="168" y="381"/>
                  </a:cubicBezTo>
                  <a:cubicBezTo>
                    <a:pt x="168" y="381"/>
                    <a:pt x="168" y="381"/>
                    <a:pt x="168" y="381"/>
                  </a:cubicBezTo>
                  <a:cubicBezTo>
                    <a:pt x="169" y="381"/>
                    <a:pt x="169" y="381"/>
                    <a:pt x="170" y="382"/>
                  </a:cubicBezTo>
                  <a:cubicBezTo>
                    <a:pt x="170" y="382"/>
                    <a:pt x="170" y="382"/>
                    <a:pt x="170" y="382"/>
                  </a:cubicBezTo>
                  <a:cubicBezTo>
                    <a:pt x="170" y="382"/>
                    <a:pt x="170" y="382"/>
                    <a:pt x="171" y="383"/>
                  </a:cubicBezTo>
                  <a:cubicBezTo>
                    <a:pt x="171" y="383"/>
                    <a:pt x="171" y="383"/>
                    <a:pt x="171" y="383"/>
                  </a:cubicBezTo>
                  <a:cubicBezTo>
                    <a:pt x="171" y="383"/>
                    <a:pt x="171" y="383"/>
                    <a:pt x="171" y="383"/>
                  </a:cubicBezTo>
                  <a:cubicBezTo>
                    <a:pt x="171" y="383"/>
                    <a:pt x="171" y="383"/>
                    <a:pt x="171" y="383"/>
                  </a:cubicBezTo>
                  <a:cubicBezTo>
                    <a:pt x="172" y="384"/>
                    <a:pt x="172" y="384"/>
                    <a:pt x="172" y="385"/>
                  </a:cubicBezTo>
                  <a:cubicBezTo>
                    <a:pt x="173" y="385"/>
                    <a:pt x="173" y="385"/>
                    <a:pt x="173" y="385"/>
                  </a:cubicBezTo>
                  <a:cubicBezTo>
                    <a:pt x="174" y="386"/>
                    <a:pt x="174" y="386"/>
                    <a:pt x="174" y="386"/>
                  </a:cubicBezTo>
                  <a:cubicBezTo>
                    <a:pt x="174" y="386"/>
                    <a:pt x="174" y="386"/>
                    <a:pt x="174" y="386"/>
                  </a:cubicBezTo>
                  <a:cubicBezTo>
                    <a:pt x="174" y="386"/>
                    <a:pt x="174" y="386"/>
                    <a:pt x="174" y="386"/>
                  </a:cubicBezTo>
                  <a:cubicBezTo>
                    <a:pt x="174" y="385"/>
                    <a:pt x="173" y="384"/>
                    <a:pt x="172" y="384"/>
                  </a:cubicBezTo>
                  <a:cubicBezTo>
                    <a:pt x="172" y="383"/>
                    <a:pt x="172" y="383"/>
                    <a:pt x="172" y="383"/>
                  </a:cubicBezTo>
                  <a:cubicBezTo>
                    <a:pt x="171" y="383"/>
                    <a:pt x="171" y="383"/>
                    <a:pt x="171" y="383"/>
                  </a:cubicBezTo>
                  <a:cubicBezTo>
                    <a:pt x="170" y="382"/>
                    <a:pt x="170" y="382"/>
                    <a:pt x="170" y="382"/>
                  </a:cubicBezTo>
                  <a:cubicBezTo>
                    <a:pt x="171" y="382"/>
                    <a:pt x="171" y="382"/>
                    <a:pt x="171" y="382"/>
                  </a:cubicBezTo>
                  <a:cubicBezTo>
                    <a:pt x="172" y="382"/>
                    <a:pt x="172" y="382"/>
                    <a:pt x="172" y="382"/>
                  </a:cubicBezTo>
                  <a:cubicBezTo>
                    <a:pt x="172" y="382"/>
                    <a:pt x="172" y="382"/>
                    <a:pt x="172" y="382"/>
                  </a:cubicBezTo>
                  <a:cubicBezTo>
                    <a:pt x="172" y="382"/>
                    <a:pt x="172" y="382"/>
                    <a:pt x="172" y="382"/>
                  </a:cubicBezTo>
                  <a:cubicBezTo>
                    <a:pt x="172" y="382"/>
                    <a:pt x="172" y="382"/>
                    <a:pt x="172" y="382"/>
                  </a:cubicBezTo>
                  <a:cubicBezTo>
                    <a:pt x="173" y="382"/>
                    <a:pt x="173" y="382"/>
                    <a:pt x="173" y="382"/>
                  </a:cubicBezTo>
                  <a:cubicBezTo>
                    <a:pt x="173" y="382"/>
                    <a:pt x="173" y="382"/>
                    <a:pt x="173" y="382"/>
                  </a:cubicBezTo>
                  <a:cubicBezTo>
                    <a:pt x="173" y="383"/>
                    <a:pt x="174" y="383"/>
                    <a:pt x="174" y="383"/>
                  </a:cubicBezTo>
                  <a:cubicBezTo>
                    <a:pt x="174" y="384"/>
                    <a:pt x="175" y="385"/>
                    <a:pt x="176" y="386"/>
                  </a:cubicBezTo>
                  <a:cubicBezTo>
                    <a:pt x="176" y="386"/>
                    <a:pt x="176" y="386"/>
                    <a:pt x="176" y="386"/>
                  </a:cubicBezTo>
                  <a:cubicBezTo>
                    <a:pt x="176" y="386"/>
                    <a:pt x="176" y="386"/>
                    <a:pt x="176" y="386"/>
                  </a:cubicBezTo>
                  <a:cubicBezTo>
                    <a:pt x="176" y="386"/>
                    <a:pt x="176" y="386"/>
                    <a:pt x="176" y="386"/>
                  </a:cubicBezTo>
                  <a:cubicBezTo>
                    <a:pt x="176" y="386"/>
                    <a:pt x="176" y="386"/>
                    <a:pt x="176" y="386"/>
                  </a:cubicBezTo>
                  <a:cubicBezTo>
                    <a:pt x="176" y="386"/>
                    <a:pt x="176" y="386"/>
                    <a:pt x="176" y="386"/>
                  </a:cubicBezTo>
                  <a:cubicBezTo>
                    <a:pt x="177" y="386"/>
                    <a:pt x="177" y="386"/>
                    <a:pt x="177" y="386"/>
                  </a:cubicBezTo>
                  <a:cubicBezTo>
                    <a:pt x="176" y="386"/>
                    <a:pt x="176" y="386"/>
                    <a:pt x="176" y="386"/>
                  </a:cubicBezTo>
                  <a:cubicBezTo>
                    <a:pt x="177" y="385"/>
                    <a:pt x="177" y="385"/>
                    <a:pt x="177" y="385"/>
                  </a:cubicBezTo>
                  <a:cubicBezTo>
                    <a:pt x="177" y="385"/>
                    <a:pt x="177" y="385"/>
                    <a:pt x="177" y="385"/>
                  </a:cubicBezTo>
                  <a:cubicBezTo>
                    <a:pt x="176" y="385"/>
                    <a:pt x="176" y="385"/>
                    <a:pt x="176" y="385"/>
                  </a:cubicBezTo>
                  <a:cubicBezTo>
                    <a:pt x="176" y="385"/>
                    <a:pt x="176" y="385"/>
                    <a:pt x="176" y="385"/>
                  </a:cubicBezTo>
                  <a:cubicBezTo>
                    <a:pt x="176" y="385"/>
                    <a:pt x="176" y="385"/>
                    <a:pt x="176" y="385"/>
                  </a:cubicBezTo>
                  <a:cubicBezTo>
                    <a:pt x="175" y="385"/>
                    <a:pt x="175" y="385"/>
                    <a:pt x="175" y="385"/>
                  </a:cubicBezTo>
                  <a:cubicBezTo>
                    <a:pt x="175" y="384"/>
                    <a:pt x="175" y="384"/>
                    <a:pt x="175" y="384"/>
                  </a:cubicBezTo>
                  <a:cubicBezTo>
                    <a:pt x="175" y="385"/>
                    <a:pt x="175" y="385"/>
                    <a:pt x="175" y="385"/>
                  </a:cubicBezTo>
                  <a:cubicBezTo>
                    <a:pt x="175" y="384"/>
                    <a:pt x="174" y="383"/>
                    <a:pt x="174" y="382"/>
                  </a:cubicBezTo>
                  <a:cubicBezTo>
                    <a:pt x="174" y="382"/>
                    <a:pt x="174" y="382"/>
                    <a:pt x="174" y="382"/>
                  </a:cubicBezTo>
                  <a:cubicBezTo>
                    <a:pt x="175" y="382"/>
                    <a:pt x="175" y="382"/>
                    <a:pt x="175" y="382"/>
                  </a:cubicBezTo>
                  <a:cubicBezTo>
                    <a:pt x="175" y="382"/>
                    <a:pt x="175" y="383"/>
                    <a:pt x="176" y="382"/>
                  </a:cubicBezTo>
                  <a:cubicBezTo>
                    <a:pt x="176" y="383"/>
                    <a:pt x="177" y="383"/>
                    <a:pt x="177" y="384"/>
                  </a:cubicBezTo>
                  <a:cubicBezTo>
                    <a:pt x="177" y="384"/>
                    <a:pt x="177" y="384"/>
                    <a:pt x="177" y="384"/>
                  </a:cubicBezTo>
                  <a:cubicBezTo>
                    <a:pt x="177" y="383"/>
                    <a:pt x="177" y="383"/>
                    <a:pt x="177" y="383"/>
                  </a:cubicBezTo>
                  <a:cubicBezTo>
                    <a:pt x="178" y="383"/>
                    <a:pt x="178" y="383"/>
                    <a:pt x="178" y="383"/>
                  </a:cubicBezTo>
                  <a:cubicBezTo>
                    <a:pt x="178" y="383"/>
                    <a:pt x="178" y="383"/>
                    <a:pt x="178" y="383"/>
                  </a:cubicBezTo>
                  <a:cubicBezTo>
                    <a:pt x="178" y="383"/>
                    <a:pt x="178" y="383"/>
                    <a:pt x="178" y="383"/>
                  </a:cubicBezTo>
                  <a:cubicBezTo>
                    <a:pt x="179" y="382"/>
                    <a:pt x="179" y="382"/>
                    <a:pt x="179" y="382"/>
                  </a:cubicBezTo>
                  <a:cubicBezTo>
                    <a:pt x="179" y="382"/>
                    <a:pt x="179" y="382"/>
                    <a:pt x="179" y="382"/>
                  </a:cubicBezTo>
                  <a:cubicBezTo>
                    <a:pt x="179" y="382"/>
                    <a:pt x="179" y="382"/>
                    <a:pt x="179" y="382"/>
                  </a:cubicBezTo>
                  <a:cubicBezTo>
                    <a:pt x="179" y="382"/>
                    <a:pt x="179" y="382"/>
                    <a:pt x="179" y="382"/>
                  </a:cubicBezTo>
                  <a:cubicBezTo>
                    <a:pt x="179" y="382"/>
                    <a:pt x="180" y="382"/>
                    <a:pt x="180" y="382"/>
                  </a:cubicBezTo>
                  <a:cubicBezTo>
                    <a:pt x="180" y="383"/>
                    <a:pt x="180" y="383"/>
                    <a:pt x="180" y="383"/>
                  </a:cubicBezTo>
                  <a:cubicBezTo>
                    <a:pt x="181" y="382"/>
                    <a:pt x="181" y="382"/>
                    <a:pt x="181" y="382"/>
                  </a:cubicBezTo>
                  <a:cubicBezTo>
                    <a:pt x="181" y="383"/>
                    <a:pt x="181" y="383"/>
                    <a:pt x="181" y="383"/>
                  </a:cubicBezTo>
                  <a:cubicBezTo>
                    <a:pt x="181" y="383"/>
                    <a:pt x="181" y="383"/>
                    <a:pt x="181" y="383"/>
                  </a:cubicBezTo>
                  <a:cubicBezTo>
                    <a:pt x="181" y="383"/>
                    <a:pt x="181" y="383"/>
                    <a:pt x="181" y="383"/>
                  </a:cubicBezTo>
                  <a:cubicBezTo>
                    <a:pt x="181" y="383"/>
                    <a:pt x="181" y="383"/>
                    <a:pt x="181" y="383"/>
                  </a:cubicBezTo>
                  <a:cubicBezTo>
                    <a:pt x="181" y="383"/>
                    <a:pt x="181" y="383"/>
                    <a:pt x="181" y="383"/>
                  </a:cubicBezTo>
                  <a:cubicBezTo>
                    <a:pt x="181" y="383"/>
                    <a:pt x="181" y="383"/>
                    <a:pt x="181" y="383"/>
                  </a:cubicBezTo>
                  <a:cubicBezTo>
                    <a:pt x="182" y="384"/>
                    <a:pt x="182" y="384"/>
                    <a:pt x="182" y="384"/>
                  </a:cubicBezTo>
                  <a:cubicBezTo>
                    <a:pt x="182" y="384"/>
                    <a:pt x="182" y="384"/>
                    <a:pt x="182" y="384"/>
                  </a:cubicBezTo>
                  <a:cubicBezTo>
                    <a:pt x="183" y="384"/>
                    <a:pt x="183" y="384"/>
                    <a:pt x="183" y="384"/>
                  </a:cubicBezTo>
                  <a:cubicBezTo>
                    <a:pt x="183" y="384"/>
                    <a:pt x="183" y="384"/>
                    <a:pt x="183" y="384"/>
                  </a:cubicBezTo>
                  <a:cubicBezTo>
                    <a:pt x="183" y="384"/>
                    <a:pt x="183" y="384"/>
                    <a:pt x="183" y="384"/>
                  </a:cubicBezTo>
                  <a:cubicBezTo>
                    <a:pt x="183" y="384"/>
                    <a:pt x="183" y="384"/>
                    <a:pt x="183" y="384"/>
                  </a:cubicBezTo>
                  <a:cubicBezTo>
                    <a:pt x="182" y="384"/>
                    <a:pt x="182" y="384"/>
                    <a:pt x="182" y="384"/>
                  </a:cubicBezTo>
                  <a:cubicBezTo>
                    <a:pt x="182" y="383"/>
                    <a:pt x="182" y="383"/>
                    <a:pt x="182" y="383"/>
                  </a:cubicBezTo>
                  <a:cubicBezTo>
                    <a:pt x="182" y="383"/>
                    <a:pt x="182" y="383"/>
                    <a:pt x="182" y="383"/>
                  </a:cubicBezTo>
                  <a:cubicBezTo>
                    <a:pt x="181" y="382"/>
                    <a:pt x="181" y="382"/>
                    <a:pt x="181" y="382"/>
                  </a:cubicBezTo>
                  <a:cubicBezTo>
                    <a:pt x="181" y="381"/>
                    <a:pt x="181" y="381"/>
                    <a:pt x="181" y="381"/>
                  </a:cubicBezTo>
                  <a:cubicBezTo>
                    <a:pt x="181" y="380"/>
                    <a:pt x="181" y="380"/>
                    <a:pt x="181" y="380"/>
                  </a:cubicBezTo>
                  <a:cubicBezTo>
                    <a:pt x="181" y="380"/>
                    <a:pt x="181" y="380"/>
                    <a:pt x="181" y="380"/>
                  </a:cubicBezTo>
                  <a:cubicBezTo>
                    <a:pt x="182" y="381"/>
                    <a:pt x="182" y="381"/>
                    <a:pt x="182" y="381"/>
                  </a:cubicBezTo>
                  <a:cubicBezTo>
                    <a:pt x="182" y="381"/>
                    <a:pt x="182" y="381"/>
                    <a:pt x="182" y="382"/>
                  </a:cubicBezTo>
                  <a:cubicBezTo>
                    <a:pt x="182" y="382"/>
                    <a:pt x="182" y="382"/>
                    <a:pt x="182" y="382"/>
                  </a:cubicBezTo>
                  <a:cubicBezTo>
                    <a:pt x="182" y="382"/>
                    <a:pt x="182" y="382"/>
                    <a:pt x="182" y="382"/>
                  </a:cubicBezTo>
                  <a:cubicBezTo>
                    <a:pt x="182" y="381"/>
                    <a:pt x="182" y="381"/>
                    <a:pt x="182" y="381"/>
                  </a:cubicBezTo>
                  <a:cubicBezTo>
                    <a:pt x="182" y="381"/>
                    <a:pt x="182" y="381"/>
                    <a:pt x="182" y="381"/>
                  </a:cubicBezTo>
                  <a:cubicBezTo>
                    <a:pt x="183" y="381"/>
                    <a:pt x="183" y="381"/>
                    <a:pt x="183" y="381"/>
                  </a:cubicBezTo>
                  <a:cubicBezTo>
                    <a:pt x="183" y="381"/>
                    <a:pt x="183" y="381"/>
                    <a:pt x="183" y="381"/>
                  </a:cubicBezTo>
                  <a:cubicBezTo>
                    <a:pt x="183" y="381"/>
                    <a:pt x="183" y="381"/>
                    <a:pt x="183" y="381"/>
                  </a:cubicBezTo>
                  <a:cubicBezTo>
                    <a:pt x="183" y="381"/>
                    <a:pt x="183" y="381"/>
                    <a:pt x="183" y="381"/>
                  </a:cubicBezTo>
                  <a:cubicBezTo>
                    <a:pt x="182" y="380"/>
                    <a:pt x="182" y="380"/>
                    <a:pt x="182" y="380"/>
                  </a:cubicBezTo>
                  <a:cubicBezTo>
                    <a:pt x="182" y="380"/>
                    <a:pt x="182" y="380"/>
                    <a:pt x="182" y="380"/>
                  </a:cubicBezTo>
                  <a:cubicBezTo>
                    <a:pt x="181" y="379"/>
                    <a:pt x="181" y="379"/>
                    <a:pt x="181" y="379"/>
                  </a:cubicBezTo>
                  <a:cubicBezTo>
                    <a:pt x="181" y="379"/>
                    <a:pt x="181" y="379"/>
                    <a:pt x="181" y="379"/>
                  </a:cubicBezTo>
                  <a:cubicBezTo>
                    <a:pt x="182" y="379"/>
                    <a:pt x="182" y="379"/>
                    <a:pt x="182" y="379"/>
                  </a:cubicBezTo>
                  <a:cubicBezTo>
                    <a:pt x="182" y="379"/>
                    <a:pt x="182" y="379"/>
                    <a:pt x="182" y="379"/>
                  </a:cubicBezTo>
                  <a:cubicBezTo>
                    <a:pt x="182" y="378"/>
                    <a:pt x="182" y="378"/>
                    <a:pt x="182" y="378"/>
                  </a:cubicBezTo>
                  <a:cubicBezTo>
                    <a:pt x="182" y="378"/>
                    <a:pt x="182" y="378"/>
                    <a:pt x="182" y="378"/>
                  </a:cubicBezTo>
                  <a:cubicBezTo>
                    <a:pt x="182" y="377"/>
                    <a:pt x="182" y="377"/>
                    <a:pt x="182" y="377"/>
                  </a:cubicBezTo>
                  <a:cubicBezTo>
                    <a:pt x="182" y="378"/>
                    <a:pt x="182" y="378"/>
                    <a:pt x="182" y="378"/>
                  </a:cubicBezTo>
                  <a:cubicBezTo>
                    <a:pt x="182" y="378"/>
                    <a:pt x="182" y="378"/>
                    <a:pt x="182" y="378"/>
                  </a:cubicBezTo>
                  <a:cubicBezTo>
                    <a:pt x="183" y="378"/>
                    <a:pt x="183" y="378"/>
                    <a:pt x="183" y="378"/>
                  </a:cubicBezTo>
                  <a:cubicBezTo>
                    <a:pt x="183" y="379"/>
                    <a:pt x="184" y="380"/>
                    <a:pt x="184" y="381"/>
                  </a:cubicBezTo>
                  <a:cubicBezTo>
                    <a:pt x="185" y="381"/>
                    <a:pt x="185" y="381"/>
                    <a:pt x="185" y="381"/>
                  </a:cubicBezTo>
                  <a:cubicBezTo>
                    <a:pt x="185" y="381"/>
                    <a:pt x="185" y="381"/>
                    <a:pt x="185" y="381"/>
                  </a:cubicBezTo>
                  <a:cubicBezTo>
                    <a:pt x="185" y="381"/>
                    <a:pt x="185" y="381"/>
                    <a:pt x="185" y="381"/>
                  </a:cubicBezTo>
                  <a:cubicBezTo>
                    <a:pt x="185" y="381"/>
                    <a:pt x="185" y="381"/>
                    <a:pt x="185" y="380"/>
                  </a:cubicBezTo>
                  <a:cubicBezTo>
                    <a:pt x="185" y="380"/>
                    <a:pt x="185" y="380"/>
                    <a:pt x="185" y="380"/>
                  </a:cubicBezTo>
                  <a:cubicBezTo>
                    <a:pt x="185" y="380"/>
                    <a:pt x="185" y="380"/>
                    <a:pt x="185" y="380"/>
                  </a:cubicBezTo>
                  <a:cubicBezTo>
                    <a:pt x="185" y="380"/>
                    <a:pt x="185" y="380"/>
                    <a:pt x="185" y="380"/>
                  </a:cubicBezTo>
                  <a:cubicBezTo>
                    <a:pt x="186" y="380"/>
                    <a:pt x="186" y="380"/>
                    <a:pt x="186" y="380"/>
                  </a:cubicBezTo>
                  <a:cubicBezTo>
                    <a:pt x="186" y="380"/>
                    <a:pt x="186" y="380"/>
                    <a:pt x="186" y="380"/>
                  </a:cubicBezTo>
                  <a:cubicBezTo>
                    <a:pt x="186" y="380"/>
                    <a:pt x="186" y="380"/>
                    <a:pt x="186" y="380"/>
                  </a:cubicBezTo>
                  <a:cubicBezTo>
                    <a:pt x="186" y="381"/>
                    <a:pt x="186" y="381"/>
                    <a:pt x="186" y="381"/>
                  </a:cubicBezTo>
                  <a:cubicBezTo>
                    <a:pt x="186" y="381"/>
                    <a:pt x="186" y="381"/>
                    <a:pt x="186" y="381"/>
                  </a:cubicBezTo>
                  <a:cubicBezTo>
                    <a:pt x="187" y="380"/>
                    <a:pt x="187" y="380"/>
                    <a:pt x="187" y="380"/>
                  </a:cubicBezTo>
                  <a:cubicBezTo>
                    <a:pt x="186" y="380"/>
                    <a:pt x="186" y="380"/>
                    <a:pt x="186" y="380"/>
                  </a:cubicBezTo>
                  <a:cubicBezTo>
                    <a:pt x="186" y="380"/>
                    <a:pt x="186" y="380"/>
                    <a:pt x="186" y="380"/>
                  </a:cubicBezTo>
                  <a:cubicBezTo>
                    <a:pt x="186" y="380"/>
                    <a:pt x="186" y="380"/>
                    <a:pt x="186" y="380"/>
                  </a:cubicBezTo>
                  <a:cubicBezTo>
                    <a:pt x="185" y="380"/>
                    <a:pt x="185" y="380"/>
                    <a:pt x="185" y="380"/>
                  </a:cubicBezTo>
                  <a:cubicBezTo>
                    <a:pt x="185" y="379"/>
                    <a:pt x="185" y="379"/>
                    <a:pt x="185" y="379"/>
                  </a:cubicBezTo>
                  <a:cubicBezTo>
                    <a:pt x="185" y="379"/>
                    <a:pt x="185" y="379"/>
                    <a:pt x="185" y="378"/>
                  </a:cubicBezTo>
                  <a:cubicBezTo>
                    <a:pt x="186" y="378"/>
                    <a:pt x="186" y="378"/>
                    <a:pt x="186" y="378"/>
                  </a:cubicBezTo>
                  <a:cubicBezTo>
                    <a:pt x="185" y="378"/>
                    <a:pt x="185" y="378"/>
                    <a:pt x="185" y="378"/>
                  </a:cubicBezTo>
                  <a:cubicBezTo>
                    <a:pt x="186" y="377"/>
                    <a:pt x="186" y="377"/>
                    <a:pt x="187" y="377"/>
                  </a:cubicBezTo>
                  <a:cubicBezTo>
                    <a:pt x="187" y="376"/>
                    <a:pt x="187" y="376"/>
                    <a:pt x="187" y="376"/>
                  </a:cubicBezTo>
                  <a:cubicBezTo>
                    <a:pt x="187" y="377"/>
                    <a:pt x="187" y="377"/>
                    <a:pt x="187" y="377"/>
                  </a:cubicBezTo>
                  <a:cubicBezTo>
                    <a:pt x="187" y="376"/>
                    <a:pt x="187" y="376"/>
                    <a:pt x="187" y="376"/>
                  </a:cubicBezTo>
                  <a:cubicBezTo>
                    <a:pt x="187" y="377"/>
                    <a:pt x="187" y="377"/>
                    <a:pt x="187" y="377"/>
                  </a:cubicBezTo>
                  <a:cubicBezTo>
                    <a:pt x="187" y="377"/>
                    <a:pt x="187" y="377"/>
                    <a:pt x="187" y="377"/>
                  </a:cubicBezTo>
                  <a:cubicBezTo>
                    <a:pt x="187" y="378"/>
                    <a:pt x="188" y="378"/>
                    <a:pt x="188" y="378"/>
                  </a:cubicBezTo>
                  <a:cubicBezTo>
                    <a:pt x="188" y="378"/>
                    <a:pt x="188" y="378"/>
                    <a:pt x="188" y="378"/>
                  </a:cubicBezTo>
                  <a:cubicBezTo>
                    <a:pt x="188" y="379"/>
                    <a:pt x="188" y="379"/>
                    <a:pt x="188" y="379"/>
                  </a:cubicBezTo>
                  <a:cubicBezTo>
                    <a:pt x="188" y="379"/>
                    <a:pt x="188" y="379"/>
                    <a:pt x="188" y="379"/>
                  </a:cubicBezTo>
                  <a:cubicBezTo>
                    <a:pt x="188" y="379"/>
                    <a:pt x="188" y="379"/>
                    <a:pt x="188" y="379"/>
                  </a:cubicBezTo>
                  <a:cubicBezTo>
                    <a:pt x="189" y="379"/>
                    <a:pt x="189" y="379"/>
                    <a:pt x="189" y="379"/>
                  </a:cubicBezTo>
                  <a:cubicBezTo>
                    <a:pt x="188" y="379"/>
                    <a:pt x="189" y="378"/>
                    <a:pt x="188" y="378"/>
                  </a:cubicBezTo>
                  <a:cubicBezTo>
                    <a:pt x="188" y="377"/>
                    <a:pt x="188" y="377"/>
                    <a:pt x="188" y="377"/>
                  </a:cubicBezTo>
                  <a:cubicBezTo>
                    <a:pt x="188" y="377"/>
                    <a:pt x="188" y="377"/>
                    <a:pt x="188" y="377"/>
                  </a:cubicBezTo>
                  <a:cubicBezTo>
                    <a:pt x="189" y="377"/>
                    <a:pt x="189" y="377"/>
                    <a:pt x="189" y="377"/>
                  </a:cubicBezTo>
                  <a:cubicBezTo>
                    <a:pt x="190" y="377"/>
                    <a:pt x="190" y="377"/>
                    <a:pt x="190" y="377"/>
                  </a:cubicBezTo>
                  <a:cubicBezTo>
                    <a:pt x="190" y="378"/>
                    <a:pt x="190" y="378"/>
                    <a:pt x="190" y="378"/>
                  </a:cubicBezTo>
                  <a:cubicBezTo>
                    <a:pt x="190" y="378"/>
                    <a:pt x="190" y="378"/>
                    <a:pt x="190" y="378"/>
                  </a:cubicBezTo>
                  <a:cubicBezTo>
                    <a:pt x="190" y="377"/>
                    <a:pt x="190" y="377"/>
                    <a:pt x="189" y="377"/>
                  </a:cubicBezTo>
                  <a:cubicBezTo>
                    <a:pt x="189" y="377"/>
                    <a:pt x="189" y="377"/>
                    <a:pt x="189" y="377"/>
                  </a:cubicBezTo>
                  <a:cubicBezTo>
                    <a:pt x="189" y="376"/>
                    <a:pt x="189" y="376"/>
                    <a:pt x="189" y="376"/>
                  </a:cubicBezTo>
                  <a:cubicBezTo>
                    <a:pt x="190" y="376"/>
                    <a:pt x="190" y="376"/>
                    <a:pt x="190" y="376"/>
                  </a:cubicBezTo>
                  <a:cubicBezTo>
                    <a:pt x="189" y="375"/>
                    <a:pt x="189" y="375"/>
                    <a:pt x="189" y="375"/>
                  </a:cubicBezTo>
                  <a:cubicBezTo>
                    <a:pt x="189" y="375"/>
                    <a:pt x="189" y="375"/>
                    <a:pt x="189" y="375"/>
                  </a:cubicBezTo>
                  <a:cubicBezTo>
                    <a:pt x="188" y="375"/>
                    <a:pt x="188" y="375"/>
                    <a:pt x="188" y="375"/>
                  </a:cubicBezTo>
                  <a:cubicBezTo>
                    <a:pt x="188" y="375"/>
                    <a:pt x="188" y="375"/>
                    <a:pt x="188" y="375"/>
                  </a:cubicBezTo>
                  <a:cubicBezTo>
                    <a:pt x="188" y="374"/>
                    <a:pt x="188" y="374"/>
                    <a:pt x="188" y="374"/>
                  </a:cubicBezTo>
                  <a:cubicBezTo>
                    <a:pt x="188" y="374"/>
                    <a:pt x="188" y="374"/>
                    <a:pt x="188" y="374"/>
                  </a:cubicBezTo>
                  <a:cubicBezTo>
                    <a:pt x="188" y="374"/>
                    <a:pt x="189" y="374"/>
                    <a:pt x="189" y="375"/>
                  </a:cubicBezTo>
                  <a:cubicBezTo>
                    <a:pt x="189" y="375"/>
                    <a:pt x="189" y="375"/>
                    <a:pt x="189" y="375"/>
                  </a:cubicBezTo>
                  <a:cubicBezTo>
                    <a:pt x="189" y="375"/>
                    <a:pt x="189" y="375"/>
                    <a:pt x="189" y="375"/>
                  </a:cubicBezTo>
                  <a:cubicBezTo>
                    <a:pt x="189" y="375"/>
                    <a:pt x="189" y="375"/>
                    <a:pt x="189" y="375"/>
                  </a:cubicBezTo>
                  <a:cubicBezTo>
                    <a:pt x="190" y="376"/>
                    <a:pt x="190" y="377"/>
                    <a:pt x="190" y="377"/>
                  </a:cubicBezTo>
                  <a:cubicBezTo>
                    <a:pt x="190" y="377"/>
                    <a:pt x="190" y="377"/>
                    <a:pt x="190" y="377"/>
                  </a:cubicBezTo>
                  <a:cubicBezTo>
                    <a:pt x="191" y="378"/>
                    <a:pt x="191" y="378"/>
                    <a:pt x="191" y="378"/>
                  </a:cubicBezTo>
                  <a:cubicBezTo>
                    <a:pt x="191" y="378"/>
                    <a:pt x="191" y="378"/>
                    <a:pt x="192" y="377"/>
                  </a:cubicBezTo>
                  <a:cubicBezTo>
                    <a:pt x="192" y="377"/>
                    <a:pt x="192" y="377"/>
                    <a:pt x="192" y="377"/>
                  </a:cubicBezTo>
                  <a:cubicBezTo>
                    <a:pt x="192" y="377"/>
                    <a:pt x="192" y="377"/>
                    <a:pt x="192" y="377"/>
                  </a:cubicBezTo>
                  <a:cubicBezTo>
                    <a:pt x="192" y="376"/>
                    <a:pt x="192" y="376"/>
                    <a:pt x="192" y="376"/>
                  </a:cubicBezTo>
                  <a:cubicBezTo>
                    <a:pt x="192" y="376"/>
                    <a:pt x="192" y="376"/>
                    <a:pt x="192" y="376"/>
                  </a:cubicBezTo>
                  <a:cubicBezTo>
                    <a:pt x="192" y="376"/>
                    <a:pt x="192" y="376"/>
                    <a:pt x="191" y="376"/>
                  </a:cubicBezTo>
                  <a:cubicBezTo>
                    <a:pt x="191" y="376"/>
                    <a:pt x="191" y="376"/>
                    <a:pt x="191" y="376"/>
                  </a:cubicBezTo>
                  <a:cubicBezTo>
                    <a:pt x="191" y="376"/>
                    <a:pt x="191" y="376"/>
                    <a:pt x="191" y="376"/>
                  </a:cubicBezTo>
                  <a:cubicBezTo>
                    <a:pt x="191" y="375"/>
                    <a:pt x="191" y="375"/>
                    <a:pt x="191" y="375"/>
                  </a:cubicBezTo>
                  <a:cubicBezTo>
                    <a:pt x="191" y="375"/>
                    <a:pt x="191" y="375"/>
                    <a:pt x="191" y="375"/>
                  </a:cubicBezTo>
                  <a:cubicBezTo>
                    <a:pt x="191" y="374"/>
                    <a:pt x="191" y="374"/>
                    <a:pt x="191" y="374"/>
                  </a:cubicBezTo>
                  <a:cubicBezTo>
                    <a:pt x="191" y="374"/>
                    <a:pt x="191" y="374"/>
                    <a:pt x="191" y="374"/>
                  </a:cubicBezTo>
                  <a:cubicBezTo>
                    <a:pt x="192" y="375"/>
                    <a:pt x="192" y="375"/>
                    <a:pt x="192" y="375"/>
                  </a:cubicBezTo>
                  <a:cubicBezTo>
                    <a:pt x="192" y="375"/>
                    <a:pt x="192" y="375"/>
                    <a:pt x="192" y="375"/>
                  </a:cubicBezTo>
                  <a:cubicBezTo>
                    <a:pt x="192" y="375"/>
                    <a:pt x="192" y="375"/>
                    <a:pt x="192" y="375"/>
                  </a:cubicBezTo>
                  <a:cubicBezTo>
                    <a:pt x="193" y="375"/>
                    <a:pt x="193" y="375"/>
                    <a:pt x="193" y="375"/>
                  </a:cubicBezTo>
                  <a:cubicBezTo>
                    <a:pt x="193" y="375"/>
                    <a:pt x="193" y="375"/>
                    <a:pt x="193" y="375"/>
                  </a:cubicBezTo>
                  <a:cubicBezTo>
                    <a:pt x="193" y="375"/>
                    <a:pt x="193" y="375"/>
                    <a:pt x="193" y="375"/>
                  </a:cubicBezTo>
                  <a:cubicBezTo>
                    <a:pt x="194" y="376"/>
                    <a:pt x="194" y="376"/>
                    <a:pt x="194" y="376"/>
                  </a:cubicBezTo>
                  <a:cubicBezTo>
                    <a:pt x="194" y="376"/>
                    <a:pt x="194" y="376"/>
                    <a:pt x="194" y="376"/>
                  </a:cubicBezTo>
                  <a:cubicBezTo>
                    <a:pt x="194" y="376"/>
                    <a:pt x="194" y="376"/>
                    <a:pt x="194" y="376"/>
                  </a:cubicBezTo>
                  <a:cubicBezTo>
                    <a:pt x="194" y="376"/>
                    <a:pt x="194" y="376"/>
                    <a:pt x="194" y="376"/>
                  </a:cubicBezTo>
                  <a:cubicBezTo>
                    <a:pt x="194" y="376"/>
                    <a:pt x="194" y="376"/>
                    <a:pt x="194" y="376"/>
                  </a:cubicBezTo>
                  <a:cubicBezTo>
                    <a:pt x="194" y="376"/>
                    <a:pt x="194" y="376"/>
                    <a:pt x="194" y="376"/>
                  </a:cubicBezTo>
                  <a:cubicBezTo>
                    <a:pt x="194" y="377"/>
                    <a:pt x="194" y="377"/>
                    <a:pt x="194" y="377"/>
                  </a:cubicBezTo>
                  <a:cubicBezTo>
                    <a:pt x="194" y="377"/>
                    <a:pt x="194" y="377"/>
                    <a:pt x="194" y="377"/>
                  </a:cubicBezTo>
                  <a:cubicBezTo>
                    <a:pt x="194" y="377"/>
                    <a:pt x="194" y="377"/>
                    <a:pt x="194" y="377"/>
                  </a:cubicBezTo>
                  <a:cubicBezTo>
                    <a:pt x="194" y="377"/>
                    <a:pt x="194" y="377"/>
                    <a:pt x="194" y="377"/>
                  </a:cubicBezTo>
                  <a:cubicBezTo>
                    <a:pt x="195" y="378"/>
                    <a:pt x="195" y="378"/>
                    <a:pt x="195" y="378"/>
                  </a:cubicBezTo>
                  <a:cubicBezTo>
                    <a:pt x="195" y="378"/>
                    <a:pt x="195" y="378"/>
                    <a:pt x="195" y="378"/>
                  </a:cubicBezTo>
                  <a:cubicBezTo>
                    <a:pt x="195" y="379"/>
                    <a:pt x="195" y="379"/>
                    <a:pt x="195" y="379"/>
                  </a:cubicBezTo>
                  <a:cubicBezTo>
                    <a:pt x="195" y="379"/>
                    <a:pt x="195" y="379"/>
                    <a:pt x="195" y="379"/>
                  </a:cubicBezTo>
                  <a:cubicBezTo>
                    <a:pt x="195" y="379"/>
                    <a:pt x="195" y="379"/>
                    <a:pt x="195" y="379"/>
                  </a:cubicBezTo>
                  <a:cubicBezTo>
                    <a:pt x="194" y="379"/>
                    <a:pt x="194" y="379"/>
                    <a:pt x="194" y="379"/>
                  </a:cubicBezTo>
                  <a:cubicBezTo>
                    <a:pt x="195" y="379"/>
                    <a:pt x="195" y="379"/>
                    <a:pt x="195" y="379"/>
                  </a:cubicBezTo>
                  <a:cubicBezTo>
                    <a:pt x="195" y="379"/>
                    <a:pt x="195" y="379"/>
                    <a:pt x="195" y="379"/>
                  </a:cubicBezTo>
                  <a:cubicBezTo>
                    <a:pt x="196" y="379"/>
                    <a:pt x="196" y="379"/>
                    <a:pt x="196" y="379"/>
                  </a:cubicBezTo>
                  <a:cubicBezTo>
                    <a:pt x="196" y="379"/>
                    <a:pt x="196" y="379"/>
                    <a:pt x="196" y="379"/>
                  </a:cubicBezTo>
                  <a:cubicBezTo>
                    <a:pt x="196" y="379"/>
                    <a:pt x="196" y="379"/>
                    <a:pt x="196" y="379"/>
                  </a:cubicBezTo>
                  <a:cubicBezTo>
                    <a:pt x="196" y="380"/>
                    <a:pt x="196" y="380"/>
                    <a:pt x="196" y="380"/>
                  </a:cubicBezTo>
                  <a:cubicBezTo>
                    <a:pt x="197" y="380"/>
                    <a:pt x="197" y="380"/>
                    <a:pt x="197" y="380"/>
                  </a:cubicBezTo>
                  <a:cubicBezTo>
                    <a:pt x="197" y="380"/>
                    <a:pt x="197" y="380"/>
                    <a:pt x="197" y="380"/>
                  </a:cubicBezTo>
                  <a:cubicBezTo>
                    <a:pt x="197" y="380"/>
                    <a:pt x="197" y="380"/>
                    <a:pt x="197" y="380"/>
                  </a:cubicBezTo>
                  <a:cubicBezTo>
                    <a:pt x="198" y="380"/>
                    <a:pt x="198" y="381"/>
                    <a:pt x="198" y="381"/>
                  </a:cubicBezTo>
                  <a:cubicBezTo>
                    <a:pt x="198" y="381"/>
                    <a:pt x="198" y="381"/>
                    <a:pt x="198" y="381"/>
                  </a:cubicBezTo>
                  <a:cubicBezTo>
                    <a:pt x="198" y="381"/>
                    <a:pt x="198" y="381"/>
                    <a:pt x="198" y="381"/>
                  </a:cubicBezTo>
                  <a:cubicBezTo>
                    <a:pt x="199" y="381"/>
                    <a:pt x="199" y="381"/>
                    <a:pt x="199" y="381"/>
                  </a:cubicBezTo>
                  <a:cubicBezTo>
                    <a:pt x="199" y="381"/>
                    <a:pt x="199" y="381"/>
                    <a:pt x="199" y="381"/>
                  </a:cubicBezTo>
                  <a:cubicBezTo>
                    <a:pt x="199" y="381"/>
                    <a:pt x="199" y="381"/>
                    <a:pt x="199" y="381"/>
                  </a:cubicBezTo>
                  <a:cubicBezTo>
                    <a:pt x="199" y="381"/>
                    <a:pt x="199" y="381"/>
                    <a:pt x="199" y="381"/>
                  </a:cubicBezTo>
                  <a:cubicBezTo>
                    <a:pt x="199" y="380"/>
                    <a:pt x="199" y="380"/>
                    <a:pt x="199" y="380"/>
                  </a:cubicBezTo>
                  <a:cubicBezTo>
                    <a:pt x="199" y="380"/>
                    <a:pt x="199" y="380"/>
                    <a:pt x="199" y="380"/>
                  </a:cubicBezTo>
                  <a:cubicBezTo>
                    <a:pt x="199" y="380"/>
                    <a:pt x="199" y="380"/>
                    <a:pt x="199" y="379"/>
                  </a:cubicBezTo>
                  <a:cubicBezTo>
                    <a:pt x="199" y="379"/>
                    <a:pt x="199" y="379"/>
                    <a:pt x="199" y="379"/>
                  </a:cubicBezTo>
                  <a:cubicBezTo>
                    <a:pt x="199" y="379"/>
                    <a:pt x="199" y="379"/>
                    <a:pt x="199" y="379"/>
                  </a:cubicBezTo>
                  <a:cubicBezTo>
                    <a:pt x="199" y="379"/>
                    <a:pt x="199" y="379"/>
                    <a:pt x="199" y="379"/>
                  </a:cubicBezTo>
                  <a:cubicBezTo>
                    <a:pt x="199" y="379"/>
                    <a:pt x="199" y="379"/>
                    <a:pt x="199" y="379"/>
                  </a:cubicBezTo>
                  <a:cubicBezTo>
                    <a:pt x="199" y="379"/>
                    <a:pt x="199" y="379"/>
                    <a:pt x="199" y="379"/>
                  </a:cubicBezTo>
                  <a:cubicBezTo>
                    <a:pt x="198" y="378"/>
                    <a:pt x="198" y="378"/>
                    <a:pt x="198" y="378"/>
                  </a:cubicBezTo>
                  <a:cubicBezTo>
                    <a:pt x="198" y="378"/>
                    <a:pt x="198" y="378"/>
                    <a:pt x="198" y="378"/>
                  </a:cubicBezTo>
                  <a:cubicBezTo>
                    <a:pt x="198" y="378"/>
                    <a:pt x="198" y="378"/>
                    <a:pt x="198" y="378"/>
                  </a:cubicBezTo>
                  <a:cubicBezTo>
                    <a:pt x="198" y="378"/>
                    <a:pt x="198" y="378"/>
                    <a:pt x="198" y="378"/>
                  </a:cubicBezTo>
                  <a:cubicBezTo>
                    <a:pt x="197" y="378"/>
                    <a:pt x="197" y="378"/>
                    <a:pt x="197" y="378"/>
                  </a:cubicBezTo>
                  <a:cubicBezTo>
                    <a:pt x="197" y="377"/>
                    <a:pt x="197" y="377"/>
                    <a:pt x="197" y="377"/>
                  </a:cubicBezTo>
                  <a:cubicBezTo>
                    <a:pt x="198" y="377"/>
                    <a:pt x="198" y="377"/>
                    <a:pt x="198" y="377"/>
                  </a:cubicBezTo>
                  <a:cubicBezTo>
                    <a:pt x="199" y="378"/>
                    <a:pt x="199" y="378"/>
                    <a:pt x="199" y="378"/>
                  </a:cubicBezTo>
                  <a:cubicBezTo>
                    <a:pt x="199" y="378"/>
                    <a:pt x="199" y="378"/>
                    <a:pt x="199" y="378"/>
                  </a:cubicBezTo>
                  <a:cubicBezTo>
                    <a:pt x="198" y="377"/>
                    <a:pt x="198" y="377"/>
                    <a:pt x="198" y="377"/>
                  </a:cubicBezTo>
                  <a:cubicBezTo>
                    <a:pt x="198" y="377"/>
                    <a:pt x="198" y="377"/>
                    <a:pt x="198" y="377"/>
                  </a:cubicBezTo>
                  <a:cubicBezTo>
                    <a:pt x="198" y="377"/>
                    <a:pt x="198" y="377"/>
                    <a:pt x="198" y="377"/>
                  </a:cubicBezTo>
                  <a:cubicBezTo>
                    <a:pt x="198" y="377"/>
                    <a:pt x="198" y="377"/>
                    <a:pt x="198" y="377"/>
                  </a:cubicBezTo>
                  <a:cubicBezTo>
                    <a:pt x="197" y="376"/>
                    <a:pt x="197" y="376"/>
                    <a:pt x="197" y="376"/>
                  </a:cubicBezTo>
                  <a:cubicBezTo>
                    <a:pt x="197" y="375"/>
                    <a:pt x="197" y="375"/>
                    <a:pt x="197" y="375"/>
                  </a:cubicBezTo>
                  <a:cubicBezTo>
                    <a:pt x="197" y="375"/>
                    <a:pt x="197" y="375"/>
                    <a:pt x="197" y="375"/>
                  </a:cubicBezTo>
                  <a:cubicBezTo>
                    <a:pt x="197" y="374"/>
                    <a:pt x="197" y="374"/>
                    <a:pt x="197" y="374"/>
                  </a:cubicBezTo>
                  <a:cubicBezTo>
                    <a:pt x="197" y="374"/>
                    <a:pt x="197" y="374"/>
                    <a:pt x="197" y="374"/>
                  </a:cubicBezTo>
                  <a:cubicBezTo>
                    <a:pt x="197" y="374"/>
                    <a:pt x="197" y="374"/>
                    <a:pt x="197" y="374"/>
                  </a:cubicBezTo>
                  <a:cubicBezTo>
                    <a:pt x="197" y="374"/>
                    <a:pt x="197" y="374"/>
                    <a:pt x="197" y="374"/>
                  </a:cubicBezTo>
                  <a:cubicBezTo>
                    <a:pt x="197" y="373"/>
                    <a:pt x="197" y="373"/>
                    <a:pt x="197" y="373"/>
                  </a:cubicBezTo>
                  <a:cubicBezTo>
                    <a:pt x="198" y="373"/>
                    <a:pt x="198" y="373"/>
                    <a:pt x="198" y="373"/>
                  </a:cubicBezTo>
                  <a:cubicBezTo>
                    <a:pt x="198" y="373"/>
                    <a:pt x="198" y="373"/>
                    <a:pt x="198" y="373"/>
                  </a:cubicBezTo>
                  <a:cubicBezTo>
                    <a:pt x="198" y="373"/>
                    <a:pt x="198" y="373"/>
                    <a:pt x="198" y="373"/>
                  </a:cubicBezTo>
                  <a:cubicBezTo>
                    <a:pt x="197" y="373"/>
                    <a:pt x="197" y="373"/>
                    <a:pt x="197" y="373"/>
                  </a:cubicBezTo>
                  <a:cubicBezTo>
                    <a:pt x="197" y="373"/>
                    <a:pt x="197" y="373"/>
                    <a:pt x="197" y="373"/>
                  </a:cubicBezTo>
                  <a:cubicBezTo>
                    <a:pt x="198" y="372"/>
                    <a:pt x="198" y="372"/>
                    <a:pt x="198" y="372"/>
                  </a:cubicBezTo>
                  <a:cubicBezTo>
                    <a:pt x="198" y="371"/>
                    <a:pt x="198" y="371"/>
                    <a:pt x="198" y="371"/>
                  </a:cubicBezTo>
                  <a:cubicBezTo>
                    <a:pt x="197" y="371"/>
                    <a:pt x="197" y="371"/>
                    <a:pt x="197" y="371"/>
                  </a:cubicBezTo>
                  <a:cubicBezTo>
                    <a:pt x="198" y="371"/>
                    <a:pt x="198" y="371"/>
                    <a:pt x="198" y="371"/>
                  </a:cubicBezTo>
                  <a:cubicBezTo>
                    <a:pt x="198" y="371"/>
                    <a:pt x="198" y="371"/>
                    <a:pt x="198" y="371"/>
                  </a:cubicBezTo>
                  <a:cubicBezTo>
                    <a:pt x="198" y="371"/>
                    <a:pt x="198" y="371"/>
                    <a:pt x="198" y="371"/>
                  </a:cubicBezTo>
                  <a:cubicBezTo>
                    <a:pt x="199" y="371"/>
                    <a:pt x="199" y="371"/>
                    <a:pt x="199" y="371"/>
                  </a:cubicBezTo>
                  <a:cubicBezTo>
                    <a:pt x="199" y="371"/>
                    <a:pt x="199" y="371"/>
                    <a:pt x="199" y="371"/>
                  </a:cubicBezTo>
                  <a:cubicBezTo>
                    <a:pt x="199" y="371"/>
                    <a:pt x="199" y="371"/>
                    <a:pt x="199" y="371"/>
                  </a:cubicBezTo>
                  <a:cubicBezTo>
                    <a:pt x="199" y="370"/>
                    <a:pt x="199" y="370"/>
                    <a:pt x="199" y="370"/>
                  </a:cubicBezTo>
                  <a:cubicBezTo>
                    <a:pt x="199" y="370"/>
                    <a:pt x="199" y="370"/>
                    <a:pt x="199" y="370"/>
                  </a:cubicBezTo>
                  <a:cubicBezTo>
                    <a:pt x="199" y="370"/>
                    <a:pt x="199" y="370"/>
                    <a:pt x="199" y="370"/>
                  </a:cubicBezTo>
                  <a:cubicBezTo>
                    <a:pt x="199" y="371"/>
                    <a:pt x="199" y="371"/>
                    <a:pt x="199" y="371"/>
                  </a:cubicBezTo>
                  <a:cubicBezTo>
                    <a:pt x="199" y="371"/>
                    <a:pt x="199" y="371"/>
                    <a:pt x="199" y="371"/>
                  </a:cubicBezTo>
                  <a:cubicBezTo>
                    <a:pt x="200" y="372"/>
                    <a:pt x="200" y="372"/>
                    <a:pt x="200" y="372"/>
                  </a:cubicBezTo>
                  <a:cubicBezTo>
                    <a:pt x="200" y="371"/>
                    <a:pt x="200" y="371"/>
                    <a:pt x="200" y="371"/>
                  </a:cubicBezTo>
                  <a:cubicBezTo>
                    <a:pt x="200" y="371"/>
                    <a:pt x="200" y="371"/>
                    <a:pt x="200" y="371"/>
                  </a:cubicBezTo>
                  <a:cubicBezTo>
                    <a:pt x="200" y="372"/>
                    <a:pt x="200" y="372"/>
                    <a:pt x="200" y="372"/>
                  </a:cubicBezTo>
                  <a:cubicBezTo>
                    <a:pt x="200" y="372"/>
                    <a:pt x="200" y="372"/>
                    <a:pt x="200" y="372"/>
                  </a:cubicBezTo>
                  <a:cubicBezTo>
                    <a:pt x="200" y="373"/>
                    <a:pt x="200" y="373"/>
                    <a:pt x="200" y="373"/>
                  </a:cubicBezTo>
                  <a:cubicBezTo>
                    <a:pt x="200" y="373"/>
                    <a:pt x="200" y="373"/>
                    <a:pt x="200" y="373"/>
                  </a:cubicBezTo>
                  <a:cubicBezTo>
                    <a:pt x="200" y="374"/>
                    <a:pt x="200" y="374"/>
                    <a:pt x="200" y="374"/>
                  </a:cubicBezTo>
                  <a:cubicBezTo>
                    <a:pt x="200" y="374"/>
                    <a:pt x="200" y="374"/>
                    <a:pt x="200" y="374"/>
                  </a:cubicBezTo>
                  <a:cubicBezTo>
                    <a:pt x="200" y="375"/>
                    <a:pt x="200" y="375"/>
                    <a:pt x="200" y="375"/>
                  </a:cubicBezTo>
                  <a:cubicBezTo>
                    <a:pt x="200" y="375"/>
                    <a:pt x="200" y="375"/>
                    <a:pt x="200" y="375"/>
                  </a:cubicBezTo>
                  <a:cubicBezTo>
                    <a:pt x="200" y="377"/>
                    <a:pt x="200" y="377"/>
                    <a:pt x="200" y="377"/>
                  </a:cubicBezTo>
                  <a:cubicBezTo>
                    <a:pt x="200" y="377"/>
                    <a:pt x="200" y="377"/>
                    <a:pt x="200" y="377"/>
                  </a:cubicBezTo>
                  <a:cubicBezTo>
                    <a:pt x="201" y="378"/>
                    <a:pt x="201" y="378"/>
                    <a:pt x="201" y="378"/>
                  </a:cubicBezTo>
                  <a:cubicBezTo>
                    <a:pt x="201" y="378"/>
                    <a:pt x="201" y="378"/>
                    <a:pt x="201" y="378"/>
                  </a:cubicBezTo>
                  <a:cubicBezTo>
                    <a:pt x="201" y="378"/>
                    <a:pt x="201" y="378"/>
                    <a:pt x="201" y="378"/>
                  </a:cubicBezTo>
                  <a:cubicBezTo>
                    <a:pt x="201" y="378"/>
                    <a:pt x="201" y="378"/>
                    <a:pt x="201" y="378"/>
                  </a:cubicBezTo>
                  <a:cubicBezTo>
                    <a:pt x="201" y="379"/>
                    <a:pt x="201" y="379"/>
                    <a:pt x="201" y="379"/>
                  </a:cubicBezTo>
                  <a:cubicBezTo>
                    <a:pt x="201" y="379"/>
                    <a:pt x="201" y="379"/>
                    <a:pt x="201" y="379"/>
                  </a:cubicBezTo>
                  <a:cubicBezTo>
                    <a:pt x="202" y="379"/>
                    <a:pt x="202" y="379"/>
                    <a:pt x="202" y="379"/>
                  </a:cubicBezTo>
                  <a:cubicBezTo>
                    <a:pt x="202" y="380"/>
                    <a:pt x="202" y="380"/>
                    <a:pt x="202" y="380"/>
                  </a:cubicBezTo>
                  <a:cubicBezTo>
                    <a:pt x="202" y="380"/>
                    <a:pt x="202" y="380"/>
                    <a:pt x="202" y="380"/>
                  </a:cubicBezTo>
                  <a:cubicBezTo>
                    <a:pt x="202" y="381"/>
                    <a:pt x="202" y="381"/>
                    <a:pt x="202" y="381"/>
                  </a:cubicBezTo>
                  <a:cubicBezTo>
                    <a:pt x="202" y="380"/>
                    <a:pt x="202" y="380"/>
                    <a:pt x="202" y="380"/>
                  </a:cubicBezTo>
                  <a:cubicBezTo>
                    <a:pt x="202" y="380"/>
                    <a:pt x="202" y="380"/>
                    <a:pt x="202" y="380"/>
                  </a:cubicBezTo>
                  <a:cubicBezTo>
                    <a:pt x="202" y="380"/>
                    <a:pt x="202" y="380"/>
                    <a:pt x="202" y="380"/>
                  </a:cubicBezTo>
                  <a:cubicBezTo>
                    <a:pt x="202" y="380"/>
                    <a:pt x="202" y="380"/>
                    <a:pt x="202" y="380"/>
                  </a:cubicBezTo>
                  <a:cubicBezTo>
                    <a:pt x="203" y="380"/>
                    <a:pt x="203" y="380"/>
                    <a:pt x="203" y="380"/>
                  </a:cubicBezTo>
                  <a:cubicBezTo>
                    <a:pt x="203" y="380"/>
                    <a:pt x="203" y="380"/>
                    <a:pt x="203" y="380"/>
                  </a:cubicBezTo>
                  <a:cubicBezTo>
                    <a:pt x="203" y="380"/>
                    <a:pt x="203" y="380"/>
                    <a:pt x="203" y="380"/>
                  </a:cubicBezTo>
                  <a:cubicBezTo>
                    <a:pt x="203" y="380"/>
                    <a:pt x="203" y="380"/>
                    <a:pt x="203" y="380"/>
                  </a:cubicBezTo>
                  <a:cubicBezTo>
                    <a:pt x="203" y="380"/>
                    <a:pt x="203" y="380"/>
                    <a:pt x="203" y="380"/>
                  </a:cubicBezTo>
                  <a:cubicBezTo>
                    <a:pt x="203" y="380"/>
                    <a:pt x="203" y="380"/>
                    <a:pt x="203" y="380"/>
                  </a:cubicBezTo>
                  <a:cubicBezTo>
                    <a:pt x="203" y="380"/>
                    <a:pt x="203" y="380"/>
                    <a:pt x="203" y="380"/>
                  </a:cubicBezTo>
                  <a:cubicBezTo>
                    <a:pt x="203" y="380"/>
                    <a:pt x="203" y="380"/>
                    <a:pt x="203" y="380"/>
                  </a:cubicBezTo>
                  <a:cubicBezTo>
                    <a:pt x="203" y="380"/>
                    <a:pt x="203" y="380"/>
                    <a:pt x="203" y="380"/>
                  </a:cubicBezTo>
                  <a:cubicBezTo>
                    <a:pt x="203" y="379"/>
                    <a:pt x="203" y="379"/>
                    <a:pt x="203" y="379"/>
                  </a:cubicBezTo>
                  <a:cubicBezTo>
                    <a:pt x="203" y="379"/>
                    <a:pt x="203" y="379"/>
                    <a:pt x="203" y="379"/>
                  </a:cubicBezTo>
                  <a:cubicBezTo>
                    <a:pt x="201" y="378"/>
                    <a:pt x="201" y="378"/>
                    <a:pt x="201" y="378"/>
                  </a:cubicBezTo>
                  <a:cubicBezTo>
                    <a:pt x="201" y="378"/>
                    <a:pt x="201" y="378"/>
                    <a:pt x="201" y="378"/>
                  </a:cubicBezTo>
                  <a:cubicBezTo>
                    <a:pt x="201" y="378"/>
                    <a:pt x="201" y="378"/>
                    <a:pt x="201" y="378"/>
                  </a:cubicBezTo>
                  <a:cubicBezTo>
                    <a:pt x="201" y="377"/>
                    <a:pt x="201" y="377"/>
                    <a:pt x="201" y="377"/>
                  </a:cubicBezTo>
                  <a:cubicBezTo>
                    <a:pt x="201" y="377"/>
                    <a:pt x="201" y="377"/>
                    <a:pt x="201" y="377"/>
                  </a:cubicBezTo>
                  <a:cubicBezTo>
                    <a:pt x="201" y="376"/>
                    <a:pt x="201" y="376"/>
                    <a:pt x="201" y="376"/>
                  </a:cubicBezTo>
                  <a:cubicBezTo>
                    <a:pt x="201" y="376"/>
                    <a:pt x="201" y="376"/>
                    <a:pt x="201" y="376"/>
                  </a:cubicBezTo>
                  <a:cubicBezTo>
                    <a:pt x="202" y="377"/>
                    <a:pt x="202" y="377"/>
                    <a:pt x="202" y="377"/>
                  </a:cubicBezTo>
                  <a:cubicBezTo>
                    <a:pt x="202" y="377"/>
                    <a:pt x="202" y="377"/>
                    <a:pt x="202" y="377"/>
                  </a:cubicBezTo>
                  <a:cubicBezTo>
                    <a:pt x="202" y="377"/>
                    <a:pt x="202" y="377"/>
                    <a:pt x="202" y="377"/>
                  </a:cubicBezTo>
                  <a:cubicBezTo>
                    <a:pt x="202" y="377"/>
                    <a:pt x="202" y="377"/>
                    <a:pt x="202" y="377"/>
                  </a:cubicBezTo>
                  <a:cubicBezTo>
                    <a:pt x="202" y="377"/>
                    <a:pt x="202" y="377"/>
                    <a:pt x="202" y="377"/>
                  </a:cubicBezTo>
                  <a:cubicBezTo>
                    <a:pt x="202" y="377"/>
                    <a:pt x="202" y="377"/>
                    <a:pt x="202" y="377"/>
                  </a:cubicBezTo>
                  <a:cubicBezTo>
                    <a:pt x="203" y="378"/>
                    <a:pt x="203" y="378"/>
                    <a:pt x="203" y="378"/>
                  </a:cubicBezTo>
                  <a:cubicBezTo>
                    <a:pt x="203" y="378"/>
                    <a:pt x="203" y="378"/>
                    <a:pt x="203" y="378"/>
                  </a:cubicBezTo>
                  <a:cubicBezTo>
                    <a:pt x="204" y="379"/>
                    <a:pt x="204" y="379"/>
                    <a:pt x="204" y="379"/>
                  </a:cubicBezTo>
                  <a:cubicBezTo>
                    <a:pt x="204" y="379"/>
                    <a:pt x="204" y="379"/>
                    <a:pt x="204" y="379"/>
                  </a:cubicBezTo>
                  <a:cubicBezTo>
                    <a:pt x="204" y="379"/>
                    <a:pt x="204" y="379"/>
                    <a:pt x="205" y="379"/>
                  </a:cubicBezTo>
                  <a:cubicBezTo>
                    <a:pt x="205" y="379"/>
                    <a:pt x="205" y="379"/>
                    <a:pt x="205" y="379"/>
                  </a:cubicBezTo>
                  <a:cubicBezTo>
                    <a:pt x="205" y="379"/>
                    <a:pt x="205" y="379"/>
                    <a:pt x="205" y="379"/>
                  </a:cubicBezTo>
                  <a:cubicBezTo>
                    <a:pt x="205" y="378"/>
                    <a:pt x="205" y="378"/>
                    <a:pt x="205" y="378"/>
                  </a:cubicBezTo>
                  <a:cubicBezTo>
                    <a:pt x="204" y="378"/>
                    <a:pt x="204" y="377"/>
                    <a:pt x="204" y="376"/>
                  </a:cubicBezTo>
                  <a:cubicBezTo>
                    <a:pt x="203" y="377"/>
                    <a:pt x="203" y="377"/>
                    <a:pt x="203" y="377"/>
                  </a:cubicBezTo>
                  <a:cubicBezTo>
                    <a:pt x="203" y="376"/>
                    <a:pt x="203" y="376"/>
                    <a:pt x="203" y="376"/>
                  </a:cubicBezTo>
                  <a:cubicBezTo>
                    <a:pt x="204" y="376"/>
                    <a:pt x="204" y="376"/>
                    <a:pt x="204" y="376"/>
                  </a:cubicBezTo>
                  <a:cubicBezTo>
                    <a:pt x="204" y="376"/>
                    <a:pt x="204" y="376"/>
                    <a:pt x="204" y="376"/>
                  </a:cubicBezTo>
                  <a:cubicBezTo>
                    <a:pt x="204" y="376"/>
                    <a:pt x="204" y="376"/>
                    <a:pt x="204" y="376"/>
                  </a:cubicBezTo>
                  <a:cubicBezTo>
                    <a:pt x="204" y="376"/>
                    <a:pt x="204" y="376"/>
                    <a:pt x="204" y="376"/>
                  </a:cubicBezTo>
                  <a:cubicBezTo>
                    <a:pt x="203" y="376"/>
                    <a:pt x="203" y="375"/>
                    <a:pt x="203" y="375"/>
                  </a:cubicBezTo>
                  <a:cubicBezTo>
                    <a:pt x="203" y="375"/>
                    <a:pt x="203" y="375"/>
                    <a:pt x="203" y="375"/>
                  </a:cubicBezTo>
                  <a:cubicBezTo>
                    <a:pt x="203" y="374"/>
                    <a:pt x="203" y="374"/>
                    <a:pt x="203" y="374"/>
                  </a:cubicBezTo>
                  <a:cubicBezTo>
                    <a:pt x="203" y="374"/>
                    <a:pt x="203" y="374"/>
                    <a:pt x="203" y="374"/>
                  </a:cubicBezTo>
                  <a:cubicBezTo>
                    <a:pt x="202" y="374"/>
                    <a:pt x="202" y="374"/>
                    <a:pt x="202" y="374"/>
                  </a:cubicBezTo>
                  <a:cubicBezTo>
                    <a:pt x="202" y="374"/>
                    <a:pt x="202" y="374"/>
                    <a:pt x="202" y="374"/>
                  </a:cubicBezTo>
                  <a:cubicBezTo>
                    <a:pt x="202" y="374"/>
                    <a:pt x="202" y="374"/>
                    <a:pt x="202" y="374"/>
                  </a:cubicBezTo>
                  <a:cubicBezTo>
                    <a:pt x="202" y="374"/>
                    <a:pt x="202" y="374"/>
                    <a:pt x="202" y="374"/>
                  </a:cubicBezTo>
                  <a:cubicBezTo>
                    <a:pt x="202" y="374"/>
                    <a:pt x="202" y="374"/>
                    <a:pt x="202" y="374"/>
                  </a:cubicBezTo>
                  <a:cubicBezTo>
                    <a:pt x="201" y="373"/>
                    <a:pt x="201" y="373"/>
                    <a:pt x="201" y="373"/>
                  </a:cubicBezTo>
                  <a:cubicBezTo>
                    <a:pt x="201" y="373"/>
                    <a:pt x="201" y="373"/>
                    <a:pt x="201" y="373"/>
                  </a:cubicBezTo>
                  <a:cubicBezTo>
                    <a:pt x="201" y="373"/>
                    <a:pt x="201" y="373"/>
                    <a:pt x="201" y="373"/>
                  </a:cubicBezTo>
                  <a:cubicBezTo>
                    <a:pt x="201" y="373"/>
                    <a:pt x="201" y="373"/>
                    <a:pt x="201" y="373"/>
                  </a:cubicBezTo>
                  <a:cubicBezTo>
                    <a:pt x="201" y="373"/>
                    <a:pt x="201" y="373"/>
                    <a:pt x="201" y="373"/>
                  </a:cubicBezTo>
                  <a:cubicBezTo>
                    <a:pt x="201" y="372"/>
                    <a:pt x="201" y="372"/>
                    <a:pt x="201" y="372"/>
                  </a:cubicBezTo>
                  <a:cubicBezTo>
                    <a:pt x="201" y="372"/>
                    <a:pt x="201" y="372"/>
                    <a:pt x="201" y="372"/>
                  </a:cubicBezTo>
                  <a:cubicBezTo>
                    <a:pt x="201" y="372"/>
                    <a:pt x="201" y="372"/>
                    <a:pt x="201" y="372"/>
                  </a:cubicBezTo>
                  <a:cubicBezTo>
                    <a:pt x="201" y="372"/>
                    <a:pt x="201" y="372"/>
                    <a:pt x="201" y="372"/>
                  </a:cubicBezTo>
                  <a:cubicBezTo>
                    <a:pt x="201" y="371"/>
                    <a:pt x="201" y="371"/>
                    <a:pt x="201" y="371"/>
                  </a:cubicBezTo>
                  <a:cubicBezTo>
                    <a:pt x="200" y="370"/>
                    <a:pt x="200" y="370"/>
                    <a:pt x="200" y="370"/>
                  </a:cubicBezTo>
                  <a:cubicBezTo>
                    <a:pt x="200" y="370"/>
                    <a:pt x="200" y="370"/>
                    <a:pt x="200" y="370"/>
                  </a:cubicBezTo>
                  <a:cubicBezTo>
                    <a:pt x="200" y="370"/>
                    <a:pt x="200" y="370"/>
                    <a:pt x="200" y="370"/>
                  </a:cubicBezTo>
                  <a:cubicBezTo>
                    <a:pt x="201" y="371"/>
                    <a:pt x="201" y="371"/>
                    <a:pt x="202" y="371"/>
                  </a:cubicBezTo>
                  <a:cubicBezTo>
                    <a:pt x="202" y="371"/>
                    <a:pt x="202" y="371"/>
                    <a:pt x="202" y="371"/>
                  </a:cubicBezTo>
                  <a:cubicBezTo>
                    <a:pt x="202" y="370"/>
                    <a:pt x="202" y="370"/>
                    <a:pt x="202" y="370"/>
                  </a:cubicBezTo>
                  <a:cubicBezTo>
                    <a:pt x="202" y="370"/>
                    <a:pt x="202" y="370"/>
                    <a:pt x="202" y="370"/>
                  </a:cubicBezTo>
                  <a:cubicBezTo>
                    <a:pt x="202" y="371"/>
                    <a:pt x="202" y="371"/>
                    <a:pt x="202" y="371"/>
                  </a:cubicBezTo>
                  <a:cubicBezTo>
                    <a:pt x="203" y="371"/>
                    <a:pt x="203" y="371"/>
                    <a:pt x="203" y="371"/>
                  </a:cubicBezTo>
                  <a:cubicBezTo>
                    <a:pt x="202" y="371"/>
                    <a:pt x="202" y="371"/>
                    <a:pt x="202" y="371"/>
                  </a:cubicBezTo>
                  <a:cubicBezTo>
                    <a:pt x="203" y="371"/>
                    <a:pt x="203" y="371"/>
                    <a:pt x="203" y="371"/>
                  </a:cubicBezTo>
                  <a:cubicBezTo>
                    <a:pt x="203" y="371"/>
                    <a:pt x="203" y="371"/>
                    <a:pt x="203" y="371"/>
                  </a:cubicBezTo>
                  <a:cubicBezTo>
                    <a:pt x="203" y="371"/>
                    <a:pt x="203" y="371"/>
                    <a:pt x="203" y="371"/>
                  </a:cubicBezTo>
                  <a:cubicBezTo>
                    <a:pt x="203" y="371"/>
                    <a:pt x="203" y="371"/>
                    <a:pt x="203" y="371"/>
                  </a:cubicBezTo>
                  <a:cubicBezTo>
                    <a:pt x="204" y="371"/>
                    <a:pt x="204" y="372"/>
                    <a:pt x="204" y="372"/>
                  </a:cubicBezTo>
                  <a:cubicBezTo>
                    <a:pt x="205" y="372"/>
                    <a:pt x="204" y="372"/>
                    <a:pt x="205" y="372"/>
                  </a:cubicBezTo>
                  <a:cubicBezTo>
                    <a:pt x="205" y="372"/>
                    <a:pt x="205" y="372"/>
                    <a:pt x="205" y="372"/>
                  </a:cubicBezTo>
                  <a:cubicBezTo>
                    <a:pt x="205" y="372"/>
                    <a:pt x="205" y="372"/>
                    <a:pt x="205" y="372"/>
                  </a:cubicBezTo>
                  <a:cubicBezTo>
                    <a:pt x="205" y="373"/>
                    <a:pt x="205" y="373"/>
                    <a:pt x="205" y="373"/>
                  </a:cubicBezTo>
                  <a:cubicBezTo>
                    <a:pt x="205" y="373"/>
                    <a:pt x="205" y="373"/>
                    <a:pt x="205" y="373"/>
                  </a:cubicBezTo>
                  <a:cubicBezTo>
                    <a:pt x="206" y="373"/>
                    <a:pt x="206" y="373"/>
                    <a:pt x="206" y="373"/>
                  </a:cubicBezTo>
                  <a:cubicBezTo>
                    <a:pt x="206" y="373"/>
                    <a:pt x="206" y="373"/>
                    <a:pt x="206" y="373"/>
                  </a:cubicBezTo>
                  <a:cubicBezTo>
                    <a:pt x="206" y="373"/>
                    <a:pt x="206" y="373"/>
                    <a:pt x="206" y="373"/>
                  </a:cubicBezTo>
                  <a:cubicBezTo>
                    <a:pt x="206" y="373"/>
                    <a:pt x="206" y="373"/>
                    <a:pt x="206" y="373"/>
                  </a:cubicBezTo>
                  <a:cubicBezTo>
                    <a:pt x="207" y="373"/>
                    <a:pt x="207" y="373"/>
                    <a:pt x="207" y="373"/>
                  </a:cubicBezTo>
                  <a:cubicBezTo>
                    <a:pt x="207" y="374"/>
                    <a:pt x="207" y="374"/>
                    <a:pt x="207" y="374"/>
                  </a:cubicBezTo>
                  <a:cubicBezTo>
                    <a:pt x="207" y="373"/>
                    <a:pt x="207" y="373"/>
                    <a:pt x="207" y="373"/>
                  </a:cubicBezTo>
                  <a:cubicBezTo>
                    <a:pt x="207" y="373"/>
                    <a:pt x="207" y="373"/>
                    <a:pt x="207" y="373"/>
                  </a:cubicBezTo>
                  <a:cubicBezTo>
                    <a:pt x="208" y="373"/>
                    <a:pt x="209" y="374"/>
                    <a:pt x="209" y="374"/>
                  </a:cubicBezTo>
                  <a:cubicBezTo>
                    <a:pt x="209" y="374"/>
                    <a:pt x="209" y="374"/>
                    <a:pt x="209" y="374"/>
                  </a:cubicBezTo>
                  <a:cubicBezTo>
                    <a:pt x="210" y="375"/>
                    <a:pt x="210" y="374"/>
                    <a:pt x="210" y="375"/>
                  </a:cubicBezTo>
                  <a:cubicBezTo>
                    <a:pt x="210" y="375"/>
                    <a:pt x="210" y="375"/>
                    <a:pt x="210" y="375"/>
                  </a:cubicBezTo>
                  <a:cubicBezTo>
                    <a:pt x="210" y="375"/>
                    <a:pt x="210" y="375"/>
                    <a:pt x="210" y="375"/>
                  </a:cubicBezTo>
                  <a:cubicBezTo>
                    <a:pt x="210" y="375"/>
                    <a:pt x="210" y="375"/>
                    <a:pt x="210" y="375"/>
                  </a:cubicBezTo>
                  <a:cubicBezTo>
                    <a:pt x="211" y="375"/>
                    <a:pt x="211" y="375"/>
                    <a:pt x="211" y="375"/>
                  </a:cubicBezTo>
                  <a:cubicBezTo>
                    <a:pt x="211" y="376"/>
                    <a:pt x="211" y="376"/>
                    <a:pt x="211" y="376"/>
                  </a:cubicBezTo>
                  <a:cubicBezTo>
                    <a:pt x="211" y="376"/>
                    <a:pt x="211" y="376"/>
                    <a:pt x="211" y="376"/>
                  </a:cubicBezTo>
                  <a:cubicBezTo>
                    <a:pt x="211" y="376"/>
                    <a:pt x="211" y="376"/>
                    <a:pt x="211" y="376"/>
                  </a:cubicBezTo>
                  <a:cubicBezTo>
                    <a:pt x="211" y="376"/>
                    <a:pt x="211" y="376"/>
                    <a:pt x="211" y="376"/>
                  </a:cubicBezTo>
                  <a:cubicBezTo>
                    <a:pt x="211" y="376"/>
                    <a:pt x="211" y="376"/>
                    <a:pt x="211" y="376"/>
                  </a:cubicBezTo>
                  <a:cubicBezTo>
                    <a:pt x="211" y="376"/>
                    <a:pt x="211" y="376"/>
                    <a:pt x="211" y="376"/>
                  </a:cubicBezTo>
                  <a:cubicBezTo>
                    <a:pt x="212" y="376"/>
                    <a:pt x="212" y="376"/>
                    <a:pt x="212" y="377"/>
                  </a:cubicBezTo>
                  <a:cubicBezTo>
                    <a:pt x="212" y="377"/>
                    <a:pt x="212" y="377"/>
                    <a:pt x="212" y="377"/>
                  </a:cubicBezTo>
                  <a:cubicBezTo>
                    <a:pt x="212" y="377"/>
                    <a:pt x="212" y="377"/>
                    <a:pt x="212" y="377"/>
                  </a:cubicBezTo>
                  <a:cubicBezTo>
                    <a:pt x="212" y="377"/>
                    <a:pt x="212" y="377"/>
                    <a:pt x="212" y="377"/>
                  </a:cubicBezTo>
                  <a:cubicBezTo>
                    <a:pt x="212" y="377"/>
                    <a:pt x="212" y="377"/>
                    <a:pt x="212" y="377"/>
                  </a:cubicBezTo>
                  <a:cubicBezTo>
                    <a:pt x="213" y="377"/>
                    <a:pt x="213" y="377"/>
                    <a:pt x="213" y="377"/>
                  </a:cubicBezTo>
                  <a:cubicBezTo>
                    <a:pt x="213" y="377"/>
                    <a:pt x="213" y="377"/>
                    <a:pt x="213" y="377"/>
                  </a:cubicBezTo>
                  <a:cubicBezTo>
                    <a:pt x="213" y="377"/>
                    <a:pt x="213" y="377"/>
                    <a:pt x="213" y="377"/>
                  </a:cubicBezTo>
                  <a:cubicBezTo>
                    <a:pt x="213" y="378"/>
                    <a:pt x="213" y="378"/>
                    <a:pt x="213" y="378"/>
                  </a:cubicBezTo>
                  <a:cubicBezTo>
                    <a:pt x="214" y="378"/>
                    <a:pt x="214" y="378"/>
                    <a:pt x="214" y="378"/>
                  </a:cubicBezTo>
                  <a:cubicBezTo>
                    <a:pt x="214" y="378"/>
                    <a:pt x="214" y="378"/>
                    <a:pt x="214" y="378"/>
                  </a:cubicBezTo>
                  <a:cubicBezTo>
                    <a:pt x="214" y="378"/>
                    <a:pt x="214" y="378"/>
                    <a:pt x="214" y="378"/>
                  </a:cubicBezTo>
                  <a:cubicBezTo>
                    <a:pt x="214" y="379"/>
                    <a:pt x="214" y="379"/>
                    <a:pt x="214" y="379"/>
                  </a:cubicBezTo>
                  <a:cubicBezTo>
                    <a:pt x="214" y="380"/>
                    <a:pt x="214" y="380"/>
                    <a:pt x="214" y="380"/>
                  </a:cubicBezTo>
                  <a:cubicBezTo>
                    <a:pt x="214" y="380"/>
                    <a:pt x="214" y="380"/>
                    <a:pt x="214" y="380"/>
                  </a:cubicBezTo>
                  <a:cubicBezTo>
                    <a:pt x="214" y="380"/>
                    <a:pt x="214" y="380"/>
                    <a:pt x="214" y="380"/>
                  </a:cubicBezTo>
                  <a:cubicBezTo>
                    <a:pt x="214" y="380"/>
                    <a:pt x="214" y="380"/>
                    <a:pt x="214" y="380"/>
                  </a:cubicBezTo>
                  <a:cubicBezTo>
                    <a:pt x="214" y="380"/>
                    <a:pt x="214" y="380"/>
                    <a:pt x="214" y="380"/>
                  </a:cubicBezTo>
                  <a:cubicBezTo>
                    <a:pt x="215" y="379"/>
                    <a:pt x="215" y="379"/>
                    <a:pt x="215" y="379"/>
                  </a:cubicBezTo>
                  <a:cubicBezTo>
                    <a:pt x="215" y="379"/>
                    <a:pt x="215" y="379"/>
                    <a:pt x="215" y="379"/>
                  </a:cubicBezTo>
                  <a:cubicBezTo>
                    <a:pt x="215" y="378"/>
                    <a:pt x="215" y="378"/>
                    <a:pt x="216" y="378"/>
                  </a:cubicBezTo>
                  <a:cubicBezTo>
                    <a:pt x="216" y="378"/>
                    <a:pt x="216" y="378"/>
                    <a:pt x="216" y="378"/>
                  </a:cubicBezTo>
                  <a:cubicBezTo>
                    <a:pt x="216" y="379"/>
                    <a:pt x="216" y="379"/>
                    <a:pt x="216" y="379"/>
                  </a:cubicBezTo>
                  <a:cubicBezTo>
                    <a:pt x="217" y="379"/>
                    <a:pt x="217" y="379"/>
                    <a:pt x="217" y="379"/>
                  </a:cubicBezTo>
                  <a:cubicBezTo>
                    <a:pt x="217" y="379"/>
                    <a:pt x="217" y="379"/>
                    <a:pt x="217" y="379"/>
                  </a:cubicBezTo>
                  <a:cubicBezTo>
                    <a:pt x="217" y="379"/>
                    <a:pt x="217" y="379"/>
                    <a:pt x="217" y="379"/>
                  </a:cubicBezTo>
                  <a:cubicBezTo>
                    <a:pt x="218" y="379"/>
                    <a:pt x="218" y="379"/>
                    <a:pt x="218" y="379"/>
                  </a:cubicBezTo>
                  <a:cubicBezTo>
                    <a:pt x="219" y="379"/>
                    <a:pt x="219" y="379"/>
                    <a:pt x="219" y="379"/>
                  </a:cubicBezTo>
                  <a:cubicBezTo>
                    <a:pt x="219" y="379"/>
                    <a:pt x="219" y="379"/>
                    <a:pt x="219" y="379"/>
                  </a:cubicBezTo>
                  <a:cubicBezTo>
                    <a:pt x="219" y="380"/>
                    <a:pt x="219" y="380"/>
                    <a:pt x="219" y="380"/>
                  </a:cubicBezTo>
                  <a:cubicBezTo>
                    <a:pt x="220" y="379"/>
                    <a:pt x="220" y="379"/>
                    <a:pt x="220" y="379"/>
                  </a:cubicBezTo>
                  <a:cubicBezTo>
                    <a:pt x="220" y="380"/>
                    <a:pt x="220" y="380"/>
                    <a:pt x="220" y="380"/>
                  </a:cubicBezTo>
                  <a:cubicBezTo>
                    <a:pt x="220" y="380"/>
                    <a:pt x="220" y="380"/>
                    <a:pt x="220" y="380"/>
                  </a:cubicBezTo>
                  <a:cubicBezTo>
                    <a:pt x="221" y="380"/>
                    <a:pt x="221" y="380"/>
                    <a:pt x="221" y="380"/>
                  </a:cubicBezTo>
                  <a:cubicBezTo>
                    <a:pt x="221" y="380"/>
                    <a:pt x="221" y="380"/>
                    <a:pt x="221" y="380"/>
                  </a:cubicBezTo>
                  <a:cubicBezTo>
                    <a:pt x="221" y="380"/>
                    <a:pt x="221" y="380"/>
                    <a:pt x="221" y="380"/>
                  </a:cubicBezTo>
                  <a:cubicBezTo>
                    <a:pt x="222" y="380"/>
                    <a:pt x="222" y="380"/>
                    <a:pt x="222" y="380"/>
                  </a:cubicBezTo>
                  <a:cubicBezTo>
                    <a:pt x="222" y="380"/>
                    <a:pt x="222" y="380"/>
                    <a:pt x="222" y="380"/>
                  </a:cubicBezTo>
                  <a:cubicBezTo>
                    <a:pt x="222" y="380"/>
                    <a:pt x="222" y="380"/>
                    <a:pt x="222" y="380"/>
                  </a:cubicBezTo>
                  <a:cubicBezTo>
                    <a:pt x="222" y="380"/>
                    <a:pt x="222" y="380"/>
                    <a:pt x="222" y="380"/>
                  </a:cubicBezTo>
                  <a:cubicBezTo>
                    <a:pt x="223" y="379"/>
                    <a:pt x="223" y="379"/>
                    <a:pt x="223" y="379"/>
                  </a:cubicBezTo>
                  <a:cubicBezTo>
                    <a:pt x="223" y="380"/>
                    <a:pt x="223" y="380"/>
                    <a:pt x="223" y="380"/>
                  </a:cubicBezTo>
                  <a:cubicBezTo>
                    <a:pt x="222" y="380"/>
                    <a:pt x="222" y="380"/>
                    <a:pt x="222" y="380"/>
                  </a:cubicBezTo>
                  <a:cubicBezTo>
                    <a:pt x="223" y="381"/>
                    <a:pt x="223" y="381"/>
                    <a:pt x="223" y="381"/>
                  </a:cubicBezTo>
                  <a:cubicBezTo>
                    <a:pt x="223" y="380"/>
                    <a:pt x="223" y="380"/>
                    <a:pt x="223" y="380"/>
                  </a:cubicBezTo>
                  <a:cubicBezTo>
                    <a:pt x="223" y="380"/>
                    <a:pt x="223" y="380"/>
                    <a:pt x="223" y="380"/>
                  </a:cubicBezTo>
                  <a:cubicBezTo>
                    <a:pt x="224" y="381"/>
                    <a:pt x="224" y="381"/>
                    <a:pt x="224" y="381"/>
                  </a:cubicBezTo>
                  <a:cubicBezTo>
                    <a:pt x="224" y="381"/>
                    <a:pt x="224" y="381"/>
                    <a:pt x="224" y="381"/>
                  </a:cubicBezTo>
                  <a:cubicBezTo>
                    <a:pt x="224" y="381"/>
                    <a:pt x="224" y="381"/>
                    <a:pt x="224" y="381"/>
                  </a:cubicBezTo>
                  <a:cubicBezTo>
                    <a:pt x="224" y="382"/>
                    <a:pt x="224" y="382"/>
                    <a:pt x="224" y="382"/>
                  </a:cubicBezTo>
                  <a:cubicBezTo>
                    <a:pt x="224" y="382"/>
                    <a:pt x="224" y="382"/>
                    <a:pt x="224" y="382"/>
                  </a:cubicBezTo>
                  <a:cubicBezTo>
                    <a:pt x="225" y="382"/>
                    <a:pt x="225" y="382"/>
                    <a:pt x="225" y="382"/>
                  </a:cubicBezTo>
                  <a:cubicBezTo>
                    <a:pt x="225" y="382"/>
                    <a:pt x="225" y="382"/>
                    <a:pt x="225" y="382"/>
                  </a:cubicBezTo>
                  <a:cubicBezTo>
                    <a:pt x="225" y="382"/>
                    <a:pt x="225" y="382"/>
                    <a:pt x="225" y="382"/>
                  </a:cubicBezTo>
                  <a:cubicBezTo>
                    <a:pt x="226" y="383"/>
                    <a:pt x="226" y="383"/>
                    <a:pt x="226" y="383"/>
                  </a:cubicBezTo>
                  <a:cubicBezTo>
                    <a:pt x="226" y="383"/>
                    <a:pt x="226" y="383"/>
                    <a:pt x="226" y="383"/>
                  </a:cubicBezTo>
                  <a:cubicBezTo>
                    <a:pt x="227" y="384"/>
                    <a:pt x="227" y="384"/>
                    <a:pt x="227" y="384"/>
                  </a:cubicBezTo>
                  <a:cubicBezTo>
                    <a:pt x="227" y="384"/>
                    <a:pt x="227" y="384"/>
                    <a:pt x="227" y="384"/>
                  </a:cubicBezTo>
                  <a:cubicBezTo>
                    <a:pt x="228" y="384"/>
                    <a:pt x="228" y="383"/>
                    <a:pt x="228" y="384"/>
                  </a:cubicBezTo>
                  <a:cubicBezTo>
                    <a:pt x="228" y="384"/>
                    <a:pt x="228" y="384"/>
                    <a:pt x="228" y="384"/>
                  </a:cubicBezTo>
                  <a:cubicBezTo>
                    <a:pt x="229" y="384"/>
                    <a:pt x="229" y="384"/>
                    <a:pt x="229" y="384"/>
                  </a:cubicBezTo>
                  <a:cubicBezTo>
                    <a:pt x="229" y="383"/>
                    <a:pt x="229" y="383"/>
                    <a:pt x="229" y="383"/>
                  </a:cubicBezTo>
                  <a:cubicBezTo>
                    <a:pt x="229" y="383"/>
                    <a:pt x="229" y="383"/>
                    <a:pt x="229" y="383"/>
                  </a:cubicBezTo>
                  <a:cubicBezTo>
                    <a:pt x="229" y="383"/>
                    <a:pt x="229" y="383"/>
                    <a:pt x="229" y="383"/>
                  </a:cubicBezTo>
                  <a:cubicBezTo>
                    <a:pt x="230" y="383"/>
                    <a:pt x="230" y="383"/>
                    <a:pt x="230" y="383"/>
                  </a:cubicBezTo>
                  <a:cubicBezTo>
                    <a:pt x="230" y="383"/>
                    <a:pt x="230" y="383"/>
                    <a:pt x="230" y="383"/>
                  </a:cubicBezTo>
                  <a:cubicBezTo>
                    <a:pt x="230" y="383"/>
                    <a:pt x="230" y="383"/>
                    <a:pt x="230" y="383"/>
                  </a:cubicBezTo>
                  <a:cubicBezTo>
                    <a:pt x="230" y="384"/>
                    <a:pt x="230" y="384"/>
                    <a:pt x="230" y="384"/>
                  </a:cubicBezTo>
                  <a:cubicBezTo>
                    <a:pt x="231" y="384"/>
                    <a:pt x="231" y="384"/>
                    <a:pt x="231" y="384"/>
                  </a:cubicBezTo>
                  <a:cubicBezTo>
                    <a:pt x="230" y="383"/>
                    <a:pt x="230" y="383"/>
                    <a:pt x="230" y="382"/>
                  </a:cubicBezTo>
                  <a:cubicBezTo>
                    <a:pt x="231" y="382"/>
                    <a:pt x="231" y="382"/>
                    <a:pt x="231" y="382"/>
                  </a:cubicBezTo>
                  <a:cubicBezTo>
                    <a:pt x="231" y="382"/>
                    <a:pt x="231" y="382"/>
                    <a:pt x="231" y="382"/>
                  </a:cubicBezTo>
                  <a:cubicBezTo>
                    <a:pt x="232" y="382"/>
                    <a:pt x="232" y="382"/>
                    <a:pt x="232" y="382"/>
                  </a:cubicBezTo>
                  <a:cubicBezTo>
                    <a:pt x="232" y="382"/>
                    <a:pt x="232" y="382"/>
                    <a:pt x="232" y="383"/>
                  </a:cubicBezTo>
                  <a:cubicBezTo>
                    <a:pt x="232" y="383"/>
                    <a:pt x="232" y="383"/>
                    <a:pt x="232" y="383"/>
                  </a:cubicBezTo>
                  <a:cubicBezTo>
                    <a:pt x="232" y="382"/>
                    <a:pt x="232" y="382"/>
                    <a:pt x="232" y="382"/>
                  </a:cubicBezTo>
                  <a:cubicBezTo>
                    <a:pt x="233" y="382"/>
                    <a:pt x="233" y="382"/>
                    <a:pt x="233" y="382"/>
                  </a:cubicBezTo>
                  <a:cubicBezTo>
                    <a:pt x="233" y="382"/>
                    <a:pt x="233" y="382"/>
                    <a:pt x="233" y="382"/>
                  </a:cubicBezTo>
                  <a:cubicBezTo>
                    <a:pt x="233" y="381"/>
                    <a:pt x="233" y="381"/>
                    <a:pt x="233" y="381"/>
                  </a:cubicBezTo>
                  <a:cubicBezTo>
                    <a:pt x="233" y="382"/>
                    <a:pt x="233" y="382"/>
                    <a:pt x="233" y="382"/>
                  </a:cubicBezTo>
                  <a:cubicBezTo>
                    <a:pt x="233" y="382"/>
                    <a:pt x="233" y="382"/>
                    <a:pt x="233" y="382"/>
                  </a:cubicBezTo>
                  <a:cubicBezTo>
                    <a:pt x="233" y="382"/>
                    <a:pt x="233" y="382"/>
                    <a:pt x="233" y="382"/>
                  </a:cubicBezTo>
                  <a:cubicBezTo>
                    <a:pt x="234" y="382"/>
                    <a:pt x="234" y="382"/>
                    <a:pt x="234" y="382"/>
                  </a:cubicBezTo>
                  <a:cubicBezTo>
                    <a:pt x="234" y="382"/>
                    <a:pt x="234" y="382"/>
                    <a:pt x="234" y="382"/>
                  </a:cubicBezTo>
                  <a:cubicBezTo>
                    <a:pt x="234" y="382"/>
                    <a:pt x="234" y="382"/>
                    <a:pt x="234" y="382"/>
                  </a:cubicBezTo>
                  <a:cubicBezTo>
                    <a:pt x="235" y="381"/>
                    <a:pt x="235" y="381"/>
                    <a:pt x="235" y="381"/>
                  </a:cubicBezTo>
                  <a:cubicBezTo>
                    <a:pt x="235" y="382"/>
                    <a:pt x="235" y="382"/>
                    <a:pt x="235" y="382"/>
                  </a:cubicBezTo>
                  <a:cubicBezTo>
                    <a:pt x="236" y="382"/>
                    <a:pt x="236" y="382"/>
                    <a:pt x="236" y="382"/>
                  </a:cubicBezTo>
                  <a:cubicBezTo>
                    <a:pt x="236" y="381"/>
                    <a:pt x="236" y="381"/>
                    <a:pt x="236" y="381"/>
                  </a:cubicBezTo>
                  <a:cubicBezTo>
                    <a:pt x="236" y="381"/>
                    <a:pt x="236" y="381"/>
                    <a:pt x="236" y="381"/>
                  </a:cubicBezTo>
                  <a:cubicBezTo>
                    <a:pt x="236" y="381"/>
                    <a:pt x="236" y="381"/>
                    <a:pt x="236" y="381"/>
                  </a:cubicBezTo>
                  <a:cubicBezTo>
                    <a:pt x="236" y="381"/>
                    <a:pt x="236" y="381"/>
                    <a:pt x="236" y="381"/>
                  </a:cubicBezTo>
                  <a:cubicBezTo>
                    <a:pt x="236" y="381"/>
                    <a:pt x="236" y="381"/>
                    <a:pt x="236" y="381"/>
                  </a:cubicBezTo>
                  <a:cubicBezTo>
                    <a:pt x="237" y="381"/>
                    <a:pt x="237" y="381"/>
                    <a:pt x="237" y="381"/>
                  </a:cubicBezTo>
                  <a:cubicBezTo>
                    <a:pt x="237" y="381"/>
                    <a:pt x="237" y="381"/>
                    <a:pt x="237" y="381"/>
                  </a:cubicBezTo>
                  <a:cubicBezTo>
                    <a:pt x="237" y="381"/>
                    <a:pt x="237" y="381"/>
                    <a:pt x="237" y="381"/>
                  </a:cubicBezTo>
                  <a:cubicBezTo>
                    <a:pt x="237" y="381"/>
                    <a:pt x="237" y="381"/>
                    <a:pt x="237" y="381"/>
                  </a:cubicBezTo>
                  <a:cubicBezTo>
                    <a:pt x="237" y="381"/>
                    <a:pt x="237" y="381"/>
                    <a:pt x="237" y="381"/>
                  </a:cubicBezTo>
                  <a:cubicBezTo>
                    <a:pt x="238" y="381"/>
                    <a:pt x="237" y="381"/>
                    <a:pt x="238" y="381"/>
                  </a:cubicBezTo>
                  <a:cubicBezTo>
                    <a:pt x="238" y="380"/>
                    <a:pt x="238" y="380"/>
                    <a:pt x="238" y="380"/>
                  </a:cubicBezTo>
                  <a:cubicBezTo>
                    <a:pt x="239" y="380"/>
                    <a:pt x="239" y="380"/>
                    <a:pt x="239" y="380"/>
                  </a:cubicBezTo>
                  <a:cubicBezTo>
                    <a:pt x="239" y="380"/>
                    <a:pt x="239" y="380"/>
                    <a:pt x="239" y="380"/>
                  </a:cubicBezTo>
                  <a:cubicBezTo>
                    <a:pt x="239" y="380"/>
                    <a:pt x="239" y="380"/>
                    <a:pt x="239" y="380"/>
                  </a:cubicBezTo>
                  <a:cubicBezTo>
                    <a:pt x="239" y="380"/>
                    <a:pt x="239" y="380"/>
                    <a:pt x="239" y="380"/>
                  </a:cubicBezTo>
                  <a:cubicBezTo>
                    <a:pt x="239" y="381"/>
                    <a:pt x="239" y="381"/>
                    <a:pt x="239" y="381"/>
                  </a:cubicBezTo>
                  <a:cubicBezTo>
                    <a:pt x="239" y="381"/>
                    <a:pt x="239" y="381"/>
                    <a:pt x="239" y="381"/>
                  </a:cubicBezTo>
                  <a:cubicBezTo>
                    <a:pt x="239" y="381"/>
                    <a:pt x="239" y="381"/>
                    <a:pt x="239" y="381"/>
                  </a:cubicBezTo>
                  <a:cubicBezTo>
                    <a:pt x="239" y="381"/>
                    <a:pt x="239" y="381"/>
                    <a:pt x="239" y="381"/>
                  </a:cubicBezTo>
                  <a:cubicBezTo>
                    <a:pt x="239" y="381"/>
                    <a:pt x="239" y="381"/>
                    <a:pt x="239" y="381"/>
                  </a:cubicBezTo>
                  <a:cubicBezTo>
                    <a:pt x="239" y="380"/>
                    <a:pt x="239" y="380"/>
                    <a:pt x="239" y="380"/>
                  </a:cubicBezTo>
                  <a:cubicBezTo>
                    <a:pt x="239" y="380"/>
                    <a:pt x="239" y="380"/>
                    <a:pt x="239" y="380"/>
                  </a:cubicBezTo>
                  <a:cubicBezTo>
                    <a:pt x="239" y="380"/>
                    <a:pt x="239" y="380"/>
                    <a:pt x="239" y="380"/>
                  </a:cubicBezTo>
                  <a:cubicBezTo>
                    <a:pt x="240" y="380"/>
                    <a:pt x="240" y="380"/>
                    <a:pt x="240" y="380"/>
                  </a:cubicBezTo>
                  <a:cubicBezTo>
                    <a:pt x="240" y="380"/>
                    <a:pt x="240" y="380"/>
                    <a:pt x="240" y="380"/>
                  </a:cubicBezTo>
                  <a:cubicBezTo>
                    <a:pt x="240" y="380"/>
                    <a:pt x="240" y="380"/>
                    <a:pt x="240" y="380"/>
                  </a:cubicBezTo>
                  <a:cubicBezTo>
                    <a:pt x="240" y="379"/>
                    <a:pt x="239" y="379"/>
                    <a:pt x="240" y="379"/>
                  </a:cubicBezTo>
                  <a:cubicBezTo>
                    <a:pt x="240" y="379"/>
                    <a:pt x="240" y="379"/>
                    <a:pt x="240" y="379"/>
                  </a:cubicBezTo>
                  <a:cubicBezTo>
                    <a:pt x="240" y="379"/>
                    <a:pt x="240" y="379"/>
                    <a:pt x="240" y="379"/>
                  </a:cubicBezTo>
                  <a:cubicBezTo>
                    <a:pt x="240" y="379"/>
                    <a:pt x="240" y="379"/>
                    <a:pt x="240" y="379"/>
                  </a:cubicBezTo>
                  <a:cubicBezTo>
                    <a:pt x="241" y="379"/>
                    <a:pt x="241" y="379"/>
                    <a:pt x="241" y="379"/>
                  </a:cubicBezTo>
                  <a:cubicBezTo>
                    <a:pt x="241" y="380"/>
                    <a:pt x="241" y="380"/>
                    <a:pt x="241" y="380"/>
                  </a:cubicBezTo>
                  <a:cubicBezTo>
                    <a:pt x="241" y="380"/>
                    <a:pt x="241" y="380"/>
                    <a:pt x="241" y="380"/>
                  </a:cubicBezTo>
                  <a:cubicBezTo>
                    <a:pt x="241" y="380"/>
                    <a:pt x="241" y="380"/>
                    <a:pt x="241" y="380"/>
                  </a:cubicBezTo>
                  <a:cubicBezTo>
                    <a:pt x="241" y="380"/>
                    <a:pt x="241" y="380"/>
                    <a:pt x="241" y="380"/>
                  </a:cubicBezTo>
                  <a:cubicBezTo>
                    <a:pt x="241" y="380"/>
                    <a:pt x="241" y="380"/>
                    <a:pt x="241" y="380"/>
                  </a:cubicBezTo>
                  <a:cubicBezTo>
                    <a:pt x="241" y="381"/>
                    <a:pt x="241" y="381"/>
                    <a:pt x="241" y="381"/>
                  </a:cubicBezTo>
                  <a:cubicBezTo>
                    <a:pt x="240" y="381"/>
                    <a:pt x="240" y="381"/>
                    <a:pt x="240" y="381"/>
                  </a:cubicBezTo>
                  <a:cubicBezTo>
                    <a:pt x="240" y="381"/>
                    <a:pt x="240" y="381"/>
                    <a:pt x="240" y="381"/>
                  </a:cubicBezTo>
                  <a:cubicBezTo>
                    <a:pt x="240" y="381"/>
                    <a:pt x="240" y="381"/>
                    <a:pt x="240" y="381"/>
                  </a:cubicBezTo>
                  <a:cubicBezTo>
                    <a:pt x="240" y="381"/>
                    <a:pt x="240" y="381"/>
                    <a:pt x="240" y="381"/>
                  </a:cubicBezTo>
                  <a:cubicBezTo>
                    <a:pt x="241" y="381"/>
                    <a:pt x="241" y="381"/>
                    <a:pt x="241" y="381"/>
                  </a:cubicBezTo>
                  <a:cubicBezTo>
                    <a:pt x="241" y="381"/>
                    <a:pt x="241" y="381"/>
                    <a:pt x="241" y="381"/>
                  </a:cubicBezTo>
                  <a:cubicBezTo>
                    <a:pt x="241" y="381"/>
                    <a:pt x="241" y="381"/>
                    <a:pt x="241" y="381"/>
                  </a:cubicBezTo>
                  <a:cubicBezTo>
                    <a:pt x="241" y="381"/>
                    <a:pt x="241" y="381"/>
                    <a:pt x="241" y="381"/>
                  </a:cubicBezTo>
                  <a:cubicBezTo>
                    <a:pt x="241" y="381"/>
                    <a:pt x="241" y="381"/>
                    <a:pt x="241" y="381"/>
                  </a:cubicBezTo>
                  <a:cubicBezTo>
                    <a:pt x="241" y="381"/>
                    <a:pt x="241" y="381"/>
                    <a:pt x="241" y="381"/>
                  </a:cubicBezTo>
                  <a:cubicBezTo>
                    <a:pt x="241" y="381"/>
                    <a:pt x="241" y="381"/>
                    <a:pt x="241" y="381"/>
                  </a:cubicBezTo>
                  <a:cubicBezTo>
                    <a:pt x="241" y="382"/>
                    <a:pt x="241" y="381"/>
                    <a:pt x="242" y="382"/>
                  </a:cubicBezTo>
                  <a:cubicBezTo>
                    <a:pt x="242" y="382"/>
                    <a:pt x="242" y="382"/>
                    <a:pt x="242" y="382"/>
                  </a:cubicBezTo>
                  <a:cubicBezTo>
                    <a:pt x="241" y="382"/>
                    <a:pt x="241" y="382"/>
                    <a:pt x="241" y="382"/>
                  </a:cubicBezTo>
                  <a:cubicBezTo>
                    <a:pt x="240" y="382"/>
                    <a:pt x="240" y="382"/>
                    <a:pt x="240" y="382"/>
                  </a:cubicBezTo>
                  <a:cubicBezTo>
                    <a:pt x="240" y="382"/>
                    <a:pt x="240" y="382"/>
                    <a:pt x="240" y="382"/>
                  </a:cubicBezTo>
                  <a:cubicBezTo>
                    <a:pt x="241" y="382"/>
                    <a:pt x="241" y="382"/>
                    <a:pt x="241" y="382"/>
                  </a:cubicBezTo>
                  <a:cubicBezTo>
                    <a:pt x="241" y="382"/>
                    <a:pt x="241" y="382"/>
                    <a:pt x="241" y="382"/>
                  </a:cubicBezTo>
                  <a:cubicBezTo>
                    <a:pt x="241" y="382"/>
                    <a:pt x="241" y="382"/>
                    <a:pt x="241" y="382"/>
                  </a:cubicBezTo>
                  <a:cubicBezTo>
                    <a:pt x="241" y="382"/>
                    <a:pt x="241" y="382"/>
                    <a:pt x="241" y="382"/>
                  </a:cubicBezTo>
                  <a:cubicBezTo>
                    <a:pt x="241" y="383"/>
                    <a:pt x="241" y="383"/>
                    <a:pt x="241" y="383"/>
                  </a:cubicBezTo>
                  <a:cubicBezTo>
                    <a:pt x="241" y="382"/>
                    <a:pt x="241" y="382"/>
                    <a:pt x="241" y="382"/>
                  </a:cubicBezTo>
                  <a:cubicBezTo>
                    <a:pt x="241" y="382"/>
                    <a:pt x="241" y="382"/>
                    <a:pt x="241" y="382"/>
                  </a:cubicBezTo>
                  <a:cubicBezTo>
                    <a:pt x="242" y="383"/>
                    <a:pt x="242" y="383"/>
                    <a:pt x="242" y="383"/>
                  </a:cubicBezTo>
                  <a:cubicBezTo>
                    <a:pt x="242" y="383"/>
                    <a:pt x="242" y="383"/>
                    <a:pt x="242" y="383"/>
                  </a:cubicBezTo>
                  <a:cubicBezTo>
                    <a:pt x="241" y="383"/>
                    <a:pt x="241" y="383"/>
                    <a:pt x="241" y="383"/>
                  </a:cubicBezTo>
                  <a:cubicBezTo>
                    <a:pt x="241" y="383"/>
                    <a:pt x="241" y="383"/>
                    <a:pt x="241" y="383"/>
                  </a:cubicBezTo>
                  <a:cubicBezTo>
                    <a:pt x="241" y="383"/>
                    <a:pt x="241" y="383"/>
                    <a:pt x="241" y="383"/>
                  </a:cubicBezTo>
                  <a:cubicBezTo>
                    <a:pt x="242" y="384"/>
                    <a:pt x="242" y="384"/>
                    <a:pt x="242" y="384"/>
                  </a:cubicBezTo>
                  <a:cubicBezTo>
                    <a:pt x="242" y="384"/>
                    <a:pt x="242" y="384"/>
                    <a:pt x="242" y="384"/>
                  </a:cubicBezTo>
                  <a:cubicBezTo>
                    <a:pt x="242" y="384"/>
                    <a:pt x="242" y="384"/>
                    <a:pt x="242" y="384"/>
                  </a:cubicBezTo>
                  <a:cubicBezTo>
                    <a:pt x="241" y="384"/>
                    <a:pt x="241" y="384"/>
                    <a:pt x="241" y="384"/>
                  </a:cubicBezTo>
                  <a:cubicBezTo>
                    <a:pt x="241" y="384"/>
                    <a:pt x="241" y="384"/>
                    <a:pt x="241" y="384"/>
                  </a:cubicBezTo>
                  <a:cubicBezTo>
                    <a:pt x="241" y="384"/>
                    <a:pt x="241" y="384"/>
                    <a:pt x="241" y="384"/>
                  </a:cubicBezTo>
                  <a:cubicBezTo>
                    <a:pt x="241" y="384"/>
                    <a:pt x="241" y="384"/>
                    <a:pt x="241" y="384"/>
                  </a:cubicBezTo>
                  <a:cubicBezTo>
                    <a:pt x="241" y="385"/>
                    <a:pt x="241" y="385"/>
                    <a:pt x="241" y="385"/>
                  </a:cubicBezTo>
                  <a:cubicBezTo>
                    <a:pt x="241" y="385"/>
                    <a:pt x="241" y="385"/>
                    <a:pt x="241" y="385"/>
                  </a:cubicBezTo>
                  <a:cubicBezTo>
                    <a:pt x="241" y="385"/>
                    <a:pt x="241" y="385"/>
                    <a:pt x="241" y="385"/>
                  </a:cubicBezTo>
                  <a:cubicBezTo>
                    <a:pt x="242" y="385"/>
                    <a:pt x="241" y="384"/>
                    <a:pt x="242" y="385"/>
                  </a:cubicBezTo>
                  <a:cubicBezTo>
                    <a:pt x="242" y="384"/>
                    <a:pt x="242" y="384"/>
                    <a:pt x="242" y="384"/>
                  </a:cubicBezTo>
                  <a:cubicBezTo>
                    <a:pt x="242" y="385"/>
                    <a:pt x="242" y="385"/>
                    <a:pt x="242" y="385"/>
                  </a:cubicBezTo>
                  <a:cubicBezTo>
                    <a:pt x="242" y="385"/>
                    <a:pt x="242" y="385"/>
                    <a:pt x="242" y="385"/>
                  </a:cubicBezTo>
                  <a:cubicBezTo>
                    <a:pt x="243" y="385"/>
                    <a:pt x="243" y="385"/>
                    <a:pt x="243" y="385"/>
                  </a:cubicBezTo>
                  <a:cubicBezTo>
                    <a:pt x="243" y="385"/>
                    <a:pt x="243" y="385"/>
                    <a:pt x="243" y="385"/>
                  </a:cubicBezTo>
                  <a:cubicBezTo>
                    <a:pt x="243" y="385"/>
                    <a:pt x="243" y="385"/>
                    <a:pt x="243" y="385"/>
                  </a:cubicBezTo>
                  <a:cubicBezTo>
                    <a:pt x="243" y="386"/>
                    <a:pt x="243" y="386"/>
                    <a:pt x="243" y="386"/>
                  </a:cubicBezTo>
                  <a:cubicBezTo>
                    <a:pt x="243" y="385"/>
                    <a:pt x="243" y="385"/>
                    <a:pt x="243" y="385"/>
                  </a:cubicBezTo>
                  <a:cubicBezTo>
                    <a:pt x="244" y="386"/>
                    <a:pt x="244" y="386"/>
                    <a:pt x="244" y="386"/>
                  </a:cubicBezTo>
                  <a:cubicBezTo>
                    <a:pt x="243" y="386"/>
                    <a:pt x="243" y="386"/>
                    <a:pt x="243" y="386"/>
                  </a:cubicBezTo>
                  <a:cubicBezTo>
                    <a:pt x="243" y="386"/>
                    <a:pt x="243" y="386"/>
                    <a:pt x="243" y="386"/>
                  </a:cubicBezTo>
                  <a:cubicBezTo>
                    <a:pt x="243" y="386"/>
                    <a:pt x="243" y="386"/>
                    <a:pt x="243" y="386"/>
                  </a:cubicBezTo>
                  <a:cubicBezTo>
                    <a:pt x="244" y="386"/>
                    <a:pt x="244" y="386"/>
                    <a:pt x="244" y="386"/>
                  </a:cubicBezTo>
                  <a:cubicBezTo>
                    <a:pt x="243" y="387"/>
                    <a:pt x="243" y="387"/>
                    <a:pt x="243" y="387"/>
                  </a:cubicBezTo>
                  <a:cubicBezTo>
                    <a:pt x="243" y="387"/>
                    <a:pt x="243" y="387"/>
                    <a:pt x="243" y="387"/>
                  </a:cubicBezTo>
                  <a:cubicBezTo>
                    <a:pt x="243" y="387"/>
                    <a:pt x="243" y="387"/>
                    <a:pt x="243" y="387"/>
                  </a:cubicBezTo>
                  <a:cubicBezTo>
                    <a:pt x="243" y="387"/>
                    <a:pt x="243" y="387"/>
                    <a:pt x="243" y="387"/>
                  </a:cubicBezTo>
                  <a:cubicBezTo>
                    <a:pt x="243" y="387"/>
                    <a:pt x="243" y="387"/>
                    <a:pt x="243" y="387"/>
                  </a:cubicBezTo>
                  <a:cubicBezTo>
                    <a:pt x="242" y="387"/>
                    <a:pt x="242" y="387"/>
                    <a:pt x="242" y="387"/>
                  </a:cubicBezTo>
                  <a:cubicBezTo>
                    <a:pt x="242" y="387"/>
                    <a:pt x="242" y="387"/>
                    <a:pt x="242" y="387"/>
                  </a:cubicBezTo>
                  <a:cubicBezTo>
                    <a:pt x="242" y="387"/>
                    <a:pt x="242" y="387"/>
                    <a:pt x="242" y="387"/>
                  </a:cubicBezTo>
                  <a:cubicBezTo>
                    <a:pt x="243" y="387"/>
                    <a:pt x="243" y="387"/>
                    <a:pt x="243" y="387"/>
                  </a:cubicBezTo>
                  <a:cubicBezTo>
                    <a:pt x="243" y="388"/>
                    <a:pt x="243" y="388"/>
                    <a:pt x="243" y="388"/>
                  </a:cubicBezTo>
                  <a:cubicBezTo>
                    <a:pt x="243" y="388"/>
                    <a:pt x="243" y="388"/>
                    <a:pt x="243" y="388"/>
                  </a:cubicBezTo>
                  <a:cubicBezTo>
                    <a:pt x="242" y="388"/>
                    <a:pt x="242" y="388"/>
                    <a:pt x="242" y="388"/>
                  </a:cubicBezTo>
                  <a:cubicBezTo>
                    <a:pt x="243" y="388"/>
                    <a:pt x="243" y="388"/>
                    <a:pt x="243" y="388"/>
                  </a:cubicBezTo>
                  <a:cubicBezTo>
                    <a:pt x="242" y="388"/>
                    <a:pt x="242" y="388"/>
                    <a:pt x="242" y="388"/>
                  </a:cubicBezTo>
                  <a:cubicBezTo>
                    <a:pt x="243" y="389"/>
                    <a:pt x="243" y="389"/>
                    <a:pt x="243" y="389"/>
                  </a:cubicBezTo>
                  <a:cubicBezTo>
                    <a:pt x="243" y="389"/>
                    <a:pt x="243" y="389"/>
                    <a:pt x="243" y="389"/>
                  </a:cubicBezTo>
                  <a:cubicBezTo>
                    <a:pt x="242" y="389"/>
                    <a:pt x="242" y="389"/>
                    <a:pt x="242" y="389"/>
                  </a:cubicBezTo>
                  <a:cubicBezTo>
                    <a:pt x="242" y="389"/>
                    <a:pt x="242" y="389"/>
                    <a:pt x="242" y="389"/>
                  </a:cubicBezTo>
                  <a:cubicBezTo>
                    <a:pt x="242" y="389"/>
                    <a:pt x="242" y="389"/>
                    <a:pt x="242" y="389"/>
                  </a:cubicBezTo>
                  <a:cubicBezTo>
                    <a:pt x="242" y="389"/>
                    <a:pt x="242" y="389"/>
                    <a:pt x="242" y="389"/>
                  </a:cubicBezTo>
                  <a:cubicBezTo>
                    <a:pt x="242" y="389"/>
                    <a:pt x="242" y="389"/>
                    <a:pt x="242" y="389"/>
                  </a:cubicBezTo>
                  <a:cubicBezTo>
                    <a:pt x="242" y="390"/>
                    <a:pt x="242" y="390"/>
                    <a:pt x="242" y="390"/>
                  </a:cubicBezTo>
                  <a:cubicBezTo>
                    <a:pt x="242" y="390"/>
                    <a:pt x="242" y="390"/>
                    <a:pt x="242" y="390"/>
                  </a:cubicBezTo>
                  <a:cubicBezTo>
                    <a:pt x="242" y="390"/>
                    <a:pt x="242" y="390"/>
                    <a:pt x="242" y="390"/>
                  </a:cubicBezTo>
                  <a:cubicBezTo>
                    <a:pt x="243" y="390"/>
                    <a:pt x="243" y="390"/>
                    <a:pt x="243" y="390"/>
                  </a:cubicBezTo>
                  <a:cubicBezTo>
                    <a:pt x="243" y="390"/>
                    <a:pt x="243" y="390"/>
                    <a:pt x="243" y="390"/>
                  </a:cubicBezTo>
                  <a:cubicBezTo>
                    <a:pt x="242" y="391"/>
                    <a:pt x="242" y="391"/>
                    <a:pt x="242" y="391"/>
                  </a:cubicBezTo>
                  <a:cubicBezTo>
                    <a:pt x="243" y="391"/>
                    <a:pt x="243" y="391"/>
                    <a:pt x="243" y="391"/>
                  </a:cubicBezTo>
                  <a:cubicBezTo>
                    <a:pt x="243" y="392"/>
                    <a:pt x="243" y="392"/>
                    <a:pt x="243" y="392"/>
                  </a:cubicBezTo>
                  <a:cubicBezTo>
                    <a:pt x="242" y="392"/>
                    <a:pt x="242" y="392"/>
                    <a:pt x="242" y="392"/>
                  </a:cubicBezTo>
                  <a:cubicBezTo>
                    <a:pt x="242" y="392"/>
                    <a:pt x="242" y="392"/>
                    <a:pt x="242" y="392"/>
                  </a:cubicBezTo>
                  <a:cubicBezTo>
                    <a:pt x="243" y="392"/>
                    <a:pt x="243" y="392"/>
                    <a:pt x="243" y="392"/>
                  </a:cubicBezTo>
                  <a:cubicBezTo>
                    <a:pt x="243" y="392"/>
                    <a:pt x="243" y="392"/>
                    <a:pt x="243" y="392"/>
                  </a:cubicBezTo>
                  <a:cubicBezTo>
                    <a:pt x="243" y="393"/>
                    <a:pt x="243" y="393"/>
                    <a:pt x="243" y="393"/>
                  </a:cubicBezTo>
                  <a:cubicBezTo>
                    <a:pt x="242" y="393"/>
                    <a:pt x="242" y="393"/>
                    <a:pt x="242" y="393"/>
                  </a:cubicBezTo>
                  <a:cubicBezTo>
                    <a:pt x="242" y="393"/>
                    <a:pt x="242" y="393"/>
                    <a:pt x="242" y="393"/>
                  </a:cubicBezTo>
                  <a:cubicBezTo>
                    <a:pt x="242" y="393"/>
                    <a:pt x="242" y="393"/>
                    <a:pt x="242" y="393"/>
                  </a:cubicBezTo>
                  <a:cubicBezTo>
                    <a:pt x="242" y="393"/>
                    <a:pt x="242" y="393"/>
                    <a:pt x="242" y="393"/>
                  </a:cubicBezTo>
                  <a:cubicBezTo>
                    <a:pt x="242" y="393"/>
                    <a:pt x="242" y="393"/>
                    <a:pt x="242" y="393"/>
                  </a:cubicBezTo>
                  <a:cubicBezTo>
                    <a:pt x="242" y="393"/>
                    <a:pt x="242" y="393"/>
                    <a:pt x="242" y="393"/>
                  </a:cubicBezTo>
                  <a:cubicBezTo>
                    <a:pt x="242" y="393"/>
                    <a:pt x="242" y="393"/>
                    <a:pt x="242" y="393"/>
                  </a:cubicBezTo>
                  <a:cubicBezTo>
                    <a:pt x="242" y="393"/>
                    <a:pt x="242" y="393"/>
                    <a:pt x="242" y="393"/>
                  </a:cubicBezTo>
                  <a:cubicBezTo>
                    <a:pt x="242" y="393"/>
                    <a:pt x="242" y="393"/>
                    <a:pt x="242" y="393"/>
                  </a:cubicBezTo>
                  <a:cubicBezTo>
                    <a:pt x="242" y="394"/>
                    <a:pt x="242" y="394"/>
                    <a:pt x="242" y="394"/>
                  </a:cubicBezTo>
                  <a:cubicBezTo>
                    <a:pt x="242" y="394"/>
                    <a:pt x="242" y="394"/>
                    <a:pt x="242" y="394"/>
                  </a:cubicBezTo>
                  <a:cubicBezTo>
                    <a:pt x="242" y="394"/>
                    <a:pt x="242" y="394"/>
                    <a:pt x="242" y="394"/>
                  </a:cubicBezTo>
                  <a:cubicBezTo>
                    <a:pt x="242" y="394"/>
                    <a:pt x="242" y="394"/>
                    <a:pt x="242" y="394"/>
                  </a:cubicBezTo>
                  <a:cubicBezTo>
                    <a:pt x="242" y="395"/>
                    <a:pt x="242" y="395"/>
                    <a:pt x="242" y="395"/>
                  </a:cubicBezTo>
                  <a:cubicBezTo>
                    <a:pt x="241" y="395"/>
                    <a:pt x="241" y="395"/>
                    <a:pt x="241" y="395"/>
                  </a:cubicBezTo>
                  <a:cubicBezTo>
                    <a:pt x="241" y="395"/>
                    <a:pt x="241" y="395"/>
                    <a:pt x="241" y="395"/>
                  </a:cubicBezTo>
                  <a:cubicBezTo>
                    <a:pt x="241" y="394"/>
                    <a:pt x="241" y="394"/>
                    <a:pt x="241" y="394"/>
                  </a:cubicBezTo>
                  <a:cubicBezTo>
                    <a:pt x="241" y="395"/>
                    <a:pt x="241" y="395"/>
                    <a:pt x="241" y="395"/>
                  </a:cubicBezTo>
                  <a:cubicBezTo>
                    <a:pt x="241" y="395"/>
                    <a:pt x="241" y="395"/>
                    <a:pt x="241" y="395"/>
                  </a:cubicBezTo>
                  <a:cubicBezTo>
                    <a:pt x="241" y="395"/>
                    <a:pt x="241" y="395"/>
                    <a:pt x="241" y="395"/>
                  </a:cubicBezTo>
                  <a:cubicBezTo>
                    <a:pt x="241" y="395"/>
                    <a:pt x="241" y="395"/>
                    <a:pt x="240" y="394"/>
                  </a:cubicBezTo>
                  <a:cubicBezTo>
                    <a:pt x="240" y="395"/>
                    <a:pt x="240" y="395"/>
                    <a:pt x="240" y="395"/>
                  </a:cubicBezTo>
                  <a:cubicBezTo>
                    <a:pt x="239" y="394"/>
                    <a:pt x="239" y="394"/>
                    <a:pt x="239" y="394"/>
                  </a:cubicBezTo>
                  <a:cubicBezTo>
                    <a:pt x="239" y="395"/>
                    <a:pt x="239" y="395"/>
                    <a:pt x="239" y="395"/>
                  </a:cubicBezTo>
                  <a:cubicBezTo>
                    <a:pt x="239" y="395"/>
                    <a:pt x="239" y="395"/>
                    <a:pt x="239" y="395"/>
                  </a:cubicBezTo>
                  <a:cubicBezTo>
                    <a:pt x="239" y="395"/>
                    <a:pt x="239" y="395"/>
                    <a:pt x="239" y="395"/>
                  </a:cubicBezTo>
                  <a:cubicBezTo>
                    <a:pt x="240" y="395"/>
                    <a:pt x="240" y="395"/>
                    <a:pt x="240" y="395"/>
                  </a:cubicBezTo>
                  <a:cubicBezTo>
                    <a:pt x="240" y="396"/>
                    <a:pt x="240" y="396"/>
                    <a:pt x="240" y="396"/>
                  </a:cubicBezTo>
                  <a:cubicBezTo>
                    <a:pt x="240" y="396"/>
                    <a:pt x="240" y="396"/>
                    <a:pt x="240" y="396"/>
                  </a:cubicBezTo>
                  <a:cubicBezTo>
                    <a:pt x="241" y="396"/>
                    <a:pt x="241" y="396"/>
                    <a:pt x="241" y="396"/>
                  </a:cubicBezTo>
                  <a:cubicBezTo>
                    <a:pt x="241" y="396"/>
                    <a:pt x="241" y="396"/>
                    <a:pt x="241" y="396"/>
                  </a:cubicBezTo>
                  <a:cubicBezTo>
                    <a:pt x="241" y="396"/>
                    <a:pt x="241" y="396"/>
                    <a:pt x="241" y="396"/>
                  </a:cubicBezTo>
                  <a:cubicBezTo>
                    <a:pt x="240" y="396"/>
                    <a:pt x="240" y="396"/>
                    <a:pt x="240" y="396"/>
                  </a:cubicBezTo>
                  <a:cubicBezTo>
                    <a:pt x="240" y="396"/>
                    <a:pt x="240" y="396"/>
                    <a:pt x="240" y="396"/>
                  </a:cubicBezTo>
                  <a:cubicBezTo>
                    <a:pt x="240" y="397"/>
                    <a:pt x="240" y="397"/>
                    <a:pt x="240" y="397"/>
                  </a:cubicBezTo>
                  <a:cubicBezTo>
                    <a:pt x="240" y="397"/>
                    <a:pt x="240" y="397"/>
                    <a:pt x="240" y="397"/>
                  </a:cubicBezTo>
                  <a:cubicBezTo>
                    <a:pt x="240" y="397"/>
                    <a:pt x="240" y="397"/>
                    <a:pt x="240" y="397"/>
                  </a:cubicBezTo>
                  <a:cubicBezTo>
                    <a:pt x="240" y="398"/>
                    <a:pt x="240" y="398"/>
                    <a:pt x="240" y="398"/>
                  </a:cubicBezTo>
                  <a:cubicBezTo>
                    <a:pt x="240" y="397"/>
                    <a:pt x="240" y="397"/>
                    <a:pt x="240" y="397"/>
                  </a:cubicBezTo>
                  <a:cubicBezTo>
                    <a:pt x="239" y="397"/>
                    <a:pt x="239" y="397"/>
                    <a:pt x="239" y="397"/>
                  </a:cubicBezTo>
                  <a:cubicBezTo>
                    <a:pt x="240" y="398"/>
                    <a:pt x="239" y="398"/>
                    <a:pt x="240" y="398"/>
                  </a:cubicBezTo>
                  <a:cubicBezTo>
                    <a:pt x="239" y="398"/>
                    <a:pt x="239" y="398"/>
                    <a:pt x="239" y="398"/>
                  </a:cubicBezTo>
                  <a:cubicBezTo>
                    <a:pt x="238" y="398"/>
                    <a:pt x="238" y="398"/>
                    <a:pt x="238" y="398"/>
                  </a:cubicBezTo>
                  <a:cubicBezTo>
                    <a:pt x="238" y="398"/>
                    <a:pt x="238" y="398"/>
                    <a:pt x="238" y="398"/>
                  </a:cubicBezTo>
                  <a:cubicBezTo>
                    <a:pt x="239" y="398"/>
                    <a:pt x="239" y="398"/>
                    <a:pt x="239" y="398"/>
                  </a:cubicBezTo>
                  <a:cubicBezTo>
                    <a:pt x="239" y="398"/>
                    <a:pt x="239" y="398"/>
                    <a:pt x="239" y="398"/>
                  </a:cubicBezTo>
                  <a:cubicBezTo>
                    <a:pt x="239" y="398"/>
                    <a:pt x="239" y="398"/>
                    <a:pt x="239" y="398"/>
                  </a:cubicBezTo>
                  <a:cubicBezTo>
                    <a:pt x="239" y="399"/>
                    <a:pt x="239" y="399"/>
                    <a:pt x="239" y="399"/>
                  </a:cubicBezTo>
                  <a:cubicBezTo>
                    <a:pt x="240" y="399"/>
                    <a:pt x="240" y="399"/>
                    <a:pt x="240" y="399"/>
                  </a:cubicBezTo>
                  <a:cubicBezTo>
                    <a:pt x="240" y="399"/>
                    <a:pt x="240" y="399"/>
                    <a:pt x="240" y="399"/>
                  </a:cubicBezTo>
                  <a:cubicBezTo>
                    <a:pt x="239" y="399"/>
                    <a:pt x="239" y="399"/>
                    <a:pt x="239" y="399"/>
                  </a:cubicBezTo>
                  <a:cubicBezTo>
                    <a:pt x="239" y="399"/>
                    <a:pt x="239" y="399"/>
                    <a:pt x="239" y="399"/>
                  </a:cubicBezTo>
                  <a:cubicBezTo>
                    <a:pt x="239" y="400"/>
                    <a:pt x="239" y="400"/>
                    <a:pt x="239" y="400"/>
                  </a:cubicBezTo>
                  <a:cubicBezTo>
                    <a:pt x="239" y="400"/>
                    <a:pt x="239" y="400"/>
                    <a:pt x="239" y="400"/>
                  </a:cubicBezTo>
                  <a:cubicBezTo>
                    <a:pt x="240" y="400"/>
                    <a:pt x="240" y="400"/>
                    <a:pt x="240" y="400"/>
                  </a:cubicBezTo>
                  <a:cubicBezTo>
                    <a:pt x="239" y="401"/>
                    <a:pt x="239" y="401"/>
                    <a:pt x="239" y="401"/>
                  </a:cubicBezTo>
                  <a:cubicBezTo>
                    <a:pt x="239" y="400"/>
                    <a:pt x="239" y="400"/>
                    <a:pt x="239" y="400"/>
                  </a:cubicBezTo>
                  <a:cubicBezTo>
                    <a:pt x="239" y="400"/>
                    <a:pt x="239" y="400"/>
                    <a:pt x="239" y="400"/>
                  </a:cubicBezTo>
                  <a:cubicBezTo>
                    <a:pt x="239" y="400"/>
                    <a:pt x="239" y="400"/>
                    <a:pt x="239" y="400"/>
                  </a:cubicBezTo>
                  <a:cubicBezTo>
                    <a:pt x="239" y="400"/>
                    <a:pt x="239" y="400"/>
                    <a:pt x="239" y="400"/>
                  </a:cubicBezTo>
                  <a:cubicBezTo>
                    <a:pt x="239" y="401"/>
                    <a:pt x="239" y="401"/>
                    <a:pt x="239" y="401"/>
                  </a:cubicBezTo>
                  <a:cubicBezTo>
                    <a:pt x="239" y="401"/>
                    <a:pt x="239" y="401"/>
                    <a:pt x="239" y="401"/>
                  </a:cubicBezTo>
                  <a:cubicBezTo>
                    <a:pt x="239" y="401"/>
                    <a:pt x="239" y="401"/>
                    <a:pt x="239" y="401"/>
                  </a:cubicBezTo>
                  <a:cubicBezTo>
                    <a:pt x="239" y="401"/>
                    <a:pt x="239" y="401"/>
                    <a:pt x="239" y="401"/>
                  </a:cubicBezTo>
                  <a:cubicBezTo>
                    <a:pt x="238" y="401"/>
                    <a:pt x="238" y="401"/>
                    <a:pt x="238" y="401"/>
                  </a:cubicBezTo>
                  <a:cubicBezTo>
                    <a:pt x="238" y="401"/>
                    <a:pt x="238" y="401"/>
                    <a:pt x="238" y="401"/>
                  </a:cubicBezTo>
                  <a:cubicBezTo>
                    <a:pt x="238" y="401"/>
                    <a:pt x="238" y="401"/>
                    <a:pt x="238" y="401"/>
                  </a:cubicBezTo>
                  <a:cubicBezTo>
                    <a:pt x="238" y="401"/>
                    <a:pt x="238" y="401"/>
                    <a:pt x="238" y="401"/>
                  </a:cubicBezTo>
                  <a:cubicBezTo>
                    <a:pt x="238" y="401"/>
                    <a:pt x="238" y="401"/>
                    <a:pt x="238" y="401"/>
                  </a:cubicBezTo>
                  <a:cubicBezTo>
                    <a:pt x="238" y="401"/>
                    <a:pt x="238" y="401"/>
                    <a:pt x="238" y="401"/>
                  </a:cubicBezTo>
                  <a:cubicBezTo>
                    <a:pt x="238" y="401"/>
                    <a:pt x="238" y="401"/>
                    <a:pt x="238" y="401"/>
                  </a:cubicBezTo>
                  <a:cubicBezTo>
                    <a:pt x="238" y="401"/>
                    <a:pt x="238" y="401"/>
                    <a:pt x="238" y="402"/>
                  </a:cubicBezTo>
                  <a:cubicBezTo>
                    <a:pt x="238" y="402"/>
                    <a:pt x="238" y="402"/>
                    <a:pt x="238" y="402"/>
                  </a:cubicBezTo>
                  <a:cubicBezTo>
                    <a:pt x="237" y="402"/>
                    <a:pt x="237" y="402"/>
                    <a:pt x="237" y="402"/>
                  </a:cubicBezTo>
                  <a:cubicBezTo>
                    <a:pt x="238" y="402"/>
                    <a:pt x="238" y="402"/>
                    <a:pt x="238" y="402"/>
                  </a:cubicBezTo>
                  <a:cubicBezTo>
                    <a:pt x="237" y="402"/>
                    <a:pt x="237" y="402"/>
                    <a:pt x="237" y="402"/>
                  </a:cubicBezTo>
                  <a:cubicBezTo>
                    <a:pt x="237" y="402"/>
                    <a:pt x="237" y="402"/>
                    <a:pt x="237" y="402"/>
                  </a:cubicBezTo>
                  <a:cubicBezTo>
                    <a:pt x="236" y="402"/>
                    <a:pt x="236" y="402"/>
                    <a:pt x="236" y="402"/>
                  </a:cubicBezTo>
                  <a:cubicBezTo>
                    <a:pt x="236" y="402"/>
                    <a:pt x="236" y="402"/>
                    <a:pt x="235" y="401"/>
                  </a:cubicBezTo>
                  <a:cubicBezTo>
                    <a:pt x="235" y="401"/>
                    <a:pt x="235" y="401"/>
                    <a:pt x="235" y="401"/>
                  </a:cubicBezTo>
                  <a:cubicBezTo>
                    <a:pt x="235" y="401"/>
                    <a:pt x="235" y="401"/>
                    <a:pt x="235" y="401"/>
                  </a:cubicBezTo>
                  <a:cubicBezTo>
                    <a:pt x="235" y="401"/>
                    <a:pt x="235" y="401"/>
                    <a:pt x="235" y="401"/>
                  </a:cubicBezTo>
                  <a:cubicBezTo>
                    <a:pt x="235" y="400"/>
                    <a:pt x="235" y="400"/>
                    <a:pt x="235" y="400"/>
                  </a:cubicBezTo>
                  <a:cubicBezTo>
                    <a:pt x="235" y="400"/>
                    <a:pt x="235" y="400"/>
                    <a:pt x="235" y="400"/>
                  </a:cubicBezTo>
                  <a:cubicBezTo>
                    <a:pt x="234" y="399"/>
                    <a:pt x="234" y="399"/>
                    <a:pt x="234" y="399"/>
                  </a:cubicBezTo>
                  <a:cubicBezTo>
                    <a:pt x="234" y="399"/>
                    <a:pt x="234" y="399"/>
                    <a:pt x="234" y="399"/>
                  </a:cubicBezTo>
                  <a:cubicBezTo>
                    <a:pt x="233" y="399"/>
                    <a:pt x="233" y="399"/>
                    <a:pt x="233" y="399"/>
                  </a:cubicBezTo>
                  <a:cubicBezTo>
                    <a:pt x="234" y="400"/>
                    <a:pt x="234" y="400"/>
                    <a:pt x="234" y="400"/>
                  </a:cubicBezTo>
                  <a:cubicBezTo>
                    <a:pt x="233" y="400"/>
                    <a:pt x="233" y="400"/>
                    <a:pt x="233" y="400"/>
                  </a:cubicBezTo>
                  <a:cubicBezTo>
                    <a:pt x="233" y="400"/>
                    <a:pt x="233" y="400"/>
                    <a:pt x="233" y="400"/>
                  </a:cubicBezTo>
                  <a:cubicBezTo>
                    <a:pt x="233" y="400"/>
                    <a:pt x="233" y="400"/>
                    <a:pt x="233" y="400"/>
                  </a:cubicBezTo>
                  <a:cubicBezTo>
                    <a:pt x="234" y="400"/>
                    <a:pt x="234" y="400"/>
                    <a:pt x="234" y="400"/>
                  </a:cubicBezTo>
                  <a:cubicBezTo>
                    <a:pt x="234" y="400"/>
                    <a:pt x="234" y="400"/>
                    <a:pt x="234" y="400"/>
                  </a:cubicBezTo>
                  <a:cubicBezTo>
                    <a:pt x="234" y="400"/>
                    <a:pt x="234" y="400"/>
                    <a:pt x="234" y="400"/>
                  </a:cubicBezTo>
                  <a:cubicBezTo>
                    <a:pt x="234" y="400"/>
                    <a:pt x="234" y="400"/>
                    <a:pt x="234" y="400"/>
                  </a:cubicBezTo>
                  <a:cubicBezTo>
                    <a:pt x="234" y="400"/>
                    <a:pt x="234" y="400"/>
                    <a:pt x="234" y="400"/>
                  </a:cubicBezTo>
                  <a:cubicBezTo>
                    <a:pt x="235" y="400"/>
                    <a:pt x="235" y="400"/>
                    <a:pt x="235" y="400"/>
                  </a:cubicBezTo>
                  <a:cubicBezTo>
                    <a:pt x="235" y="401"/>
                    <a:pt x="235" y="401"/>
                    <a:pt x="235" y="401"/>
                  </a:cubicBezTo>
                  <a:cubicBezTo>
                    <a:pt x="234" y="401"/>
                    <a:pt x="234" y="401"/>
                    <a:pt x="234" y="401"/>
                  </a:cubicBezTo>
                  <a:cubicBezTo>
                    <a:pt x="234" y="401"/>
                    <a:pt x="234" y="401"/>
                    <a:pt x="234" y="401"/>
                  </a:cubicBezTo>
                  <a:cubicBezTo>
                    <a:pt x="234" y="401"/>
                    <a:pt x="234" y="401"/>
                    <a:pt x="234" y="401"/>
                  </a:cubicBezTo>
                  <a:cubicBezTo>
                    <a:pt x="234" y="401"/>
                    <a:pt x="234" y="401"/>
                    <a:pt x="234" y="401"/>
                  </a:cubicBezTo>
                  <a:cubicBezTo>
                    <a:pt x="235" y="402"/>
                    <a:pt x="235" y="402"/>
                    <a:pt x="235" y="402"/>
                  </a:cubicBezTo>
                  <a:cubicBezTo>
                    <a:pt x="235" y="401"/>
                    <a:pt x="235" y="401"/>
                    <a:pt x="235" y="401"/>
                  </a:cubicBezTo>
                  <a:cubicBezTo>
                    <a:pt x="235" y="402"/>
                    <a:pt x="235" y="402"/>
                    <a:pt x="235" y="402"/>
                  </a:cubicBezTo>
                  <a:cubicBezTo>
                    <a:pt x="235" y="402"/>
                    <a:pt x="235" y="402"/>
                    <a:pt x="235" y="402"/>
                  </a:cubicBezTo>
                  <a:cubicBezTo>
                    <a:pt x="236" y="402"/>
                    <a:pt x="236" y="402"/>
                    <a:pt x="236" y="402"/>
                  </a:cubicBezTo>
                  <a:cubicBezTo>
                    <a:pt x="236" y="402"/>
                    <a:pt x="236" y="402"/>
                    <a:pt x="236" y="402"/>
                  </a:cubicBezTo>
                  <a:cubicBezTo>
                    <a:pt x="236" y="402"/>
                    <a:pt x="236" y="402"/>
                    <a:pt x="236" y="402"/>
                  </a:cubicBezTo>
                  <a:cubicBezTo>
                    <a:pt x="236" y="402"/>
                    <a:pt x="236" y="402"/>
                    <a:pt x="236" y="402"/>
                  </a:cubicBezTo>
                  <a:cubicBezTo>
                    <a:pt x="236" y="402"/>
                    <a:pt x="236" y="402"/>
                    <a:pt x="236" y="402"/>
                  </a:cubicBezTo>
                  <a:cubicBezTo>
                    <a:pt x="237" y="403"/>
                    <a:pt x="237" y="403"/>
                    <a:pt x="237" y="403"/>
                  </a:cubicBezTo>
                  <a:cubicBezTo>
                    <a:pt x="236" y="403"/>
                    <a:pt x="236" y="403"/>
                    <a:pt x="236" y="403"/>
                  </a:cubicBezTo>
                  <a:cubicBezTo>
                    <a:pt x="236" y="403"/>
                    <a:pt x="235" y="403"/>
                    <a:pt x="235" y="402"/>
                  </a:cubicBezTo>
                  <a:cubicBezTo>
                    <a:pt x="235" y="402"/>
                    <a:pt x="235" y="401"/>
                    <a:pt x="234" y="401"/>
                  </a:cubicBezTo>
                  <a:cubicBezTo>
                    <a:pt x="235" y="403"/>
                    <a:pt x="235" y="403"/>
                    <a:pt x="235" y="403"/>
                  </a:cubicBezTo>
                  <a:cubicBezTo>
                    <a:pt x="235" y="403"/>
                    <a:pt x="235" y="403"/>
                    <a:pt x="235" y="403"/>
                  </a:cubicBezTo>
                  <a:cubicBezTo>
                    <a:pt x="234" y="403"/>
                    <a:pt x="234" y="403"/>
                    <a:pt x="234" y="403"/>
                  </a:cubicBezTo>
                  <a:cubicBezTo>
                    <a:pt x="234" y="402"/>
                    <a:pt x="234" y="402"/>
                    <a:pt x="234" y="402"/>
                  </a:cubicBezTo>
                  <a:cubicBezTo>
                    <a:pt x="234" y="402"/>
                    <a:pt x="234" y="402"/>
                    <a:pt x="234" y="402"/>
                  </a:cubicBezTo>
                  <a:cubicBezTo>
                    <a:pt x="234" y="402"/>
                    <a:pt x="234" y="402"/>
                    <a:pt x="234" y="402"/>
                  </a:cubicBezTo>
                  <a:cubicBezTo>
                    <a:pt x="233" y="401"/>
                    <a:pt x="233" y="401"/>
                    <a:pt x="233" y="401"/>
                  </a:cubicBezTo>
                  <a:cubicBezTo>
                    <a:pt x="233" y="401"/>
                    <a:pt x="233" y="401"/>
                    <a:pt x="233" y="401"/>
                  </a:cubicBezTo>
                  <a:cubicBezTo>
                    <a:pt x="233" y="400"/>
                    <a:pt x="233" y="400"/>
                    <a:pt x="233" y="400"/>
                  </a:cubicBezTo>
                  <a:cubicBezTo>
                    <a:pt x="232" y="401"/>
                    <a:pt x="232" y="401"/>
                    <a:pt x="232" y="401"/>
                  </a:cubicBezTo>
                  <a:cubicBezTo>
                    <a:pt x="233" y="401"/>
                    <a:pt x="233" y="401"/>
                    <a:pt x="233" y="401"/>
                  </a:cubicBezTo>
                  <a:cubicBezTo>
                    <a:pt x="233" y="401"/>
                    <a:pt x="233" y="401"/>
                    <a:pt x="233" y="401"/>
                  </a:cubicBezTo>
                  <a:cubicBezTo>
                    <a:pt x="233" y="401"/>
                    <a:pt x="234" y="402"/>
                    <a:pt x="234" y="403"/>
                  </a:cubicBezTo>
                  <a:cubicBezTo>
                    <a:pt x="234" y="403"/>
                    <a:pt x="234" y="403"/>
                    <a:pt x="234" y="403"/>
                  </a:cubicBezTo>
                  <a:cubicBezTo>
                    <a:pt x="234" y="403"/>
                    <a:pt x="234" y="403"/>
                    <a:pt x="234" y="403"/>
                  </a:cubicBezTo>
                  <a:cubicBezTo>
                    <a:pt x="234" y="403"/>
                    <a:pt x="234" y="403"/>
                    <a:pt x="234" y="403"/>
                  </a:cubicBezTo>
                  <a:cubicBezTo>
                    <a:pt x="234" y="403"/>
                    <a:pt x="234" y="403"/>
                    <a:pt x="234" y="403"/>
                  </a:cubicBezTo>
                  <a:cubicBezTo>
                    <a:pt x="233" y="403"/>
                    <a:pt x="233" y="403"/>
                    <a:pt x="233" y="403"/>
                  </a:cubicBezTo>
                  <a:cubicBezTo>
                    <a:pt x="233" y="403"/>
                    <a:pt x="233" y="403"/>
                    <a:pt x="233" y="403"/>
                  </a:cubicBezTo>
                  <a:cubicBezTo>
                    <a:pt x="233" y="403"/>
                    <a:pt x="233" y="403"/>
                    <a:pt x="233" y="403"/>
                  </a:cubicBezTo>
                  <a:cubicBezTo>
                    <a:pt x="233" y="402"/>
                    <a:pt x="233" y="402"/>
                    <a:pt x="233" y="402"/>
                  </a:cubicBezTo>
                  <a:cubicBezTo>
                    <a:pt x="233" y="402"/>
                    <a:pt x="233" y="402"/>
                    <a:pt x="233" y="402"/>
                  </a:cubicBezTo>
                  <a:cubicBezTo>
                    <a:pt x="233" y="402"/>
                    <a:pt x="233" y="402"/>
                    <a:pt x="233" y="402"/>
                  </a:cubicBezTo>
                  <a:cubicBezTo>
                    <a:pt x="233" y="402"/>
                    <a:pt x="232" y="401"/>
                    <a:pt x="232" y="401"/>
                  </a:cubicBezTo>
                  <a:cubicBezTo>
                    <a:pt x="232" y="401"/>
                    <a:pt x="232" y="401"/>
                    <a:pt x="232" y="401"/>
                  </a:cubicBezTo>
                  <a:cubicBezTo>
                    <a:pt x="232" y="401"/>
                    <a:pt x="232" y="401"/>
                    <a:pt x="232" y="401"/>
                  </a:cubicBezTo>
                  <a:cubicBezTo>
                    <a:pt x="232" y="401"/>
                    <a:pt x="232" y="401"/>
                    <a:pt x="232" y="401"/>
                  </a:cubicBezTo>
                  <a:cubicBezTo>
                    <a:pt x="231" y="402"/>
                    <a:pt x="231" y="402"/>
                    <a:pt x="231" y="402"/>
                  </a:cubicBezTo>
                  <a:cubicBezTo>
                    <a:pt x="231" y="402"/>
                    <a:pt x="231" y="402"/>
                    <a:pt x="231" y="402"/>
                  </a:cubicBezTo>
                  <a:cubicBezTo>
                    <a:pt x="231" y="402"/>
                    <a:pt x="231" y="402"/>
                    <a:pt x="231" y="402"/>
                  </a:cubicBezTo>
                  <a:cubicBezTo>
                    <a:pt x="231" y="402"/>
                    <a:pt x="231" y="402"/>
                    <a:pt x="231" y="402"/>
                  </a:cubicBezTo>
                  <a:cubicBezTo>
                    <a:pt x="231" y="402"/>
                    <a:pt x="231" y="402"/>
                    <a:pt x="231" y="402"/>
                  </a:cubicBezTo>
                  <a:cubicBezTo>
                    <a:pt x="231" y="403"/>
                    <a:pt x="231" y="403"/>
                    <a:pt x="231" y="403"/>
                  </a:cubicBezTo>
                  <a:cubicBezTo>
                    <a:pt x="230" y="402"/>
                    <a:pt x="230" y="402"/>
                    <a:pt x="230" y="402"/>
                  </a:cubicBezTo>
                  <a:cubicBezTo>
                    <a:pt x="231" y="402"/>
                    <a:pt x="231" y="402"/>
                    <a:pt x="231" y="402"/>
                  </a:cubicBezTo>
                  <a:cubicBezTo>
                    <a:pt x="230" y="401"/>
                    <a:pt x="230" y="401"/>
                    <a:pt x="230" y="401"/>
                  </a:cubicBezTo>
                  <a:cubicBezTo>
                    <a:pt x="230" y="402"/>
                    <a:pt x="230" y="402"/>
                    <a:pt x="230" y="402"/>
                  </a:cubicBezTo>
                  <a:cubicBezTo>
                    <a:pt x="230" y="402"/>
                    <a:pt x="230" y="402"/>
                    <a:pt x="230" y="402"/>
                  </a:cubicBezTo>
                  <a:cubicBezTo>
                    <a:pt x="229" y="402"/>
                    <a:pt x="229" y="402"/>
                    <a:pt x="229" y="402"/>
                  </a:cubicBezTo>
                  <a:cubicBezTo>
                    <a:pt x="229" y="402"/>
                    <a:pt x="229" y="402"/>
                    <a:pt x="229" y="402"/>
                  </a:cubicBezTo>
                  <a:cubicBezTo>
                    <a:pt x="229" y="402"/>
                    <a:pt x="229" y="402"/>
                    <a:pt x="229" y="402"/>
                  </a:cubicBezTo>
                  <a:cubicBezTo>
                    <a:pt x="230" y="403"/>
                    <a:pt x="230" y="403"/>
                    <a:pt x="230" y="403"/>
                  </a:cubicBezTo>
                  <a:cubicBezTo>
                    <a:pt x="230" y="403"/>
                    <a:pt x="230" y="403"/>
                    <a:pt x="230" y="403"/>
                  </a:cubicBezTo>
                  <a:cubicBezTo>
                    <a:pt x="229" y="403"/>
                    <a:pt x="229" y="403"/>
                    <a:pt x="229" y="403"/>
                  </a:cubicBezTo>
                  <a:cubicBezTo>
                    <a:pt x="229" y="403"/>
                    <a:pt x="229" y="403"/>
                    <a:pt x="229" y="403"/>
                  </a:cubicBezTo>
                  <a:cubicBezTo>
                    <a:pt x="229" y="404"/>
                    <a:pt x="229" y="404"/>
                    <a:pt x="229" y="404"/>
                  </a:cubicBezTo>
                  <a:cubicBezTo>
                    <a:pt x="229" y="403"/>
                    <a:pt x="229" y="403"/>
                    <a:pt x="229" y="403"/>
                  </a:cubicBezTo>
                  <a:cubicBezTo>
                    <a:pt x="228" y="404"/>
                    <a:pt x="228" y="404"/>
                    <a:pt x="228" y="404"/>
                  </a:cubicBezTo>
                  <a:cubicBezTo>
                    <a:pt x="228" y="404"/>
                    <a:pt x="228" y="404"/>
                    <a:pt x="228" y="404"/>
                  </a:cubicBezTo>
                  <a:cubicBezTo>
                    <a:pt x="228" y="404"/>
                    <a:pt x="228" y="404"/>
                    <a:pt x="228" y="404"/>
                  </a:cubicBezTo>
                  <a:cubicBezTo>
                    <a:pt x="228" y="404"/>
                    <a:pt x="228" y="404"/>
                    <a:pt x="229" y="405"/>
                  </a:cubicBezTo>
                  <a:cubicBezTo>
                    <a:pt x="229" y="405"/>
                    <a:pt x="229" y="405"/>
                    <a:pt x="229" y="405"/>
                  </a:cubicBezTo>
                  <a:cubicBezTo>
                    <a:pt x="229" y="405"/>
                    <a:pt x="229" y="405"/>
                    <a:pt x="230" y="406"/>
                  </a:cubicBezTo>
                  <a:cubicBezTo>
                    <a:pt x="229" y="406"/>
                    <a:pt x="229" y="406"/>
                    <a:pt x="229" y="406"/>
                  </a:cubicBezTo>
                  <a:cubicBezTo>
                    <a:pt x="230" y="406"/>
                    <a:pt x="230" y="406"/>
                    <a:pt x="230" y="406"/>
                  </a:cubicBezTo>
                  <a:cubicBezTo>
                    <a:pt x="229" y="407"/>
                    <a:pt x="229" y="407"/>
                    <a:pt x="229" y="407"/>
                  </a:cubicBezTo>
                  <a:cubicBezTo>
                    <a:pt x="230" y="407"/>
                    <a:pt x="230" y="407"/>
                    <a:pt x="230" y="407"/>
                  </a:cubicBezTo>
                  <a:cubicBezTo>
                    <a:pt x="230" y="407"/>
                    <a:pt x="230" y="407"/>
                    <a:pt x="230" y="407"/>
                  </a:cubicBezTo>
                  <a:cubicBezTo>
                    <a:pt x="230" y="407"/>
                    <a:pt x="230" y="407"/>
                    <a:pt x="230" y="407"/>
                  </a:cubicBezTo>
                  <a:cubicBezTo>
                    <a:pt x="230" y="408"/>
                    <a:pt x="230" y="408"/>
                    <a:pt x="230" y="408"/>
                  </a:cubicBezTo>
                  <a:cubicBezTo>
                    <a:pt x="230" y="408"/>
                    <a:pt x="230" y="408"/>
                    <a:pt x="230" y="408"/>
                  </a:cubicBezTo>
                  <a:cubicBezTo>
                    <a:pt x="230" y="408"/>
                    <a:pt x="230" y="408"/>
                    <a:pt x="230" y="408"/>
                  </a:cubicBezTo>
                  <a:cubicBezTo>
                    <a:pt x="230" y="408"/>
                    <a:pt x="230" y="408"/>
                    <a:pt x="230" y="408"/>
                  </a:cubicBezTo>
                  <a:cubicBezTo>
                    <a:pt x="230" y="408"/>
                    <a:pt x="230" y="408"/>
                    <a:pt x="230" y="408"/>
                  </a:cubicBezTo>
                  <a:cubicBezTo>
                    <a:pt x="230" y="407"/>
                    <a:pt x="231" y="406"/>
                    <a:pt x="230" y="405"/>
                  </a:cubicBezTo>
                  <a:cubicBezTo>
                    <a:pt x="231" y="405"/>
                    <a:pt x="231" y="405"/>
                    <a:pt x="231" y="405"/>
                  </a:cubicBezTo>
                  <a:cubicBezTo>
                    <a:pt x="231" y="405"/>
                    <a:pt x="231" y="405"/>
                    <a:pt x="231" y="405"/>
                  </a:cubicBezTo>
                  <a:cubicBezTo>
                    <a:pt x="231" y="405"/>
                    <a:pt x="231" y="405"/>
                    <a:pt x="232" y="405"/>
                  </a:cubicBezTo>
                  <a:cubicBezTo>
                    <a:pt x="232" y="405"/>
                    <a:pt x="232" y="405"/>
                    <a:pt x="232" y="405"/>
                  </a:cubicBezTo>
                  <a:cubicBezTo>
                    <a:pt x="232" y="405"/>
                    <a:pt x="232" y="405"/>
                    <a:pt x="232" y="405"/>
                  </a:cubicBezTo>
                  <a:cubicBezTo>
                    <a:pt x="232" y="405"/>
                    <a:pt x="232" y="405"/>
                    <a:pt x="232" y="405"/>
                  </a:cubicBezTo>
                  <a:cubicBezTo>
                    <a:pt x="233" y="406"/>
                    <a:pt x="233" y="406"/>
                    <a:pt x="233" y="406"/>
                  </a:cubicBezTo>
                  <a:cubicBezTo>
                    <a:pt x="233" y="406"/>
                    <a:pt x="233" y="406"/>
                    <a:pt x="233" y="406"/>
                  </a:cubicBezTo>
                  <a:cubicBezTo>
                    <a:pt x="233" y="406"/>
                    <a:pt x="233" y="406"/>
                    <a:pt x="233" y="406"/>
                  </a:cubicBezTo>
                  <a:cubicBezTo>
                    <a:pt x="233" y="406"/>
                    <a:pt x="233" y="406"/>
                    <a:pt x="233" y="406"/>
                  </a:cubicBezTo>
                  <a:cubicBezTo>
                    <a:pt x="233" y="406"/>
                    <a:pt x="234" y="406"/>
                    <a:pt x="234" y="407"/>
                  </a:cubicBezTo>
                  <a:cubicBezTo>
                    <a:pt x="234" y="407"/>
                    <a:pt x="234" y="407"/>
                    <a:pt x="234" y="408"/>
                  </a:cubicBezTo>
                  <a:cubicBezTo>
                    <a:pt x="233" y="406"/>
                    <a:pt x="233" y="406"/>
                    <a:pt x="233" y="406"/>
                  </a:cubicBezTo>
                  <a:cubicBezTo>
                    <a:pt x="233" y="407"/>
                    <a:pt x="233" y="407"/>
                    <a:pt x="233" y="407"/>
                  </a:cubicBezTo>
                  <a:cubicBezTo>
                    <a:pt x="233" y="407"/>
                    <a:pt x="233" y="407"/>
                    <a:pt x="233" y="407"/>
                  </a:cubicBezTo>
                  <a:cubicBezTo>
                    <a:pt x="233" y="407"/>
                    <a:pt x="233" y="407"/>
                    <a:pt x="233" y="407"/>
                  </a:cubicBezTo>
                  <a:cubicBezTo>
                    <a:pt x="233" y="407"/>
                    <a:pt x="233" y="407"/>
                    <a:pt x="233" y="407"/>
                  </a:cubicBezTo>
                  <a:cubicBezTo>
                    <a:pt x="233" y="407"/>
                    <a:pt x="233" y="407"/>
                    <a:pt x="233" y="407"/>
                  </a:cubicBezTo>
                  <a:cubicBezTo>
                    <a:pt x="234" y="408"/>
                    <a:pt x="234" y="408"/>
                    <a:pt x="234" y="408"/>
                  </a:cubicBezTo>
                  <a:cubicBezTo>
                    <a:pt x="234" y="409"/>
                    <a:pt x="234" y="409"/>
                    <a:pt x="234" y="409"/>
                  </a:cubicBezTo>
                  <a:cubicBezTo>
                    <a:pt x="233" y="409"/>
                    <a:pt x="233" y="409"/>
                    <a:pt x="233" y="409"/>
                  </a:cubicBezTo>
                  <a:cubicBezTo>
                    <a:pt x="233" y="409"/>
                    <a:pt x="233" y="409"/>
                    <a:pt x="233" y="409"/>
                  </a:cubicBezTo>
                  <a:cubicBezTo>
                    <a:pt x="232" y="409"/>
                    <a:pt x="232" y="409"/>
                    <a:pt x="232" y="409"/>
                  </a:cubicBezTo>
                  <a:cubicBezTo>
                    <a:pt x="232" y="409"/>
                    <a:pt x="232" y="409"/>
                    <a:pt x="232" y="409"/>
                  </a:cubicBezTo>
                  <a:cubicBezTo>
                    <a:pt x="231" y="409"/>
                    <a:pt x="231" y="409"/>
                    <a:pt x="231" y="409"/>
                  </a:cubicBezTo>
                  <a:cubicBezTo>
                    <a:pt x="231" y="409"/>
                    <a:pt x="231" y="409"/>
                    <a:pt x="231" y="409"/>
                  </a:cubicBezTo>
                  <a:cubicBezTo>
                    <a:pt x="231" y="408"/>
                    <a:pt x="231" y="408"/>
                    <a:pt x="231" y="408"/>
                  </a:cubicBezTo>
                  <a:cubicBezTo>
                    <a:pt x="231" y="408"/>
                    <a:pt x="231" y="408"/>
                    <a:pt x="231" y="408"/>
                  </a:cubicBezTo>
                  <a:cubicBezTo>
                    <a:pt x="230" y="408"/>
                    <a:pt x="230" y="408"/>
                    <a:pt x="230" y="408"/>
                  </a:cubicBezTo>
                  <a:cubicBezTo>
                    <a:pt x="230" y="409"/>
                    <a:pt x="230" y="409"/>
                    <a:pt x="230" y="409"/>
                  </a:cubicBezTo>
                  <a:cubicBezTo>
                    <a:pt x="230" y="409"/>
                    <a:pt x="230" y="409"/>
                    <a:pt x="230" y="409"/>
                  </a:cubicBezTo>
                  <a:cubicBezTo>
                    <a:pt x="231" y="410"/>
                    <a:pt x="231" y="410"/>
                    <a:pt x="231" y="410"/>
                  </a:cubicBezTo>
                  <a:cubicBezTo>
                    <a:pt x="231" y="410"/>
                    <a:pt x="231" y="410"/>
                    <a:pt x="231" y="410"/>
                  </a:cubicBezTo>
                  <a:cubicBezTo>
                    <a:pt x="230" y="410"/>
                    <a:pt x="230" y="410"/>
                    <a:pt x="230" y="410"/>
                  </a:cubicBezTo>
                  <a:cubicBezTo>
                    <a:pt x="230" y="410"/>
                    <a:pt x="230" y="410"/>
                    <a:pt x="230" y="410"/>
                  </a:cubicBezTo>
                  <a:cubicBezTo>
                    <a:pt x="230" y="410"/>
                    <a:pt x="230" y="410"/>
                    <a:pt x="230" y="410"/>
                  </a:cubicBezTo>
                  <a:cubicBezTo>
                    <a:pt x="230" y="410"/>
                    <a:pt x="230" y="410"/>
                    <a:pt x="230" y="410"/>
                  </a:cubicBezTo>
                  <a:cubicBezTo>
                    <a:pt x="229" y="409"/>
                    <a:pt x="229" y="409"/>
                    <a:pt x="228" y="408"/>
                  </a:cubicBezTo>
                  <a:cubicBezTo>
                    <a:pt x="228" y="408"/>
                    <a:pt x="228" y="408"/>
                    <a:pt x="228" y="408"/>
                  </a:cubicBezTo>
                  <a:cubicBezTo>
                    <a:pt x="228" y="407"/>
                    <a:pt x="228" y="407"/>
                    <a:pt x="228" y="407"/>
                  </a:cubicBezTo>
                  <a:cubicBezTo>
                    <a:pt x="228" y="407"/>
                    <a:pt x="228" y="407"/>
                    <a:pt x="228" y="407"/>
                  </a:cubicBezTo>
                  <a:cubicBezTo>
                    <a:pt x="228" y="406"/>
                    <a:pt x="228" y="406"/>
                    <a:pt x="228" y="406"/>
                  </a:cubicBezTo>
                  <a:cubicBezTo>
                    <a:pt x="228" y="406"/>
                    <a:pt x="228" y="406"/>
                    <a:pt x="228" y="406"/>
                  </a:cubicBezTo>
                  <a:cubicBezTo>
                    <a:pt x="228" y="406"/>
                    <a:pt x="228" y="406"/>
                    <a:pt x="228" y="406"/>
                  </a:cubicBezTo>
                  <a:cubicBezTo>
                    <a:pt x="228" y="405"/>
                    <a:pt x="228" y="405"/>
                    <a:pt x="228" y="405"/>
                  </a:cubicBezTo>
                  <a:cubicBezTo>
                    <a:pt x="227" y="405"/>
                    <a:pt x="227" y="405"/>
                    <a:pt x="227" y="405"/>
                  </a:cubicBezTo>
                  <a:cubicBezTo>
                    <a:pt x="227" y="405"/>
                    <a:pt x="227" y="405"/>
                    <a:pt x="227" y="405"/>
                  </a:cubicBezTo>
                  <a:cubicBezTo>
                    <a:pt x="227" y="406"/>
                    <a:pt x="227" y="406"/>
                    <a:pt x="227" y="406"/>
                  </a:cubicBezTo>
                  <a:cubicBezTo>
                    <a:pt x="227" y="406"/>
                    <a:pt x="227" y="406"/>
                    <a:pt x="227" y="406"/>
                  </a:cubicBezTo>
                  <a:cubicBezTo>
                    <a:pt x="227" y="405"/>
                    <a:pt x="227" y="405"/>
                    <a:pt x="227" y="405"/>
                  </a:cubicBezTo>
                  <a:cubicBezTo>
                    <a:pt x="227" y="405"/>
                    <a:pt x="227" y="405"/>
                    <a:pt x="227" y="405"/>
                  </a:cubicBezTo>
                  <a:cubicBezTo>
                    <a:pt x="226" y="405"/>
                    <a:pt x="226" y="405"/>
                    <a:pt x="226" y="405"/>
                  </a:cubicBezTo>
                  <a:cubicBezTo>
                    <a:pt x="227" y="406"/>
                    <a:pt x="227" y="406"/>
                    <a:pt x="227" y="406"/>
                  </a:cubicBezTo>
                  <a:cubicBezTo>
                    <a:pt x="227" y="406"/>
                    <a:pt x="227" y="406"/>
                    <a:pt x="227" y="406"/>
                  </a:cubicBezTo>
                  <a:cubicBezTo>
                    <a:pt x="226" y="406"/>
                    <a:pt x="226" y="406"/>
                    <a:pt x="226" y="406"/>
                  </a:cubicBezTo>
                  <a:cubicBezTo>
                    <a:pt x="226" y="406"/>
                    <a:pt x="226" y="406"/>
                    <a:pt x="226" y="406"/>
                  </a:cubicBezTo>
                  <a:cubicBezTo>
                    <a:pt x="226" y="406"/>
                    <a:pt x="226" y="406"/>
                    <a:pt x="226" y="406"/>
                  </a:cubicBezTo>
                  <a:cubicBezTo>
                    <a:pt x="226" y="406"/>
                    <a:pt x="226" y="406"/>
                    <a:pt x="226" y="406"/>
                  </a:cubicBezTo>
                  <a:cubicBezTo>
                    <a:pt x="226" y="407"/>
                    <a:pt x="226" y="406"/>
                    <a:pt x="226" y="407"/>
                  </a:cubicBezTo>
                  <a:cubicBezTo>
                    <a:pt x="225" y="406"/>
                    <a:pt x="225" y="406"/>
                    <a:pt x="225" y="406"/>
                  </a:cubicBezTo>
                  <a:cubicBezTo>
                    <a:pt x="225" y="406"/>
                    <a:pt x="225" y="407"/>
                    <a:pt x="226" y="407"/>
                  </a:cubicBezTo>
                  <a:cubicBezTo>
                    <a:pt x="226" y="407"/>
                    <a:pt x="226" y="407"/>
                    <a:pt x="226" y="407"/>
                  </a:cubicBezTo>
                  <a:cubicBezTo>
                    <a:pt x="226" y="408"/>
                    <a:pt x="226" y="408"/>
                    <a:pt x="226" y="408"/>
                  </a:cubicBezTo>
                  <a:cubicBezTo>
                    <a:pt x="226" y="408"/>
                    <a:pt x="226" y="408"/>
                    <a:pt x="226" y="408"/>
                  </a:cubicBezTo>
                  <a:cubicBezTo>
                    <a:pt x="225" y="407"/>
                    <a:pt x="225" y="407"/>
                    <a:pt x="225" y="407"/>
                  </a:cubicBezTo>
                  <a:cubicBezTo>
                    <a:pt x="225" y="407"/>
                    <a:pt x="225" y="407"/>
                    <a:pt x="225" y="407"/>
                  </a:cubicBezTo>
                  <a:cubicBezTo>
                    <a:pt x="225" y="407"/>
                    <a:pt x="225" y="407"/>
                    <a:pt x="225" y="407"/>
                  </a:cubicBezTo>
                  <a:cubicBezTo>
                    <a:pt x="225" y="407"/>
                    <a:pt x="225" y="407"/>
                    <a:pt x="225" y="407"/>
                  </a:cubicBezTo>
                  <a:cubicBezTo>
                    <a:pt x="225" y="408"/>
                    <a:pt x="226" y="408"/>
                    <a:pt x="226" y="409"/>
                  </a:cubicBezTo>
                  <a:cubicBezTo>
                    <a:pt x="226" y="409"/>
                    <a:pt x="226" y="409"/>
                    <a:pt x="226" y="409"/>
                  </a:cubicBezTo>
                  <a:cubicBezTo>
                    <a:pt x="226" y="409"/>
                    <a:pt x="226" y="409"/>
                    <a:pt x="226" y="409"/>
                  </a:cubicBezTo>
                  <a:cubicBezTo>
                    <a:pt x="226" y="409"/>
                    <a:pt x="226" y="409"/>
                    <a:pt x="226" y="409"/>
                  </a:cubicBezTo>
                  <a:cubicBezTo>
                    <a:pt x="226" y="409"/>
                    <a:pt x="226" y="409"/>
                    <a:pt x="226" y="409"/>
                  </a:cubicBezTo>
                  <a:cubicBezTo>
                    <a:pt x="226" y="409"/>
                    <a:pt x="226" y="409"/>
                    <a:pt x="226" y="409"/>
                  </a:cubicBezTo>
                  <a:cubicBezTo>
                    <a:pt x="226" y="410"/>
                    <a:pt x="226" y="410"/>
                    <a:pt x="226" y="410"/>
                  </a:cubicBezTo>
                  <a:cubicBezTo>
                    <a:pt x="227" y="410"/>
                    <a:pt x="227" y="410"/>
                    <a:pt x="227" y="410"/>
                  </a:cubicBezTo>
                  <a:cubicBezTo>
                    <a:pt x="227" y="410"/>
                    <a:pt x="227" y="410"/>
                    <a:pt x="227" y="410"/>
                  </a:cubicBezTo>
                  <a:cubicBezTo>
                    <a:pt x="227" y="411"/>
                    <a:pt x="227" y="411"/>
                    <a:pt x="227" y="411"/>
                  </a:cubicBezTo>
                  <a:cubicBezTo>
                    <a:pt x="227" y="411"/>
                    <a:pt x="227" y="411"/>
                    <a:pt x="227" y="411"/>
                  </a:cubicBezTo>
                  <a:cubicBezTo>
                    <a:pt x="227" y="411"/>
                    <a:pt x="227" y="411"/>
                    <a:pt x="227" y="411"/>
                  </a:cubicBezTo>
                  <a:cubicBezTo>
                    <a:pt x="227" y="411"/>
                    <a:pt x="227" y="411"/>
                    <a:pt x="227" y="411"/>
                  </a:cubicBezTo>
                  <a:cubicBezTo>
                    <a:pt x="227" y="412"/>
                    <a:pt x="227" y="412"/>
                    <a:pt x="227" y="412"/>
                  </a:cubicBezTo>
                  <a:cubicBezTo>
                    <a:pt x="228" y="411"/>
                    <a:pt x="228" y="411"/>
                    <a:pt x="228" y="411"/>
                  </a:cubicBezTo>
                  <a:cubicBezTo>
                    <a:pt x="228" y="411"/>
                    <a:pt x="228" y="411"/>
                    <a:pt x="228" y="411"/>
                  </a:cubicBezTo>
                  <a:cubicBezTo>
                    <a:pt x="228" y="411"/>
                    <a:pt x="228" y="411"/>
                    <a:pt x="228" y="411"/>
                  </a:cubicBezTo>
                  <a:cubicBezTo>
                    <a:pt x="229" y="412"/>
                    <a:pt x="229" y="412"/>
                    <a:pt x="229" y="412"/>
                  </a:cubicBezTo>
                  <a:cubicBezTo>
                    <a:pt x="229" y="412"/>
                    <a:pt x="229" y="412"/>
                    <a:pt x="229" y="412"/>
                  </a:cubicBezTo>
                  <a:cubicBezTo>
                    <a:pt x="229" y="412"/>
                    <a:pt x="229" y="412"/>
                    <a:pt x="229" y="412"/>
                  </a:cubicBezTo>
                  <a:cubicBezTo>
                    <a:pt x="229" y="412"/>
                    <a:pt x="229" y="412"/>
                    <a:pt x="229" y="412"/>
                  </a:cubicBezTo>
                  <a:cubicBezTo>
                    <a:pt x="229" y="413"/>
                    <a:pt x="229" y="413"/>
                    <a:pt x="229" y="413"/>
                  </a:cubicBezTo>
                  <a:cubicBezTo>
                    <a:pt x="229" y="413"/>
                    <a:pt x="229" y="413"/>
                    <a:pt x="229" y="413"/>
                  </a:cubicBezTo>
                  <a:cubicBezTo>
                    <a:pt x="229" y="413"/>
                    <a:pt x="228" y="413"/>
                    <a:pt x="228" y="413"/>
                  </a:cubicBezTo>
                  <a:cubicBezTo>
                    <a:pt x="228" y="413"/>
                    <a:pt x="228" y="413"/>
                    <a:pt x="228" y="413"/>
                  </a:cubicBezTo>
                  <a:cubicBezTo>
                    <a:pt x="228" y="413"/>
                    <a:pt x="228" y="413"/>
                    <a:pt x="228" y="413"/>
                  </a:cubicBezTo>
                  <a:cubicBezTo>
                    <a:pt x="228" y="413"/>
                    <a:pt x="228" y="413"/>
                    <a:pt x="228" y="413"/>
                  </a:cubicBezTo>
                  <a:cubicBezTo>
                    <a:pt x="228" y="414"/>
                    <a:pt x="228" y="414"/>
                    <a:pt x="228" y="414"/>
                  </a:cubicBezTo>
                  <a:cubicBezTo>
                    <a:pt x="228" y="413"/>
                    <a:pt x="228" y="413"/>
                    <a:pt x="228" y="413"/>
                  </a:cubicBezTo>
                  <a:cubicBezTo>
                    <a:pt x="228" y="414"/>
                    <a:pt x="227" y="414"/>
                    <a:pt x="227" y="414"/>
                  </a:cubicBezTo>
                  <a:cubicBezTo>
                    <a:pt x="227" y="414"/>
                    <a:pt x="227" y="414"/>
                    <a:pt x="227" y="414"/>
                  </a:cubicBezTo>
                  <a:cubicBezTo>
                    <a:pt x="227" y="414"/>
                    <a:pt x="227" y="414"/>
                    <a:pt x="227" y="414"/>
                  </a:cubicBezTo>
                  <a:cubicBezTo>
                    <a:pt x="226" y="413"/>
                    <a:pt x="226" y="413"/>
                    <a:pt x="226" y="413"/>
                  </a:cubicBezTo>
                  <a:cubicBezTo>
                    <a:pt x="226" y="414"/>
                    <a:pt x="226" y="414"/>
                    <a:pt x="226" y="414"/>
                  </a:cubicBezTo>
                  <a:cubicBezTo>
                    <a:pt x="226" y="414"/>
                    <a:pt x="226" y="414"/>
                    <a:pt x="226" y="414"/>
                  </a:cubicBezTo>
                  <a:cubicBezTo>
                    <a:pt x="225" y="414"/>
                    <a:pt x="225" y="414"/>
                    <a:pt x="225" y="414"/>
                  </a:cubicBezTo>
                  <a:cubicBezTo>
                    <a:pt x="225" y="414"/>
                    <a:pt x="225" y="414"/>
                    <a:pt x="225" y="414"/>
                  </a:cubicBezTo>
                  <a:cubicBezTo>
                    <a:pt x="225" y="414"/>
                    <a:pt x="225" y="414"/>
                    <a:pt x="225" y="414"/>
                  </a:cubicBezTo>
                  <a:cubicBezTo>
                    <a:pt x="225" y="414"/>
                    <a:pt x="225" y="414"/>
                    <a:pt x="225" y="414"/>
                  </a:cubicBezTo>
                  <a:cubicBezTo>
                    <a:pt x="225" y="415"/>
                    <a:pt x="225" y="415"/>
                    <a:pt x="225" y="415"/>
                  </a:cubicBezTo>
                  <a:cubicBezTo>
                    <a:pt x="225" y="415"/>
                    <a:pt x="225" y="415"/>
                    <a:pt x="225" y="415"/>
                  </a:cubicBezTo>
                  <a:cubicBezTo>
                    <a:pt x="225" y="415"/>
                    <a:pt x="225" y="415"/>
                    <a:pt x="225" y="415"/>
                  </a:cubicBezTo>
                  <a:cubicBezTo>
                    <a:pt x="225" y="415"/>
                    <a:pt x="225" y="415"/>
                    <a:pt x="225" y="415"/>
                  </a:cubicBezTo>
                  <a:cubicBezTo>
                    <a:pt x="225" y="416"/>
                    <a:pt x="225" y="416"/>
                    <a:pt x="225" y="416"/>
                  </a:cubicBezTo>
                  <a:cubicBezTo>
                    <a:pt x="225" y="416"/>
                    <a:pt x="225" y="416"/>
                    <a:pt x="225" y="416"/>
                  </a:cubicBezTo>
                  <a:cubicBezTo>
                    <a:pt x="224" y="416"/>
                    <a:pt x="224" y="416"/>
                    <a:pt x="224" y="416"/>
                  </a:cubicBezTo>
                  <a:cubicBezTo>
                    <a:pt x="224" y="416"/>
                    <a:pt x="224" y="416"/>
                    <a:pt x="224" y="416"/>
                  </a:cubicBezTo>
                  <a:cubicBezTo>
                    <a:pt x="224" y="416"/>
                    <a:pt x="224" y="416"/>
                    <a:pt x="224" y="416"/>
                  </a:cubicBezTo>
                  <a:cubicBezTo>
                    <a:pt x="224" y="417"/>
                    <a:pt x="224" y="417"/>
                    <a:pt x="224" y="417"/>
                  </a:cubicBezTo>
                  <a:cubicBezTo>
                    <a:pt x="224" y="417"/>
                    <a:pt x="224" y="417"/>
                    <a:pt x="224" y="417"/>
                  </a:cubicBezTo>
                  <a:cubicBezTo>
                    <a:pt x="224" y="417"/>
                    <a:pt x="224" y="417"/>
                    <a:pt x="224" y="417"/>
                  </a:cubicBezTo>
                  <a:cubicBezTo>
                    <a:pt x="224" y="418"/>
                    <a:pt x="224" y="418"/>
                    <a:pt x="224" y="418"/>
                  </a:cubicBezTo>
                  <a:cubicBezTo>
                    <a:pt x="225" y="418"/>
                    <a:pt x="225" y="418"/>
                    <a:pt x="225" y="418"/>
                  </a:cubicBezTo>
                  <a:cubicBezTo>
                    <a:pt x="225" y="419"/>
                    <a:pt x="225" y="419"/>
                    <a:pt x="225" y="419"/>
                  </a:cubicBezTo>
                  <a:cubicBezTo>
                    <a:pt x="224" y="418"/>
                    <a:pt x="224" y="418"/>
                    <a:pt x="224" y="418"/>
                  </a:cubicBezTo>
                  <a:cubicBezTo>
                    <a:pt x="224" y="418"/>
                    <a:pt x="224" y="418"/>
                    <a:pt x="224" y="418"/>
                  </a:cubicBezTo>
                  <a:cubicBezTo>
                    <a:pt x="224" y="418"/>
                    <a:pt x="224" y="418"/>
                    <a:pt x="224" y="418"/>
                  </a:cubicBezTo>
                  <a:cubicBezTo>
                    <a:pt x="223" y="419"/>
                    <a:pt x="223" y="419"/>
                    <a:pt x="223" y="419"/>
                  </a:cubicBezTo>
                  <a:cubicBezTo>
                    <a:pt x="223" y="418"/>
                    <a:pt x="223" y="418"/>
                    <a:pt x="223" y="418"/>
                  </a:cubicBezTo>
                  <a:cubicBezTo>
                    <a:pt x="223" y="418"/>
                    <a:pt x="223" y="418"/>
                    <a:pt x="223" y="418"/>
                  </a:cubicBezTo>
                  <a:cubicBezTo>
                    <a:pt x="223" y="419"/>
                    <a:pt x="223" y="419"/>
                    <a:pt x="223" y="420"/>
                  </a:cubicBezTo>
                  <a:cubicBezTo>
                    <a:pt x="223" y="420"/>
                    <a:pt x="223" y="420"/>
                    <a:pt x="223" y="420"/>
                  </a:cubicBezTo>
                  <a:cubicBezTo>
                    <a:pt x="223" y="420"/>
                    <a:pt x="223" y="420"/>
                    <a:pt x="223" y="420"/>
                  </a:cubicBezTo>
                  <a:cubicBezTo>
                    <a:pt x="223" y="420"/>
                    <a:pt x="223" y="420"/>
                    <a:pt x="223" y="420"/>
                  </a:cubicBezTo>
                  <a:cubicBezTo>
                    <a:pt x="223" y="420"/>
                    <a:pt x="223" y="420"/>
                    <a:pt x="223" y="420"/>
                  </a:cubicBezTo>
                  <a:cubicBezTo>
                    <a:pt x="223" y="420"/>
                    <a:pt x="223" y="420"/>
                    <a:pt x="223" y="420"/>
                  </a:cubicBezTo>
                  <a:cubicBezTo>
                    <a:pt x="223" y="421"/>
                    <a:pt x="223" y="421"/>
                    <a:pt x="223" y="421"/>
                  </a:cubicBezTo>
                  <a:cubicBezTo>
                    <a:pt x="223" y="421"/>
                    <a:pt x="223" y="421"/>
                    <a:pt x="223" y="421"/>
                  </a:cubicBezTo>
                  <a:cubicBezTo>
                    <a:pt x="223" y="421"/>
                    <a:pt x="223" y="421"/>
                    <a:pt x="223" y="421"/>
                  </a:cubicBezTo>
                  <a:cubicBezTo>
                    <a:pt x="223" y="421"/>
                    <a:pt x="223" y="421"/>
                    <a:pt x="223" y="421"/>
                  </a:cubicBezTo>
                  <a:cubicBezTo>
                    <a:pt x="223" y="422"/>
                    <a:pt x="223" y="422"/>
                    <a:pt x="223" y="422"/>
                  </a:cubicBezTo>
                  <a:cubicBezTo>
                    <a:pt x="223" y="422"/>
                    <a:pt x="223" y="422"/>
                    <a:pt x="223" y="422"/>
                  </a:cubicBezTo>
                  <a:cubicBezTo>
                    <a:pt x="223" y="423"/>
                    <a:pt x="223" y="423"/>
                    <a:pt x="223" y="423"/>
                  </a:cubicBezTo>
                  <a:cubicBezTo>
                    <a:pt x="223" y="423"/>
                    <a:pt x="223" y="423"/>
                    <a:pt x="223" y="423"/>
                  </a:cubicBezTo>
                  <a:cubicBezTo>
                    <a:pt x="223" y="424"/>
                    <a:pt x="223" y="424"/>
                    <a:pt x="223" y="424"/>
                  </a:cubicBezTo>
                  <a:cubicBezTo>
                    <a:pt x="223" y="424"/>
                    <a:pt x="223" y="424"/>
                    <a:pt x="223" y="424"/>
                  </a:cubicBezTo>
                  <a:cubicBezTo>
                    <a:pt x="224" y="425"/>
                    <a:pt x="224" y="425"/>
                    <a:pt x="224" y="425"/>
                  </a:cubicBezTo>
                  <a:cubicBezTo>
                    <a:pt x="224" y="425"/>
                    <a:pt x="224" y="425"/>
                    <a:pt x="224" y="425"/>
                  </a:cubicBezTo>
                  <a:cubicBezTo>
                    <a:pt x="224" y="425"/>
                    <a:pt x="224" y="425"/>
                    <a:pt x="224" y="425"/>
                  </a:cubicBezTo>
                  <a:cubicBezTo>
                    <a:pt x="224" y="425"/>
                    <a:pt x="224" y="425"/>
                    <a:pt x="224" y="426"/>
                  </a:cubicBezTo>
                  <a:cubicBezTo>
                    <a:pt x="224" y="426"/>
                    <a:pt x="224" y="426"/>
                    <a:pt x="224" y="426"/>
                  </a:cubicBezTo>
                  <a:cubicBezTo>
                    <a:pt x="224" y="427"/>
                    <a:pt x="224" y="427"/>
                    <a:pt x="224" y="427"/>
                  </a:cubicBezTo>
                  <a:cubicBezTo>
                    <a:pt x="225" y="428"/>
                    <a:pt x="225" y="428"/>
                    <a:pt x="225" y="428"/>
                  </a:cubicBezTo>
                  <a:cubicBezTo>
                    <a:pt x="225" y="428"/>
                    <a:pt x="225" y="428"/>
                    <a:pt x="225" y="428"/>
                  </a:cubicBezTo>
                  <a:cubicBezTo>
                    <a:pt x="225" y="429"/>
                    <a:pt x="225" y="429"/>
                    <a:pt x="225" y="429"/>
                  </a:cubicBezTo>
                  <a:cubicBezTo>
                    <a:pt x="226" y="429"/>
                    <a:pt x="226" y="429"/>
                    <a:pt x="226" y="429"/>
                  </a:cubicBezTo>
                  <a:cubicBezTo>
                    <a:pt x="226" y="430"/>
                    <a:pt x="226" y="430"/>
                    <a:pt x="226" y="430"/>
                  </a:cubicBezTo>
                  <a:cubicBezTo>
                    <a:pt x="226" y="431"/>
                    <a:pt x="226" y="431"/>
                    <a:pt x="226" y="431"/>
                  </a:cubicBezTo>
                  <a:cubicBezTo>
                    <a:pt x="227" y="430"/>
                    <a:pt x="227" y="430"/>
                    <a:pt x="227" y="430"/>
                  </a:cubicBezTo>
                  <a:cubicBezTo>
                    <a:pt x="228" y="431"/>
                    <a:pt x="228" y="431"/>
                    <a:pt x="228" y="431"/>
                  </a:cubicBezTo>
                  <a:cubicBezTo>
                    <a:pt x="228" y="431"/>
                    <a:pt x="228" y="431"/>
                    <a:pt x="228" y="431"/>
                  </a:cubicBezTo>
                  <a:cubicBezTo>
                    <a:pt x="228" y="432"/>
                    <a:pt x="228" y="432"/>
                    <a:pt x="228" y="432"/>
                  </a:cubicBezTo>
                  <a:cubicBezTo>
                    <a:pt x="228" y="432"/>
                    <a:pt x="228" y="432"/>
                    <a:pt x="228" y="432"/>
                  </a:cubicBezTo>
                  <a:cubicBezTo>
                    <a:pt x="229" y="432"/>
                    <a:pt x="229" y="432"/>
                    <a:pt x="229" y="432"/>
                  </a:cubicBezTo>
                  <a:cubicBezTo>
                    <a:pt x="229" y="432"/>
                    <a:pt x="229" y="432"/>
                    <a:pt x="229" y="432"/>
                  </a:cubicBezTo>
                  <a:cubicBezTo>
                    <a:pt x="229" y="432"/>
                    <a:pt x="229" y="433"/>
                    <a:pt x="229" y="433"/>
                  </a:cubicBezTo>
                  <a:cubicBezTo>
                    <a:pt x="229" y="433"/>
                    <a:pt x="229" y="434"/>
                    <a:pt x="230" y="434"/>
                  </a:cubicBezTo>
                  <a:cubicBezTo>
                    <a:pt x="230" y="434"/>
                    <a:pt x="230" y="434"/>
                    <a:pt x="230" y="434"/>
                  </a:cubicBezTo>
                  <a:cubicBezTo>
                    <a:pt x="230" y="435"/>
                    <a:pt x="230" y="435"/>
                    <a:pt x="230" y="435"/>
                  </a:cubicBezTo>
                  <a:cubicBezTo>
                    <a:pt x="230" y="435"/>
                    <a:pt x="230" y="435"/>
                    <a:pt x="230" y="435"/>
                  </a:cubicBezTo>
                  <a:cubicBezTo>
                    <a:pt x="230" y="435"/>
                    <a:pt x="230" y="435"/>
                    <a:pt x="230" y="435"/>
                  </a:cubicBezTo>
                  <a:cubicBezTo>
                    <a:pt x="231" y="435"/>
                    <a:pt x="231" y="435"/>
                    <a:pt x="231" y="435"/>
                  </a:cubicBezTo>
                  <a:cubicBezTo>
                    <a:pt x="231" y="435"/>
                    <a:pt x="231" y="435"/>
                    <a:pt x="231" y="435"/>
                  </a:cubicBezTo>
                  <a:cubicBezTo>
                    <a:pt x="231" y="435"/>
                    <a:pt x="231" y="435"/>
                    <a:pt x="231" y="435"/>
                  </a:cubicBezTo>
                  <a:cubicBezTo>
                    <a:pt x="231" y="434"/>
                    <a:pt x="231" y="434"/>
                    <a:pt x="231" y="434"/>
                  </a:cubicBezTo>
                  <a:cubicBezTo>
                    <a:pt x="232" y="435"/>
                    <a:pt x="232" y="435"/>
                    <a:pt x="232" y="436"/>
                  </a:cubicBezTo>
                  <a:cubicBezTo>
                    <a:pt x="232" y="436"/>
                    <a:pt x="232" y="436"/>
                    <a:pt x="232" y="436"/>
                  </a:cubicBezTo>
                  <a:cubicBezTo>
                    <a:pt x="233" y="437"/>
                    <a:pt x="233" y="437"/>
                    <a:pt x="233" y="437"/>
                  </a:cubicBezTo>
                  <a:cubicBezTo>
                    <a:pt x="233" y="437"/>
                    <a:pt x="233" y="437"/>
                    <a:pt x="233" y="437"/>
                  </a:cubicBezTo>
                  <a:cubicBezTo>
                    <a:pt x="233" y="437"/>
                    <a:pt x="233" y="437"/>
                    <a:pt x="233" y="437"/>
                  </a:cubicBezTo>
                  <a:cubicBezTo>
                    <a:pt x="233" y="437"/>
                    <a:pt x="233" y="438"/>
                    <a:pt x="233" y="438"/>
                  </a:cubicBezTo>
                  <a:cubicBezTo>
                    <a:pt x="233" y="438"/>
                    <a:pt x="233" y="438"/>
                    <a:pt x="233" y="438"/>
                  </a:cubicBezTo>
                  <a:cubicBezTo>
                    <a:pt x="233" y="438"/>
                    <a:pt x="233" y="438"/>
                    <a:pt x="233" y="438"/>
                  </a:cubicBezTo>
                  <a:cubicBezTo>
                    <a:pt x="232" y="438"/>
                    <a:pt x="232" y="438"/>
                    <a:pt x="232" y="438"/>
                  </a:cubicBezTo>
                  <a:cubicBezTo>
                    <a:pt x="232" y="438"/>
                    <a:pt x="232" y="438"/>
                    <a:pt x="232" y="438"/>
                  </a:cubicBezTo>
                  <a:cubicBezTo>
                    <a:pt x="232" y="438"/>
                    <a:pt x="233" y="439"/>
                    <a:pt x="233" y="439"/>
                  </a:cubicBezTo>
                  <a:cubicBezTo>
                    <a:pt x="233" y="440"/>
                    <a:pt x="233" y="440"/>
                    <a:pt x="233" y="440"/>
                  </a:cubicBezTo>
                  <a:cubicBezTo>
                    <a:pt x="233" y="440"/>
                    <a:pt x="233" y="440"/>
                    <a:pt x="233" y="440"/>
                  </a:cubicBezTo>
                  <a:cubicBezTo>
                    <a:pt x="233" y="440"/>
                    <a:pt x="233" y="440"/>
                    <a:pt x="233" y="440"/>
                  </a:cubicBezTo>
                  <a:cubicBezTo>
                    <a:pt x="233" y="440"/>
                    <a:pt x="233" y="440"/>
                    <a:pt x="233" y="440"/>
                  </a:cubicBezTo>
                  <a:cubicBezTo>
                    <a:pt x="233" y="441"/>
                    <a:pt x="233" y="441"/>
                    <a:pt x="233" y="441"/>
                  </a:cubicBezTo>
                  <a:cubicBezTo>
                    <a:pt x="233" y="441"/>
                    <a:pt x="233" y="441"/>
                    <a:pt x="233" y="441"/>
                  </a:cubicBezTo>
                  <a:cubicBezTo>
                    <a:pt x="233" y="441"/>
                    <a:pt x="233" y="441"/>
                    <a:pt x="233" y="441"/>
                  </a:cubicBezTo>
                  <a:cubicBezTo>
                    <a:pt x="232" y="441"/>
                    <a:pt x="232" y="441"/>
                    <a:pt x="232" y="441"/>
                  </a:cubicBezTo>
                  <a:cubicBezTo>
                    <a:pt x="232" y="440"/>
                    <a:pt x="232" y="440"/>
                    <a:pt x="232" y="440"/>
                  </a:cubicBezTo>
                  <a:cubicBezTo>
                    <a:pt x="232" y="440"/>
                    <a:pt x="232" y="440"/>
                    <a:pt x="232" y="440"/>
                  </a:cubicBezTo>
                  <a:cubicBezTo>
                    <a:pt x="232" y="440"/>
                    <a:pt x="232" y="440"/>
                    <a:pt x="232" y="440"/>
                  </a:cubicBezTo>
                  <a:cubicBezTo>
                    <a:pt x="231" y="439"/>
                    <a:pt x="231" y="439"/>
                    <a:pt x="231" y="439"/>
                  </a:cubicBezTo>
                  <a:cubicBezTo>
                    <a:pt x="231" y="439"/>
                    <a:pt x="231" y="439"/>
                    <a:pt x="231" y="439"/>
                  </a:cubicBezTo>
                  <a:cubicBezTo>
                    <a:pt x="231" y="439"/>
                    <a:pt x="231" y="439"/>
                    <a:pt x="231" y="439"/>
                  </a:cubicBezTo>
                  <a:cubicBezTo>
                    <a:pt x="230" y="439"/>
                    <a:pt x="229" y="438"/>
                    <a:pt x="229" y="438"/>
                  </a:cubicBezTo>
                  <a:cubicBezTo>
                    <a:pt x="228" y="437"/>
                    <a:pt x="228" y="437"/>
                    <a:pt x="228" y="437"/>
                  </a:cubicBezTo>
                  <a:cubicBezTo>
                    <a:pt x="228" y="437"/>
                    <a:pt x="228" y="437"/>
                    <a:pt x="228" y="437"/>
                  </a:cubicBezTo>
                  <a:cubicBezTo>
                    <a:pt x="228" y="437"/>
                    <a:pt x="228" y="437"/>
                    <a:pt x="228" y="437"/>
                  </a:cubicBezTo>
                  <a:cubicBezTo>
                    <a:pt x="228" y="437"/>
                    <a:pt x="228" y="437"/>
                    <a:pt x="228" y="437"/>
                  </a:cubicBezTo>
                  <a:cubicBezTo>
                    <a:pt x="227" y="436"/>
                    <a:pt x="227" y="436"/>
                    <a:pt x="227" y="436"/>
                  </a:cubicBezTo>
                  <a:cubicBezTo>
                    <a:pt x="227" y="436"/>
                    <a:pt x="227" y="436"/>
                    <a:pt x="227" y="436"/>
                  </a:cubicBezTo>
                  <a:cubicBezTo>
                    <a:pt x="227" y="436"/>
                    <a:pt x="227" y="436"/>
                    <a:pt x="227" y="436"/>
                  </a:cubicBezTo>
                  <a:cubicBezTo>
                    <a:pt x="227" y="436"/>
                    <a:pt x="227" y="436"/>
                    <a:pt x="227" y="436"/>
                  </a:cubicBezTo>
                  <a:cubicBezTo>
                    <a:pt x="227" y="435"/>
                    <a:pt x="227" y="435"/>
                    <a:pt x="227" y="435"/>
                  </a:cubicBezTo>
                  <a:cubicBezTo>
                    <a:pt x="226" y="435"/>
                    <a:pt x="226" y="435"/>
                    <a:pt x="226" y="435"/>
                  </a:cubicBezTo>
                  <a:cubicBezTo>
                    <a:pt x="226" y="435"/>
                    <a:pt x="226" y="435"/>
                    <a:pt x="226" y="435"/>
                  </a:cubicBezTo>
                  <a:cubicBezTo>
                    <a:pt x="226" y="435"/>
                    <a:pt x="226" y="435"/>
                    <a:pt x="226" y="435"/>
                  </a:cubicBezTo>
                  <a:cubicBezTo>
                    <a:pt x="226" y="435"/>
                    <a:pt x="226" y="435"/>
                    <a:pt x="226" y="435"/>
                  </a:cubicBezTo>
                  <a:cubicBezTo>
                    <a:pt x="227" y="437"/>
                    <a:pt x="227" y="437"/>
                    <a:pt x="227" y="437"/>
                  </a:cubicBezTo>
                  <a:cubicBezTo>
                    <a:pt x="227" y="437"/>
                    <a:pt x="228" y="438"/>
                    <a:pt x="229" y="438"/>
                  </a:cubicBezTo>
                  <a:cubicBezTo>
                    <a:pt x="228" y="439"/>
                    <a:pt x="228" y="439"/>
                    <a:pt x="228" y="439"/>
                  </a:cubicBezTo>
                  <a:cubicBezTo>
                    <a:pt x="228" y="440"/>
                    <a:pt x="228" y="440"/>
                    <a:pt x="228" y="440"/>
                  </a:cubicBezTo>
                  <a:cubicBezTo>
                    <a:pt x="229" y="439"/>
                    <a:pt x="229" y="439"/>
                    <a:pt x="230" y="440"/>
                  </a:cubicBezTo>
                  <a:cubicBezTo>
                    <a:pt x="230" y="440"/>
                    <a:pt x="230" y="441"/>
                    <a:pt x="231" y="441"/>
                  </a:cubicBezTo>
                  <a:cubicBezTo>
                    <a:pt x="230" y="441"/>
                    <a:pt x="230" y="441"/>
                    <a:pt x="230" y="441"/>
                  </a:cubicBezTo>
                  <a:cubicBezTo>
                    <a:pt x="230" y="441"/>
                    <a:pt x="230" y="441"/>
                    <a:pt x="231" y="442"/>
                  </a:cubicBezTo>
                  <a:cubicBezTo>
                    <a:pt x="230" y="442"/>
                    <a:pt x="230" y="442"/>
                    <a:pt x="230" y="442"/>
                  </a:cubicBezTo>
                  <a:cubicBezTo>
                    <a:pt x="231" y="442"/>
                    <a:pt x="231" y="442"/>
                    <a:pt x="231" y="442"/>
                  </a:cubicBezTo>
                  <a:cubicBezTo>
                    <a:pt x="231" y="443"/>
                    <a:pt x="231" y="443"/>
                    <a:pt x="231" y="443"/>
                  </a:cubicBezTo>
                  <a:cubicBezTo>
                    <a:pt x="231" y="443"/>
                    <a:pt x="231" y="443"/>
                    <a:pt x="231" y="444"/>
                  </a:cubicBezTo>
                  <a:cubicBezTo>
                    <a:pt x="230" y="444"/>
                    <a:pt x="230" y="444"/>
                    <a:pt x="230" y="444"/>
                  </a:cubicBezTo>
                  <a:cubicBezTo>
                    <a:pt x="231" y="444"/>
                    <a:pt x="231" y="444"/>
                    <a:pt x="231" y="444"/>
                  </a:cubicBezTo>
                  <a:cubicBezTo>
                    <a:pt x="230" y="444"/>
                    <a:pt x="230" y="444"/>
                    <a:pt x="230" y="444"/>
                  </a:cubicBezTo>
                  <a:cubicBezTo>
                    <a:pt x="230" y="444"/>
                    <a:pt x="230" y="444"/>
                    <a:pt x="230" y="444"/>
                  </a:cubicBezTo>
                  <a:cubicBezTo>
                    <a:pt x="229" y="444"/>
                    <a:pt x="229" y="444"/>
                    <a:pt x="229" y="444"/>
                  </a:cubicBezTo>
                  <a:cubicBezTo>
                    <a:pt x="229" y="444"/>
                    <a:pt x="229" y="444"/>
                    <a:pt x="229" y="444"/>
                  </a:cubicBezTo>
                  <a:cubicBezTo>
                    <a:pt x="229" y="444"/>
                    <a:pt x="229" y="443"/>
                    <a:pt x="228" y="443"/>
                  </a:cubicBezTo>
                  <a:cubicBezTo>
                    <a:pt x="228" y="443"/>
                    <a:pt x="228" y="443"/>
                    <a:pt x="228" y="443"/>
                  </a:cubicBezTo>
                  <a:cubicBezTo>
                    <a:pt x="228" y="443"/>
                    <a:pt x="228" y="443"/>
                    <a:pt x="228" y="443"/>
                  </a:cubicBezTo>
                  <a:cubicBezTo>
                    <a:pt x="228" y="443"/>
                    <a:pt x="228" y="443"/>
                    <a:pt x="228" y="443"/>
                  </a:cubicBezTo>
                  <a:cubicBezTo>
                    <a:pt x="227" y="442"/>
                    <a:pt x="227" y="442"/>
                    <a:pt x="227" y="442"/>
                  </a:cubicBezTo>
                  <a:cubicBezTo>
                    <a:pt x="227" y="442"/>
                    <a:pt x="227" y="442"/>
                    <a:pt x="227" y="442"/>
                  </a:cubicBezTo>
                  <a:cubicBezTo>
                    <a:pt x="227" y="442"/>
                    <a:pt x="227" y="442"/>
                    <a:pt x="226" y="441"/>
                  </a:cubicBezTo>
                  <a:cubicBezTo>
                    <a:pt x="226" y="441"/>
                    <a:pt x="226" y="441"/>
                    <a:pt x="226" y="441"/>
                  </a:cubicBezTo>
                  <a:cubicBezTo>
                    <a:pt x="226" y="440"/>
                    <a:pt x="226" y="440"/>
                    <a:pt x="226" y="440"/>
                  </a:cubicBezTo>
                  <a:cubicBezTo>
                    <a:pt x="226" y="441"/>
                    <a:pt x="226" y="441"/>
                    <a:pt x="226" y="441"/>
                  </a:cubicBezTo>
                  <a:cubicBezTo>
                    <a:pt x="225" y="440"/>
                    <a:pt x="225" y="440"/>
                    <a:pt x="225" y="440"/>
                  </a:cubicBezTo>
                  <a:cubicBezTo>
                    <a:pt x="225" y="440"/>
                    <a:pt x="225" y="440"/>
                    <a:pt x="225" y="440"/>
                  </a:cubicBezTo>
                  <a:cubicBezTo>
                    <a:pt x="225" y="440"/>
                    <a:pt x="225" y="440"/>
                    <a:pt x="225" y="440"/>
                  </a:cubicBezTo>
                  <a:cubicBezTo>
                    <a:pt x="225" y="440"/>
                    <a:pt x="225" y="440"/>
                    <a:pt x="225" y="440"/>
                  </a:cubicBezTo>
                  <a:cubicBezTo>
                    <a:pt x="224" y="440"/>
                    <a:pt x="224" y="440"/>
                    <a:pt x="224" y="440"/>
                  </a:cubicBezTo>
                  <a:cubicBezTo>
                    <a:pt x="224" y="440"/>
                    <a:pt x="224" y="440"/>
                    <a:pt x="224" y="440"/>
                  </a:cubicBezTo>
                  <a:cubicBezTo>
                    <a:pt x="224" y="439"/>
                    <a:pt x="224" y="439"/>
                    <a:pt x="224" y="439"/>
                  </a:cubicBezTo>
                  <a:cubicBezTo>
                    <a:pt x="224" y="440"/>
                    <a:pt x="224" y="440"/>
                    <a:pt x="224" y="440"/>
                  </a:cubicBezTo>
                  <a:cubicBezTo>
                    <a:pt x="224" y="439"/>
                    <a:pt x="224" y="439"/>
                    <a:pt x="224" y="439"/>
                  </a:cubicBezTo>
                  <a:cubicBezTo>
                    <a:pt x="224" y="439"/>
                    <a:pt x="224" y="439"/>
                    <a:pt x="224" y="439"/>
                  </a:cubicBezTo>
                  <a:cubicBezTo>
                    <a:pt x="223" y="438"/>
                    <a:pt x="223" y="438"/>
                    <a:pt x="223" y="438"/>
                  </a:cubicBezTo>
                  <a:cubicBezTo>
                    <a:pt x="223" y="438"/>
                    <a:pt x="223" y="438"/>
                    <a:pt x="223" y="438"/>
                  </a:cubicBezTo>
                  <a:cubicBezTo>
                    <a:pt x="223" y="438"/>
                    <a:pt x="223" y="438"/>
                    <a:pt x="223" y="438"/>
                  </a:cubicBezTo>
                  <a:cubicBezTo>
                    <a:pt x="223" y="438"/>
                    <a:pt x="223" y="438"/>
                    <a:pt x="223" y="438"/>
                  </a:cubicBezTo>
                  <a:cubicBezTo>
                    <a:pt x="223" y="437"/>
                    <a:pt x="223" y="437"/>
                    <a:pt x="223" y="437"/>
                  </a:cubicBezTo>
                  <a:cubicBezTo>
                    <a:pt x="223" y="437"/>
                    <a:pt x="223" y="437"/>
                    <a:pt x="223" y="437"/>
                  </a:cubicBezTo>
                  <a:cubicBezTo>
                    <a:pt x="222" y="437"/>
                    <a:pt x="222" y="437"/>
                    <a:pt x="222" y="437"/>
                  </a:cubicBezTo>
                  <a:cubicBezTo>
                    <a:pt x="222" y="437"/>
                    <a:pt x="222" y="437"/>
                    <a:pt x="222" y="437"/>
                  </a:cubicBezTo>
                  <a:cubicBezTo>
                    <a:pt x="221" y="437"/>
                    <a:pt x="221" y="437"/>
                    <a:pt x="221" y="437"/>
                  </a:cubicBezTo>
                  <a:cubicBezTo>
                    <a:pt x="221" y="437"/>
                    <a:pt x="221" y="437"/>
                    <a:pt x="221" y="437"/>
                  </a:cubicBezTo>
                  <a:cubicBezTo>
                    <a:pt x="221" y="437"/>
                    <a:pt x="221" y="437"/>
                    <a:pt x="221" y="437"/>
                  </a:cubicBezTo>
                  <a:cubicBezTo>
                    <a:pt x="221" y="437"/>
                    <a:pt x="220" y="437"/>
                    <a:pt x="220" y="437"/>
                  </a:cubicBezTo>
                  <a:cubicBezTo>
                    <a:pt x="219" y="437"/>
                    <a:pt x="220" y="437"/>
                    <a:pt x="219" y="437"/>
                  </a:cubicBezTo>
                  <a:cubicBezTo>
                    <a:pt x="219" y="437"/>
                    <a:pt x="219" y="437"/>
                    <a:pt x="219" y="437"/>
                  </a:cubicBezTo>
                  <a:cubicBezTo>
                    <a:pt x="219" y="437"/>
                    <a:pt x="219" y="437"/>
                    <a:pt x="219" y="437"/>
                  </a:cubicBezTo>
                  <a:cubicBezTo>
                    <a:pt x="219" y="438"/>
                    <a:pt x="219" y="438"/>
                    <a:pt x="219" y="438"/>
                  </a:cubicBezTo>
                  <a:cubicBezTo>
                    <a:pt x="218" y="438"/>
                    <a:pt x="218" y="438"/>
                    <a:pt x="218" y="438"/>
                  </a:cubicBezTo>
                  <a:cubicBezTo>
                    <a:pt x="218" y="438"/>
                    <a:pt x="218" y="438"/>
                    <a:pt x="218" y="438"/>
                  </a:cubicBezTo>
                  <a:cubicBezTo>
                    <a:pt x="219" y="438"/>
                    <a:pt x="219" y="439"/>
                    <a:pt x="219" y="439"/>
                  </a:cubicBezTo>
                  <a:cubicBezTo>
                    <a:pt x="220" y="439"/>
                    <a:pt x="220" y="439"/>
                    <a:pt x="220" y="439"/>
                  </a:cubicBezTo>
                  <a:cubicBezTo>
                    <a:pt x="220" y="440"/>
                    <a:pt x="220" y="440"/>
                    <a:pt x="220" y="441"/>
                  </a:cubicBezTo>
                  <a:cubicBezTo>
                    <a:pt x="221" y="441"/>
                    <a:pt x="221" y="441"/>
                    <a:pt x="221" y="441"/>
                  </a:cubicBezTo>
                  <a:cubicBezTo>
                    <a:pt x="221" y="441"/>
                    <a:pt x="221" y="441"/>
                    <a:pt x="221" y="441"/>
                  </a:cubicBezTo>
                  <a:cubicBezTo>
                    <a:pt x="222" y="441"/>
                    <a:pt x="222" y="441"/>
                    <a:pt x="222" y="441"/>
                  </a:cubicBezTo>
                  <a:cubicBezTo>
                    <a:pt x="221" y="442"/>
                    <a:pt x="221" y="442"/>
                    <a:pt x="221" y="442"/>
                  </a:cubicBezTo>
                  <a:cubicBezTo>
                    <a:pt x="221" y="442"/>
                    <a:pt x="221" y="442"/>
                    <a:pt x="221" y="442"/>
                  </a:cubicBezTo>
                  <a:cubicBezTo>
                    <a:pt x="221" y="442"/>
                    <a:pt x="221" y="442"/>
                    <a:pt x="221" y="442"/>
                  </a:cubicBezTo>
                  <a:cubicBezTo>
                    <a:pt x="221" y="442"/>
                    <a:pt x="221" y="442"/>
                    <a:pt x="221" y="442"/>
                  </a:cubicBezTo>
                  <a:cubicBezTo>
                    <a:pt x="220" y="442"/>
                    <a:pt x="220" y="442"/>
                    <a:pt x="220" y="442"/>
                  </a:cubicBezTo>
                  <a:cubicBezTo>
                    <a:pt x="220" y="442"/>
                    <a:pt x="220" y="442"/>
                    <a:pt x="220" y="442"/>
                  </a:cubicBezTo>
                  <a:cubicBezTo>
                    <a:pt x="220" y="442"/>
                    <a:pt x="220" y="442"/>
                    <a:pt x="220" y="442"/>
                  </a:cubicBezTo>
                  <a:cubicBezTo>
                    <a:pt x="219" y="442"/>
                    <a:pt x="219" y="442"/>
                    <a:pt x="219" y="442"/>
                  </a:cubicBezTo>
                  <a:cubicBezTo>
                    <a:pt x="219" y="442"/>
                    <a:pt x="219" y="442"/>
                    <a:pt x="219" y="442"/>
                  </a:cubicBezTo>
                  <a:cubicBezTo>
                    <a:pt x="219" y="442"/>
                    <a:pt x="219" y="442"/>
                    <a:pt x="219" y="442"/>
                  </a:cubicBezTo>
                  <a:cubicBezTo>
                    <a:pt x="219" y="442"/>
                    <a:pt x="219" y="442"/>
                    <a:pt x="219" y="442"/>
                  </a:cubicBezTo>
                  <a:cubicBezTo>
                    <a:pt x="219" y="441"/>
                    <a:pt x="219" y="441"/>
                    <a:pt x="219" y="441"/>
                  </a:cubicBezTo>
                  <a:cubicBezTo>
                    <a:pt x="219" y="441"/>
                    <a:pt x="219" y="441"/>
                    <a:pt x="219" y="441"/>
                  </a:cubicBezTo>
                  <a:cubicBezTo>
                    <a:pt x="218" y="441"/>
                    <a:pt x="218" y="441"/>
                    <a:pt x="218" y="441"/>
                  </a:cubicBezTo>
                  <a:cubicBezTo>
                    <a:pt x="218" y="441"/>
                    <a:pt x="218" y="441"/>
                    <a:pt x="218" y="441"/>
                  </a:cubicBezTo>
                  <a:cubicBezTo>
                    <a:pt x="218" y="440"/>
                    <a:pt x="218" y="440"/>
                    <a:pt x="218" y="440"/>
                  </a:cubicBezTo>
                  <a:cubicBezTo>
                    <a:pt x="218" y="441"/>
                    <a:pt x="218" y="441"/>
                    <a:pt x="218" y="441"/>
                  </a:cubicBezTo>
                  <a:cubicBezTo>
                    <a:pt x="217" y="440"/>
                    <a:pt x="217" y="440"/>
                    <a:pt x="217" y="440"/>
                  </a:cubicBezTo>
                  <a:cubicBezTo>
                    <a:pt x="217" y="440"/>
                    <a:pt x="217" y="440"/>
                    <a:pt x="217" y="440"/>
                  </a:cubicBezTo>
                  <a:cubicBezTo>
                    <a:pt x="217" y="440"/>
                    <a:pt x="217" y="440"/>
                    <a:pt x="217" y="440"/>
                  </a:cubicBezTo>
                  <a:cubicBezTo>
                    <a:pt x="217" y="440"/>
                    <a:pt x="217" y="440"/>
                    <a:pt x="217" y="440"/>
                  </a:cubicBezTo>
                  <a:cubicBezTo>
                    <a:pt x="217" y="440"/>
                    <a:pt x="217" y="440"/>
                    <a:pt x="217" y="440"/>
                  </a:cubicBezTo>
                  <a:cubicBezTo>
                    <a:pt x="217" y="440"/>
                    <a:pt x="217" y="440"/>
                    <a:pt x="217" y="440"/>
                  </a:cubicBezTo>
                  <a:cubicBezTo>
                    <a:pt x="217" y="440"/>
                    <a:pt x="217" y="440"/>
                    <a:pt x="217" y="440"/>
                  </a:cubicBezTo>
                  <a:cubicBezTo>
                    <a:pt x="217" y="440"/>
                    <a:pt x="217" y="440"/>
                    <a:pt x="217" y="440"/>
                  </a:cubicBezTo>
                  <a:cubicBezTo>
                    <a:pt x="216" y="440"/>
                    <a:pt x="216" y="440"/>
                    <a:pt x="216" y="440"/>
                  </a:cubicBezTo>
                  <a:cubicBezTo>
                    <a:pt x="216" y="440"/>
                    <a:pt x="216" y="440"/>
                    <a:pt x="216" y="440"/>
                  </a:cubicBezTo>
                  <a:cubicBezTo>
                    <a:pt x="216" y="440"/>
                    <a:pt x="216" y="440"/>
                    <a:pt x="216" y="440"/>
                  </a:cubicBezTo>
                  <a:cubicBezTo>
                    <a:pt x="216" y="440"/>
                    <a:pt x="216" y="440"/>
                    <a:pt x="216" y="440"/>
                  </a:cubicBezTo>
                  <a:cubicBezTo>
                    <a:pt x="215" y="439"/>
                    <a:pt x="215" y="439"/>
                    <a:pt x="215" y="439"/>
                  </a:cubicBezTo>
                  <a:cubicBezTo>
                    <a:pt x="215" y="439"/>
                    <a:pt x="215" y="439"/>
                    <a:pt x="215" y="439"/>
                  </a:cubicBezTo>
                  <a:cubicBezTo>
                    <a:pt x="215" y="439"/>
                    <a:pt x="215" y="439"/>
                    <a:pt x="215" y="439"/>
                  </a:cubicBezTo>
                  <a:cubicBezTo>
                    <a:pt x="215" y="439"/>
                    <a:pt x="215" y="439"/>
                    <a:pt x="215" y="439"/>
                  </a:cubicBezTo>
                  <a:cubicBezTo>
                    <a:pt x="215" y="438"/>
                    <a:pt x="214" y="438"/>
                    <a:pt x="214" y="438"/>
                  </a:cubicBezTo>
                  <a:cubicBezTo>
                    <a:pt x="214" y="437"/>
                    <a:pt x="214" y="437"/>
                    <a:pt x="214" y="437"/>
                  </a:cubicBezTo>
                  <a:cubicBezTo>
                    <a:pt x="214" y="437"/>
                    <a:pt x="214" y="437"/>
                    <a:pt x="214" y="437"/>
                  </a:cubicBezTo>
                  <a:cubicBezTo>
                    <a:pt x="214" y="437"/>
                    <a:pt x="214" y="437"/>
                    <a:pt x="214" y="437"/>
                  </a:cubicBezTo>
                  <a:cubicBezTo>
                    <a:pt x="214" y="437"/>
                    <a:pt x="214" y="437"/>
                    <a:pt x="214" y="437"/>
                  </a:cubicBezTo>
                  <a:cubicBezTo>
                    <a:pt x="214" y="436"/>
                    <a:pt x="214" y="436"/>
                    <a:pt x="214" y="436"/>
                  </a:cubicBezTo>
                  <a:cubicBezTo>
                    <a:pt x="214" y="436"/>
                    <a:pt x="214" y="436"/>
                    <a:pt x="214" y="436"/>
                  </a:cubicBezTo>
                  <a:cubicBezTo>
                    <a:pt x="214" y="437"/>
                    <a:pt x="214" y="437"/>
                    <a:pt x="214" y="437"/>
                  </a:cubicBezTo>
                  <a:cubicBezTo>
                    <a:pt x="214" y="437"/>
                    <a:pt x="214" y="437"/>
                    <a:pt x="214" y="437"/>
                  </a:cubicBezTo>
                  <a:cubicBezTo>
                    <a:pt x="213" y="438"/>
                    <a:pt x="213" y="438"/>
                    <a:pt x="213" y="438"/>
                  </a:cubicBezTo>
                  <a:cubicBezTo>
                    <a:pt x="212" y="437"/>
                    <a:pt x="212" y="438"/>
                    <a:pt x="211" y="438"/>
                  </a:cubicBezTo>
                  <a:cubicBezTo>
                    <a:pt x="211" y="437"/>
                    <a:pt x="211" y="437"/>
                    <a:pt x="211" y="437"/>
                  </a:cubicBezTo>
                  <a:cubicBezTo>
                    <a:pt x="211" y="437"/>
                    <a:pt x="211" y="437"/>
                    <a:pt x="211" y="437"/>
                  </a:cubicBezTo>
                  <a:cubicBezTo>
                    <a:pt x="211" y="437"/>
                    <a:pt x="211" y="437"/>
                    <a:pt x="211" y="437"/>
                  </a:cubicBezTo>
                  <a:cubicBezTo>
                    <a:pt x="211" y="437"/>
                    <a:pt x="211" y="437"/>
                    <a:pt x="211" y="437"/>
                  </a:cubicBezTo>
                  <a:cubicBezTo>
                    <a:pt x="211" y="436"/>
                    <a:pt x="211" y="436"/>
                    <a:pt x="211" y="436"/>
                  </a:cubicBezTo>
                  <a:cubicBezTo>
                    <a:pt x="211" y="436"/>
                    <a:pt x="211" y="436"/>
                    <a:pt x="211" y="436"/>
                  </a:cubicBezTo>
                  <a:cubicBezTo>
                    <a:pt x="212" y="436"/>
                    <a:pt x="212" y="436"/>
                    <a:pt x="212" y="436"/>
                  </a:cubicBezTo>
                  <a:cubicBezTo>
                    <a:pt x="211" y="436"/>
                    <a:pt x="211" y="436"/>
                    <a:pt x="211" y="436"/>
                  </a:cubicBezTo>
                  <a:cubicBezTo>
                    <a:pt x="212" y="435"/>
                    <a:pt x="212" y="435"/>
                    <a:pt x="212" y="435"/>
                  </a:cubicBezTo>
                  <a:cubicBezTo>
                    <a:pt x="211" y="435"/>
                    <a:pt x="211" y="435"/>
                    <a:pt x="211" y="435"/>
                  </a:cubicBezTo>
                  <a:cubicBezTo>
                    <a:pt x="211" y="435"/>
                    <a:pt x="211" y="435"/>
                    <a:pt x="211" y="435"/>
                  </a:cubicBezTo>
                  <a:cubicBezTo>
                    <a:pt x="211" y="436"/>
                    <a:pt x="211" y="436"/>
                    <a:pt x="211" y="436"/>
                  </a:cubicBezTo>
                  <a:cubicBezTo>
                    <a:pt x="211" y="436"/>
                    <a:pt x="211" y="436"/>
                    <a:pt x="211" y="436"/>
                  </a:cubicBezTo>
                  <a:cubicBezTo>
                    <a:pt x="211" y="436"/>
                    <a:pt x="211" y="436"/>
                    <a:pt x="211" y="436"/>
                  </a:cubicBezTo>
                  <a:cubicBezTo>
                    <a:pt x="211" y="437"/>
                    <a:pt x="211" y="437"/>
                    <a:pt x="211" y="437"/>
                  </a:cubicBezTo>
                  <a:cubicBezTo>
                    <a:pt x="210" y="436"/>
                    <a:pt x="210" y="436"/>
                    <a:pt x="210" y="436"/>
                  </a:cubicBezTo>
                  <a:close/>
                  <a:moveTo>
                    <a:pt x="241" y="383"/>
                  </a:moveTo>
                  <a:cubicBezTo>
                    <a:pt x="241" y="383"/>
                    <a:pt x="241" y="383"/>
                    <a:pt x="241" y="383"/>
                  </a:cubicBezTo>
                  <a:cubicBezTo>
                    <a:pt x="241" y="383"/>
                    <a:pt x="241" y="383"/>
                    <a:pt x="241" y="383"/>
                  </a:cubicBezTo>
                  <a:cubicBezTo>
                    <a:pt x="241" y="383"/>
                    <a:pt x="241" y="383"/>
                    <a:pt x="241" y="383"/>
                  </a:cubicBezTo>
                  <a:cubicBezTo>
                    <a:pt x="241" y="383"/>
                    <a:pt x="241" y="383"/>
                    <a:pt x="241" y="383"/>
                  </a:cubicBezTo>
                  <a:close/>
                  <a:moveTo>
                    <a:pt x="237" y="400"/>
                  </a:moveTo>
                  <a:cubicBezTo>
                    <a:pt x="237" y="400"/>
                    <a:pt x="237" y="400"/>
                    <a:pt x="237" y="400"/>
                  </a:cubicBezTo>
                  <a:cubicBezTo>
                    <a:pt x="237" y="400"/>
                    <a:pt x="237" y="400"/>
                    <a:pt x="237" y="400"/>
                  </a:cubicBezTo>
                  <a:cubicBezTo>
                    <a:pt x="237" y="400"/>
                    <a:pt x="237" y="400"/>
                    <a:pt x="237" y="400"/>
                  </a:cubicBezTo>
                  <a:close/>
                  <a:moveTo>
                    <a:pt x="234" y="397"/>
                  </a:moveTo>
                  <a:cubicBezTo>
                    <a:pt x="234" y="398"/>
                    <a:pt x="235" y="398"/>
                    <a:pt x="235" y="398"/>
                  </a:cubicBezTo>
                  <a:cubicBezTo>
                    <a:pt x="235" y="398"/>
                    <a:pt x="235" y="398"/>
                    <a:pt x="235" y="398"/>
                  </a:cubicBezTo>
                  <a:cubicBezTo>
                    <a:pt x="235" y="398"/>
                    <a:pt x="235" y="398"/>
                    <a:pt x="235" y="398"/>
                  </a:cubicBezTo>
                  <a:cubicBezTo>
                    <a:pt x="235" y="397"/>
                    <a:pt x="235" y="397"/>
                    <a:pt x="235" y="397"/>
                  </a:cubicBezTo>
                  <a:cubicBezTo>
                    <a:pt x="235" y="397"/>
                    <a:pt x="235" y="397"/>
                    <a:pt x="235" y="397"/>
                  </a:cubicBezTo>
                  <a:cubicBezTo>
                    <a:pt x="234" y="397"/>
                    <a:pt x="234" y="397"/>
                    <a:pt x="234" y="397"/>
                  </a:cubicBezTo>
                  <a:cubicBezTo>
                    <a:pt x="234" y="397"/>
                    <a:pt x="234" y="397"/>
                    <a:pt x="234" y="397"/>
                  </a:cubicBezTo>
                  <a:cubicBezTo>
                    <a:pt x="234" y="397"/>
                    <a:pt x="234" y="397"/>
                    <a:pt x="234" y="397"/>
                  </a:cubicBezTo>
                  <a:close/>
                  <a:moveTo>
                    <a:pt x="233" y="399"/>
                  </a:moveTo>
                  <a:cubicBezTo>
                    <a:pt x="233" y="399"/>
                    <a:pt x="233" y="399"/>
                    <a:pt x="233" y="399"/>
                  </a:cubicBezTo>
                  <a:cubicBezTo>
                    <a:pt x="233" y="399"/>
                    <a:pt x="233" y="399"/>
                    <a:pt x="233" y="399"/>
                  </a:cubicBezTo>
                  <a:cubicBezTo>
                    <a:pt x="233" y="399"/>
                    <a:pt x="233" y="399"/>
                    <a:pt x="233" y="399"/>
                  </a:cubicBezTo>
                  <a:close/>
                  <a:moveTo>
                    <a:pt x="232" y="399"/>
                  </a:moveTo>
                  <a:cubicBezTo>
                    <a:pt x="232" y="399"/>
                    <a:pt x="232" y="399"/>
                    <a:pt x="232" y="399"/>
                  </a:cubicBezTo>
                  <a:cubicBezTo>
                    <a:pt x="232" y="399"/>
                    <a:pt x="232" y="399"/>
                    <a:pt x="232" y="399"/>
                  </a:cubicBezTo>
                  <a:cubicBezTo>
                    <a:pt x="232" y="399"/>
                    <a:pt x="232" y="399"/>
                    <a:pt x="232" y="399"/>
                  </a:cubicBezTo>
                  <a:cubicBezTo>
                    <a:pt x="232" y="399"/>
                    <a:pt x="232" y="399"/>
                    <a:pt x="232" y="399"/>
                  </a:cubicBezTo>
                  <a:cubicBezTo>
                    <a:pt x="232" y="399"/>
                    <a:pt x="232" y="399"/>
                    <a:pt x="232" y="399"/>
                  </a:cubicBezTo>
                  <a:close/>
                  <a:moveTo>
                    <a:pt x="222" y="381"/>
                  </a:moveTo>
                  <a:cubicBezTo>
                    <a:pt x="223" y="382"/>
                    <a:pt x="223" y="382"/>
                    <a:pt x="223" y="382"/>
                  </a:cubicBezTo>
                  <a:cubicBezTo>
                    <a:pt x="223" y="382"/>
                    <a:pt x="223" y="382"/>
                    <a:pt x="223" y="382"/>
                  </a:cubicBezTo>
                  <a:cubicBezTo>
                    <a:pt x="224" y="382"/>
                    <a:pt x="224" y="382"/>
                    <a:pt x="224" y="382"/>
                  </a:cubicBezTo>
                  <a:cubicBezTo>
                    <a:pt x="223" y="381"/>
                    <a:pt x="223" y="381"/>
                    <a:pt x="223" y="381"/>
                  </a:cubicBezTo>
                  <a:lnTo>
                    <a:pt x="222" y="381"/>
                  </a:lnTo>
                  <a:close/>
                  <a:moveTo>
                    <a:pt x="179" y="393"/>
                  </a:moveTo>
                  <a:cubicBezTo>
                    <a:pt x="179" y="394"/>
                    <a:pt x="179" y="394"/>
                    <a:pt x="179" y="394"/>
                  </a:cubicBezTo>
                  <a:lnTo>
                    <a:pt x="179" y="393"/>
                  </a:lnTo>
                  <a:close/>
                  <a:moveTo>
                    <a:pt x="180" y="394"/>
                  </a:moveTo>
                  <a:cubicBezTo>
                    <a:pt x="180" y="394"/>
                    <a:pt x="180" y="394"/>
                    <a:pt x="180" y="394"/>
                  </a:cubicBezTo>
                  <a:cubicBezTo>
                    <a:pt x="180" y="394"/>
                    <a:pt x="180" y="394"/>
                    <a:pt x="180" y="394"/>
                  </a:cubicBezTo>
                  <a:cubicBezTo>
                    <a:pt x="180" y="394"/>
                    <a:pt x="180" y="394"/>
                    <a:pt x="180" y="394"/>
                  </a:cubicBezTo>
                  <a:close/>
                  <a:moveTo>
                    <a:pt x="183" y="396"/>
                  </a:moveTo>
                  <a:cubicBezTo>
                    <a:pt x="183" y="395"/>
                    <a:pt x="183" y="395"/>
                    <a:pt x="183" y="395"/>
                  </a:cubicBezTo>
                  <a:cubicBezTo>
                    <a:pt x="182" y="396"/>
                    <a:pt x="182" y="395"/>
                    <a:pt x="182" y="395"/>
                  </a:cubicBezTo>
                  <a:cubicBezTo>
                    <a:pt x="182" y="395"/>
                    <a:pt x="182" y="395"/>
                    <a:pt x="182" y="395"/>
                  </a:cubicBezTo>
                  <a:cubicBezTo>
                    <a:pt x="181" y="395"/>
                    <a:pt x="181" y="395"/>
                    <a:pt x="181" y="395"/>
                  </a:cubicBezTo>
                  <a:cubicBezTo>
                    <a:pt x="181" y="395"/>
                    <a:pt x="181" y="395"/>
                    <a:pt x="181" y="395"/>
                  </a:cubicBezTo>
                  <a:cubicBezTo>
                    <a:pt x="181" y="395"/>
                    <a:pt x="181" y="395"/>
                    <a:pt x="181" y="395"/>
                  </a:cubicBezTo>
                  <a:cubicBezTo>
                    <a:pt x="181" y="395"/>
                    <a:pt x="181" y="395"/>
                    <a:pt x="181" y="395"/>
                  </a:cubicBezTo>
                  <a:cubicBezTo>
                    <a:pt x="181" y="395"/>
                    <a:pt x="181" y="395"/>
                    <a:pt x="181" y="395"/>
                  </a:cubicBezTo>
                  <a:cubicBezTo>
                    <a:pt x="181" y="395"/>
                    <a:pt x="181" y="395"/>
                    <a:pt x="181" y="395"/>
                  </a:cubicBezTo>
                  <a:cubicBezTo>
                    <a:pt x="180" y="394"/>
                    <a:pt x="180" y="394"/>
                    <a:pt x="180" y="394"/>
                  </a:cubicBezTo>
                  <a:cubicBezTo>
                    <a:pt x="180" y="394"/>
                    <a:pt x="180" y="394"/>
                    <a:pt x="180" y="394"/>
                  </a:cubicBezTo>
                  <a:cubicBezTo>
                    <a:pt x="181" y="395"/>
                    <a:pt x="181" y="395"/>
                    <a:pt x="181" y="395"/>
                  </a:cubicBezTo>
                  <a:cubicBezTo>
                    <a:pt x="181" y="395"/>
                    <a:pt x="181" y="395"/>
                    <a:pt x="181" y="395"/>
                  </a:cubicBezTo>
                  <a:cubicBezTo>
                    <a:pt x="182" y="395"/>
                    <a:pt x="182" y="395"/>
                    <a:pt x="182" y="395"/>
                  </a:cubicBezTo>
                  <a:cubicBezTo>
                    <a:pt x="182" y="395"/>
                    <a:pt x="182" y="395"/>
                    <a:pt x="182" y="395"/>
                  </a:cubicBezTo>
                  <a:cubicBezTo>
                    <a:pt x="182" y="395"/>
                    <a:pt x="182" y="395"/>
                    <a:pt x="182" y="395"/>
                  </a:cubicBezTo>
                  <a:cubicBezTo>
                    <a:pt x="182" y="396"/>
                    <a:pt x="182" y="396"/>
                    <a:pt x="182" y="396"/>
                  </a:cubicBezTo>
                  <a:cubicBezTo>
                    <a:pt x="182" y="396"/>
                    <a:pt x="182" y="396"/>
                    <a:pt x="182" y="396"/>
                  </a:cubicBezTo>
                  <a:lnTo>
                    <a:pt x="183" y="396"/>
                  </a:lnTo>
                  <a:close/>
                  <a:moveTo>
                    <a:pt x="182" y="403"/>
                  </a:moveTo>
                  <a:cubicBezTo>
                    <a:pt x="182" y="403"/>
                    <a:pt x="182" y="403"/>
                    <a:pt x="182" y="403"/>
                  </a:cubicBezTo>
                  <a:close/>
                  <a:moveTo>
                    <a:pt x="180" y="405"/>
                  </a:moveTo>
                  <a:cubicBezTo>
                    <a:pt x="180" y="405"/>
                    <a:pt x="180" y="405"/>
                    <a:pt x="180" y="405"/>
                  </a:cubicBezTo>
                  <a:cubicBezTo>
                    <a:pt x="180" y="405"/>
                    <a:pt x="180" y="405"/>
                    <a:pt x="180" y="405"/>
                  </a:cubicBezTo>
                  <a:cubicBezTo>
                    <a:pt x="180" y="405"/>
                    <a:pt x="180" y="405"/>
                    <a:pt x="180" y="405"/>
                  </a:cubicBezTo>
                  <a:cubicBezTo>
                    <a:pt x="179" y="404"/>
                    <a:pt x="179" y="404"/>
                    <a:pt x="179" y="404"/>
                  </a:cubicBezTo>
                  <a:cubicBezTo>
                    <a:pt x="179" y="404"/>
                    <a:pt x="179" y="404"/>
                    <a:pt x="179" y="404"/>
                  </a:cubicBezTo>
                  <a:cubicBezTo>
                    <a:pt x="179" y="404"/>
                    <a:pt x="179" y="404"/>
                    <a:pt x="179" y="404"/>
                  </a:cubicBezTo>
                  <a:cubicBezTo>
                    <a:pt x="178" y="403"/>
                    <a:pt x="177" y="401"/>
                    <a:pt x="176" y="400"/>
                  </a:cubicBezTo>
                  <a:cubicBezTo>
                    <a:pt x="176" y="400"/>
                    <a:pt x="176" y="400"/>
                    <a:pt x="176" y="400"/>
                  </a:cubicBezTo>
                  <a:cubicBezTo>
                    <a:pt x="177" y="402"/>
                    <a:pt x="178" y="403"/>
                    <a:pt x="179" y="404"/>
                  </a:cubicBezTo>
                  <a:cubicBezTo>
                    <a:pt x="179" y="404"/>
                    <a:pt x="180" y="405"/>
                    <a:pt x="180" y="405"/>
                  </a:cubicBezTo>
                  <a:close/>
                  <a:moveTo>
                    <a:pt x="183" y="408"/>
                  </a:moveTo>
                  <a:cubicBezTo>
                    <a:pt x="182" y="408"/>
                    <a:pt x="182" y="408"/>
                    <a:pt x="182" y="408"/>
                  </a:cubicBezTo>
                  <a:cubicBezTo>
                    <a:pt x="182" y="407"/>
                    <a:pt x="182" y="407"/>
                    <a:pt x="182" y="407"/>
                  </a:cubicBezTo>
                  <a:cubicBezTo>
                    <a:pt x="182" y="407"/>
                    <a:pt x="182" y="407"/>
                    <a:pt x="182" y="407"/>
                  </a:cubicBezTo>
                  <a:cubicBezTo>
                    <a:pt x="182" y="407"/>
                    <a:pt x="182" y="407"/>
                    <a:pt x="182" y="407"/>
                  </a:cubicBezTo>
                  <a:cubicBezTo>
                    <a:pt x="182" y="407"/>
                    <a:pt x="182" y="407"/>
                    <a:pt x="182" y="407"/>
                  </a:cubicBezTo>
                  <a:cubicBezTo>
                    <a:pt x="182" y="407"/>
                    <a:pt x="182" y="407"/>
                    <a:pt x="182" y="407"/>
                  </a:cubicBezTo>
                  <a:cubicBezTo>
                    <a:pt x="182" y="407"/>
                    <a:pt x="182" y="407"/>
                    <a:pt x="182" y="407"/>
                  </a:cubicBezTo>
                  <a:cubicBezTo>
                    <a:pt x="181" y="406"/>
                    <a:pt x="181" y="406"/>
                    <a:pt x="181" y="406"/>
                  </a:cubicBezTo>
                  <a:cubicBezTo>
                    <a:pt x="181" y="406"/>
                    <a:pt x="181" y="406"/>
                    <a:pt x="181" y="406"/>
                  </a:cubicBezTo>
                  <a:cubicBezTo>
                    <a:pt x="181" y="406"/>
                    <a:pt x="181" y="406"/>
                    <a:pt x="181" y="406"/>
                  </a:cubicBezTo>
                  <a:cubicBezTo>
                    <a:pt x="181" y="405"/>
                    <a:pt x="181" y="405"/>
                    <a:pt x="181" y="405"/>
                  </a:cubicBezTo>
                  <a:cubicBezTo>
                    <a:pt x="180" y="406"/>
                    <a:pt x="180" y="406"/>
                    <a:pt x="180" y="406"/>
                  </a:cubicBezTo>
                  <a:cubicBezTo>
                    <a:pt x="181" y="407"/>
                    <a:pt x="181" y="407"/>
                    <a:pt x="181" y="407"/>
                  </a:cubicBezTo>
                  <a:cubicBezTo>
                    <a:pt x="182" y="407"/>
                    <a:pt x="182" y="407"/>
                    <a:pt x="182" y="407"/>
                  </a:cubicBezTo>
                  <a:cubicBezTo>
                    <a:pt x="182" y="408"/>
                    <a:pt x="182" y="408"/>
                    <a:pt x="182" y="408"/>
                  </a:cubicBezTo>
                  <a:cubicBezTo>
                    <a:pt x="181" y="408"/>
                    <a:pt x="181" y="408"/>
                    <a:pt x="181" y="408"/>
                  </a:cubicBezTo>
                  <a:cubicBezTo>
                    <a:pt x="182" y="409"/>
                    <a:pt x="182" y="409"/>
                    <a:pt x="182" y="409"/>
                  </a:cubicBezTo>
                  <a:cubicBezTo>
                    <a:pt x="182" y="408"/>
                    <a:pt x="182" y="408"/>
                    <a:pt x="182" y="408"/>
                  </a:cubicBezTo>
                  <a:cubicBezTo>
                    <a:pt x="182" y="408"/>
                    <a:pt x="182" y="408"/>
                    <a:pt x="182" y="408"/>
                  </a:cubicBezTo>
                  <a:lnTo>
                    <a:pt x="183" y="408"/>
                  </a:lnTo>
                  <a:close/>
                  <a:moveTo>
                    <a:pt x="185" y="410"/>
                  </a:moveTo>
                  <a:cubicBezTo>
                    <a:pt x="185" y="409"/>
                    <a:pt x="185" y="409"/>
                    <a:pt x="185" y="409"/>
                  </a:cubicBezTo>
                  <a:cubicBezTo>
                    <a:pt x="185" y="410"/>
                    <a:pt x="185" y="410"/>
                    <a:pt x="185" y="410"/>
                  </a:cubicBezTo>
                  <a:cubicBezTo>
                    <a:pt x="184" y="410"/>
                    <a:pt x="184" y="410"/>
                    <a:pt x="184" y="410"/>
                  </a:cubicBezTo>
                  <a:cubicBezTo>
                    <a:pt x="184" y="409"/>
                    <a:pt x="184" y="409"/>
                    <a:pt x="184" y="409"/>
                  </a:cubicBezTo>
                  <a:cubicBezTo>
                    <a:pt x="184" y="409"/>
                    <a:pt x="184" y="409"/>
                    <a:pt x="184" y="409"/>
                  </a:cubicBezTo>
                  <a:cubicBezTo>
                    <a:pt x="184" y="409"/>
                    <a:pt x="184" y="409"/>
                    <a:pt x="184" y="409"/>
                  </a:cubicBezTo>
                  <a:cubicBezTo>
                    <a:pt x="183" y="409"/>
                    <a:pt x="183" y="409"/>
                    <a:pt x="183" y="409"/>
                  </a:cubicBezTo>
                  <a:cubicBezTo>
                    <a:pt x="183" y="409"/>
                    <a:pt x="183" y="409"/>
                    <a:pt x="183" y="409"/>
                  </a:cubicBezTo>
                  <a:cubicBezTo>
                    <a:pt x="184" y="410"/>
                    <a:pt x="184" y="410"/>
                    <a:pt x="184" y="410"/>
                  </a:cubicBezTo>
                  <a:cubicBezTo>
                    <a:pt x="184" y="410"/>
                    <a:pt x="184" y="410"/>
                    <a:pt x="184" y="410"/>
                  </a:cubicBezTo>
                  <a:lnTo>
                    <a:pt x="185" y="410"/>
                  </a:lnTo>
                  <a:close/>
                  <a:moveTo>
                    <a:pt x="190" y="379"/>
                  </a:moveTo>
                  <a:cubicBezTo>
                    <a:pt x="190" y="379"/>
                    <a:pt x="190" y="379"/>
                    <a:pt x="190" y="379"/>
                  </a:cubicBezTo>
                  <a:cubicBezTo>
                    <a:pt x="190" y="379"/>
                    <a:pt x="190" y="379"/>
                    <a:pt x="190" y="379"/>
                  </a:cubicBezTo>
                  <a:cubicBezTo>
                    <a:pt x="189" y="379"/>
                    <a:pt x="189" y="379"/>
                    <a:pt x="189" y="379"/>
                  </a:cubicBezTo>
                  <a:cubicBezTo>
                    <a:pt x="189" y="380"/>
                    <a:pt x="189" y="380"/>
                    <a:pt x="189" y="380"/>
                  </a:cubicBezTo>
                  <a:cubicBezTo>
                    <a:pt x="190" y="379"/>
                    <a:pt x="190" y="379"/>
                    <a:pt x="190" y="379"/>
                  </a:cubicBezTo>
                  <a:close/>
                  <a:moveTo>
                    <a:pt x="205" y="377"/>
                  </a:moveTo>
                  <a:cubicBezTo>
                    <a:pt x="205" y="377"/>
                    <a:pt x="205" y="377"/>
                    <a:pt x="205" y="377"/>
                  </a:cubicBezTo>
                  <a:cubicBezTo>
                    <a:pt x="205" y="377"/>
                    <a:pt x="205" y="377"/>
                    <a:pt x="205" y="377"/>
                  </a:cubicBezTo>
                  <a:cubicBezTo>
                    <a:pt x="205" y="377"/>
                    <a:pt x="205" y="377"/>
                    <a:pt x="205" y="377"/>
                  </a:cubicBezTo>
                  <a:cubicBezTo>
                    <a:pt x="205" y="376"/>
                    <a:pt x="205" y="376"/>
                    <a:pt x="205" y="376"/>
                  </a:cubicBezTo>
                  <a:cubicBezTo>
                    <a:pt x="205" y="376"/>
                    <a:pt x="205" y="376"/>
                    <a:pt x="205" y="376"/>
                  </a:cubicBezTo>
                  <a:cubicBezTo>
                    <a:pt x="204" y="376"/>
                    <a:pt x="204" y="376"/>
                    <a:pt x="204" y="376"/>
                  </a:cubicBezTo>
                  <a:cubicBezTo>
                    <a:pt x="205" y="377"/>
                    <a:pt x="205" y="377"/>
                    <a:pt x="205" y="377"/>
                  </a:cubicBezTo>
                  <a:cubicBezTo>
                    <a:pt x="205" y="377"/>
                    <a:pt x="205" y="377"/>
                    <a:pt x="205" y="377"/>
                  </a:cubicBezTo>
                  <a:cubicBezTo>
                    <a:pt x="205" y="377"/>
                    <a:pt x="205" y="377"/>
                    <a:pt x="205" y="377"/>
                  </a:cubicBezTo>
                  <a:cubicBezTo>
                    <a:pt x="205" y="377"/>
                    <a:pt x="205" y="377"/>
                    <a:pt x="205" y="377"/>
                  </a:cubicBezTo>
                  <a:close/>
                  <a:moveTo>
                    <a:pt x="150" y="341"/>
                  </a:moveTo>
                  <a:cubicBezTo>
                    <a:pt x="150" y="341"/>
                    <a:pt x="150" y="341"/>
                    <a:pt x="150" y="341"/>
                  </a:cubicBezTo>
                  <a:cubicBezTo>
                    <a:pt x="150" y="341"/>
                    <a:pt x="150" y="341"/>
                    <a:pt x="150" y="341"/>
                  </a:cubicBezTo>
                  <a:close/>
                  <a:moveTo>
                    <a:pt x="150" y="345"/>
                  </a:moveTo>
                  <a:cubicBezTo>
                    <a:pt x="150" y="345"/>
                    <a:pt x="150" y="345"/>
                    <a:pt x="150" y="345"/>
                  </a:cubicBezTo>
                  <a:cubicBezTo>
                    <a:pt x="150" y="345"/>
                    <a:pt x="150" y="345"/>
                    <a:pt x="150" y="345"/>
                  </a:cubicBezTo>
                  <a:cubicBezTo>
                    <a:pt x="150" y="345"/>
                    <a:pt x="150" y="346"/>
                    <a:pt x="149" y="346"/>
                  </a:cubicBezTo>
                  <a:cubicBezTo>
                    <a:pt x="149" y="346"/>
                    <a:pt x="149" y="346"/>
                    <a:pt x="149" y="346"/>
                  </a:cubicBezTo>
                  <a:cubicBezTo>
                    <a:pt x="149" y="347"/>
                    <a:pt x="149" y="347"/>
                    <a:pt x="149" y="347"/>
                  </a:cubicBezTo>
                  <a:cubicBezTo>
                    <a:pt x="149" y="347"/>
                    <a:pt x="149" y="347"/>
                    <a:pt x="149" y="347"/>
                  </a:cubicBezTo>
                  <a:cubicBezTo>
                    <a:pt x="150" y="346"/>
                    <a:pt x="150" y="346"/>
                    <a:pt x="150" y="346"/>
                  </a:cubicBezTo>
                  <a:cubicBezTo>
                    <a:pt x="150" y="346"/>
                    <a:pt x="150" y="346"/>
                    <a:pt x="150" y="346"/>
                  </a:cubicBezTo>
                  <a:cubicBezTo>
                    <a:pt x="150" y="346"/>
                    <a:pt x="150" y="346"/>
                    <a:pt x="150" y="346"/>
                  </a:cubicBezTo>
                  <a:cubicBezTo>
                    <a:pt x="150" y="346"/>
                    <a:pt x="150" y="346"/>
                    <a:pt x="150" y="346"/>
                  </a:cubicBezTo>
                  <a:cubicBezTo>
                    <a:pt x="150" y="345"/>
                    <a:pt x="150" y="345"/>
                    <a:pt x="150" y="345"/>
                  </a:cubicBezTo>
                  <a:close/>
                  <a:moveTo>
                    <a:pt x="141" y="329"/>
                  </a:moveTo>
                  <a:cubicBezTo>
                    <a:pt x="141" y="330"/>
                    <a:pt x="141" y="330"/>
                    <a:pt x="141" y="330"/>
                  </a:cubicBezTo>
                  <a:cubicBezTo>
                    <a:pt x="141" y="330"/>
                    <a:pt x="141" y="330"/>
                    <a:pt x="141" y="330"/>
                  </a:cubicBezTo>
                  <a:cubicBezTo>
                    <a:pt x="142" y="330"/>
                    <a:pt x="142" y="330"/>
                    <a:pt x="142" y="330"/>
                  </a:cubicBezTo>
                  <a:cubicBezTo>
                    <a:pt x="141" y="330"/>
                    <a:pt x="141" y="330"/>
                    <a:pt x="141" y="330"/>
                  </a:cubicBezTo>
                  <a:cubicBezTo>
                    <a:pt x="142" y="330"/>
                    <a:pt x="142" y="330"/>
                    <a:pt x="142" y="330"/>
                  </a:cubicBezTo>
                  <a:cubicBezTo>
                    <a:pt x="142" y="330"/>
                    <a:pt x="142" y="330"/>
                    <a:pt x="142" y="330"/>
                  </a:cubicBezTo>
                  <a:cubicBezTo>
                    <a:pt x="142" y="331"/>
                    <a:pt x="142" y="331"/>
                    <a:pt x="142" y="331"/>
                  </a:cubicBezTo>
                  <a:cubicBezTo>
                    <a:pt x="141" y="331"/>
                    <a:pt x="141" y="331"/>
                    <a:pt x="141" y="331"/>
                  </a:cubicBezTo>
                  <a:cubicBezTo>
                    <a:pt x="142" y="332"/>
                    <a:pt x="142" y="332"/>
                    <a:pt x="142" y="332"/>
                  </a:cubicBezTo>
                  <a:cubicBezTo>
                    <a:pt x="142" y="332"/>
                    <a:pt x="142" y="332"/>
                    <a:pt x="142" y="332"/>
                  </a:cubicBezTo>
                  <a:cubicBezTo>
                    <a:pt x="142" y="332"/>
                    <a:pt x="142" y="332"/>
                    <a:pt x="143" y="333"/>
                  </a:cubicBezTo>
                  <a:cubicBezTo>
                    <a:pt x="144" y="333"/>
                    <a:pt x="144" y="333"/>
                    <a:pt x="144" y="333"/>
                  </a:cubicBezTo>
                  <a:cubicBezTo>
                    <a:pt x="144" y="333"/>
                    <a:pt x="144" y="333"/>
                    <a:pt x="144" y="333"/>
                  </a:cubicBezTo>
                  <a:cubicBezTo>
                    <a:pt x="144" y="332"/>
                    <a:pt x="144" y="332"/>
                    <a:pt x="144" y="332"/>
                  </a:cubicBezTo>
                  <a:cubicBezTo>
                    <a:pt x="144" y="332"/>
                    <a:pt x="145" y="333"/>
                    <a:pt x="145" y="332"/>
                  </a:cubicBezTo>
                  <a:cubicBezTo>
                    <a:pt x="145" y="332"/>
                    <a:pt x="144" y="332"/>
                    <a:pt x="144" y="331"/>
                  </a:cubicBezTo>
                  <a:cubicBezTo>
                    <a:pt x="144" y="331"/>
                    <a:pt x="144" y="331"/>
                    <a:pt x="144" y="331"/>
                  </a:cubicBezTo>
                  <a:cubicBezTo>
                    <a:pt x="144" y="330"/>
                    <a:pt x="144" y="330"/>
                    <a:pt x="144" y="330"/>
                  </a:cubicBezTo>
                  <a:cubicBezTo>
                    <a:pt x="144" y="330"/>
                    <a:pt x="144" y="330"/>
                    <a:pt x="144" y="330"/>
                  </a:cubicBezTo>
                  <a:cubicBezTo>
                    <a:pt x="144" y="330"/>
                    <a:pt x="144" y="330"/>
                    <a:pt x="144" y="330"/>
                  </a:cubicBezTo>
                  <a:cubicBezTo>
                    <a:pt x="143" y="330"/>
                    <a:pt x="143" y="330"/>
                    <a:pt x="143" y="330"/>
                  </a:cubicBezTo>
                  <a:cubicBezTo>
                    <a:pt x="143" y="330"/>
                    <a:pt x="143" y="330"/>
                    <a:pt x="143" y="330"/>
                  </a:cubicBezTo>
                  <a:cubicBezTo>
                    <a:pt x="143" y="330"/>
                    <a:pt x="143" y="330"/>
                    <a:pt x="143" y="330"/>
                  </a:cubicBezTo>
                  <a:cubicBezTo>
                    <a:pt x="143" y="329"/>
                    <a:pt x="143" y="329"/>
                    <a:pt x="143" y="329"/>
                  </a:cubicBezTo>
                  <a:cubicBezTo>
                    <a:pt x="143" y="329"/>
                    <a:pt x="143" y="329"/>
                    <a:pt x="143" y="329"/>
                  </a:cubicBezTo>
                  <a:cubicBezTo>
                    <a:pt x="142" y="329"/>
                    <a:pt x="142" y="329"/>
                    <a:pt x="142" y="329"/>
                  </a:cubicBezTo>
                  <a:cubicBezTo>
                    <a:pt x="142" y="329"/>
                    <a:pt x="142" y="329"/>
                    <a:pt x="142" y="329"/>
                  </a:cubicBezTo>
                  <a:cubicBezTo>
                    <a:pt x="141" y="328"/>
                    <a:pt x="141" y="328"/>
                    <a:pt x="141" y="328"/>
                  </a:cubicBezTo>
                  <a:cubicBezTo>
                    <a:pt x="141" y="328"/>
                    <a:pt x="141" y="328"/>
                    <a:pt x="141" y="328"/>
                  </a:cubicBezTo>
                  <a:cubicBezTo>
                    <a:pt x="141" y="328"/>
                    <a:pt x="141" y="328"/>
                    <a:pt x="141" y="328"/>
                  </a:cubicBezTo>
                  <a:cubicBezTo>
                    <a:pt x="141" y="328"/>
                    <a:pt x="141" y="328"/>
                    <a:pt x="141" y="328"/>
                  </a:cubicBezTo>
                  <a:cubicBezTo>
                    <a:pt x="141" y="328"/>
                    <a:pt x="141" y="328"/>
                    <a:pt x="141" y="328"/>
                  </a:cubicBezTo>
                  <a:cubicBezTo>
                    <a:pt x="141" y="329"/>
                    <a:pt x="141" y="329"/>
                    <a:pt x="141" y="329"/>
                  </a:cubicBezTo>
                  <a:cubicBezTo>
                    <a:pt x="141" y="329"/>
                    <a:pt x="141" y="329"/>
                    <a:pt x="141" y="329"/>
                  </a:cubicBezTo>
                  <a:cubicBezTo>
                    <a:pt x="141" y="329"/>
                    <a:pt x="141" y="329"/>
                    <a:pt x="141" y="329"/>
                  </a:cubicBezTo>
                  <a:close/>
                  <a:moveTo>
                    <a:pt x="143" y="334"/>
                  </a:moveTo>
                  <a:cubicBezTo>
                    <a:pt x="143" y="333"/>
                    <a:pt x="143" y="333"/>
                    <a:pt x="143" y="333"/>
                  </a:cubicBezTo>
                  <a:cubicBezTo>
                    <a:pt x="143" y="333"/>
                    <a:pt x="143" y="333"/>
                    <a:pt x="143" y="333"/>
                  </a:cubicBezTo>
                  <a:cubicBezTo>
                    <a:pt x="142" y="333"/>
                    <a:pt x="142" y="333"/>
                    <a:pt x="142" y="333"/>
                  </a:cubicBezTo>
                  <a:cubicBezTo>
                    <a:pt x="142" y="333"/>
                    <a:pt x="142" y="333"/>
                    <a:pt x="142" y="333"/>
                  </a:cubicBezTo>
                  <a:cubicBezTo>
                    <a:pt x="142" y="333"/>
                    <a:pt x="142" y="333"/>
                    <a:pt x="142" y="333"/>
                  </a:cubicBezTo>
                  <a:cubicBezTo>
                    <a:pt x="142" y="333"/>
                    <a:pt x="142" y="333"/>
                    <a:pt x="142" y="333"/>
                  </a:cubicBezTo>
                  <a:cubicBezTo>
                    <a:pt x="142" y="333"/>
                    <a:pt x="142" y="333"/>
                    <a:pt x="142" y="333"/>
                  </a:cubicBezTo>
                  <a:cubicBezTo>
                    <a:pt x="141" y="333"/>
                    <a:pt x="141" y="333"/>
                    <a:pt x="141" y="333"/>
                  </a:cubicBezTo>
                  <a:cubicBezTo>
                    <a:pt x="141" y="334"/>
                    <a:pt x="142" y="335"/>
                    <a:pt x="142" y="335"/>
                  </a:cubicBezTo>
                  <a:cubicBezTo>
                    <a:pt x="143" y="335"/>
                    <a:pt x="143" y="335"/>
                    <a:pt x="143" y="335"/>
                  </a:cubicBezTo>
                  <a:cubicBezTo>
                    <a:pt x="143" y="335"/>
                    <a:pt x="143" y="335"/>
                    <a:pt x="143" y="335"/>
                  </a:cubicBezTo>
                  <a:cubicBezTo>
                    <a:pt x="143" y="335"/>
                    <a:pt x="143" y="335"/>
                    <a:pt x="143" y="335"/>
                  </a:cubicBezTo>
                  <a:cubicBezTo>
                    <a:pt x="143" y="335"/>
                    <a:pt x="143" y="335"/>
                    <a:pt x="143" y="335"/>
                  </a:cubicBezTo>
                  <a:cubicBezTo>
                    <a:pt x="143" y="335"/>
                    <a:pt x="143" y="335"/>
                    <a:pt x="143" y="335"/>
                  </a:cubicBezTo>
                  <a:cubicBezTo>
                    <a:pt x="143" y="335"/>
                    <a:pt x="143" y="335"/>
                    <a:pt x="143" y="335"/>
                  </a:cubicBezTo>
                  <a:cubicBezTo>
                    <a:pt x="143" y="334"/>
                    <a:pt x="143" y="334"/>
                    <a:pt x="143" y="334"/>
                  </a:cubicBezTo>
                  <a:cubicBezTo>
                    <a:pt x="144" y="334"/>
                    <a:pt x="144" y="334"/>
                    <a:pt x="144" y="334"/>
                  </a:cubicBezTo>
                  <a:cubicBezTo>
                    <a:pt x="143" y="334"/>
                    <a:pt x="143" y="334"/>
                    <a:pt x="143" y="334"/>
                  </a:cubicBezTo>
                  <a:cubicBezTo>
                    <a:pt x="144" y="334"/>
                    <a:pt x="144" y="334"/>
                    <a:pt x="144" y="334"/>
                  </a:cubicBezTo>
                  <a:lnTo>
                    <a:pt x="143" y="334"/>
                  </a:lnTo>
                  <a:close/>
                  <a:moveTo>
                    <a:pt x="190" y="377"/>
                  </a:moveTo>
                  <a:cubicBezTo>
                    <a:pt x="191" y="378"/>
                    <a:pt x="191" y="378"/>
                    <a:pt x="191" y="378"/>
                  </a:cubicBezTo>
                  <a:cubicBezTo>
                    <a:pt x="191" y="377"/>
                    <a:pt x="191" y="377"/>
                    <a:pt x="191" y="377"/>
                  </a:cubicBezTo>
                  <a:cubicBezTo>
                    <a:pt x="191" y="376"/>
                    <a:pt x="191" y="376"/>
                    <a:pt x="191" y="376"/>
                  </a:cubicBezTo>
                  <a:cubicBezTo>
                    <a:pt x="191" y="377"/>
                    <a:pt x="191" y="377"/>
                    <a:pt x="191" y="377"/>
                  </a:cubicBezTo>
                  <a:cubicBezTo>
                    <a:pt x="190" y="376"/>
                    <a:pt x="190" y="376"/>
                    <a:pt x="190" y="376"/>
                  </a:cubicBezTo>
                  <a:cubicBezTo>
                    <a:pt x="190" y="376"/>
                    <a:pt x="190" y="376"/>
                    <a:pt x="190" y="376"/>
                  </a:cubicBezTo>
                  <a:lnTo>
                    <a:pt x="190" y="377"/>
                  </a:lnTo>
                  <a:close/>
                  <a:moveTo>
                    <a:pt x="101" y="300"/>
                  </a:moveTo>
                  <a:cubicBezTo>
                    <a:pt x="101" y="300"/>
                    <a:pt x="101" y="300"/>
                    <a:pt x="101" y="300"/>
                  </a:cubicBezTo>
                  <a:cubicBezTo>
                    <a:pt x="101" y="300"/>
                    <a:pt x="101" y="300"/>
                    <a:pt x="101" y="300"/>
                  </a:cubicBezTo>
                  <a:cubicBezTo>
                    <a:pt x="101" y="300"/>
                    <a:pt x="101" y="301"/>
                    <a:pt x="101" y="301"/>
                  </a:cubicBezTo>
                  <a:cubicBezTo>
                    <a:pt x="101" y="301"/>
                    <a:pt x="101" y="301"/>
                    <a:pt x="101" y="301"/>
                  </a:cubicBezTo>
                  <a:cubicBezTo>
                    <a:pt x="101" y="300"/>
                    <a:pt x="101" y="300"/>
                    <a:pt x="101" y="300"/>
                  </a:cubicBezTo>
                  <a:close/>
                  <a:moveTo>
                    <a:pt x="245" y="447"/>
                  </a:moveTo>
                  <a:cubicBezTo>
                    <a:pt x="245" y="447"/>
                    <a:pt x="245" y="447"/>
                    <a:pt x="245" y="447"/>
                  </a:cubicBezTo>
                  <a:cubicBezTo>
                    <a:pt x="245" y="447"/>
                    <a:pt x="245" y="447"/>
                    <a:pt x="245" y="447"/>
                  </a:cubicBezTo>
                  <a:cubicBezTo>
                    <a:pt x="246" y="447"/>
                    <a:pt x="246" y="447"/>
                    <a:pt x="246" y="447"/>
                  </a:cubicBezTo>
                  <a:cubicBezTo>
                    <a:pt x="246" y="447"/>
                    <a:pt x="246" y="447"/>
                    <a:pt x="246" y="447"/>
                  </a:cubicBezTo>
                  <a:cubicBezTo>
                    <a:pt x="246" y="447"/>
                    <a:pt x="246" y="447"/>
                    <a:pt x="246" y="447"/>
                  </a:cubicBezTo>
                  <a:lnTo>
                    <a:pt x="245" y="447"/>
                  </a:lnTo>
                  <a:close/>
                  <a:moveTo>
                    <a:pt x="184" y="377"/>
                  </a:moveTo>
                  <a:cubicBezTo>
                    <a:pt x="184" y="378"/>
                    <a:pt x="184" y="378"/>
                    <a:pt x="184" y="378"/>
                  </a:cubicBezTo>
                  <a:cubicBezTo>
                    <a:pt x="184" y="378"/>
                    <a:pt x="184" y="378"/>
                    <a:pt x="184" y="378"/>
                  </a:cubicBezTo>
                  <a:cubicBezTo>
                    <a:pt x="184" y="378"/>
                    <a:pt x="184" y="378"/>
                    <a:pt x="184" y="378"/>
                  </a:cubicBezTo>
                  <a:cubicBezTo>
                    <a:pt x="184" y="378"/>
                    <a:pt x="184" y="378"/>
                    <a:pt x="184" y="378"/>
                  </a:cubicBezTo>
                  <a:cubicBezTo>
                    <a:pt x="184" y="378"/>
                    <a:pt x="184" y="378"/>
                    <a:pt x="184" y="378"/>
                  </a:cubicBezTo>
                  <a:cubicBezTo>
                    <a:pt x="184" y="378"/>
                    <a:pt x="184" y="378"/>
                    <a:pt x="184" y="378"/>
                  </a:cubicBezTo>
                  <a:cubicBezTo>
                    <a:pt x="184" y="378"/>
                    <a:pt x="184" y="378"/>
                    <a:pt x="184" y="378"/>
                  </a:cubicBezTo>
                  <a:cubicBezTo>
                    <a:pt x="184" y="377"/>
                    <a:pt x="184" y="377"/>
                    <a:pt x="184" y="377"/>
                  </a:cubicBezTo>
                  <a:cubicBezTo>
                    <a:pt x="185" y="377"/>
                    <a:pt x="185" y="377"/>
                    <a:pt x="185" y="377"/>
                  </a:cubicBezTo>
                  <a:cubicBezTo>
                    <a:pt x="184" y="377"/>
                    <a:pt x="184" y="377"/>
                    <a:pt x="184" y="377"/>
                  </a:cubicBezTo>
                  <a:cubicBezTo>
                    <a:pt x="185" y="377"/>
                    <a:pt x="185" y="377"/>
                    <a:pt x="185" y="377"/>
                  </a:cubicBezTo>
                  <a:lnTo>
                    <a:pt x="184" y="377"/>
                  </a:lnTo>
                  <a:close/>
                  <a:moveTo>
                    <a:pt x="101" y="300"/>
                  </a:moveTo>
                  <a:cubicBezTo>
                    <a:pt x="101" y="299"/>
                    <a:pt x="101" y="299"/>
                    <a:pt x="101" y="299"/>
                  </a:cubicBezTo>
                  <a:cubicBezTo>
                    <a:pt x="101" y="299"/>
                    <a:pt x="101" y="299"/>
                    <a:pt x="101" y="299"/>
                  </a:cubicBezTo>
                  <a:cubicBezTo>
                    <a:pt x="101" y="299"/>
                    <a:pt x="101" y="299"/>
                    <a:pt x="101" y="299"/>
                  </a:cubicBezTo>
                  <a:cubicBezTo>
                    <a:pt x="101" y="299"/>
                    <a:pt x="101" y="299"/>
                    <a:pt x="101" y="299"/>
                  </a:cubicBezTo>
                  <a:cubicBezTo>
                    <a:pt x="100" y="298"/>
                    <a:pt x="100" y="298"/>
                    <a:pt x="100" y="298"/>
                  </a:cubicBezTo>
                  <a:cubicBezTo>
                    <a:pt x="100" y="298"/>
                    <a:pt x="100" y="298"/>
                    <a:pt x="100" y="298"/>
                  </a:cubicBezTo>
                  <a:cubicBezTo>
                    <a:pt x="100" y="298"/>
                    <a:pt x="100" y="298"/>
                    <a:pt x="100" y="297"/>
                  </a:cubicBezTo>
                  <a:cubicBezTo>
                    <a:pt x="100" y="297"/>
                    <a:pt x="100" y="297"/>
                    <a:pt x="100" y="297"/>
                  </a:cubicBezTo>
                  <a:cubicBezTo>
                    <a:pt x="100" y="297"/>
                    <a:pt x="100" y="297"/>
                    <a:pt x="100" y="297"/>
                  </a:cubicBezTo>
                  <a:cubicBezTo>
                    <a:pt x="100" y="297"/>
                    <a:pt x="100" y="297"/>
                    <a:pt x="100" y="297"/>
                  </a:cubicBezTo>
                  <a:cubicBezTo>
                    <a:pt x="100" y="297"/>
                    <a:pt x="100" y="297"/>
                    <a:pt x="100" y="297"/>
                  </a:cubicBezTo>
                  <a:cubicBezTo>
                    <a:pt x="100" y="297"/>
                    <a:pt x="100" y="297"/>
                    <a:pt x="100" y="297"/>
                  </a:cubicBezTo>
                  <a:cubicBezTo>
                    <a:pt x="100" y="297"/>
                    <a:pt x="100" y="297"/>
                    <a:pt x="100" y="297"/>
                  </a:cubicBezTo>
                  <a:cubicBezTo>
                    <a:pt x="100" y="298"/>
                    <a:pt x="100" y="298"/>
                    <a:pt x="100" y="298"/>
                  </a:cubicBezTo>
                  <a:cubicBezTo>
                    <a:pt x="100" y="298"/>
                    <a:pt x="100" y="298"/>
                    <a:pt x="100" y="298"/>
                  </a:cubicBezTo>
                  <a:cubicBezTo>
                    <a:pt x="100" y="298"/>
                    <a:pt x="100" y="298"/>
                    <a:pt x="100" y="298"/>
                  </a:cubicBezTo>
                  <a:cubicBezTo>
                    <a:pt x="100" y="299"/>
                    <a:pt x="100" y="299"/>
                    <a:pt x="100" y="299"/>
                  </a:cubicBezTo>
                  <a:cubicBezTo>
                    <a:pt x="100" y="299"/>
                    <a:pt x="100" y="299"/>
                    <a:pt x="100" y="299"/>
                  </a:cubicBezTo>
                  <a:cubicBezTo>
                    <a:pt x="100" y="299"/>
                    <a:pt x="100" y="299"/>
                    <a:pt x="100" y="299"/>
                  </a:cubicBezTo>
                  <a:lnTo>
                    <a:pt x="101" y="300"/>
                  </a:lnTo>
                  <a:close/>
                  <a:moveTo>
                    <a:pt x="188" y="377"/>
                  </a:moveTo>
                  <a:cubicBezTo>
                    <a:pt x="188" y="376"/>
                    <a:pt x="188" y="376"/>
                    <a:pt x="188" y="376"/>
                  </a:cubicBezTo>
                  <a:cubicBezTo>
                    <a:pt x="188" y="376"/>
                    <a:pt x="188" y="376"/>
                    <a:pt x="188" y="376"/>
                  </a:cubicBezTo>
                  <a:cubicBezTo>
                    <a:pt x="188" y="376"/>
                    <a:pt x="188" y="375"/>
                    <a:pt x="188" y="376"/>
                  </a:cubicBezTo>
                  <a:cubicBezTo>
                    <a:pt x="188" y="376"/>
                    <a:pt x="188" y="376"/>
                    <a:pt x="188" y="376"/>
                  </a:cubicBezTo>
                  <a:cubicBezTo>
                    <a:pt x="188" y="376"/>
                    <a:pt x="188" y="376"/>
                    <a:pt x="188" y="376"/>
                  </a:cubicBezTo>
                  <a:cubicBezTo>
                    <a:pt x="188" y="377"/>
                    <a:pt x="188" y="377"/>
                    <a:pt x="188" y="377"/>
                  </a:cubicBezTo>
                  <a:close/>
                  <a:moveTo>
                    <a:pt x="186" y="376"/>
                  </a:moveTo>
                  <a:cubicBezTo>
                    <a:pt x="187" y="375"/>
                    <a:pt x="187" y="375"/>
                    <a:pt x="187" y="375"/>
                  </a:cubicBezTo>
                  <a:cubicBezTo>
                    <a:pt x="187" y="375"/>
                    <a:pt x="187" y="375"/>
                    <a:pt x="187" y="375"/>
                  </a:cubicBezTo>
                  <a:cubicBezTo>
                    <a:pt x="186" y="375"/>
                    <a:pt x="186" y="375"/>
                    <a:pt x="186" y="375"/>
                  </a:cubicBezTo>
                  <a:cubicBezTo>
                    <a:pt x="186" y="375"/>
                    <a:pt x="186" y="375"/>
                    <a:pt x="186" y="375"/>
                  </a:cubicBezTo>
                  <a:cubicBezTo>
                    <a:pt x="185" y="374"/>
                    <a:pt x="185" y="374"/>
                    <a:pt x="185" y="374"/>
                  </a:cubicBezTo>
                  <a:cubicBezTo>
                    <a:pt x="185" y="374"/>
                    <a:pt x="185" y="374"/>
                    <a:pt x="185" y="374"/>
                  </a:cubicBezTo>
                  <a:cubicBezTo>
                    <a:pt x="185" y="374"/>
                    <a:pt x="185" y="374"/>
                    <a:pt x="185" y="374"/>
                  </a:cubicBezTo>
                  <a:cubicBezTo>
                    <a:pt x="185" y="374"/>
                    <a:pt x="185" y="374"/>
                    <a:pt x="185" y="374"/>
                  </a:cubicBezTo>
                  <a:cubicBezTo>
                    <a:pt x="185" y="374"/>
                    <a:pt x="185" y="374"/>
                    <a:pt x="185" y="374"/>
                  </a:cubicBezTo>
                  <a:cubicBezTo>
                    <a:pt x="185" y="374"/>
                    <a:pt x="185" y="374"/>
                    <a:pt x="185" y="374"/>
                  </a:cubicBezTo>
                  <a:cubicBezTo>
                    <a:pt x="185" y="375"/>
                    <a:pt x="185" y="375"/>
                    <a:pt x="185" y="375"/>
                  </a:cubicBezTo>
                  <a:cubicBezTo>
                    <a:pt x="185" y="375"/>
                    <a:pt x="185" y="375"/>
                    <a:pt x="185" y="375"/>
                  </a:cubicBezTo>
                  <a:cubicBezTo>
                    <a:pt x="185" y="376"/>
                    <a:pt x="185" y="376"/>
                    <a:pt x="185" y="376"/>
                  </a:cubicBezTo>
                  <a:cubicBezTo>
                    <a:pt x="185" y="376"/>
                    <a:pt x="185" y="376"/>
                    <a:pt x="186" y="376"/>
                  </a:cubicBezTo>
                  <a:close/>
                  <a:moveTo>
                    <a:pt x="187" y="374"/>
                  </a:moveTo>
                  <a:cubicBezTo>
                    <a:pt x="187" y="374"/>
                    <a:pt x="187" y="374"/>
                    <a:pt x="187" y="374"/>
                  </a:cubicBezTo>
                  <a:cubicBezTo>
                    <a:pt x="187" y="375"/>
                    <a:pt x="187" y="375"/>
                    <a:pt x="187" y="375"/>
                  </a:cubicBezTo>
                  <a:cubicBezTo>
                    <a:pt x="187" y="374"/>
                    <a:pt x="187" y="374"/>
                    <a:pt x="187" y="374"/>
                  </a:cubicBezTo>
                  <a:cubicBezTo>
                    <a:pt x="187" y="374"/>
                    <a:pt x="187" y="374"/>
                    <a:pt x="187" y="374"/>
                  </a:cubicBezTo>
                  <a:close/>
                  <a:moveTo>
                    <a:pt x="105" y="300"/>
                  </a:moveTo>
                  <a:cubicBezTo>
                    <a:pt x="105" y="301"/>
                    <a:pt x="105" y="301"/>
                    <a:pt x="105" y="301"/>
                  </a:cubicBezTo>
                  <a:cubicBezTo>
                    <a:pt x="105" y="301"/>
                    <a:pt x="105" y="301"/>
                    <a:pt x="105" y="301"/>
                  </a:cubicBezTo>
                  <a:cubicBezTo>
                    <a:pt x="105" y="301"/>
                    <a:pt x="105" y="301"/>
                    <a:pt x="105" y="301"/>
                  </a:cubicBezTo>
                  <a:cubicBezTo>
                    <a:pt x="105" y="301"/>
                    <a:pt x="105" y="301"/>
                    <a:pt x="105" y="301"/>
                  </a:cubicBezTo>
                  <a:lnTo>
                    <a:pt x="105" y="300"/>
                  </a:lnTo>
                  <a:close/>
                  <a:moveTo>
                    <a:pt x="107" y="300"/>
                  </a:moveTo>
                  <a:cubicBezTo>
                    <a:pt x="106" y="299"/>
                    <a:pt x="106" y="299"/>
                    <a:pt x="106" y="299"/>
                  </a:cubicBezTo>
                  <a:cubicBezTo>
                    <a:pt x="106" y="300"/>
                    <a:pt x="106" y="300"/>
                    <a:pt x="106" y="300"/>
                  </a:cubicBezTo>
                  <a:cubicBezTo>
                    <a:pt x="106" y="301"/>
                    <a:pt x="106" y="301"/>
                    <a:pt x="106" y="301"/>
                  </a:cubicBezTo>
                  <a:cubicBezTo>
                    <a:pt x="106" y="301"/>
                    <a:pt x="106" y="301"/>
                    <a:pt x="106" y="301"/>
                  </a:cubicBezTo>
                  <a:cubicBezTo>
                    <a:pt x="106" y="301"/>
                    <a:pt x="106" y="301"/>
                    <a:pt x="106" y="301"/>
                  </a:cubicBezTo>
                  <a:cubicBezTo>
                    <a:pt x="107" y="301"/>
                    <a:pt x="107" y="301"/>
                    <a:pt x="107" y="301"/>
                  </a:cubicBezTo>
                  <a:cubicBezTo>
                    <a:pt x="107" y="301"/>
                    <a:pt x="107" y="301"/>
                    <a:pt x="107" y="301"/>
                  </a:cubicBezTo>
                  <a:cubicBezTo>
                    <a:pt x="107" y="301"/>
                    <a:pt x="107" y="301"/>
                    <a:pt x="107" y="301"/>
                  </a:cubicBezTo>
                  <a:cubicBezTo>
                    <a:pt x="107" y="301"/>
                    <a:pt x="107" y="300"/>
                    <a:pt x="107" y="300"/>
                  </a:cubicBezTo>
                  <a:close/>
                  <a:moveTo>
                    <a:pt x="163" y="321"/>
                  </a:moveTo>
                  <a:cubicBezTo>
                    <a:pt x="163" y="321"/>
                    <a:pt x="163" y="321"/>
                    <a:pt x="163" y="321"/>
                  </a:cubicBezTo>
                  <a:cubicBezTo>
                    <a:pt x="163" y="321"/>
                    <a:pt x="163" y="321"/>
                    <a:pt x="163" y="321"/>
                  </a:cubicBezTo>
                  <a:cubicBezTo>
                    <a:pt x="163" y="322"/>
                    <a:pt x="163" y="322"/>
                    <a:pt x="163" y="322"/>
                  </a:cubicBezTo>
                  <a:cubicBezTo>
                    <a:pt x="163" y="322"/>
                    <a:pt x="163" y="322"/>
                    <a:pt x="163" y="322"/>
                  </a:cubicBezTo>
                  <a:cubicBezTo>
                    <a:pt x="163" y="321"/>
                    <a:pt x="163" y="321"/>
                    <a:pt x="163" y="321"/>
                  </a:cubicBezTo>
                  <a:cubicBezTo>
                    <a:pt x="163" y="321"/>
                    <a:pt x="163" y="321"/>
                    <a:pt x="163" y="321"/>
                  </a:cubicBezTo>
                  <a:cubicBezTo>
                    <a:pt x="163" y="321"/>
                    <a:pt x="163" y="321"/>
                    <a:pt x="163" y="321"/>
                  </a:cubicBezTo>
                  <a:cubicBezTo>
                    <a:pt x="163" y="321"/>
                    <a:pt x="163" y="321"/>
                    <a:pt x="163" y="321"/>
                  </a:cubicBezTo>
                  <a:cubicBezTo>
                    <a:pt x="163" y="321"/>
                    <a:pt x="163" y="321"/>
                    <a:pt x="163" y="321"/>
                  </a:cubicBezTo>
                  <a:cubicBezTo>
                    <a:pt x="162" y="321"/>
                    <a:pt x="162" y="321"/>
                    <a:pt x="162" y="321"/>
                  </a:cubicBezTo>
                  <a:cubicBezTo>
                    <a:pt x="162" y="322"/>
                    <a:pt x="162" y="322"/>
                    <a:pt x="162" y="322"/>
                  </a:cubicBezTo>
                  <a:cubicBezTo>
                    <a:pt x="162" y="322"/>
                    <a:pt x="162" y="322"/>
                    <a:pt x="162" y="322"/>
                  </a:cubicBezTo>
                  <a:cubicBezTo>
                    <a:pt x="162" y="322"/>
                    <a:pt x="162" y="322"/>
                    <a:pt x="162" y="322"/>
                  </a:cubicBezTo>
                  <a:cubicBezTo>
                    <a:pt x="161" y="321"/>
                    <a:pt x="161" y="321"/>
                    <a:pt x="161" y="321"/>
                  </a:cubicBezTo>
                  <a:cubicBezTo>
                    <a:pt x="161" y="322"/>
                    <a:pt x="161" y="322"/>
                    <a:pt x="161" y="322"/>
                  </a:cubicBezTo>
                  <a:cubicBezTo>
                    <a:pt x="161" y="321"/>
                    <a:pt x="161" y="321"/>
                    <a:pt x="161" y="321"/>
                  </a:cubicBezTo>
                  <a:cubicBezTo>
                    <a:pt x="162" y="321"/>
                    <a:pt x="162" y="321"/>
                    <a:pt x="162" y="321"/>
                  </a:cubicBezTo>
                  <a:cubicBezTo>
                    <a:pt x="161" y="321"/>
                    <a:pt x="161" y="321"/>
                    <a:pt x="161" y="321"/>
                  </a:cubicBezTo>
                  <a:cubicBezTo>
                    <a:pt x="161" y="321"/>
                    <a:pt x="161" y="321"/>
                    <a:pt x="161" y="321"/>
                  </a:cubicBezTo>
                  <a:cubicBezTo>
                    <a:pt x="160" y="321"/>
                    <a:pt x="160" y="321"/>
                    <a:pt x="160" y="321"/>
                  </a:cubicBezTo>
                  <a:cubicBezTo>
                    <a:pt x="160" y="321"/>
                    <a:pt x="160" y="321"/>
                    <a:pt x="160" y="321"/>
                  </a:cubicBezTo>
                  <a:cubicBezTo>
                    <a:pt x="160" y="320"/>
                    <a:pt x="160" y="320"/>
                    <a:pt x="160" y="320"/>
                  </a:cubicBezTo>
                  <a:cubicBezTo>
                    <a:pt x="161" y="320"/>
                    <a:pt x="161" y="320"/>
                    <a:pt x="161" y="320"/>
                  </a:cubicBezTo>
                  <a:cubicBezTo>
                    <a:pt x="161" y="320"/>
                    <a:pt x="161" y="320"/>
                    <a:pt x="161" y="320"/>
                  </a:cubicBezTo>
                  <a:cubicBezTo>
                    <a:pt x="160" y="320"/>
                    <a:pt x="160" y="320"/>
                    <a:pt x="160" y="320"/>
                  </a:cubicBezTo>
                  <a:cubicBezTo>
                    <a:pt x="160" y="320"/>
                    <a:pt x="160" y="320"/>
                    <a:pt x="160" y="320"/>
                  </a:cubicBezTo>
                  <a:cubicBezTo>
                    <a:pt x="160" y="320"/>
                    <a:pt x="160" y="320"/>
                    <a:pt x="160" y="320"/>
                  </a:cubicBezTo>
                  <a:cubicBezTo>
                    <a:pt x="159" y="320"/>
                    <a:pt x="159" y="320"/>
                    <a:pt x="159" y="320"/>
                  </a:cubicBezTo>
                  <a:cubicBezTo>
                    <a:pt x="160" y="320"/>
                    <a:pt x="160" y="320"/>
                    <a:pt x="160" y="320"/>
                  </a:cubicBezTo>
                  <a:cubicBezTo>
                    <a:pt x="160" y="320"/>
                    <a:pt x="160" y="320"/>
                    <a:pt x="160" y="320"/>
                  </a:cubicBezTo>
                  <a:cubicBezTo>
                    <a:pt x="160" y="319"/>
                    <a:pt x="160" y="319"/>
                    <a:pt x="160" y="319"/>
                  </a:cubicBezTo>
                  <a:cubicBezTo>
                    <a:pt x="160" y="319"/>
                    <a:pt x="160" y="319"/>
                    <a:pt x="160" y="319"/>
                  </a:cubicBezTo>
                  <a:cubicBezTo>
                    <a:pt x="159" y="319"/>
                    <a:pt x="159" y="319"/>
                    <a:pt x="159" y="319"/>
                  </a:cubicBezTo>
                  <a:cubicBezTo>
                    <a:pt x="159" y="320"/>
                    <a:pt x="159" y="320"/>
                    <a:pt x="159" y="320"/>
                  </a:cubicBezTo>
                  <a:cubicBezTo>
                    <a:pt x="159" y="320"/>
                    <a:pt x="159" y="320"/>
                    <a:pt x="159" y="320"/>
                  </a:cubicBezTo>
                  <a:cubicBezTo>
                    <a:pt x="159" y="320"/>
                    <a:pt x="159" y="320"/>
                    <a:pt x="159" y="320"/>
                  </a:cubicBezTo>
                  <a:cubicBezTo>
                    <a:pt x="159" y="320"/>
                    <a:pt x="159" y="320"/>
                    <a:pt x="159" y="320"/>
                  </a:cubicBezTo>
                  <a:cubicBezTo>
                    <a:pt x="159" y="319"/>
                    <a:pt x="159" y="319"/>
                    <a:pt x="159" y="318"/>
                  </a:cubicBezTo>
                  <a:cubicBezTo>
                    <a:pt x="158" y="320"/>
                    <a:pt x="158" y="320"/>
                    <a:pt x="158" y="320"/>
                  </a:cubicBezTo>
                  <a:cubicBezTo>
                    <a:pt x="159" y="320"/>
                    <a:pt x="159" y="320"/>
                    <a:pt x="159" y="320"/>
                  </a:cubicBezTo>
                  <a:cubicBezTo>
                    <a:pt x="159" y="320"/>
                    <a:pt x="159" y="320"/>
                    <a:pt x="159" y="320"/>
                  </a:cubicBezTo>
                  <a:cubicBezTo>
                    <a:pt x="158" y="320"/>
                    <a:pt x="158" y="320"/>
                    <a:pt x="158" y="320"/>
                  </a:cubicBezTo>
                  <a:cubicBezTo>
                    <a:pt x="158" y="320"/>
                    <a:pt x="158" y="320"/>
                    <a:pt x="158" y="320"/>
                  </a:cubicBezTo>
                  <a:cubicBezTo>
                    <a:pt x="158" y="320"/>
                    <a:pt x="158" y="320"/>
                    <a:pt x="158" y="320"/>
                  </a:cubicBezTo>
                  <a:cubicBezTo>
                    <a:pt x="158" y="319"/>
                    <a:pt x="158" y="319"/>
                    <a:pt x="158" y="319"/>
                  </a:cubicBezTo>
                  <a:cubicBezTo>
                    <a:pt x="158" y="319"/>
                    <a:pt x="158" y="319"/>
                    <a:pt x="158" y="319"/>
                  </a:cubicBezTo>
                  <a:cubicBezTo>
                    <a:pt x="157" y="319"/>
                    <a:pt x="157" y="319"/>
                    <a:pt x="157" y="319"/>
                  </a:cubicBezTo>
                  <a:cubicBezTo>
                    <a:pt x="158" y="319"/>
                    <a:pt x="158" y="319"/>
                    <a:pt x="158" y="319"/>
                  </a:cubicBezTo>
                  <a:cubicBezTo>
                    <a:pt x="157" y="318"/>
                    <a:pt x="158" y="318"/>
                    <a:pt x="157" y="318"/>
                  </a:cubicBezTo>
                  <a:cubicBezTo>
                    <a:pt x="157" y="318"/>
                    <a:pt x="157" y="318"/>
                    <a:pt x="157" y="318"/>
                  </a:cubicBezTo>
                  <a:cubicBezTo>
                    <a:pt x="157" y="317"/>
                    <a:pt x="157" y="317"/>
                    <a:pt x="157" y="317"/>
                  </a:cubicBezTo>
                  <a:cubicBezTo>
                    <a:pt x="157" y="317"/>
                    <a:pt x="157" y="317"/>
                    <a:pt x="157" y="317"/>
                  </a:cubicBezTo>
                  <a:cubicBezTo>
                    <a:pt x="157" y="317"/>
                    <a:pt x="157" y="317"/>
                    <a:pt x="157" y="317"/>
                  </a:cubicBezTo>
                  <a:cubicBezTo>
                    <a:pt x="157" y="318"/>
                    <a:pt x="157" y="318"/>
                    <a:pt x="157" y="318"/>
                  </a:cubicBezTo>
                  <a:cubicBezTo>
                    <a:pt x="157" y="317"/>
                    <a:pt x="157" y="317"/>
                    <a:pt x="157" y="317"/>
                  </a:cubicBezTo>
                  <a:cubicBezTo>
                    <a:pt x="156" y="317"/>
                    <a:pt x="156" y="317"/>
                    <a:pt x="156" y="317"/>
                  </a:cubicBezTo>
                  <a:cubicBezTo>
                    <a:pt x="156" y="317"/>
                    <a:pt x="156" y="317"/>
                    <a:pt x="156" y="317"/>
                  </a:cubicBezTo>
                  <a:cubicBezTo>
                    <a:pt x="156" y="317"/>
                    <a:pt x="156" y="317"/>
                    <a:pt x="156" y="317"/>
                  </a:cubicBezTo>
                  <a:cubicBezTo>
                    <a:pt x="156" y="317"/>
                    <a:pt x="156" y="317"/>
                    <a:pt x="156" y="317"/>
                  </a:cubicBezTo>
                  <a:cubicBezTo>
                    <a:pt x="155" y="317"/>
                    <a:pt x="155" y="317"/>
                    <a:pt x="155" y="317"/>
                  </a:cubicBezTo>
                  <a:cubicBezTo>
                    <a:pt x="155" y="317"/>
                    <a:pt x="155" y="317"/>
                    <a:pt x="155" y="317"/>
                  </a:cubicBezTo>
                  <a:cubicBezTo>
                    <a:pt x="155" y="317"/>
                    <a:pt x="155" y="317"/>
                    <a:pt x="155" y="317"/>
                  </a:cubicBezTo>
                  <a:cubicBezTo>
                    <a:pt x="155" y="317"/>
                    <a:pt x="155" y="317"/>
                    <a:pt x="155" y="317"/>
                  </a:cubicBezTo>
                  <a:cubicBezTo>
                    <a:pt x="155" y="317"/>
                    <a:pt x="155" y="317"/>
                    <a:pt x="155" y="317"/>
                  </a:cubicBezTo>
                  <a:cubicBezTo>
                    <a:pt x="155" y="316"/>
                    <a:pt x="155" y="316"/>
                    <a:pt x="155" y="316"/>
                  </a:cubicBezTo>
                  <a:cubicBezTo>
                    <a:pt x="155" y="316"/>
                    <a:pt x="155" y="316"/>
                    <a:pt x="155" y="316"/>
                  </a:cubicBezTo>
                  <a:cubicBezTo>
                    <a:pt x="154" y="317"/>
                    <a:pt x="154" y="317"/>
                    <a:pt x="154" y="317"/>
                  </a:cubicBezTo>
                  <a:cubicBezTo>
                    <a:pt x="154" y="316"/>
                    <a:pt x="154" y="316"/>
                    <a:pt x="154" y="316"/>
                  </a:cubicBezTo>
                  <a:cubicBezTo>
                    <a:pt x="154" y="316"/>
                    <a:pt x="154" y="316"/>
                    <a:pt x="154" y="316"/>
                  </a:cubicBezTo>
                  <a:cubicBezTo>
                    <a:pt x="154" y="316"/>
                    <a:pt x="154" y="316"/>
                    <a:pt x="154" y="316"/>
                  </a:cubicBezTo>
                  <a:cubicBezTo>
                    <a:pt x="153" y="316"/>
                    <a:pt x="153" y="316"/>
                    <a:pt x="153" y="316"/>
                  </a:cubicBezTo>
                  <a:cubicBezTo>
                    <a:pt x="153" y="316"/>
                    <a:pt x="153" y="316"/>
                    <a:pt x="153" y="316"/>
                  </a:cubicBezTo>
                  <a:cubicBezTo>
                    <a:pt x="154" y="316"/>
                    <a:pt x="154" y="316"/>
                    <a:pt x="154" y="316"/>
                  </a:cubicBezTo>
                  <a:cubicBezTo>
                    <a:pt x="153" y="315"/>
                    <a:pt x="153" y="315"/>
                    <a:pt x="153" y="315"/>
                  </a:cubicBezTo>
                  <a:cubicBezTo>
                    <a:pt x="153" y="315"/>
                    <a:pt x="153" y="315"/>
                    <a:pt x="153" y="315"/>
                  </a:cubicBezTo>
                  <a:cubicBezTo>
                    <a:pt x="153" y="315"/>
                    <a:pt x="153" y="315"/>
                    <a:pt x="153" y="315"/>
                  </a:cubicBezTo>
                  <a:cubicBezTo>
                    <a:pt x="154" y="315"/>
                    <a:pt x="154" y="315"/>
                    <a:pt x="154" y="315"/>
                  </a:cubicBezTo>
                  <a:cubicBezTo>
                    <a:pt x="155" y="315"/>
                    <a:pt x="155" y="315"/>
                    <a:pt x="155" y="315"/>
                  </a:cubicBezTo>
                  <a:cubicBezTo>
                    <a:pt x="155" y="315"/>
                    <a:pt x="155" y="315"/>
                    <a:pt x="156" y="315"/>
                  </a:cubicBezTo>
                  <a:cubicBezTo>
                    <a:pt x="156" y="315"/>
                    <a:pt x="156" y="315"/>
                    <a:pt x="156" y="315"/>
                  </a:cubicBezTo>
                  <a:cubicBezTo>
                    <a:pt x="156" y="314"/>
                    <a:pt x="156" y="314"/>
                    <a:pt x="156" y="314"/>
                  </a:cubicBezTo>
                  <a:cubicBezTo>
                    <a:pt x="155" y="314"/>
                    <a:pt x="155" y="314"/>
                    <a:pt x="155" y="314"/>
                  </a:cubicBezTo>
                  <a:cubicBezTo>
                    <a:pt x="155" y="314"/>
                    <a:pt x="155" y="314"/>
                    <a:pt x="155" y="314"/>
                  </a:cubicBezTo>
                  <a:cubicBezTo>
                    <a:pt x="154" y="315"/>
                    <a:pt x="154" y="315"/>
                    <a:pt x="154" y="315"/>
                  </a:cubicBezTo>
                  <a:cubicBezTo>
                    <a:pt x="154" y="315"/>
                    <a:pt x="154" y="315"/>
                    <a:pt x="154" y="315"/>
                  </a:cubicBezTo>
                  <a:cubicBezTo>
                    <a:pt x="154" y="315"/>
                    <a:pt x="154" y="315"/>
                    <a:pt x="154" y="315"/>
                  </a:cubicBezTo>
                  <a:cubicBezTo>
                    <a:pt x="154" y="314"/>
                    <a:pt x="154" y="314"/>
                    <a:pt x="154" y="314"/>
                  </a:cubicBezTo>
                  <a:cubicBezTo>
                    <a:pt x="153" y="315"/>
                    <a:pt x="153" y="315"/>
                    <a:pt x="153" y="315"/>
                  </a:cubicBezTo>
                  <a:cubicBezTo>
                    <a:pt x="153" y="314"/>
                    <a:pt x="153" y="314"/>
                    <a:pt x="153" y="314"/>
                  </a:cubicBezTo>
                  <a:cubicBezTo>
                    <a:pt x="152" y="315"/>
                    <a:pt x="152" y="315"/>
                    <a:pt x="152" y="315"/>
                  </a:cubicBezTo>
                  <a:cubicBezTo>
                    <a:pt x="152" y="314"/>
                    <a:pt x="152" y="314"/>
                    <a:pt x="152" y="314"/>
                  </a:cubicBezTo>
                  <a:cubicBezTo>
                    <a:pt x="152" y="315"/>
                    <a:pt x="152" y="315"/>
                    <a:pt x="152" y="315"/>
                  </a:cubicBezTo>
                  <a:cubicBezTo>
                    <a:pt x="152" y="314"/>
                    <a:pt x="152" y="314"/>
                    <a:pt x="152" y="314"/>
                  </a:cubicBezTo>
                  <a:cubicBezTo>
                    <a:pt x="152" y="314"/>
                    <a:pt x="152" y="314"/>
                    <a:pt x="152" y="314"/>
                  </a:cubicBezTo>
                  <a:cubicBezTo>
                    <a:pt x="152" y="314"/>
                    <a:pt x="152" y="314"/>
                    <a:pt x="152" y="314"/>
                  </a:cubicBezTo>
                  <a:cubicBezTo>
                    <a:pt x="152" y="314"/>
                    <a:pt x="152" y="314"/>
                    <a:pt x="152" y="314"/>
                  </a:cubicBezTo>
                  <a:cubicBezTo>
                    <a:pt x="152" y="314"/>
                    <a:pt x="152" y="314"/>
                    <a:pt x="152" y="314"/>
                  </a:cubicBezTo>
                  <a:cubicBezTo>
                    <a:pt x="153" y="314"/>
                    <a:pt x="153" y="314"/>
                    <a:pt x="153" y="314"/>
                  </a:cubicBezTo>
                  <a:cubicBezTo>
                    <a:pt x="153" y="314"/>
                    <a:pt x="153" y="314"/>
                    <a:pt x="153" y="314"/>
                  </a:cubicBezTo>
                  <a:cubicBezTo>
                    <a:pt x="153" y="314"/>
                    <a:pt x="153" y="314"/>
                    <a:pt x="153" y="314"/>
                  </a:cubicBezTo>
                  <a:cubicBezTo>
                    <a:pt x="154" y="313"/>
                    <a:pt x="154" y="313"/>
                    <a:pt x="154" y="313"/>
                  </a:cubicBezTo>
                  <a:cubicBezTo>
                    <a:pt x="153" y="313"/>
                    <a:pt x="153" y="313"/>
                    <a:pt x="153" y="313"/>
                  </a:cubicBezTo>
                  <a:cubicBezTo>
                    <a:pt x="153" y="314"/>
                    <a:pt x="153" y="314"/>
                    <a:pt x="152" y="313"/>
                  </a:cubicBezTo>
                  <a:cubicBezTo>
                    <a:pt x="152" y="314"/>
                    <a:pt x="152" y="314"/>
                    <a:pt x="152" y="314"/>
                  </a:cubicBezTo>
                  <a:cubicBezTo>
                    <a:pt x="152" y="314"/>
                    <a:pt x="152" y="314"/>
                    <a:pt x="152" y="314"/>
                  </a:cubicBezTo>
                  <a:cubicBezTo>
                    <a:pt x="151" y="313"/>
                    <a:pt x="151" y="313"/>
                    <a:pt x="151" y="313"/>
                  </a:cubicBezTo>
                  <a:cubicBezTo>
                    <a:pt x="151" y="314"/>
                    <a:pt x="151" y="314"/>
                    <a:pt x="151" y="314"/>
                  </a:cubicBezTo>
                  <a:cubicBezTo>
                    <a:pt x="151" y="314"/>
                    <a:pt x="151" y="314"/>
                    <a:pt x="151" y="314"/>
                  </a:cubicBezTo>
                  <a:cubicBezTo>
                    <a:pt x="151" y="314"/>
                    <a:pt x="151" y="314"/>
                    <a:pt x="151" y="314"/>
                  </a:cubicBezTo>
                  <a:cubicBezTo>
                    <a:pt x="151" y="314"/>
                    <a:pt x="151" y="314"/>
                    <a:pt x="151" y="314"/>
                  </a:cubicBezTo>
                  <a:cubicBezTo>
                    <a:pt x="150" y="314"/>
                    <a:pt x="150" y="314"/>
                    <a:pt x="150" y="314"/>
                  </a:cubicBezTo>
                  <a:cubicBezTo>
                    <a:pt x="150" y="314"/>
                    <a:pt x="150" y="314"/>
                    <a:pt x="150" y="314"/>
                  </a:cubicBezTo>
                  <a:cubicBezTo>
                    <a:pt x="150" y="313"/>
                    <a:pt x="150" y="313"/>
                    <a:pt x="150" y="313"/>
                  </a:cubicBezTo>
                  <a:cubicBezTo>
                    <a:pt x="150" y="313"/>
                    <a:pt x="150" y="313"/>
                    <a:pt x="150" y="313"/>
                  </a:cubicBezTo>
                  <a:cubicBezTo>
                    <a:pt x="150" y="313"/>
                    <a:pt x="150" y="313"/>
                    <a:pt x="150" y="313"/>
                  </a:cubicBezTo>
                  <a:cubicBezTo>
                    <a:pt x="150" y="312"/>
                    <a:pt x="150" y="312"/>
                    <a:pt x="150" y="312"/>
                  </a:cubicBezTo>
                  <a:cubicBezTo>
                    <a:pt x="150" y="312"/>
                    <a:pt x="150" y="312"/>
                    <a:pt x="150" y="312"/>
                  </a:cubicBezTo>
                  <a:cubicBezTo>
                    <a:pt x="151" y="313"/>
                    <a:pt x="151" y="313"/>
                    <a:pt x="151" y="313"/>
                  </a:cubicBezTo>
                  <a:cubicBezTo>
                    <a:pt x="151" y="312"/>
                    <a:pt x="151" y="312"/>
                    <a:pt x="151" y="312"/>
                  </a:cubicBezTo>
                  <a:cubicBezTo>
                    <a:pt x="150" y="312"/>
                    <a:pt x="150" y="312"/>
                    <a:pt x="150" y="312"/>
                  </a:cubicBezTo>
                  <a:cubicBezTo>
                    <a:pt x="151" y="312"/>
                    <a:pt x="151" y="312"/>
                    <a:pt x="151" y="312"/>
                  </a:cubicBezTo>
                  <a:cubicBezTo>
                    <a:pt x="151" y="311"/>
                    <a:pt x="151" y="311"/>
                    <a:pt x="151" y="311"/>
                  </a:cubicBezTo>
                  <a:cubicBezTo>
                    <a:pt x="151" y="311"/>
                    <a:pt x="151" y="311"/>
                    <a:pt x="151" y="311"/>
                  </a:cubicBezTo>
                  <a:cubicBezTo>
                    <a:pt x="150" y="311"/>
                    <a:pt x="151" y="311"/>
                    <a:pt x="150" y="312"/>
                  </a:cubicBezTo>
                  <a:cubicBezTo>
                    <a:pt x="149" y="312"/>
                    <a:pt x="149" y="312"/>
                    <a:pt x="149" y="312"/>
                  </a:cubicBezTo>
                  <a:cubicBezTo>
                    <a:pt x="149" y="312"/>
                    <a:pt x="149" y="312"/>
                    <a:pt x="149" y="312"/>
                  </a:cubicBezTo>
                  <a:cubicBezTo>
                    <a:pt x="150" y="311"/>
                    <a:pt x="150" y="311"/>
                    <a:pt x="150" y="311"/>
                  </a:cubicBezTo>
                  <a:cubicBezTo>
                    <a:pt x="149" y="311"/>
                    <a:pt x="149" y="311"/>
                    <a:pt x="149" y="311"/>
                  </a:cubicBezTo>
                  <a:cubicBezTo>
                    <a:pt x="150" y="311"/>
                    <a:pt x="150" y="311"/>
                    <a:pt x="150" y="311"/>
                  </a:cubicBezTo>
                  <a:cubicBezTo>
                    <a:pt x="149" y="310"/>
                    <a:pt x="149" y="310"/>
                    <a:pt x="149" y="310"/>
                  </a:cubicBezTo>
                  <a:cubicBezTo>
                    <a:pt x="149" y="310"/>
                    <a:pt x="149" y="310"/>
                    <a:pt x="149" y="310"/>
                  </a:cubicBezTo>
                  <a:cubicBezTo>
                    <a:pt x="149" y="310"/>
                    <a:pt x="149" y="310"/>
                    <a:pt x="149" y="310"/>
                  </a:cubicBezTo>
                  <a:cubicBezTo>
                    <a:pt x="149" y="310"/>
                    <a:pt x="149" y="310"/>
                    <a:pt x="149" y="310"/>
                  </a:cubicBezTo>
                  <a:cubicBezTo>
                    <a:pt x="150" y="310"/>
                    <a:pt x="150" y="310"/>
                    <a:pt x="150" y="310"/>
                  </a:cubicBezTo>
                  <a:cubicBezTo>
                    <a:pt x="149" y="309"/>
                    <a:pt x="149" y="309"/>
                    <a:pt x="149" y="309"/>
                  </a:cubicBezTo>
                  <a:cubicBezTo>
                    <a:pt x="149" y="309"/>
                    <a:pt x="149" y="309"/>
                    <a:pt x="149" y="309"/>
                  </a:cubicBezTo>
                  <a:cubicBezTo>
                    <a:pt x="149" y="309"/>
                    <a:pt x="149" y="309"/>
                    <a:pt x="149" y="309"/>
                  </a:cubicBezTo>
                  <a:cubicBezTo>
                    <a:pt x="149" y="308"/>
                    <a:pt x="149" y="308"/>
                    <a:pt x="149" y="308"/>
                  </a:cubicBezTo>
                  <a:cubicBezTo>
                    <a:pt x="150" y="309"/>
                    <a:pt x="150" y="309"/>
                    <a:pt x="150" y="309"/>
                  </a:cubicBezTo>
                  <a:cubicBezTo>
                    <a:pt x="150" y="309"/>
                    <a:pt x="150" y="309"/>
                    <a:pt x="150" y="309"/>
                  </a:cubicBezTo>
                  <a:cubicBezTo>
                    <a:pt x="151" y="309"/>
                    <a:pt x="151" y="309"/>
                    <a:pt x="151" y="309"/>
                  </a:cubicBezTo>
                  <a:cubicBezTo>
                    <a:pt x="151" y="309"/>
                    <a:pt x="151" y="309"/>
                    <a:pt x="151" y="309"/>
                  </a:cubicBezTo>
                  <a:cubicBezTo>
                    <a:pt x="151" y="310"/>
                    <a:pt x="151" y="310"/>
                    <a:pt x="151" y="310"/>
                  </a:cubicBezTo>
                  <a:cubicBezTo>
                    <a:pt x="151" y="310"/>
                    <a:pt x="151" y="310"/>
                    <a:pt x="151" y="310"/>
                  </a:cubicBezTo>
                  <a:cubicBezTo>
                    <a:pt x="151" y="310"/>
                    <a:pt x="151" y="310"/>
                    <a:pt x="151" y="310"/>
                  </a:cubicBezTo>
                  <a:cubicBezTo>
                    <a:pt x="152" y="310"/>
                    <a:pt x="151" y="309"/>
                    <a:pt x="152" y="309"/>
                  </a:cubicBezTo>
                  <a:cubicBezTo>
                    <a:pt x="151" y="309"/>
                    <a:pt x="151" y="309"/>
                    <a:pt x="151" y="309"/>
                  </a:cubicBezTo>
                  <a:cubicBezTo>
                    <a:pt x="151" y="309"/>
                    <a:pt x="151" y="309"/>
                    <a:pt x="151" y="309"/>
                  </a:cubicBezTo>
                  <a:cubicBezTo>
                    <a:pt x="151" y="308"/>
                    <a:pt x="151" y="308"/>
                    <a:pt x="151" y="308"/>
                  </a:cubicBezTo>
                  <a:cubicBezTo>
                    <a:pt x="151" y="308"/>
                    <a:pt x="151" y="308"/>
                    <a:pt x="151" y="308"/>
                  </a:cubicBezTo>
                  <a:cubicBezTo>
                    <a:pt x="150" y="308"/>
                    <a:pt x="150" y="308"/>
                    <a:pt x="150" y="308"/>
                  </a:cubicBezTo>
                  <a:cubicBezTo>
                    <a:pt x="150" y="308"/>
                    <a:pt x="150" y="308"/>
                    <a:pt x="150" y="308"/>
                  </a:cubicBezTo>
                  <a:cubicBezTo>
                    <a:pt x="150" y="308"/>
                    <a:pt x="150" y="308"/>
                    <a:pt x="150" y="308"/>
                  </a:cubicBezTo>
                  <a:cubicBezTo>
                    <a:pt x="150" y="307"/>
                    <a:pt x="150" y="307"/>
                    <a:pt x="150" y="307"/>
                  </a:cubicBezTo>
                  <a:cubicBezTo>
                    <a:pt x="150" y="307"/>
                    <a:pt x="150" y="307"/>
                    <a:pt x="150" y="307"/>
                  </a:cubicBezTo>
                  <a:cubicBezTo>
                    <a:pt x="150" y="307"/>
                    <a:pt x="150" y="307"/>
                    <a:pt x="150" y="307"/>
                  </a:cubicBezTo>
                  <a:cubicBezTo>
                    <a:pt x="150" y="307"/>
                    <a:pt x="150" y="307"/>
                    <a:pt x="150" y="307"/>
                  </a:cubicBezTo>
                  <a:cubicBezTo>
                    <a:pt x="149" y="307"/>
                    <a:pt x="149" y="307"/>
                    <a:pt x="149" y="307"/>
                  </a:cubicBezTo>
                  <a:cubicBezTo>
                    <a:pt x="149" y="307"/>
                    <a:pt x="149" y="307"/>
                    <a:pt x="149" y="307"/>
                  </a:cubicBezTo>
                  <a:cubicBezTo>
                    <a:pt x="149" y="307"/>
                    <a:pt x="149" y="307"/>
                    <a:pt x="149" y="307"/>
                  </a:cubicBezTo>
                  <a:cubicBezTo>
                    <a:pt x="149" y="306"/>
                    <a:pt x="149" y="306"/>
                    <a:pt x="149" y="306"/>
                  </a:cubicBezTo>
                  <a:cubicBezTo>
                    <a:pt x="149" y="306"/>
                    <a:pt x="149" y="306"/>
                    <a:pt x="149" y="305"/>
                  </a:cubicBezTo>
                  <a:cubicBezTo>
                    <a:pt x="149" y="305"/>
                    <a:pt x="149" y="305"/>
                    <a:pt x="149" y="305"/>
                  </a:cubicBezTo>
                  <a:cubicBezTo>
                    <a:pt x="149" y="306"/>
                    <a:pt x="149" y="306"/>
                    <a:pt x="149" y="306"/>
                  </a:cubicBezTo>
                  <a:cubicBezTo>
                    <a:pt x="150" y="306"/>
                    <a:pt x="150" y="306"/>
                    <a:pt x="150" y="306"/>
                  </a:cubicBezTo>
                  <a:cubicBezTo>
                    <a:pt x="150" y="306"/>
                    <a:pt x="150" y="306"/>
                    <a:pt x="150" y="306"/>
                  </a:cubicBezTo>
                  <a:cubicBezTo>
                    <a:pt x="149" y="305"/>
                    <a:pt x="149" y="305"/>
                    <a:pt x="149" y="305"/>
                  </a:cubicBezTo>
                  <a:cubicBezTo>
                    <a:pt x="150" y="305"/>
                    <a:pt x="150" y="305"/>
                    <a:pt x="150" y="305"/>
                  </a:cubicBezTo>
                  <a:cubicBezTo>
                    <a:pt x="149" y="304"/>
                    <a:pt x="149" y="304"/>
                    <a:pt x="149" y="304"/>
                  </a:cubicBezTo>
                  <a:cubicBezTo>
                    <a:pt x="149" y="304"/>
                    <a:pt x="149" y="304"/>
                    <a:pt x="149" y="304"/>
                  </a:cubicBezTo>
                  <a:cubicBezTo>
                    <a:pt x="149" y="304"/>
                    <a:pt x="149" y="304"/>
                    <a:pt x="149" y="304"/>
                  </a:cubicBezTo>
                  <a:cubicBezTo>
                    <a:pt x="149" y="304"/>
                    <a:pt x="149" y="304"/>
                    <a:pt x="149" y="304"/>
                  </a:cubicBezTo>
                  <a:cubicBezTo>
                    <a:pt x="149" y="304"/>
                    <a:pt x="149" y="304"/>
                    <a:pt x="149" y="304"/>
                  </a:cubicBezTo>
                  <a:cubicBezTo>
                    <a:pt x="148" y="303"/>
                    <a:pt x="148" y="303"/>
                    <a:pt x="148" y="303"/>
                  </a:cubicBezTo>
                  <a:cubicBezTo>
                    <a:pt x="148" y="302"/>
                    <a:pt x="148" y="302"/>
                    <a:pt x="148" y="302"/>
                  </a:cubicBezTo>
                  <a:cubicBezTo>
                    <a:pt x="148" y="302"/>
                    <a:pt x="148" y="302"/>
                    <a:pt x="148" y="302"/>
                  </a:cubicBezTo>
                  <a:cubicBezTo>
                    <a:pt x="148" y="302"/>
                    <a:pt x="148" y="302"/>
                    <a:pt x="148" y="302"/>
                  </a:cubicBezTo>
                  <a:cubicBezTo>
                    <a:pt x="148" y="302"/>
                    <a:pt x="148" y="302"/>
                    <a:pt x="148" y="302"/>
                  </a:cubicBezTo>
                  <a:cubicBezTo>
                    <a:pt x="148" y="301"/>
                    <a:pt x="148" y="301"/>
                    <a:pt x="148" y="301"/>
                  </a:cubicBezTo>
                  <a:cubicBezTo>
                    <a:pt x="148" y="301"/>
                    <a:pt x="148" y="301"/>
                    <a:pt x="148" y="301"/>
                  </a:cubicBezTo>
                  <a:cubicBezTo>
                    <a:pt x="148" y="301"/>
                    <a:pt x="148" y="301"/>
                    <a:pt x="148" y="301"/>
                  </a:cubicBezTo>
                  <a:cubicBezTo>
                    <a:pt x="148" y="301"/>
                    <a:pt x="148" y="301"/>
                    <a:pt x="148" y="301"/>
                  </a:cubicBezTo>
                  <a:cubicBezTo>
                    <a:pt x="148" y="301"/>
                    <a:pt x="148" y="301"/>
                    <a:pt x="148" y="301"/>
                  </a:cubicBezTo>
                  <a:cubicBezTo>
                    <a:pt x="148" y="301"/>
                    <a:pt x="148" y="301"/>
                    <a:pt x="148" y="301"/>
                  </a:cubicBezTo>
                  <a:cubicBezTo>
                    <a:pt x="147" y="300"/>
                    <a:pt x="147" y="300"/>
                    <a:pt x="147" y="299"/>
                  </a:cubicBezTo>
                  <a:cubicBezTo>
                    <a:pt x="147" y="299"/>
                    <a:pt x="147" y="299"/>
                    <a:pt x="147" y="299"/>
                  </a:cubicBezTo>
                  <a:cubicBezTo>
                    <a:pt x="147" y="299"/>
                    <a:pt x="147" y="299"/>
                    <a:pt x="147" y="299"/>
                  </a:cubicBezTo>
                  <a:cubicBezTo>
                    <a:pt x="147" y="298"/>
                    <a:pt x="147" y="298"/>
                    <a:pt x="147" y="298"/>
                  </a:cubicBezTo>
                  <a:cubicBezTo>
                    <a:pt x="146" y="297"/>
                    <a:pt x="146" y="297"/>
                    <a:pt x="146" y="297"/>
                  </a:cubicBezTo>
                  <a:cubicBezTo>
                    <a:pt x="147" y="297"/>
                    <a:pt x="147" y="297"/>
                    <a:pt x="147" y="297"/>
                  </a:cubicBezTo>
                  <a:cubicBezTo>
                    <a:pt x="146" y="297"/>
                    <a:pt x="146" y="297"/>
                    <a:pt x="146" y="297"/>
                  </a:cubicBezTo>
                  <a:cubicBezTo>
                    <a:pt x="147" y="297"/>
                    <a:pt x="147" y="297"/>
                    <a:pt x="147" y="297"/>
                  </a:cubicBezTo>
                  <a:cubicBezTo>
                    <a:pt x="146" y="296"/>
                    <a:pt x="146" y="296"/>
                    <a:pt x="146" y="295"/>
                  </a:cubicBezTo>
                  <a:cubicBezTo>
                    <a:pt x="146" y="295"/>
                    <a:pt x="146" y="295"/>
                    <a:pt x="146" y="295"/>
                  </a:cubicBezTo>
                  <a:cubicBezTo>
                    <a:pt x="146" y="295"/>
                    <a:pt x="146" y="295"/>
                    <a:pt x="146" y="295"/>
                  </a:cubicBezTo>
                  <a:cubicBezTo>
                    <a:pt x="146" y="295"/>
                    <a:pt x="146" y="295"/>
                    <a:pt x="146" y="295"/>
                  </a:cubicBezTo>
                  <a:cubicBezTo>
                    <a:pt x="146" y="295"/>
                    <a:pt x="146" y="295"/>
                    <a:pt x="146" y="295"/>
                  </a:cubicBezTo>
                  <a:cubicBezTo>
                    <a:pt x="146" y="295"/>
                    <a:pt x="146" y="295"/>
                    <a:pt x="146" y="295"/>
                  </a:cubicBezTo>
                  <a:cubicBezTo>
                    <a:pt x="146" y="295"/>
                    <a:pt x="146" y="295"/>
                    <a:pt x="146" y="295"/>
                  </a:cubicBezTo>
                  <a:cubicBezTo>
                    <a:pt x="146" y="295"/>
                    <a:pt x="146" y="295"/>
                    <a:pt x="146" y="295"/>
                  </a:cubicBezTo>
                  <a:cubicBezTo>
                    <a:pt x="146" y="294"/>
                    <a:pt x="146" y="294"/>
                    <a:pt x="146" y="294"/>
                  </a:cubicBezTo>
                  <a:cubicBezTo>
                    <a:pt x="146" y="293"/>
                    <a:pt x="146" y="293"/>
                    <a:pt x="146" y="293"/>
                  </a:cubicBezTo>
                  <a:cubicBezTo>
                    <a:pt x="146" y="293"/>
                    <a:pt x="146" y="293"/>
                    <a:pt x="146" y="293"/>
                  </a:cubicBezTo>
                  <a:cubicBezTo>
                    <a:pt x="146" y="293"/>
                    <a:pt x="146" y="293"/>
                    <a:pt x="146" y="293"/>
                  </a:cubicBezTo>
                  <a:cubicBezTo>
                    <a:pt x="146" y="292"/>
                    <a:pt x="146" y="292"/>
                    <a:pt x="146" y="292"/>
                  </a:cubicBezTo>
                  <a:cubicBezTo>
                    <a:pt x="146" y="292"/>
                    <a:pt x="146" y="292"/>
                    <a:pt x="146" y="292"/>
                  </a:cubicBezTo>
                  <a:cubicBezTo>
                    <a:pt x="146" y="292"/>
                    <a:pt x="146" y="292"/>
                    <a:pt x="146" y="292"/>
                  </a:cubicBezTo>
                  <a:cubicBezTo>
                    <a:pt x="147" y="291"/>
                    <a:pt x="147" y="291"/>
                    <a:pt x="147" y="291"/>
                  </a:cubicBezTo>
                  <a:cubicBezTo>
                    <a:pt x="147" y="291"/>
                    <a:pt x="147" y="291"/>
                    <a:pt x="147" y="291"/>
                  </a:cubicBezTo>
                  <a:cubicBezTo>
                    <a:pt x="148" y="291"/>
                    <a:pt x="148" y="291"/>
                    <a:pt x="148" y="291"/>
                  </a:cubicBezTo>
                  <a:cubicBezTo>
                    <a:pt x="148" y="291"/>
                    <a:pt x="148" y="291"/>
                    <a:pt x="148" y="291"/>
                  </a:cubicBezTo>
                  <a:cubicBezTo>
                    <a:pt x="149" y="291"/>
                    <a:pt x="149" y="291"/>
                    <a:pt x="149" y="291"/>
                  </a:cubicBezTo>
                  <a:cubicBezTo>
                    <a:pt x="149" y="291"/>
                    <a:pt x="149" y="291"/>
                    <a:pt x="149" y="291"/>
                  </a:cubicBezTo>
                  <a:cubicBezTo>
                    <a:pt x="150" y="292"/>
                    <a:pt x="150" y="292"/>
                    <a:pt x="150" y="292"/>
                  </a:cubicBezTo>
                  <a:cubicBezTo>
                    <a:pt x="150" y="292"/>
                    <a:pt x="150" y="292"/>
                    <a:pt x="150" y="292"/>
                  </a:cubicBezTo>
                  <a:cubicBezTo>
                    <a:pt x="150" y="292"/>
                    <a:pt x="150" y="292"/>
                    <a:pt x="150" y="292"/>
                  </a:cubicBezTo>
                  <a:cubicBezTo>
                    <a:pt x="150" y="292"/>
                    <a:pt x="150" y="292"/>
                    <a:pt x="150" y="292"/>
                  </a:cubicBezTo>
                  <a:cubicBezTo>
                    <a:pt x="150" y="292"/>
                    <a:pt x="150" y="292"/>
                    <a:pt x="150" y="292"/>
                  </a:cubicBezTo>
                  <a:cubicBezTo>
                    <a:pt x="150" y="292"/>
                    <a:pt x="150" y="292"/>
                    <a:pt x="150" y="292"/>
                  </a:cubicBezTo>
                  <a:cubicBezTo>
                    <a:pt x="151" y="292"/>
                    <a:pt x="151" y="292"/>
                    <a:pt x="151" y="292"/>
                  </a:cubicBezTo>
                  <a:cubicBezTo>
                    <a:pt x="151" y="292"/>
                    <a:pt x="151" y="292"/>
                    <a:pt x="151" y="292"/>
                  </a:cubicBezTo>
                  <a:cubicBezTo>
                    <a:pt x="151" y="293"/>
                    <a:pt x="151" y="293"/>
                    <a:pt x="152" y="294"/>
                  </a:cubicBezTo>
                  <a:cubicBezTo>
                    <a:pt x="152" y="294"/>
                    <a:pt x="152" y="294"/>
                    <a:pt x="152" y="294"/>
                  </a:cubicBezTo>
                  <a:cubicBezTo>
                    <a:pt x="152" y="294"/>
                    <a:pt x="152" y="294"/>
                    <a:pt x="152" y="294"/>
                  </a:cubicBezTo>
                  <a:cubicBezTo>
                    <a:pt x="152" y="294"/>
                    <a:pt x="152" y="294"/>
                    <a:pt x="152" y="294"/>
                  </a:cubicBezTo>
                  <a:cubicBezTo>
                    <a:pt x="152" y="295"/>
                    <a:pt x="152" y="295"/>
                    <a:pt x="152" y="295"/>
                  </a:cubicBezTo>
                  <a:cubicBezTo>
                    <a:pt x="152" y="295"/>
                    <a:pt x="152" y="295"/>
                    <a:pt x="152" y="295"/>
                  </a:cubicBezTo>
                  <a:cubicBezTo>
                    <a:pt x="153" y="295"/>
                    <a:pt x="153" y="295"/>
                    <a:pt x="153" y="295"/>
                  </a:cubicBezTo>
                  <a:cubicBezTo>
                    <a:pt x="153" y="296"/>
                    <a:pt x="153" y="296"/>
                    <a:pt x="153" y="296"/>
                  </a:cubicBezTo>
                  <a:cubicBezTo>
                    <a:pt x="153" y="296"/>
                    <a:pt x="153" y="296"/>
                    <a:pt x="153" y="296"/>
                  </a:cubicBezTo>
                  <a:cubicBezTo>
                    <a:pt x="153" y="297"/>
                    <a:pt x="153" y="297"/>
                    <a:pt x="153" y="297"/>
                  </a:cubicBezTo>
                  <a:cubicBezTo>
                    <a:pt x="154" y="298"/>
                    <a:pt x="154" y="298"/>
                    <a:pt x="154" y="298"/>
                  </a:cubicBezTo>
                  <a:cubicBezTo>
                    <a:pt x="153" y="298"/>
                    <a:pt x="153" y="298"/>
                    <a:pt x="153" y="298"/>
                  </a:cubicBezTo>
                  <a:cubicBezTo>
                    <a:pt x="153" y="298"/>
                    <a:pt x="153" y="298"/>
                    <a:pt x="153" y="298"/>
                  </a:cubicBezTo>
                  <a:cubicBezTo>
                    <a:pt x="153" y="299"/>
                    <a:pt x="153" y="299"/>
                    <a:pt x="153" y="299"/>
                  </a:cubicBezTo>
                  <a:cubicBezTo>
                    <a:pt x="154" y="298"/>
                    <a:pt x="154" y="298"/>
                    <a:pt x="154" y="298"/>
                  </a:cubicBezTo>
                  <a:cubicBezTo>
                    <a:pt x="154" y="298"/>
                    <a:pt x="154" y="298"/>
                    <a:pt x="154" y="298"/>
                  </a:cubicBezTo>
                  <a:cubicBezTo>
                    <a:pt x="154" y="299"/>
                    <a:pt x="154" y="299"/>
                    <a:pt x="154" y="299"/>
                  </a:cubicBezTo>
                  <a:cubicBezTo>
                    <a:pt x="154" y="299"/>
                    <a:pt x="154" y="299"/>
                    <a:pt x="154" y="299"/>
                  </a:cubicBezTo>
                  <a:cubicBezTo>
                    <a:pt x="154" y="300"/>
                    <a:pt x="154" y="300"/>
                    <a:pt x="154" y="300"/>
                  </a:cubicBezTo>
                  <a:cubicBezTo>
                    <a:pt x="154" y="300"/>
                    <a:pt x="154" y="300"/>
                    <a:pt x="154" y="300"/>
                  </a:cubicBezTo>
                  <a:cubicBezTo>
                    <a:pt x="154" y="300"/>
                    <a:pt x="154" y="300"/>
                    <a:pt x="154" y="300"/>
                  </a:cubicBezTo>
                  <a:cubicBezTo>
                    <a:pt x="154" y="300"/>
                    <a:pt x="154" y="300"/>
                    <a:pt x="154" y="300"/>
                  </a:cubicBezTo>
                  <a:cubicBezTo>
                    <a:pt x="154" y="301"/>
                    <a:pt x="154" y="301"/>
                    <a:pt x="154" y="301"/>
                  </a:cubicBezTo>
                  <a:cubicBezTo>
                    <a:pt x="154" y="301"/>
                    <a:pt x="154" y="301"/>
                    <a:pt x="154" y="301"/>
                  </a:cubicBezTo>
                  <a:cubicBezTo>
                    <a:pt x="155" y="301"/>
                    <a:pt x="155" y="301"/>
                    <a:pt x="155" y="301"/>
                  </a:cubicBezTo>
                  <a:cubicBezTo>
                    <a:pt x="154" y="301"/>
                    <a:pt x="154" y="301"/>
                    <a:pt x="154" y="301"/>
                  </a:cubicBezTo>
                  <a:cubicBezTo>
                    <a:pt x="154" y="302"/>
                    <a:pt x="154" y="302"/>
                    <a:pt x="154" y="302"/>
                  </a:cubicBezTo>
                  <a:cubicBezTo>
                    <a:pt x="154" y="302"/>
                    <a:pt x="154" y="302"/>
                    <a:pt x="154" y="302"/>
                  </a:cubicBezTo>
                  <a:cubicBezTo>
                    <a:pt x="155" y="302"/>
                    <a:pt x="155" y="302"/>
                    <a:pt x="155" y="302"/>
                  </a:cubicBezTo>
                  <a:cubicBezTo>
                    <a:pt x="155" y="302"/>
                    <a:pt x="155" y="302"/>
                    <a:pt x="155" y="302"/>
                  </a:cubicBezTo>
                  <a:cubicBezTo>
                    <a:pt x="155" y="301"/>
                    <a:pt x="155" y="301"/>
                    <a:pt x="155" y="301"/>
                  </a:cubicBezTo>
                  <a:cubicBezTo>
                    <a:pt x="155" y="301"/>
                    <a:pt x="155" y="301"/>
                    <a:pt x="155" y="301"/>
                  </a:cubicBezTo>
                  <a:cubicBezTo>
                    <a:pt x="155" y="301"/>
                    <a:pt x="155" y="301"/>
                    <a:pt x="155" y="301"/>
                  </a:cubicBezTo>
                  <a:cubicBezTo>
                    <a:pt x="155" y="301"/>
                    <a:pt x="155" y="301"/>
                    <a:pt x="155" y="301"/>
                  </a:cubicBezTo>
                  <a:cubicBezTo>
                    <a:pt x="155" y="301"/>
                    <a:pt x="155" y="301"/>
                    <a:pt x="155" y="301"/>
                  </a:cubicBezTo>
                  <a:cubicBezTo>
                    <a:pt x="155" y="301"/>
                    <a:pt x="155" y="301"/>
                    <a:pt x="155" y="301"/>
                  </a:cubicBezTo>
                  <a:cubicBezTo>
                    <a:pt x="155" y="300"/>
                    <a:pt x="155" y="300"/>
                    <a:pt x="155" y="300"/>
                  </a:cubicBezTo>
                  <a:cubicBezTo>
                    <a:pt x="155" y="300"/>
                    <a:pt x="155" y="300"/>
                    <a:pt x="155" y="300"/>
                  </a:cubicBezTo>
                  <a:cubicBezTo>
                    <a:pt x="155" y="300"/>
                    <a:pt x="155" y="300"/>
                    <a:pt x="155" y="300"/>
                  </a:cubicBezTo>
                  <a:cubicBezTo>
                    <a:pt x="156" y="300"/>
                    <a:pt x="156" y="300"/>
                    <a:pt x="156" y="300"/>
                  </a:cubicBezTo>
                  <a:cubicBezTo>
                    <a:pt x="155" y="299"/>
                    <a:pt x="155" y="299"/>
                    <a:pt x="155" y="299"/>
                  </a:cubicBezTo>
                  <a:cubicBezTo>
                    <a:pt x="155" y="299"/>
                    <a:pt x="155" y="299"/>
                    <a:pt x="155" y="299"/>
                  </a:cubicBezTo>
                  <a:cubicBezTo>
                    <a:pt x="155" y="299"/>
                    <a:pt x="155" y="299"/>
                    <a:pt x="155" y="299"/>
                  </a:cubicBezTo>
                  <a:cubicBezTo>
                    <a:pt x="155" y="299"/>
                    <a:pt x="155" y="299"/>
                    <a:pt x="155" y="299"/>
                  </a:cubicBezTo>
                  <a:cubicBezTo>
                    <a:pt x="155" y="299"/>
                    <a:pt x="155" y="299"/>
                    <a:pt x="155" y="299"/>
                  </a:cubicBezTo>
                  <a:cubicBezTo>
                    <a:pt x="156" y="299"/>
                    <a:pt x="156" y="299"/>
                    <a:pt x="156" y="299"/>
                  </a:cubicBezTo>
                  <a:cubicBezTo>
                    <a:pt x="156" y="299"/>
                    <a:pt x="156" y="299"/>
                    <a:pt x="156" y="299"/>
                  </a:cubicBezTo>
                  <a:cubicBezTo>
                    <a:pt x="156" y="299"/>
                    <a:pt x="156" y="299"/>
                    <a:pt x="156" y="299"/>
                  </a:cubicBezTo>
                  <a:cubicBezTo>
                    <a:pt x="156" y="298"/>
                    <a:pt x="156" y="298"/>
                    <a:pt x="156" y="298"/>
                  </a:cubicBezTo>
                  <a:cubicBezTo>
                    <a:pt x="156" y="298"/>
                    <a:pt x="156" y="298"/>
                    <a:pt x="156" y="298"/>
                  </a:cubicBezTo>
                  <a:cubicBezTo>
                    <a:pt x="155" y="298"/>
                    <a:pt x="155" y="298"/>
                    <a:pt x="155" y="298"/>
                  </a:cubicBezTo>
                  <a:cubicBezTo>
                    <a:pt x="155" y="298"/>
                    <a:pt x="155" y="298"/>
                    <a:pt x="155" y="298"/>
                  </a:cubicBezTo>
                  <a:cubicBezTo>
                    <a:pt x="155" y="298"/>
                    <a:pt x="155" y="298"/>
                    <a:pt x="155" y="298"/>
                  </a:cubicBezTo>
                  <a:cubicBezTo>
                    <a:pt x="155" y="297"/>
                    <a:pt x="155" y="297"/>
                    <a:pt x="155" y="297"/>
                  </a:cubicBezTo>
                  <a:cubicBezTo>
                    <a:pt x="155" y="297"/>
                    <a:pt x="155" y="297"/>
                    <a:pt x="155" y="297"/>
                  </a:cubicBezTo>
                  <a:cubicBezTo>
                    <a:pt x="155" y="297"/>
                    <a:pt x="155" y="297"/>
                    <a:pt x="155" y="297"/>
                  </a:cubicBezTo>
                  <a:cubicBezTo>
                    <a:pt x="155" y="296"/>
                    <a:pt x="155" y="296"/>
                    <a:pt x="155" y="296"/>
                  </a:cubicBezTo>
                  <a:cubicBezTo>
                    <a:pt x="155" y="296"/>
                    <a:pt x="155" y="296"/>
                    <a:pt x="155" y="296"/>
                  </a:cubicBezTo>
                  <a:cubicBezTo>
                    <a:pt x="155" y="296"/>
                    <a:pt x="155" y="296"/>
                    <a:pt x="155" y="296"/>
                  </a:cubicBezTo>
                  <a:cubicBezTo>
                    <a:pt x="156" y="295"/>
                    <a:pt x="156" y="295"/>
                    <a:pt x="156" y="295"/>
                  </a:cubicBezTo>
                  <a:cubicBezTo>
                    <a:pt x="156" y="295"/>
                    <a:pt x="156" y="295"/>
                    <a:pt x="156" y="295"/>
                  </a:cubicBezTo>
                  <a:cubicBezTo>
                    <a:pt x="156" y="295"/>
                    <a:pt x="156" y="295"/>
                    <a:pt x="156" y="295"/>
                  </a:cubicBezTo>
                  <a:cubicBezTo>
                    <a:pt x="156" y="295"/>
                    <a:pt x="156" y="295"/>
                    <a:pt x="156" y="295"/>
                  </a:cubicBezTo>
                  <a:cubicBezTo>
                    <a:pt x="157" y="294"/>
                    <a:pt x="157" y="294"/>
                    <a:pt x="157" y="294"/>
                  </a:cubicBezTo>
                  <a:cubicBezTo>
                    <a:pt x="157" y="294"/>
                    <a:pt x="157" y="294"/>
                    <a:pt x="157" y="294"/>
                  </a:cubicBezTo>
                  <a:cubicBezTo>
                    <a:pt x="157" y="294"/>
                    <a:pt x="157" y="294"/>
                    <a:pt x="157" y="294"/>
                  </a:cubicBezTo>
                  <a:cubicBezTo>
                    <a:pt x="157" y="294"/>
                    <a:pt x="157" y="294"/>
                    <a:pt x="157" y="294"/>
                  </a:cubicBezTo>
                  <a:cubicBezTo>
                    <a:pt x="157" y="294"/>
                    <a:pt x="157" y="294"/>
                    <a:pt x="157" y="294"/>
                  </a:cubicBezTo>
                  <a:cubicBezTo>
                    <a:pt x="157" y="294"/>
                    <a:pt x="157" y="294"/>
                    <a:pt x="157" y="294"/>
                  </a:cubicBezTo>
                  <a:cubicBezTo>
                    <a:pt x="158" y="293"/>
                    <a:pt x="158" y="293"/>
                    <a:pt x="158" y="293"/>
                  </a:cubicBezTo>
                  <a:cubicBezTo>
                    <a:pt x="157" y="293"/>
                    <a:pt x="157" y="293"/>
                    <a:pt x="157" y="293"/>
                  </a:cubicBezTo>
                  <a:cubicBezTo>
                    <a:pt x="157" y="293"/>
                    <a:pt x="157" y="293"/>
                    <a:pt x="157" y="293"/>
                  </a:cubicBezTo>
                  <a:cubicBezTo>
                    <a:pt x="157" y="293"/>
                    <a:pt x="157" y="293"/>
                    <a:pt x="157" y="293"/>
                  </a:cubicBezTo>
                  <a:cubicBezTo>
                    <a:pt x="157" y="292"/>
                    <a:pt x="157" y="292"/>
                    <a:pt x="157" y="292"/>
                  </a:cubicBezTo>
                  <a:cubicBezTo>
                    <a:pt x="157" y="292"/>
                    <a:pt x="157" y="292"/>
                    <a:pt x="157" y="292"/>
                  </a:cubicBezTo>
                  <a:cubicBezTo>
                    <a:pt x="158" y="292"/>
                    <a:pt x="158" y="292"/>
                    <a:pt x="158" y="292"/>
                  </a:cubicBezTo>
                  <a:cubicBezTo>
                    <a:pt x="157" y="291"/>
                    <a:pt x="157" y="290"/>
                    <a:pt x="156" y="290"/>
                  </a:cubicBezTo>
                  <a:cubicBezTo>
                    <a:pt x="157" y="290"/>
                    <a:pt x="157" y="290"/>
                    <a:pt x="157" y="290"/>
                  </a:cubicBezTo>
                  <a:cubicBezTo>
                    <a:pt x="156" y="289"/>
                    <a:pt x="156" y="289"/>
                    <a:pt x="156" y="289"/>
                  </a:cubicBezTo>
                  <a:cubicBezTo>
                    <a:pt x="156" y="290"/>
                    <a:pt x="156" y="290"/>
                    <a:pt x="156" y="290"/>
                  </a:cubicBezTo>
                  <a:cubicBezTo>
                    <a:pt x="156" y="289"/>
                    <a:pt x="156" y="289"/>
                    <a:pt x="156" y="289"/>
                  </a:cubicBezTo>
                  <a:cubicBezTo>
                    <a:pt x="156" y="289"/>
                    <a:pt x="156" y="289"/>
                    <a:pt x="156" y="289"/>
                  </a:cubicBezTo>
                  <a:cubicBezTo>
                    <a:pt x="156" y="290"/>
                    <a:pt x="156" y="290"/>
                    <a:pt x="156" y="290"/>
                  </a:cubicBezTo>
                  <a:cubicBezTo>
                    <a:pt x="155" y="290"/>
                    <a:pt x="155" y="290"/>
                    <a:pt x="155" y="290"/>
                  </a:cubicBezTo>
                  <a:cubicBezTo>
                    <a:pt x="155" y="290"/>
                    <a:pt x="155" y="290"/>
                    <a:pt x="155" y="290"/>
                  </a:cubicBezTo>
                  <a:cubicBezTo>
                    <a:pt x="155" y="291"/>
                    <a:pt x="155" y="291"/>
                    <a:pt x="155" y="292"/>
                  </a:cubicBezTo>
                  <a:cubicBezTo>
                    <a:pt x="155" y="292"/>
                    <a:pt x="155" y="292"/>
                    <a:pt x="155" y="292"/>
                  </a:cubicBezTo>
                  <a:cubicBezTo>
                    <a:pt x="154" y="292"/>
                    <a:pt x="154" y="292"/>
                    <a:pt x="154" y="292"/>
                  </a:cubicBezTo>
                  <a:cubicBezTo>
                    <a:pt x="154" y="292"/>
                    <a:pt x="154" y="292"/>
                    <a:pt x="154" y="292"/>
                  </a:cubicBezTo>
                  <a:cubicBezTo>
                    <a:pt x="154" y="292"/>
                    <a:pt x="154" y="292"/>
                    <a:pt x="154" y="292"/>
                  </a:cubicBezTo>
                  <a:cubicBezTo>
                    <a:pt x="154" y="292"/>
                    <a:pt x="154" y="292"/>
                    <a:pt x="154" y="292"/>
                  </a:cubicBezTo>
                  <a:cubicBezTo>
                    <a:pt x="154" y="292"/>
                    <a:pt x="154" y="292"/>
                    <a:pt x="153" y="293"/>
                  </a:cubicBezTo>
                  <a:cubicBezTo>
                    <a:pt x="153" y="292"/>
                    <a:pt x="153" y="292"/>
                    <a:pt x="153" y="292"/>
                  </a:cubicBezTo>
                  <a:cubicBezTo>
                    <a:pt x="153" y="291"/>
                    <a:pt x="153" y="291"/>
                    <a:pt x="153" y="291"/>
                  </a:cubicBezTo>
                  <a:cubicBezTo>
                    <a:pt x="153" y="291"/>
                    <a:pt x="153" y="291"/>
                    <a:pt x="153" y="291"/>
                  </a:cubicBezTo>
                  <a:cubicBezTo>
                    <a:pt x="153" y="291"/>
                    <a:pt x="153" y="291"/>
                    <a:pt x="153" y="291"/>
                  </a:cubicBezTo>
                  <a:cubicBezTo>
                    <a:pt x="153" y="290"/>
                    <a:pt x="153" y="290"/>
                    <a:pt x="153" y="290"/>
                  </a:cubicBezTo>
                  <a:cubicBezTo>
                    <a:pt x="153" y="290"/>
                    <a:pt x="153" y="290"/>
                    <a:pt x="153" y="290"/>
                  </a:cubicBezTo>
                  <a:cubicBezTo>
                    <a:pt x="153" y="291"/>
                    <a:pt x="153" y="291"/>
                    <a:pt x="153" y="291"/>
                  </a:cubicBezTo>
                  <a:cubicBezTo>
                    <a:pt x="154" y="290"/>
                    <a:pt x="154" y="290"/>
                    <a:pt x="154" y="290"/>
                  </a:cubicBezTo>
                  <a:cubicBezTo>
                    <a:pt x="153" y="290"/>
                    <a:pt x="153" y="290"/>
                    <a:pt x="153" y="290"/>
                  </a:cubicBezTo>
                  <a:cubicBezTo>
                    <a:pt x="153" y="290"/>
                    <a:pt x="153" y="290"/>
                    <a:pt x="153" y="290"/>
                  </a:cubicBezTo>
                  <a:cubicBezTo>
                    <a:pt x="153" y="290"/>
                    <a:pt x="153" y="290"/>
                    <a:pt x="153" y="290"/>
                  </a:cubicBezTo>
                  <a:cubicBezTo>
                    <a:pt x="153" y="290"/>
                    <a:pt x="153" y="290"/>
                    <a:pt x="153" y="290"/>
                  </a:cubicBezTo>
                  <a:cubicBezTo>
                    <a:pt x="153" y="290"/>
                    <a:pt x="153" y="290"/>
                    <a:pt x="153" y="290"/>
                  </a:cubicBezTo>
                  <a:cubicBezTo>
                    <a:pt x="153" y="289"/>
                    <a:pt x="153" y="289"/>
                    <a:pt x="153" y="289"/>
                  </a:cubicBezTo>
                  <a:cubicBezTo>
                    <a:pt x="153" y="289"/>
                    <a:pt x="153" y="289"/>
                    <a:pt x="153" y="289"/>
                  </a:cubicBezTo>
                  <a:cubicBezTo>
                    <a:pt x="152" y="288"/>
                    <a:pt x="152" y="288"/>
                    <a:pt x="152" y="288"/>
                  </a:cubicBezTo>
                  <a:cubicBezTo>
                    <a:pt x="152" y="288"/>
                    <a:pt x="152" y="288"/>
                    <a:pt x="152" y="288"/>
                  </a:cubicBezTo>
                  <a:cubicBezTo>
                    <a:pt x="152" y="288"/>
                    <a:pt x="152" y="288"/>
                    <a:pt x="152" y="288"/>
                  </a:cubicBezTo>
                  <a:cubicBezTo>
                    <a:pt x="151" y="288"/>
                    <a:pt x="151" y="288"/>
                    <a:pt x="151" y="288"/>
                  </a:cubicBezTo>
                  <a:cubicBezTo>
                    <a:pt x="151" y="289"/>
                    <a:pt x="151" y="289"/>
                    <a:pt x="151" y="289"/>
                  </a:cubicBezTo>
                  <a:cubicBezTo>
                    <a:pt x="151" y="289"/>
                    <a:pt x="151" y="289"/>
                    <a:pt x="151" y="289"/>
                  </a:cubicBezTo>
                  <a:cubicBezTo>
                    <a:pt x="151" y="289"/>
                    <a:pt x="151" y="289"/>
                    <a:pt x="151" y="289"/>
                  </a:cubicBezTo>
                  <a:cubicBezTo>
                    <a:pt x="151" y="290"/>
                    <a:pt x="151" y="290"/>
                    <a:pt x="151" y="290"/>
                  </a:cubicBezTo>
                  <a:cubicBezTo>
                    <a:pt x="150" y="290"/>
                    <a:pt x="150" y="290"/>
                    <a:pt x="150" y="290"/>
                  </a:cubicBezTo>
                  <a:cubicBezTo>
                    <a:pt x="150" y="290"/>
                    <a:pt x="150" y="290"/>
                    <a:pt x="150" y="290"/>
                  </a:cubicBezTo>
                  <a:cubicBezTo>
                    <a:pt x="150" y="290"/>
                    <a:pt x="150" y="290"/>
                    <a:pt x="150" y="290"/>
                  </a:cubicBezTo>
                  <a:cubicBezTo>
                    <a:pt x="150" y="290"/>
                    <a:pt x="150" y="290"/>
                    <a:pt x="149" y="290"/>
                  </a:cubicBezTo>
                  <a:cubicBezTo>
                    <a:pt x="149" y="290"/>
                    <a:pt x="149" y="290"/>
                    <a:pt x="149" y="290"/>
                  </a:cubicBezTo>
                  <a:cubicBezTo>
                    <a:pt x="148" y="290"/>
                    <a:pt x="148" y="290"/>
                    <a:pt x="148" y="290"/>
                  </a:cubicBezTo>
                  <a:cubicBezTo>
                    <a:pt x="148" y="290"/>
                    <a:pt x="148" y="290"/>
                    <a:pt x="148" y="290"/>
                  </a:cubicBezTo>
                  <a:cubicBezTo>
                    <a:pt x="148" y="289"/>
                    <a:pt x="148" y="289"/>
                    <a:pt x="148" y="289"/>
                  </a:cubicBezTo>
                  <a:cubicBezTo>
                    <a:pt x="147" y="289"/>
                    <a:pt x="147" y="289"/>
                    <a:pt x="147" y="289"/>
                  </a:cubicBezTo>
                  <a:cubicBezTo>
                    <a:pt x="147" y="289"/>
                    <a:pt x="147" y="289"/>
                    <a:pt x="147" y="289"/>
                  </a:cubicBezTo>
                  <a:cubicBezTo>
                    <a:pt x="147" y="289"/>
                    <a:pt x="147" y="289"/>
                    <a:pt x="147" y="289"/>
                  </a:cubicBezTo>
                  <a:cubicBezTo>
                    <a:pt x="147" y="288"/>
                    <a:pt x="147" y="288"/>
                    <a:pt x="147" y="288"/>
                  </a:cubicBezTo>
                  <a:cubicBezTo>
                    <a:pt x="147" y="288"/>
                    <a:pt x="147" y="288"/>
                    <a:pt x="147" y="288"/>
                  </a:cubicBezTo>
                  <a:cubicBezTo>
                    <a:pt x="147" y="288"/>
                    <a:pt x="147" y="288"/>
                    <a:pt x="147" y="288"/>
                  </a:cubicBezTo>
                  <a:cubicBezTo>
                    <a:pt x="147" y="287"/>
                    <a:pt x="147" y="287"/>
                    <a:pt x="147" y="287"/>
                  </a:cubicBezTo>
                  <a:cubicBezTo>
                    <a:pt x="147" y="287"/>
                    <a:pt x="147" y="287"/>
                    <a:pt x="147" y="287"/>
                  </a:cubicBezTo>
                  <a:cubicBezTo>
                    <a:pt x="147" y="287"/>
                    <a:pt x="147" y="287"/>
                    <a:pt x="147" y="287"/>
                  </a:cubicBezTo>
                  <a:cubicBezTo>
                    <a:pt x="146" y="287"/>
                    <a:pt x="146" y="287"/>
                    <a:pt x="146" y="287"/>
                  </a:cubicBezTo>
                  <a:cubicBezTo>
                    <a:pt x="146" y="287"/>
                    <a:pt x="146" y="287"/>
                    <a:pt x="146" y="287"/>
                  </a:cubicBezTo>
                  <a:cubicBezTo>
                    <a:pt x="145" y="287"/>
                    <a:pt x="145" y="287"/>
                    <a:pt x="145" y="287"/>
                  </a:cubicBezTo>
                  <a:cubicBezTo>
                    <a:pt x="144" y="287"/>
                    <a:pt x="144" y="287"/>
                    <a:pt x="144" y="287"/>
                  </a:cubicBezTo>
                  <a:cubicBezTo>
                    <a:pt x="144" y="288"/>
                    <a:pt x="144" y="288"/>
                    <a:pt x="144" y="288"/>
                  </a:cubicBezTo>
                  <a:cubicBezTo>
                    <a:pt x="144" y="288"/>
                    <a:pt x="144" y="288"/>
                    <a:pt x="144" y="288"/>
                  </a:cubicBezTo>
                  <a:cubicBezTo>
                    <a:pt x="144" y="288"/>
                    <a:pt x="144" y="288"/>
                    <a:pt x="144" y="288"/>
                  </a:cubicBezTo>
                  <a:cubicBezTo>
                    <a:pt x="144" y="288"/>
                    <a:pt x="144" y="288"/>
                    <a:pt x="144" y="288"/>
                  </a:cubicBezTo>
                  <a:cubicBezTo>
                    <a:pt x="144" y="289"/>
                    <a:pt x="144" y="289"/>
                    <a:pt x="144" y="289"/>
                  </a:cubicBezTo>
                  <a:cubicBezTo>
                    <a:pt x="144" y="289"/>
                    <a:pt x="144" y="289"/>
                    <a:pt x="144" y="289"/>
                  </a:cubicBezTo>
                  <a:cubicBezTo>
                    <a:pt x="143" y="289"/>
                    <a:pt x="143" y="289"/>
                    <a:pt x="143" y="289"/>
                  </a:cubicBezTo>
                  <a:cubicBezTo>
                    <a:pt x="143" y="289"/>
                    <a:pt x="143" y="289"/>
                    <a:pt x="143" y="289"/>
                  </a:cubicBezTo>
                  <a:cubicBezTo>
                    <a:pt x="143" y="289"/>
                    <a:pt x="143" y="289"/>
                    <a:pt x="143" y="289"/>
                  </a:cubicBezTo>
                  <a:cubicBezTo>
                    <a:pt x="142" y="289"/>
                    <a:pt x="142" y="289"/>
                    <a:pt x="142" y="289"/>
                  </a:cubicBezTo>
                  <a:cubicBezTo>
                    <a:pt x="142" y="289"/>
                    <a:pt x="142" y="289"/>
                    <a:pt x="142" y="289"/>
                  </a:cubicBezTo>
                  <a:cubicBezTo>
                    <a:pt x="142" y="289"/>
                    <a:pt x="142" y="289"/>
                    <a:pt x="142" y="289"/>
                  </a:cubicBezTo>
                  <a:cubicBezTo>
                    <a:pt x="142" y="289"/>
                    <a:pt x="142" y="289"/>
                    <a:pt x="142" y="289"/>
                  </a:cubicBezTo>
                  <a:cubicBezTo>
                    <a:pt x="142" y="289"/>
                    <a:pt x="142" y="289"/>
                    <a:pt x="142" y="289"/>
                  </a:cubicBezTo>
                  <a:cubicBezTo>
                    <a:pt x="142" y="289"/>
                    <a:pt x="142" y="289"/>
                    <a:pt x="142" y="289"/>
                  </a:cubicBezTo>
                  <a:cubicBezTo>
                    <a:pt x="141" y="289"/>
                    <a:pt x="141" y="289"/>
                    <a:pt x="141" y="289"/>
                  </a:cubicBezTo>
                  <a:cubicBezTo>
                    <a:pt x="141" y="290"/>
                    <a:pt x="141" y="290"/>
                    <a:pt x="141" y="290"/>
                  </a:cubicBezTo>
                  <a:cubicBezTo>
                    <a:pt x="141" y="290"/>
                    <a:pt x="141" y="290"/>
                    <a:pt x="141" y="290"/>
                  </a:cubicBezTo>
                  <a:cubicBezTo>
                    <a:pt x="141" y="290"/>
                    <a:pt x="141" y="291"/>
                    <a:pt x="141" y="291"/>
                  </a:cubicBezTo>
                  <a:cubicBezTo>
                    <a:pt x="141" y="291"/>
                    <a:pt x="141" y="291"/>
                    <a:pt x="141" y="291"/>
                  </a:cubicBezTo>
                  <a:cubicBezTo>
                    <a:pt x="141" y="290"/>
                    <a:pt x="141" y="290"/>
                    <a:pt x="141" y="290"/>
                  </a:cubicBezTo>
                  <a:cubicBezTo>
                    <a:pt x="140" y="290"/>
                    <a:pt x="140" y="290"/>
                    <a:pt x="140" y="290"/>
                  </a:cubicBezTo>
                  <a:cubicBezTo>
                    <a:pt x="140" y="290"/>
                    <a:pt x="140" y="290"/>
                    <a:pt x="140" y="290"/>
                  </a:cubicBezTo>
                  <a:cubicBezTo>
                    <a:pt x="140" y="289"/>
                    <a:pt x="140" y="289"/>
                    <a:pt x="140" y="289"/>
                  </a:cubicBezTo>
                  <a:cubicBezTo>
                    <a:pt x="140" y="289"/>
                    <a:pt x="140" y="289"/>
                    <a:pt x="140" y="289"/>
                  </a:cubicBezTo>
                  <a:cubicBezTo>
                    <a:pt x="140" y="289"/>
                    <a:pt x="140" y="289"/>
                    <a:pt x="139" y="288"/>
                  </a:cubicBezTo>
                  <a:cubicBezTo>
                    <a:pt x="140" y="287"/>
                    <a:pt x="140" y="287"/>
                    <a:pt x="140" y="287"/>
                  </a:cubicBezTo>
                  <a:cubicBezTo>
                    <a:pt x="140" y="287"/>
                    <a:pt x="140" y="287"/>
                    <a:pt x="140" y="287"/>
                  </a:cubicBezTo>
                  <a:cubicBezTo>
                    <a:pt x="140" y="286"/>
                    <a:pt x="140" y="286"/>
                    <a:pt x="140" y="286"/>
                  </a:cubicBezTo>
                  <a:cubicBezTo>
                    <a:pt x="140" y="286"/>
                    <a:pt x="140" y="286"/>
                    <a:pt x="140" y="286"/>
                  </a:cubicBezTo>
                  <a:cubicBezTo>
                    <a:pt x="140" y="286"/>
                    <a:pt x="140" y="286"/>
                    <a:pt x="140" y="286"/>
                  </a:cubicBezTo>
                  <a:cubicBezTo>
                    <a:pt x="140" y="286"/>
                    <a:pt x="140" y="286"/>
                    <a:pt x="140" y="286"/>
                  </a:cubicBezTo>
                  <a:cubicBezTo>
                    <a:pt x="140" y="285"/>
                    <a:pt x="140" y="285"/>
                    <a:pt x="140" y="285"/>
                  </a:cubicBezTo>
                  <a:cubicBezTo>
                    <a:pt x="140" y="285"/>
                    <a:pt x="140" y="285"/>
                    <a:pt x="140" y="285"/>
                  </a:cubicBezTo>
                  <a:cubicBezTo>
                    <a:pt x="140" y="285"/>
                    <a:pt x="140" y="285"/>
                    <a:pt x="140" y="285"/>
                  </a:cubicBezTo>
                  <a:cubicBezTo>
                    <a:pt x="141" y="286"/>
                    <a:pt x="141" y="286"/>
                    <a:pt x="141" y="286"/>
                  </a:cubicBezTo>
                  <a:cubicBezTo>
                    <a:pt x="141" y="286"/>
                    <a:pt x="141" y="286"/>
                    <a:pt x="141" y="286"/>
                  </a:cubicBezTo>
                  <a:cubicBezTo>
                    <a:pt x="142" y="286"/>
                    <a:pt x="142" y="286"/>
                    <a:pt x="142" y="286"/>
                  </a:cubicBezTo>
                  <a:cubicBezTo>
                    <a:pt x="142" y="286"/>
                    <a:pt x="142" y="286"/>
                    <a:pt x="142" y="286"/>
                  </a:cubicBezTo>
                  <a:cubicBezTo>
                    <a:pt x="142" y="286"/>
                    <a:pt x="142" y="286"/>
                    <a:pt x="142" y="286"/>
                  </a:cubicBezTo>
                  <a:cubicBezTo>
                    <a:pt x="142" y="286"/>
                    <a:pt x="142" y="286"/>
                    <a:pt x="142" y="286"/>
                  </a:cubicBezTo>
                  <a:cubicBezTo>
                    <a:pt x="143" y="286"/>
                    <a:pt x="143" y="286"/>
                    <a:pt x="143" y="286"/>
                  </a:cubicBezTo>
                  <a:cubicBezTo>
                    <a:pt x="143" y="285"/>
                    <a:pt x="144" y="285"/>
                    <a:pt x="144" y="285"/>
                  </a:cubicBezTo>
                  <a:cubicBezTo>
                    <a:pt x="144" y="285"/>
                    <a:pt x="144" y="285"/>
                    <a:pt x="144" y="285"/>
                  </a:cubicBezTo>
                  <a:cubicBezTo>
                    <a:pt x="143" y="284"/>
                    <a:pt x="143" y="284"/>
                    <a:pt x="143" y="284"/>
                  </a:cubicBezTo>
                  <a:cubicBezTo>
                    <a:pt x="143" y="284"/>
                    <a:pt x="143" y="284"/>
                    <a:pt x="143" y="284"/>
                  </a:cubicBezTo>
                  <a:cubicBezTo>
                    <a:pt x="143" y="284"/>
                    <a:pt x="143" y="284"/>
                    <a:pt x="143" y="284"/>
                  </a:cubicBezTo>
                  <a:cubicBezTo>
                    <a:pt x="143" y="284"/>
                    <a:pt x="143" y="284"/>
                    <a:pt x="143" y="284"/>
                  </a:cubicBezTo>
                  <a:cubicBezTo>
                    <a:pt x="142" y="283"/>
                    <a:pt x="142" y="283"/>
                    <a:pt x="142" y="283"/>
                  </a:cubicBezTo>
                  <a:cubicBezTo>
                    <a:pt x="142" y="283"/>
                    <a:pt x="142" y="283"/>
                    <a:pt x="142" y="283"/>
                  </a:cubicBezTo>
                  <a:cubicBezTo>
                    <a:pt x="142" y="283"/>
                    <a:pt x="142" y="283"/>
                    <a:pt x="142" y="283"/>
                  </a:cubicBezTo>
                  <a:cubicBezTo>
                    <a:pt x="141" y="283"/>
                    <a:pt x="141" y="283"/>
                    <a:pt x="141" y="283"/>
                  </a:cubicBezTo>
                  <a:cubicBezTo>
                    <a:pt x="141" y="283"/>
                    <a:pt x="141" y="284"/>
                    <a:pt x="140" y="284"/>
                  </a:cubicBezTo>
                  <a:cubicBezTo>
                    <a:pt x="140" y="284"/>
                    <a:pt x="140" y="284"/>
                    <a:pt x="140" y="284"/>
                  </a:cubicBezTo>
                  <a:cubicBezTo>
                    <a:pt x="140" y="284"/>
                    <a:pt x="140" y="284"/>
                    <a:pt x="140" y="284"/>
                  </a:cubicBezTo>
                  <a:cubicBezTo>
                    <a:pt x="139" y="284"/>
                    <a:pt x="139" y="284"/>
                    <a:pt x="139" y="284"/>
                  </a:cubicBezTo>
                  <a:cubicBezTo>
                    <a:pt x="139" y="284"/>
                    <a:pt x="139" y="284"/>
                    <a:pt x="139" y="284"/>
                  </a:cubicBezTo>
                  <a:cubicBezTo>
                    <a:pt x="139" y="284"/>
                    <a:pt x="139" y="284"/>
                    <a:pt x="139" y="284"/>
                  </a:cubicBezTo>
                  <a:cubicBezTo>
                    <a:pt x="139" y="283"/>
                    <a:pt x="139" y="283"/>
                    <a:pt x="139" y="283"/>
                  </a:cubicBezTo>
                  <a:cubicBezTo>
                    <a:pt x="139" y="283"/>
                    <a:pt x="139" y="283"/>
                    <a:pt x="139" y="283"/>
                  </a:cubicBezTo>
                  <a:cubicBezTo>
                    <a:pt x="139" y="283"/>
                    <a:pt x="139" y="283"/>
                    <a:pt x="139" y="283"/>
                  </a:cubicBezTo>
                  <a:cubicBezTo>
                    <a:pt x="138" y="284"/>
                    <a:pt x="138" y="284"/>
                    <a:pt x="138" y="284"/>
                  </a:cubicBezTo>
                  <a:cubicBezTo>
                    <a:pt x="138" y="283"/>
                    <a:pt x="138" y="283"/>
                    <a:pt x="138" y="283"/>
                  </a:cubicBezTo>
                  <a:cubicBezTo>
                    <a:pt x="137" y="283"/>
                    <a:pt x="137" y="283"/>
                    <a:pt x="137" y="282"/>
                  </a:cubicBezTo>
                  <a:cubicBezTo>
                    <a:pt x="137" y="282"/>
                    <a:pt x="137" y="282"/>
                    <a:pt x="137" y="282"/>
                  </a:cubicBezTo>
                  <a:cubicBezTo>
                    <a:pt x="136" y="282"/>
                    <a:pt x="136" y="282"/>
                    <a:pt x="136" y="282"/>
                  </a:cubicBezTo>
                  <a:cubicBezTo>
                    <a:pt x="136" y="282"/>
                    <a:pt x="136" y="282"/>
                    <a:pt x="136" y="282"/>
                  </a:cubicBezTo>
                  <a:cubicBezTo>
                    <a:pt x="136" y="282"/>
                    <a:pt x="136" y="282"/>
                    <a:pt x="136" y="282"/>
                  </a:cubicBezTo>
                  <a:cubicBezTo>
                    <a:pt x="135" y="282"/>
                    <a:pt x="135" y="282"/>
                    <a:pt x="135" y="282"/>
                  </a:cubicBezTo>
                  <a:cubicBezTo>
                    <a:pt x="135" y="282"/>
                    <a:pt x="135" y="282"/>
                    <a:pt x="135" y="282"/>
                  </a:cubicBezTo>
                  <a:cubicBezTo>
                    <a:pt x="135" y="282"/>
                    <a:pt x="135" y="282"/>
                    <a:pt x="135" y="282"/>
                  </a:cubicBezTo>
                  <a:cubicBezTo>
                    <a:pt x="135" y="281"/>
                    <a:pt x="135" y="281"/>
                    <a:pt x="135" y="281"/>
                  </a:cubicBezTo>
                  <a:cubicBezTo>
                    <a:pt x="135" y="281"/>
                    <a:pt x="135" y="281"/>
                    <a:pt x="135" y="281"/>
                  </a:cubicBezTo>
                  <a:cubicBezTo>
                    <a:pt x="134" y="280"/>
                    <a:pt x="134" y="280"/>
                    <a:pt x="134" y="280"/>
                  </a:cubicBezTo>
                  <a:cubicBezTo>
                    <a:pt x="134" y="280"/>
                    <a:pt x="134" y="280"/>
                    <a:pt x="134" y="280"/>
                  </a:cubicBezTo>
                  <a:cubicBezTo>
                    <a:pt x="134" y="280"/>
                    <a:pt x="134" y="280"/>
                    <a:pt x="134" y="280"/>
                  </a:cubicBezTo>
                  <a:cubicBezTo>
                    <a:pt x="134" y="280"/>
                    <a:pt x="134" y="280"/>
                    <a:pt x="134" y="280"/>
                  </a:cubicBezTo>
                  <a:cubicBezTo>
                    <a:pt x="133" y="280"/>
                    <a:pt x="133" y="280"/>
                    <a:pt x="133" y="280"/>
                  </a:cubicBezTo>
                  <a:cubicBezTo>
                    <a:pt x="133" y="280"/>
                    <a:pt x="133" y="280"/>
                    <a:pt x="133" y="280"/>
                  </a:cubicBezTo>
                  <a:cubicBezTo>
                    <a:pt x="133" y="280"/>
                    <a:pt x="133" y="280"/>
                    <a:pt x="133" y="280"/>
                  </a:cubicBezTo>
                  <a:cubicBezTo>
                    <a:pt x="133" y="280"/>
                    <a:pt x="133" y="280"/>
                    <a:pt x="133" y="280"/>
                  </a:cubicBezTo>
                  <a:cubicBezTo>
                    <a:pt x="132" y="280"/>
                    <a:pt x="132" y="280"/>
                    <a:pt x="132" y="280"/>
                  </a:cubicBezTo>
                  <a:cubicBezTo>
                    <a:pt x="132" y="280"/>
                    <a:pt x="132" y="280"/>
                    <a:pt x="132" y="280"/>
                  </a:cubicBezTo>
                  <a:cubicBezTo>
                    <a:pt x="132" y="280"/>
                    <a:pt x="132" y="280"/>
                    <a:pt x="132" y="280"/>
                  </a:cubicBezTo>
                  <a:cubicBezTo>
                    <a:pt x="131" y="280"/>
                    <a:pt x="131" y="280"/>
                    <a:pt x="131" y="280"/>
                  </a:cubicBezTo>
                  <a:cubicBezTo>
                    <a:pt x="132" y="280"/>
                    <a:pt x="132" y="280"/>
                    <a:pt x="132" y="280"/>
                  </a:cubicBezTo>
                  <a:cubicBezTo>
                    <a:pt x="132" y="279"/>
                    <a:pt x="132" y="279"/>
                    <a:pt x="132" y="279"/>
                  </a:cubicBezTo>
                  <a:cubicBezTo>
                    <a:pt x="132" y="279"/>
                    <a:pt x="132" y="279"/>
                    <a:pt x="132" y="279"/>
                  </a:cubicBezTo>
                  <a:cubicBezTo>
                    <a:pt x="132" y="278"/>
                    <a:pt x="132" y="278"/>
                    <a:pt x="132" y="278"/>
                  </a:cubicBezTo>
                  <a:cubicBezTo>
                    <a:pt x="132" y="278"/>
                    <a:pt x="132" y="278"/>
                    <a:pt x="132" y="278"/>
                  </a:cubicBezTo>
                  <a:cubicBezTo>
                    <a:pt x="132" y="278"/>
                    <a:pt x="132" y="278"/>
                    <a:pt x="132" y="278"/>
                  </a:cubicBezTo>
                  <a:cubicBezTo>
                    <a:pt x="133" y="279"/>
                    <a:pt x="133" y="279"/>
                    <a:pt x="133" y="279"/>
                  </a:cubicBezTo>
                  <a:cubicBezTo>
                    <a:pt x="133" y="279"/>
                    <a:pt x="133" y="279"/>
                    <a:pt x="133" y="279"/>
                  </a:cubicBezTo>
                  <a:cubicBezTo>
                    <a:pt x="133" y="278"/>
                    <a:pt x="133" y="278"/>
                    <a:pt x="132" y="278"/>
                  </a:cubicBezTo>
                  <a:cubicBezTo>
                    <a:pt x="132" y="278"/>
                    <a:pt x="132" y="278"/>
                    <a:pt x="132" y="278"/>
                  </a:cubicBezTo>
                  <a:cubicBezTo>
                    <a:pt x="132" y="278"/>
                    <a:pt x="132" y="278"/>
                    <a:pt x="132" y="278"/>
                  </a:cubicBezTo>
                  <a:cubicBezTo>
                    <a:pt x="132" y="277"/>
                    <a:pt x="132" y="277"/>
                    <a:pt x="132" y="277"/>
                  </a:cubicBezTo>
                  <a:cubicBezTo>
                    <a:pt x="132" y="277"/>
                    <a:pt x="132" y="277"/>
                    <a:pt x="132" y="277"/>
                  </a:cubicBezTo>
                  <a:cubicBezTo>
                    <a:pt x="131" y="277"/>
                    <a:pt x="131" y="277"/>
                    <a:pt x="131" y="277"/>
                  </a:cubicBezTo>
                  <a:cubicBezTo>
                    <a:pt x="131" y="277"/>
                    <a:pt x="131" y="277"/>
                    <a:pt x="131" y="277"/>
                  </a:cubicBezTo>
                  <a:cubicBezTo>
                    <a:pt x="131" y="277"/>
                    <a:pt x="131" y="277"/>
                    <a:pt x="131" y="277"/>
                  </a:cubicBezTo>
                  <a:cubicBezTo>
                    <a:pt x="131" y="277"/>
                    <a:pt x="130" y="276"/>
                    <a:pt x="129" y="276"/>
                  </a:cubicBezTo>
                  <a:cubicBezTo>
                    <a:pt x="129" y="275"/>
                    <a:pt x="129" y="275"/>
                    <a:pt x="129" y="275"/>
                  </a:cubicBezTo>
                  <a:cubicBezTo>
                    <a:pt x="129" y="275"/>
                    <a:pt x="129" y="275"/>
                    <a:pt x="129" y="275"/>
                  </a:cubicBezTo>
                  <a:cubicBezTo>
                    <a:pt x="128" y="274"/>
                    <a:pt x="128" y="274"/>
                    <a:pt x="128" y="274"/>
                  </a:cubicBezTo>
                  <a:cubicBezTo>
                    <a:pt x="128" y="274"/>
                    <a:pt x="128" y="274"/>
                    <a:pt x="128" y="274"/>
                  </a:cubicBezTo>
                  <a:cubicBezTo>
                    <a:pt x="127" y="274"/>
                    <a:pt x="127" y="274"/>
                    <a:pt x="126" y="273"/>
                  </a:cubicBezTo>
                  <a:cubicBezTo>
                    <a:pt x="127" y="273"/>
                    <a:pt x="127" y="273"/>
                    <a:pt x="127" y="273"/>
                  </a:cubicBezTo>
                  <a:cubicBezTo>
                    <a:pt x="127" y="272"/>
                    <a:pt x="127" y="272"/>
                    <a:pt x="127" y="272"/>
                  </a:cubicBezTo>
                  <a:cubicBezTo>
                    <a:pt x="127" y="272"/>
                    <a:pt x="127" y="272"/>
                    <a:pt x="127" y="272"/>
                  </a:cubicBezTo>
                  <a:cubicBezTo>
                    <a:pt x="127" y="271"/>
                    <a:pt x="127" y="271"/>
                    <a:pt x="127" y="271"/>
                  </a:cubicBezTo>
                  <a:cubicBezTo>
                    <a:pt x="127" y="271"/>
                    <a:pt x="127" y="271"/>
                    <a:pt x="127" y="271"/>
                  </a:cubicBezTo>
                  <a:cubicBezTo>
                    <a:pt x="127" y="271"/>
                    <a:pt x="127" y="271"/>
                    <a:pt x="127" y="271"/>
                  </a:cubicBezTo>
                  <a:cubicBezTo>
                    <a:pt x="127" y="271"/>
                    <a:pt x="127" y="271"/>
                    <a:pt x="127" y="271"/>
                  </a:cubicBezTo>
                  <a:cubicBezTo>
                    <a:pt x="126" y="271"/>
                    <a:pt x="127" y="272"/>
                    <a:pt x="126" y="271"/>
                  </a:cubicBezTo>
                  <a:cubicBezTo>
                    <a:pt x="126" y="271"/>
                    <a:pt x="126" y="271"/>
                    <a:pt x="126" y="271"/>
                  </a:cubicBezTo>
                  <a:cubicBezTo>
                    <a:pt x="126" y="271"/>
                    <a:pt x="126" y="271"/>
                    <a:pt x="126" y="271"/>
                  </a:cubicBezTo>
                  <a:cubicBezTo>
                    <a:pt x="125" y="270"/>
                    <a:pt x="125" y="270"/>
                    <a:pt x="125" y="270"/>
                  </a:cubicBezTo>
                  <a:cubicBezTo>
                    <a:pt x="125" y="270"/>
                    <a:pt x="125" y="270"/>
                    <a:pt x="125" y="270"/>
                  </a:cubicBezTo>
                  <a:cubicBezTo>
                    <a:pt x="125" y="271"/>
                    <a:pt x="125" y="271"/>
                    <a:pt x="125" y="271"/>
                  </a:cubicBezTo>
                  <a:cubicBezTo>
                    <a:pt x="125" y="270"/>
                    <a:pt x="125" y="270"/>
                    <a:pt x="125" y="270"/>
                  </a:cubicBezTo>
                  <a:cubicBezTo>
                    <a:pt x="124" y="271"/>
                    <a:pt x="124" y="271"/>
                    <a:pt x="124" y="271"/>
                  </a:cubicBezTo>
                  <a:cubicBezTo>
                    <a:pt x="124" y="271"/>
                    <a:pt x="124" y="271"/>
                    <a:pt x="124" y="271"/>
                  </a:cubicBezTo>
                  <a:cubicBezTo>
                    <a:pt x="124" y="272"/>
                    <a:pt x="124" y="272"/>
                    <a:pt x="124" y="272"/>
                  </a:cubicBezTo>
                  <a:cubicBezTo>
                    <a:pt x="124" y="272"/>
                    <a:pt x="124" y="272"/>
                    <a:pt x="124" y="272"/>
                  </a:cubicBezTo>
                  <a:cubicBezTo>
                    <a:pt x="123" y="272"/>
                    <a:pt x="123" y="272"/>
                    <a:pt x="123" y="272"/>
                  </a:cubicBezTo>
                  <a:cubicBezTo>
                    <a:pt x="123" y="272"/>
                    <a:pt x="123" y="272"/>
                    <a:pt x="123" y="272"/>
                  </a:cubicBezTo>
                  <a:cubicBezTo>
                    <a:pt x="123" y="272"/>
                    <a:pt x="123" y="272"/>
                    <a:pt x="123" y="272"/>
                  </a:cubicBezTo>
                  <a:cubicBezTo>
                    <a:pt x="123" y="272"/>
                    <a:pt x="123" y="272"/>
                    <a:pt x="123" y="272"/>
                  </a:cubicBezTo>
                  <a:cubicBezTo>
                    <a:pt x="123" y="272"/>
                    <a:pt x="123" y="272"/>
                    <a:pt x="123" y="272"/>
                  </a:cubicBezTo>
                  <a:cubicBezTo>
                    <a:pt x="123" y="272"/>
                    <a:pt x="123" y="272"/>
                    <a:pt x="123" y="272"/>
                  </a:cubicBezTo>
                  <a:cubicBezTo>
                    <a:pt x="122" y="272"/>
                    <a:pt x="122" y="272"/>
                    <a:pt x="122" y="272"/>
                  </a:cubicBezTo>
                  <a:cubicBezTo>
                    <a:pt x="122" y="272"/>
                    <a:pt x="122" y="272"/>
                    <a:pt x="122" y="272"/>
                  </a:cubicBezTo>
                  <a:cubicBezTo>
                    <a:pt x="122" y="272"/>
                    <a:pt x="122" y="272"/>
                    <a:pt x="122" y="272"/>
                  </a:cubicBezTo>
                  <a:cubicBezTo>
                    <a:pt x="122" y="271"/>
                    <a:pt x="122" y="271"/>
                    <a:pt x="121" y="270"/>
                  </a:cubicBezTo>
                  <a:cubicBezTo>
                    <a:pt x="121" y="270"/>
                    <a:pt x="121" y="270"/>
                    <a:pt x="120" y="270"/>
                  </a:cubicBezTo>
                  <a:cubicBezTo>
                    <a:pt x="120" y="270"/>
                    <a:pt x="120" y="270"/>
                    <a:pt x="120" y="270"/>
                  </a:cubicBezTo>
                  <a:cubicBezTo>
                    <a:pt x="120" y="269"/>
                    <a:pt x="120" y="269"/>
                    <a:pt x="120" y="269"/>
                  </a:cubicBezTo>
                  <a:cubicBezTo>
                    <a:pt x="120" y="269"/>
                    <a:pt x="120" y="269"/>
                    <a:pt x="120" y="269"/>
                  </a:cubicBezTo>
                  <a:cubicBezTo>
                    <a:pt x="120" y="269"/>
                    <a:pt x="120" y="269"/>
                    <a:pt x="120" y="269"/>
                  </a:cubicBezTo>
                  <a:cubicBezTo>
                    <a:pt x="120" y="269"/>
                    <a:pt x="120" y="269"/>
                    <a:pt x="120" y="269"/>
                  </a:cubicBezTo>
                  <a:cubicBezTo>
                    <a:pt x="120" y="268"/>
                    <a:pt x="120" y="268"/>
                    <a:pt x="120" y="268"/>
                  </a:cubicBezTo>
                  <a:cubicBezTo>
                    <a:pt x="120" y="268"/>
                    <a:pt x="120" y="268"/>
                    <a:pt x="120" y="268"/>
                  </a:cubicBezTo>
                  <a:cubicBezTo>
                    <a:pt x="119" y="267"/>
                    <a:pt x="119" y="267"/>
                    <a:pt x="119" y="267"/>
                  </a:cubicBezTo>
                  <a:cubicBezTo>
                    <a:pt x="120" y="267"/>
                    <a:pt x="120" y="267"/>
                    <a:pt x="120" y="267"/>
                  </a:cubicBezTo>
                  <a:cubicBezTo>
                    <a:pt x="120" y="267"/>
                    <a:pt x="120" y="267"/>
                    <a:pt x="120" y="267"/>
                  </a:cubicBezTo>
                  <a:cubicBezTo>
                    <a:pt x="121" y="266"/>
                    <a:pt x="121" y="266"/>
                    <a:pt x="121" y="266"/>
                  </a:cubicBezTo>
                  <a:cubicBezTo>
                    <a:pt x="120" y="266"/>
                    <a:pt x="120" y="266"/>
                    <a:pt x="120" y="266"/>
                  </a:cubicBezTo>
                  <a:cubicBezTo>
                    <a:pt x="119" y="267"/>
                    <a:pt x="119" y="267"/>
                    <a:pt x="119" y="267"/>
                  </a:cubicBezTo>
                  <a:cubicBezTo>
                    <a:pt x="119" y="266"/>
                    <a:pt x="119" y="266"/>
                    <a:pt x="119" y="265"/>
                  </a:cubicBezTo>
                  <a:cubicBezTo>
                    <a:pt x="119" y="265"/>
                    <a:pt x="119" y="265"/>
                    <a:pt x="119" y="265"/>
                  </a:cubicBezTo>
                  <a:cubicBezTo>
                    <a:pt x="120" y="265"/>
                    <a:pt x="119" y="265"/>
                    <a:pt x="119" y="264"/>
                  </a:cubicBezTo>
                  <a:cubicBezTo>
                    <a:pt x="119" y="264"/>
                    <a:pt x="119" y="264"/>
                    <a:pt x="119" y="264"/>
                  </a:cubicBezTo>
                  <a:cubicBezTo>
                    <a:pt x="119" y="264"/>
                    <a:pt x="119" y="264"/>
                    <a:pt x="119" y="264"/>
                  </a:cubicBezTo>
                  <a:cubicBezTo>
                    <a:pt x="119" y="264"/>
                    <a:pt x="119" y="264"/>
                    <a:pt x="119" y="264"/>
                  </a:cubicBezTo>
                  <a:cubicBezTo>
                    <a:pt x="119" y="263"/>
                    <a:pt x="119" y="263"/>
                    <a:pt x="119" y="263"/>
                  </a:cubicBezTo>
                  <a:cubicBezTo>
                    <a:pt x="119" y="263"/>
                    <a:pt x="119" y="263"/>
                    <a:pt x="119" y="263"/>
                  </a:cubicBezTo>
                  <a:cubicBezTo>
                    <a:pt x="119" y="262"/>
                    <a:pt x="119" y="262"/>
                    <a:pt x="119" y="262"/>
                  </a:cubicBezTo>
                  <a:cubicBezTo>
                    <a:pt x="119" y="262"/>
                    <a:pt x="119" y="262"/>
                    <a:pt x="119" y="262"/>
                  </a:cubicBezTo>
                  <a:cubicBezTo>
                    <a:pt x="119" y="262"/>
                    <a:pt x="119" y="262"/>
                    <a:pt x="119" y="262"/>
                  </a:cubicBezTo>
                  <a:cubicBezTo>
                    <a:pt x="119" y="262"/>
                    <a:pt x="119" y="262"/>
                    <a:pt x="119" y="262"/>
                  </a:cubicBezTo>
                  <a:cubicBezTo>
                    <a:pt x="119" y="262"/>
                    <a:pt x="119" y="262"/>
                    <a:pt x="119" y="262"/>
                  </a:cubicBezTo>
                  <a:cubicBezTo>
                    <a:pt x="120" y="261"/>
                    <a:pt x="120" y="261"/>
                    <a:pt x="120" y="261"/>
                  </a:cubicBezTo>
                  <a:cubicBezTo>
                    <a:pt x="119" y="261"/>
                    <a:pt x="119" y="261"/>
                    <a:pt x="119" y="261"/>
                  </a:cubicBezTo>
                  <a:cubicBezTo>
                    <a:pt x="119" y="261"/>
                    <a:pt x="119" y="261"/>
                    <a:pt x="119" y="261"/>
                  </a:cubicBezTo>
                  <a:cubicBezTo>
                    <a:pt x="119" y="261"/>
                    <a:pt x="119" y="261"/>
                    <a:pt x="119" y="261"/>
                  </a:cubicBezTo>
                  <a:cubicBezTo>
                    <a:pt x="119" y="261"/>
                    <a:pt x="119" y="261"/>
                    <a:pt x="119" y="261"/>
                  </a:cubicBezTo>
                  <a:cubicBezTo>
                    <a:pt x="118" y="261"/>
                    <a:pt x="118" y="261"/>
                    <a:pt x="118" y="261"/>
                  </a:cubicBezTo>
                  <a:cubicBezTo>
                    <a:pt x="118" y="261"/>
                    <a:pt x="118" y="261"/>
                    <a:pt x="118" y="261"/>
                  </a:cubicBezTo>
                  <a:cubicBezTo>
                    <a:pt x="117" y="262"/>
                    <a:pt x="117" y="262"/>
                    <a:pt x="117" y="262"/>
                  </a:cubicBezTo>
                  <a:cubicBezTo>
                    <a:pt x="117" y="262"/>
                    <a:pt x="117" y="262"/>
                    <a:pt x="117" y="262"/>
                  </a:cubicBezTo>
                  <a:cubicBezTo>
                    <a:pt x="117" y="262"/>
                    <a:pt x="117" y="262"/>
                    <a:pt x="117" y="262"/>
                  </a:cubicBezTo>
                  <a:cubicBezTo>
                    <a:pt x="118" y="262"/>
                    <a:pt x="118" y="262"/>
                    <a:pt x="118" y="262"/>
                  </a:cubicBezTo>
                  <a:cubicBezTo>
                    <a:pt x="118" y="262"/>
                    <a:pt x="118" y="262"/>
                    <a:pt x="118" y="262"/>
                  </a:cubicBezTo>
                  <a:cubicBezTo>
                    <a:pt x="117" y="262"/>
                    <a:pt x="117" y="262"/>
                    <a:pt x="117" y="262"/>
                  </a:cubicBezTo>
                  <a:cubicBezTo>
                    <a:pt x="117" y="262"/>
                    <a:pt x="117" y="262"/>
                    <a:pt x="117" y="262"/>
                  </a:cubicBezTo>
                  <a:cubicBezTo>
                    <a:pt x="117" y="263"/>
                    <a:pt x="117" y="263"/>
                    <a:pt x="117" y="263"/>
                  </a:cubicBezTo>
                  <a:cubicBezTo>
                    <a:pt x="116" y="263"/>
                    <a:pt x="116" y="263"/>
                    <a:pt x="116" y="263"/>
                  </a:cubicBezTo>
                  <a:cubicBezTo>
                    <a:pt x="116" y="263"/>
                    <a:pt x="116" y="263"/>
                    <a:pt x="116" y="263"/>
                  </a:cubicBezTo>
                  <a:cubicBezTo>
                    <a:pt x="116" y="263"/>
                    <a:pt x="116" y="263"/>
                    <a:pt x="116" y="263"/>
                  </a:cubicBezTo>
                  <a:cubicBezTo>
                    <a:pt x="116" y="264"/>
                    <a:pt x="116" y="264"/>
                    <a:pt x="116" y="264"/>
                  </a:cubicBezTo>
                  <a:cubicBezTo>
                    <a:pt x="117" y="264"/>
                    <a:pt x="117" y="264"/>
                    <a:pt x="117" y="264"/>
                  </a:cubicBezTo>
                  <a:cubicBezTo>
                    <a:pt x="116" y="264"/>
                    <a:pt x="116" y="264"/>
                    <a:pt x="116" y="264"/>
                  </a:cubicBezTo>
                  <a:cubicBezTo>
                    <a:pt x="117" y="264"/>
                    <a:pt x="117" y="264"/>
                    <a:pt x="117" y="264"/>
                  </a:cubicBezTo>
                  <a:cubicBezTo>
                    <a:pt x="116" y="264"/>
                    <a:pt x="116" y="264"/>
                    <a:pt x="116" y="264"/>
                  </a:cubicBezTo>
                  <a:cubicBezTo>
                    <a:pt x="117" y="265"/>
                    <a:pt x="117" y="265"/>
                    <a:pt x="117" y="265"/>
                  </a:cubicBezTo>
                  <a:cubicBezTo>
                    <a:pt x="117" y="265"/>
                    <a:pt x="116" y="265"/>
                    <a:pt x="116" y="266"/>
                  </a:cubicBezTo>
                  <a:cubicBezTo>
                    <a:pt x="116" y="265"/>
                    <a:pt x="116" y="265"/>
                    <a:pt x="116" y="265"/>
                  </a:cubicBezTo>
                  <a:cubicBezTo>
                    <a:pt x="115" y="265"/>
                    <a:pt x="115" y="265"/>
                    <a:pt x="115" y="265"/>
                  </a:cubicBezTo>
                  <a:cubicBezTo>
                    <a:pt x="115" y="266"/>
                    <a:pt x="115" y="266"/>
                    <a:pt x="114" y="266"/>
                  </a:cubicBezTo>
                  <a:cubicBezTo>
                    <a:pt x="114" y="266"/>
                    <a:pt x="114" y="266"/>
                    <a:pt x="114" y="266"/>
                  </a:cubicBezTo>
                  <a:cubicBezTo>
                    <a:pt x="114" y="266"/>
                    <a:pt x="114" y="266"/>
                    <a:pt x="114" y="266"/>
                  </a:cubicBezTo>
                  <a:cubicBezTo>
                    <a:pt x="114" y="266"/>
                    <a:pt x="114" y="266"/>
                    <a:pt x="114" y="266"/>
                  </a:cubicBezTo>
                  <a:cubicBezTo>
                    <a:pt x="114" y="267"/>
                    <a:pt x="114" y="267"/>
                    <a:pt x="114" y="267"/>
                  </a:cubicBezTo>
                  <a:cubicBezTo>
                    <a:pt x="114" y="267"/>
                    <a:pt x="114" y="267"/>
                    <a:pt x="114" y="267"/>
                  </a:cubicBezTo>
                  <a:cubicBezTo>
                    <a:pt x="114" y="267"/>
                    <a:pt x="114" y="267"/>
                    <a:pt x="114" y="267"/>
                  </a:cubicBezTo>
                  <a:cubicBezTo>
                    <a:pt x="114" y="267"/>
                    <a:pt x="114" y="267"/>
                    <a:pt x="114" y="267"/>
                  </a:cubicBezTo>
                  <a:cubicBezTo>
                    <a:pt x="113" y="268"/>
                    <a:pt x="113" y="268"/>
                    <a:pt x="113" y="268"/>
                  </a:cubicBezTo>
                  <a:cubicBezTo>
                    <a:pt x="113" y="268"/>
                    <a:pt x="113" y="268"/>
                    <a:pt x="113" y="268"/>
                  </a:cubicBezTo>
                  <a:cubicBezTo>
                    <a:pt x="113" y="267"/>
                    <a:pt x="113" y="267"/>
                    <a:pt x="113" y="267"/>
                  </a:cubicBezTo>
                  <a:cubicBezTo>
                    <a:pt x="112" y="267"/>
                    <a:pt x="112" y="267"/>
                    <a:pt x="112" y="267"/>
                  </a:cubicBezTo>
                  <a:cubicBezTo>
                    <a:pt x="112" y="267"/>
                    <a:pt x="112" y="267"/>
                    <a:pt x="112" y="267"/>
                  </a:cubicBezTo>
                  <a:cubicBezTo>
                    <a:pt x="112" y="267"/>
                    <a:pt x="112" y="267"/>
                    <a:pt x="112" y="267"/>
                  </a:cubicBezTo>
                  <a:cubicBezTo>
                    <a:pt x="112" y="267"/>
                    <a:pt x="112" y="267"/>
                    <a:pt x="112" y="267"/>
                  </a:cubicBezTo>
                  <a:cubicBezTo>
                    <a:pt x="111" y="267"/>
                    <a:pt x="111" y="267"/>
                    <a:pt x="111" y="267"/>
                  </a:cubicBezTo>
                  <a:cubicBezTo>
                    <a:pt x="111" y="267"/>
                    <a:pt x="110" y="267"/>
                    <a:pt x="110" y="267"/>
                  </a:cubicBezTo>
                  <a:cubicBezTo>
                    <a:pt x="110" y="267"/>
                    <a:pt x="110" y="267"/>
                    <a:pt x="110" y="267"/>
                  </a:cubicBezTo>
                  <a:cubicBezTo>
                    <a:pt x="109" y="267"/>
                    <a:pt x="109" y="267"/>
                    <a:pt x="109" y="267"/>
                  </a:cubicBezTo>
                  <a:cubicBezTo>
                    <a:pt x="109" y="267"/>
                    <a:pt x="109" y="267"/>
                    <a:pt x="109" y="267"/>
                  </a:cubicBezTo>
                  <a:cubicBezTo>
                    <a:pt x="109" y="267"/>
                    <a:pt x="109" y="267"/>
                    <a:pt x="109" y="267"/>
                  </a:cubicBezTo>
                  <a:cubicBezTo>
                    <a:pt x="109" y="267"/>
                    <a:pt x="109" y="267"/>
                    <a:pt x="109" y="267"/>
                  </a:cubicBezTo>
                  <a:cubicBezTo>
                    <a:pt x="109" y="267"/>
                    <a:pt x="109" y="267"/>
                    <a:pt x="109" y="267"/>
                  </a:cubicBezTo>
                  <a:cubicBezTo>
                    <a:pt x="109" y="267"/>
                    <a:pt x="109" y="267"/>
                    <a:pt x="109" y="267"/>
                  </a:cubicBezTo>
                  <a:cubicBezTo>
                    <a:pt x="109" y="267"/>
                    <a:pt x="109" y="267"/>
                    <a:pt x="109" y="267"/>
                  </a:cubicBezTo>
                  <a:cubicBezTo>
                    <a:pt x="108" y="267"/>
                    <a:pt x="108" y="267"/>
                    <a:pt x="108" y="267"/>
                  </a:cubicBezTo>
                  <a:cubicBezTo>
                    <a:pt x="108" y="267"/>
                    <a:pt x="108" y="267"/>
                    <a:pt x="108" y="267"/>
                  </a:cubicBezTo>
                  <a:cubicBezTo>
                    <a:pt x="108" y="267"/>
                    <a:pt x="108" y="267"/>
                    <a:pt x="108" y="267"/>
                  </a:cubicBezTo>
                  <a:cubicBezTo>
                    <a:pt x="108" y="267"/>
                    <a:pt x="108" y="267"/>
                    <a:pt x="108" y="267"/>
                  </a:cubicBezTo>
                  <a:cubicBezTo>
                    <a:pt x="108" y="268"/>
                    <a:pt x="108" y="268"/>
                    <a:pt x="108" y="268"/>
                  </a:cubicBezTo>
                  <a:cubicBezTo>
                    <a:pt x="108" y="267"/>
                    <a:pt x="108" y="267"/>
                    <a:pt x="108" y="267"/>
                  </a:cubicBezTo>
                  <a:cubicBezTo>
                    <a:pt x="108" y="268"/>
                    <a:pt x="108" y="268"/>
                    <a:pt x="108" y="268"/>
                  </a:cubicBezTo>
                  <a:cubicBezTo>
                    <a:pt x="107" y="267"/>
                    <a:pt x="107" y="267"/>
                    <a:pt x="107" y="267"/>
                  </a:cubicBezTo>
                  <a:cubicBezTo>
                    <a:pt x="106" y="267"/>
                    <a:pt x="106" y="267"/>
                    <a:pt x="106" y="267"/>
                  </a:cubicBezTo>
                  <a:cubicBezTo>
                    <a:pt x="107" y="267"/>
                    <a:pt x="107" y="267"/>
                    <a:pt x="107" y="267"/>
                  </a:cubicBezTo>
                  <a:cubicBezTo>
                    <a:pt x="106" y="267"/>
                    <a:pt x="105" y="266"/>
                    <a:pt x="105" y="265"/>
                  </a:cubicBezTo>
                  <a:cubicBezTo>
                    <a:pt x="105" y="265"/>
                    <a:pt x="105" y="265"/>
                    <a:pt x="105" y="265"/>
                  </a:cubicBezTo>
                  <a:cubicBezTo>
                    <a:pt x="104" y="264"/>
                    <a:pt x="104" y="264"/>
                    <a:pt x="104" y="264"/>
                  </a:cubicBezTo>
                  <a:cubicBezTo>
                    <a:pt x="105" y="264"/>
                    <a:pt x="105" y="264"/>
                    <a:pt x="105" y="264"/>
                  </a:cubicBezTo>
                  <a:cubicBezTo>
                    <a:pt x="105" y="263"/>
                    <a:pt x="105" y="263"/>
                    <a:pt x="105" y="263"/>
                  </a:cubicBezTo>
                  <a:cubicBezTo>
                    <a:pt x="105" y="263"/>
                    <a:pt x="105" y="263"/>
                    <a:pt x="105" y="263"/>
                  </a:cubicBezTo>
                  <a:cubicBezTo>
                    <a:pt x="105" y="263"/>
                    <a:pt x="105" y="263"/>
                    <a:pt x="105" y="263"/>
                  </a:cubicBezTo>
                  <a:cubicBezTo>
                    <a:pt x="106" y="263"/>
                    <a:pt x="106" y="263"/>
                    <a:pt x="106" y="263"/>
                  </a:cubicBezTo>
                  <a:cubicBezTo>
                    <a:pt x="106" y="263"/>
                    <a:pt x="106" y="263"/>
                    <a:pt x="106" y="263"/>
                  </a:cubicBezTo>
                  <a:cubicBezTo>
                    <a:pt x="106" y="263"/>
                    <a:pt x="106" y="263"/>
                    <a:pt x="106" y="263"/>
                  </a:cubicBezTo>
                  <a:cubicBezTo>
                    <a:pt x="106" y="263"/>
                    <a:pt x="106" y="263"/>
                    <a:pt x="106" y="263"/>
                  </a:cubicBezTo>
                  <a:cubicBezTo>
                    <a:pt x="106" y="263"/>
                    <a:pt x="106" y="263"/>
                    <a:pt x="106" y="263"/>
                  </a:cubicBezTo>
                  <a:cubicBezTo>
                    <a:pt x="107" y="262"/>
                    <a:pt x="107" y="262"/>
                    <a:pt x="107" y="262"/>
                  </a:cubicBezTo>
                  <a:cubicBezTo>
                    <a:pt x="107" y="262"/>
                    <a:pt x="107" y="262"/>
                    <a:pt x="107" y="262"/>
                  </a:cubicBezTo>
                  <a:cubicBezTo>
                    <a:pt x="107" y="262"/>
                    <a:pt x="107" y="262"/>
                    <a:pt x="107" y="262"/>
                  </a:cubicBezTo>
                  <a:cubicBezTo>
                    <a:pt x="107" y="262"/>
                    <a:pt x="107" y="262"/>
                    <a:pt x="107" y="262"/>
                  </a:cubicBezTo>
                  <a:cubicBezTo>
                    <a:pt x="108" y="262"/>
                    <a:pt x="108" y="262"/>
                    <a:pt x="108" y="262"/>
                  </a:cubicBezTo>
                  <a:cubicBezTo>
                    <a:pt x="108" y="262"/>
                    <a:pt x="108" y="262"/>
                    <a:pt x="108" y="262"/>
                  </a:cubicBezTo>
                  <a:cubicBezTo>
                    <a:pt x="108" y="262"/>
                    <a:pt x="108" y="262"/>
                    <a:pt x="108" y="262"/>
                  </a:cubicBezTo>
                  <a:cubicBezTo>
                    <a:pt x="108" y="262"/>
                    <a:pt x="108" y="262"/>
                    <a:pt x="108" y="262"/>
                  </a:cubicBezTo>
                  <a:cubicBezTo>
                    <a:pt x="109" y="262"/>
                    <a:pt x="109" y="262"/>
                    <a:pt x="109" y="261"/>
                  </a:cubicBezTo>
                  <a:cubicBezTo>
                    <a:pt x="109" y="261"/>
                    <a:pt x="109" y="261"/>
                    <a:pt x="109" y="261"/>
                  </a:cubicBezTo>
                  <a:cubicBezTo>
                    <a:pt x="110" y="261"/>
                    <a:pt x="110" y="261"/>
                    <a:pt x="110" y="261"/>
                  </a:cubicBezTo>
                  <a:cubicBezTo>
                    <a:pt x="109" y="261"/>
                    <a:pt x="109" y="261"/>
                    <a:pt x="109" y="261"/>
                  </a:cubicBezTo>
                  <a:cubicBezTo>
                    <a:pt x="109" y="260"/>
                    <a:pt x="109" y="260"/>
                    <a:pt x="109" y="260"/>
                  </a:cubicBezTo>
                  <a:cubicBezTo>
                    <a:pt x="110" y="260"/>
                    <a:pt x="110" y="260"/>
                    <a:pt x="110" y="260"/>
                  </a:cubicBezTo>
                  <a:cubicBezTo>
                    <a:pt x="110" y="259"/>
                    <a:pt x="110" y="259"/>
                    <a:pt x="110" y="259"/>
                  </a:cubicBezTo>
                  <a:cubicBezTo>
                    <a:pt x="110" y="259"/>
                    <a:pt x="110" y="259"/>
                    <a:pt x="110" y="259"/>
                  </a:cubicBezTo>
                  <a:cubicBezTo>
                    <a:pt x="110" y="259"/>
                    <a:pt x="110" y="259"/>
                    <a:pt x="110" y="259"/>
                  </a:cubicBezTo>
                  <a:cubicBezTo>
                    <a:pt x="111" y="259"/>
                    <a:pt x="111" y="259"/>
                    <a:pt x="111" y="259"/>
                  </a:cubicBezTo>
                  <a:cubicBezTo>
                    <a:pt x="111" y="259"/>
                    <a:pt x="111" y="259"/>
                    <a:pt x="111" y="259"/>
                  </a:cubicBezTo>
                  <a:cubicBezTo>
                    <a:pt x="111" y="259"/>
                    <a:pt x="111" y="259"/>
                    <a:pt x="111" y="259"/>
                  </a:cubicBezTo>
                  <a:cubicBezTo>
                    <a:pt x="111" y="259"/>
                    <a:pt x="111" y="259"/>
                    <a:pt x="111" y="259"/>
                  </a:cubicBezTo>
                  <a:cubicBezTo>
                    <a:pt x="111" y="258"/>
                    <a:pt x="111" y="258"/>
                    <a:pt x="111" y="258"/>
                  </a:cubicBezTo>
                  <a:cubicBezTo>
                    <a:pt x="112" y="259"/>
                    <a:pt x="112" y="259"/>
                    <a:pt x="112" y="259"/>
                  </a:cubicBezTo>
                  <a:cubicBezTo>
                    <a:pt x="112" y="258"/>
                    <a:pt x="112" y="258"/>
                    <a:pt x="112" y="258"/>
                  </a:cubicBezTo>
                  <a:cubicBezTo>
                    <a:pt x="112" y="258"/>
                    <a:pt x="112" y="258"/>
                    <a:pt x="112" y="258"/>
                  </a:cubicBezTo>
                  <a:cubicBezTo>
                    <a:pt x="113" y="258"/>
                    <a:pt x="113" y="258"/>
                    <a:pt x="113" y="258"/>
                  </a:cubicBezTo>
                  <a:cubicBezTo>
                    <a:pt x="112" y="258"/>
                    <a:pt x="112" y="258"/>
                    <a:pt x="112" y="258"/>
                  </a:cubicBezTo>
                  <a:cubicBezTo>
                    <a:pt x="113" y="257"/>
                    <a:pt x="113" y="257"/>
                    <a:pt x="113" y="257"/>
                  </a:cubicBezTo>
                  <a:cubicBezTo>
                    <a:pt x="113" y="257"/>
                    <a:pt x="113" y="257"/>
                    <a:pt x="113" y="257"/>
                  </a:cubicBezTo>
                  <a:cubicBezTo>
                    <a:pt x="113" y="257"/>
                    <a:pt x="113" y="257"/>
                    <a:pt x="113" y="257"/>
                  </a:cubicBezTo>
                  <a:cubicBezTo>
                    <a:pt x="113" y="257"/>
                    <a:pt x="113" y="257"/>
                    <a:pt x="113" y="257"/>
                  </a:cubicBezTo>
                  <a:cubicBezTo>
                    <a:pt x="113" y="257"/>
                    <a:pt x="113" y="257"/>
                    <a:pt x="113" y="257"/>
                  </a:cubicBezTo>
                  <a:cubicBezTo>
                    <a:pt x="113" y="256"/>
                    <a:pt x="113" y="256"/>
                    <a:pt x="113" y="255"/>
                  </a:cubicBezTo>
                  <a:cubicBezTo>
                    <a:pt x="113" y="255"/>
                    <a:pt x="113" y="255"/>
                    <a:pt x="113" y="255"/>
                  </a:cubicBezTo>
                  <a:cubicBezTo>
                    <a:pt x="113" y="255"/>
                    <a:pt x="113" y="255"/>
                    <a:pt x="113" y="255"/>
                  </a:cubicBezTo>
                  <a:cubicBezTo>
                    <a:pt x="114" y="255"/>
                    <a:pt x="114" y="255"/>
                    <a:pt x="114" y="255"/>
                  </a:cubicBezTo>
                  <a:cubicBezTo>
                    <a:pt x="114" y="255"/>
                    <a:pt x="114" y="255"/>
                    <a:pt x="114" y="255"/>
                  </a:cubicBezTo>
                  <a:cubicBezTo>
                    <a:pt x="115" y="255"/>
                    <a:pt x="115" y="255"/>
                    <a:pt x="115" y="255"/>
                  </a:cubicBezTo>
                  <a:cubicBezTo>
                    <a:pt x="115" y="255"/>
                    <a:pt x="115" y="255"/>
                    <a:pt x="115" y="255"/>
                  </a:cubicBezTo>
                  <a:cubicBezTo>
                    <a:pt x="115" y="255"/>
                    <a:pt x="115" y="255"/>
                    <a:pt x="115" y="255"/>
                  </a:cubicBezTo>
                  <a:cubicBezTo>
                    <a:pt x="115" y="255"/>
                    <a:pt x="115" y="255"/>
                    <a:pt x="115" y="255"/>
                  </a:cubicBezTo>
                  <a:cubicBezTo>
                    <a:pt x="115" y="255"/>
                    <a:pt x="115" y="255"/>
                    <a:pt x="115" y="255"/>
                  </a:cubicBezTo>
                  <a:cubicBezTo>
                    <a:pt x="115" y="254"/>
                    <a:pt x="115" y="254"/>
                    <a:pt x="115" y="254"/>
                  </a:cubicBezTo>
                  <a:cubicBezTo>
                    <a:pt x="115" y="254"/>
                    <a:pt x="115" y="254"/>
                    <a:pt x="115" y="254"/>
                  </a:cubicBezTo>
                  <a:cubicBezTo>
                    <a:pt x="115" y="254"/>
                    <a:pt x="115" y="254"/>
                    <a:pt x="115" y="254"/>
                  </a:cubicBezTo>
                  <a:cubicBezTo>
                    <a:pt x="115" y="254"/>
                    <a:pt x="115" y="254"/>
                    <a:pt x="115" y="254"/>
                  </a:cubicBezTo>
                  <a:cubicBezTo>
                    <a:pt x="116" y="254"/>
                    <a:pt x="116" y="254"/>
                    <a:pt x="116" y="254"/>
                  </a:cubicBezTo>
                  <a:cubicBezTo>
                    <a:pt x="116" y="254"/>
                    <a:pt x="116" y="254"/>
                    <a:pt x="116" y="254"/>
                  </a:cubicBezTo>
                  <a:cubicBezTo>
                    <a:pt x="116" y="254"/>
                    <a:pt x="116" y="254"/>
                    <a:pt x="116" y="254"/>
                  </a:cubicBezTo>
                  <a:cubicBezTo>
                    <a:pt x="116" y="254"/>
                    <a:pt x="116" y="254"/>
                    <a:pt x="116" y="254"/>
                  </a:cubicBezTo>
                  <a:cubicBezTo>
                    <a:pt x="117" y="254"/>
                    <a:pt x="117" y="254"/>
                    <a:pt x="117" y="254"/>
                  </a:cubicBezTo>
                  <a:cubicBezTo>
                    <a:pt x="117" y="254"/>
                    <a:pt x="117" y="254"/>
                    <a:pt x="117" y="254"/>
                  </a:cubicBezTo>
                  <a:cubicBezTo>
                    <a:pt x="117" y="254"/>
                    <a:pt x="117" y="254"/>
                    <a:pt x="117" y="254"/>
                  </a:cubicBezTo>
                  <a:cubicBezTo>
                    <a:pt x="118" y="254"/>
                    <a:pt x="118" y="254"/>
                    <a:pt x="118" y="254"/>
                  </a:cubicBezTo>
                  <a:cubicBezTo>
                    <a:pt x="117" y="254"/>
                    <a:pt x="118" y="254"/>
                    <a:pt x="118" y="255"/>
                  </a:cubicBezTo>
                  <a:cubicBezTo>
                    <a:pt x="119" y="255"/>
                    <a:pt x="119" y="255"/>
                    <a:pt x="119" y="255"/>
                  </a:cubicBezTo>
                  <a:cubicBezTo>
                    <a:pt x="119" y="255"/>
                    <a:pt x="119" y="255"/>
                    <a:pt x="119" y="255"/>
                  </a:cubicBezTo>
                  <a:cubicBezTo>
                    <a:pt x="119" y="255"/>
                    <a:pt x="119" y="255"/>
                    <a:pt x="119" y="255"/>
                  </a:cubicBezTo>
                  <a:cubicBezTo>
                    <a:pt x="119" y="255"/>
                    <a:pt x="120" y="256"/>
                    <a:pt x="120" y="256"/>
                  </a:cubicBezTo>
                  <a:cubicBezTo>
                    <a:pt x="121" y="257"/>
                    <a:pt x="121" y="257"/>
                    <a:pt x="121" y="257"/>
                  </a:cubicBezTo>
                  <a:cubicBezTo>
                    <a:pt x="121" y="256"/>
                    <a:pt x="121" y="256"/>
                    <a:pt x="121" y="256"/>
                  </a:cubicBezTo>
                  <a:cubicBezTo>
                    <a:pt x="121" y="256"/>
                    <a:pt x="121" y="256"/>
                    <a:pt x="121" y="256"/>
                  </a:cubicBezTo>
                  <a:cubicBezTo>
                    <a:pt x="121" y="256"/>
                    <a:pt x="121" y="256"/>
                    <a:pt x="121" y="256"/>
                  </a:cubicBezTo>
                  <a:cubicBezTo>
                    <a:pt x="121" y="256"/>
                    <a:pt x="121" y="256"/>
                    <a:pt x="121" y="256"/>
                  </a:cubicBezTo>
                  <a:cubicBezTo>
                    <a:pt x="121" y="256"/>
                    <a:pt x="121" y="256"/>
                    <a:pt x="121" y="256"/>
                  </a:cubicBezTo>
                  <a:cubicBezTo>
                    <a:pt x="120" y="255"/>
                    <a:pt x="120" y="255"/>
                    <a:pt x="120" y="255"/>
                  </a:cubicBezTo>
                  <a:cubicBezTo>
                    <a:pt x="121" y="255"/>
                    <a:pt x="121" y="255"/>
                    <a:pt x="121" y="255"/>
                  </a:cubicBezTo>
                  <a:cubicBezTo>
                    <a:pt x="120" y="255"/>
                    <a:pt x="120" y="255"/>
                    <a:pt x="120" y="255"/>
                  </a:cubicBezTo>
                  <a:cubicBezTo>
                    <a:pt x="120" y="255"/>
                    <a:pt x="120" y="255"/>
                    <a:pt x="120" y="255"/>
                  </a:cubicBezTo>
                  <a:cubicBezTo>
                    <a:pt x="120" y="254"/>
                    <a:pt x="120" y="254"/>
                    <a:pt x="120" y="254"/>
                  </a:cubicBezTo>
                  <a:cubicBezTo>
                    <a:pt x="120" y="255"/>
                    <a:pt x="120" y="255"/>
                    <a:pt x="120" y="255"/>
                  </a:cubicBezTo>
                  <a:cubicBezTo>
                    <a:pt x="120" y="254"/>
                    <a:pt x="119" y="254"/>
                    <a:pt x="119" y="253"/>
                  </a:cubicBezTo>
                  <a:cubicBezTo>
                    <a:pt x="119" y="253"/>
                    <a:pt x="119" y="253"/>
                    <a:pt x="119" y="253"/>
                  </a:cubicBezTo>
                  <a:cubicBezTo>
                    <a:pt x="119" y="253"/>
                    <a:pt x="120" y="252"/>
                    <a:pt x="120" y="252"/>
                  </a:cubicBezTo>
                  <a:cubicBezTo>
                    <a:pt x="119" y="252"/>
                    <a:pt x="119" y="252"/>
                    <a:pt x="119" y="252"/>
                  </a:cubicBezTo>
                  <a:cubicBezTo>
                    <a:pt x="120" y="251"/>
                    <a:pt x="120" y="251"/>
                    <a:pt x="120" y="251"/>
                  </a:cubicBezTo>
                  <a:cubicBezTo>
                    <a:pt x="120" y="251"/>
                    <a:pt x="120" y="251"/>
                    <a:pt x="120" y="251"/>
                  </a:cubicBezTo>
                  <a:cubicBezTo>
                    <a:pt x="119" y="251"/>
                    <a:pt x="119" y="251"/>
                    <a:pt x="119" y="251"/>
                  </a:cubicBezTo>
                  <a:cubicBezTo>
                    <a:pt x="119" y="252"/>
                    <a:pt x="119" y="252"/>
                    <a:pt x="119" y="252"/>
                  </a:cubicBezTo>
                  <a:cubicBezTo>
                    <a:pt x="119" y="252"/>
                    <a:pt x="119" y="252"/>
                    <a:pt x="119" y="252"/>
                  </a:cubicBezTo>
                  <a:cubicBezTo>
                    <a:pt x="119" y="252"/>
                    <a:pt x="119" y="252"/>
                    <a:pt x="118" y="253"/>
                  </a:cubicBezTo>
                  <a:cubicBezTo>
                    <a:pt x="119" y="254"/>
                    <a:pt x="119" y="254"/>
                    <a:pt x="119" y="254"/>
                  </a:cubicBezTo>
                  <a:cubicBezTo>
                    <a:pt x="119" y="254"/>
                    <a:pt x="119" y="254"/>
                    <a:pt x="119" y="254"/>
                  </a:cubicBezTo>
                  <a:cubicBezTo>
                    <a:pt x="119" y="253"/>
                    <a:pt x="119" y="253"/>
                    <a:pt x="119" y="253"/>
                  </a:cubicBezTo>
                  <a:cubicBezTo>
                    <a:pt x="118" y="254"/>
                    <a:pt x="117" y="253"/>
                    <a:pt x="116" y="252"/>
                  </a:cubicBezTo>
                  <a:cubicBezTo>
                    <a:pt x="116" y="252"/>
                    <a:pt x="116" y="252"/>
                    <a:pt x="116" y="252"/>
                  </a:cubicBezTo>
                  <a:cubicBezTo>
                    <a:pt x="116" y="252"/>
                    <a:pt x="116" y="252"/>
                    <a:pt x="116" y="252"/>
                  </a:cubicBezTo>
                  <a:cubicBezTo>
                    <a:pt x="116" y="252"/>
                    <a:pt x="116" y="252"/>
                    <a:pt x="116" y="252"/>
                  </a:cubicBezTo>
                  <a:cubicBezTo>
                    <a:pt x="115" y="252"/>
                    <a:pt x="115" y="252"/>
                    <a:pt x="115" y="252"/>
                  </a:cubicBezTo>
                  <a:cubicBezTo>
                    <a:pt x="115" y="252"/>
                    <a:pt x="115" y="252"/>
                    <a:pt x="115" y="252"/>
                  </a:cubicBezTo>
                  <a:cubicBezTo>
                    <a:pt x="114" y="253"/>
                    <a:pt x="114" y="253"/>
                    <a:pt x="114" y="253"/>
                  </a:cubicBezTo>
                  <a:cubicBezTo>
                    <a:pt x="114" y="253"/>
                    <a:pt x="114" y="253"/>
                    <a:pt x="114" y="253"/>
                  </a:cubicBezTo>
                  <a:cubicBezTo>
                    <a:pt x="114" y="253"/>
                    <a:pt x="114" y="253"/>
                    <a:pt x="114" y="253"/>
                  </a:cubicBezTo>
                  <a:cubicBezTo>
                    <a:pt x="114" y="253"/>
                    <a:pt x="114" y="253"/>
                    <a:pt x="114" y="253"/>
                  </a:cubicBezTo>
                  <a:cubicBezTo>
                    <a:pt x="114" y="253"/>
                    <a:pt x="113" y="253"/>
                    <a:pt x="113" y="253"/>
                  </a:cubicBezTo>
                  <a:cubicBezTo>
                    <a:pt x="113" y="254"/>
                    <a:pt x="113" y="254"/>
                    <a:pt x="113" y="254"/>
                  </a:cubicBezTo>
                  <a:cubicBezTo>
                    <a:pt x="112" y="254"/>
                    <a:pt x="112" y="254"/>
                    <a:pt x="111" y="254"/>
                  </a:cubicBezTo>
                  <a:cubicBezTo>
                    <a:pt x="110" y="254"/>
                    <a:pt x="110" y="254"/>
                    <a:pt x="110" y="254"/>
                  </a:cubicBezTo>
                  <a:cubicBezTo>
                    <a:pt x="110" y="253"/>
                    <a:pt x="110" y="253"/>
                    <a:pt x="110" y="253"/>
                  </a:cubicBezTo>
                  <a:cubicBezTo>
                    <a:pt x="110" y="253"/>
                    <a:pt x="110" y="253"/>
                    <a:pt x="110" y="253"/>
                  </a:cubicBezTo>
                  <a:cubicBezTo>
                    <a:pt x="110" y="253"/>
                    <a:pt x="110" y="253"/>
                    <a:pt x="110" y="253"/>
                  </a:cubicBezTo>
                  <a:cubicBezTo>
                    <a:pt x="109" y="253"/>
                    <a:pt x="109" y="253"/>
                    <a:pt x="109" y="253"/>
                  </a:cubicBezTo>
                  <a:cubicBezTo>
                    <a:pt x="109" y="253"/>
                    <a:pt x="109" y="253"/>
                    <a:pt x="109" y="253"/>
                  </a:cubicBezTo>
                  <a:cubicBezTo>
                    <a:pt x="109" y="252"/>
                    <a:pt x="109" y="252"/>
                    <a:pt x="109" y="252"/>
                  </a:cubicBezTo>
                  <a:cubicBezTo>
                    <a:pt x="109" y="252"/>
                    <a:pt x="109" y="252"/>
                    <a:pt x="109" y="252"/>
                  </a:cubicBezTo>
                  <a:cubicBezTo>
                    <a:pt x="109" y="252"/>
                    <a:pt x="109" y="252"/>
                    <a:pt x="109" y="252"/>
                  </a:cubicBezTo>
                  <a:cubicBezTo>
                    <a:pt x="109" y="251"/>
                    <a:pt x="109" y="251"/>
                    <a:pt x="109" y="251"/>
                  </a:cubicBezTo>
                  <a:cubicBezTo>
                    <a:pt x="109" y="251"/>
                    <a:pt x="109" y="251"/>
                    <a:pt x="109" y="251"/>
                  </a:cubicBezTo>
                  <a:cubicBezTo>
                    <a:pt x="110" y="251"/>
                    <a:pt x="110" y="251"/>
                    <a:pt x="110" y="251"/>
                  </a:cubicBezTo>
                  <a:cubicBezTo>
                    <a:pt x="109" y="251"/>
                    <a:pt x="109" y="251"/>
                    <a:pt x="109" y="251"/>
                  </a:cubicBezTo>
                  <a:cubicBezTo>
                    <a:pt x="110" y="250"/>
                    <a:pt x="110" y="250"/>
                    <a:pt x="110" y="250"/>
                  </a:cubicBezTo>
                  <a:cubicBezTo>
                    <a:pt x="111" y="250"/>
                    <a:pt x="111" y="250"/>
                    <a:pt x="112" y="249"/>
                  </a:cubicBezTo>
                  <a:cubicBezTo>
                    <a:pt x="112" y="249"/>
                    <a:pt x="112" y="248"/>
                    <a:pt x="112" y="248"/>
                  </a:cubicBezTo>
                  <a:cubicBezTo>
                    <a:pt x="112" y="248"/>
                    <a:pt x="112" y="248"/>
                    <a:pt x="112" y="248"/>
                  </a:cubicBezTo>
                  <a:cubicBezTo>
                    <a:pt x="112" y="248"/>
                    <a:pt x="112" y="248"/>
                    <a:pt x="112" y="248"/>
                  </a:cubicBezTo>
                  <a:cubicBezTo>
                    <a:pt x="111" y="248"/>
                    <a:pt x="111" y="248"/>
                    <a:pt x="111" y="248"/>
                  </a:cubicBezTo>
                  <a:cubicBezTo>
                    <a:pt x="111" y="248"/>
                    <a:pt x="111" y="248"/>
                    <a:pt x="111" y="248"/>
                  </a:cubicBezTo>
                  <a:cubicBezTo>
                    <a:pt x="111" y="248"/>
                    <a:pt x="111" y="248"/>
                    <a:pt x="111" y="248"/>
                  </a:cubicBezTo>
                  <a:cubicBezTo>
                    <a:pt x="111" y="248"/>
                    <a:pt x="111" y="248"/>
                    <a:pt x="111" y="248"/>
                  </a:cubicBezTo>
                  <a:cubicBezTo>
                    <a:pt x="111" y="247"/>
                    <a:pt x="111" y="247"/>
                    <a:pt x="110" y="247"/>
                  </a:cubicBezTo>
                  <a:cubicBezTo>
                    <a:pt x="110" y="247"/>
                    <a:pt x="110" y="247"/>
                    <a:pt x="110" y="247"/>
                  </a:cubicBezTo>
                  <a:cubicBezTo>
                    <a:pt x="110" y="246"/>
                    <a:pt x="110" y="246"/>
                    <a:pt x="110" y="246"/>
                  </a:cubicBezTo>
                  <a:cubicBezTo>
                    <a:pt x="110" y="246"/>
                    <a:pt x="110" y="246"/>
                    <a:pt x="110" y="246"/>
                  </a:cubicBezTo>
                  <a:cubicBezTo>
                    <a:pt x="110" y="246"/>
                    <a:pt x="110" y="246"/>
                    <a:pt x="110" y="246"/>
                  </a:cubicBezTo>
                  <a:cubicBezTo>
                    <a:pt x="110" y="246"/>
                    <a:pt x="110" y="246"/>
                    <a:pt x="110" y="246"/>
                  </a:cubicBezTo>
                  <a:cubicBezTo>
                    <a:pt x="110" y="246"/>
                    <a:pt x="110" y="246"/>
                    <a:pt x="110" y="246"/>
                  </a:cubicBezTo>
                  <a:cubicBezTo>
                    <a:pt x="110" y="246"/>
                    <a:pt x="110" y="246"/>
                    <a:pt x="110" y="246"/>
                  </a:cubicBezTo>
                  <a:cubicBezTo>
                    <a:pt x="110" y="246"/>
                    <a:pt x="110" y="246"/>
                    <a:pt x="110" y="246"/>
                  </a:cubicBezTo>
                  <a:cubicBezTo>
                    <a:pt x="110" y="247"/>
                    <a:pt x="110" y="247"/>
                    <a:pt x="110" y="247"/>
                  </a:cubicBezTo>
                  <a:cubicBezTo>
                    <a:pt x="110" y="247"/>
                    <a:pt x="110" y="247"/>
                    <a:pt x="110" y="247"/>
                  </a:cubicBezTo>
                  <a:cubicBezTo>
                    <a:pt x="110" y="247"/>
                    <a:pt x="110" y="247"/>
                    <a:pt x="110" y="247"/>
                  </a:cubicBezTo>
                  <a:cubicBezTo>
                    <a:pt x="110" y="247"/>
                    <a:pt x="110" y="247"/>
                    <a:pt x="110" y="247"/>
                  </a:cubicBezTo>
                  <a:cubicBezTo>
                    <a:pt x="110" y="247"/>
                    <a:pt x="110" y="247"/>
                    <a:pt x="110" y="247"/>
                  </a:cubicBezTo>
                  <a:cubicBezTo>
                    <a:pt x="110" y="247"/>
                    <a:pt x="110" y="247"/>
                    <a:pt x="110" y="247"/>
                  </a:cubicBezTo>
                  <a:cubicBezTo>
                    <a:pt x="111" y="248"/>
                    <a:pt x="111" y="248"/>
                    <a:pt x="111" y="248"/>
                  </a:cubicBezTo>
                  <a:cubicBezTo>
                    <a:pt x="110" y="248"/>
                    <a:pt x="110" y="248"/>
                    <a:pt x="110" y="248"/>
                  </a:cubicBezTo>
                  <a:cubicBezTo>
                    <a:pt x="111" y="249"/>
                    <a:pt x="111" y="249"/>
                    <a:pt x="111" y="249"/>
                  </a:cubicBezTo>
                  <a:cubicBezTo>
                    <a:pt x="110" y="249"/>
                    <a:pt x="110" y="249"/>
                    <a:pt x="110" y="249"/>
                  </a:cubicBezTo>
                  <a:cubicBezTo>
                    <a:pt x="109" y="249"/>
                    <a:pt x="109" y="249"/>
                    <a:pt x="109" y="249"/>
                  </a:cubicBezTo>
                  <a:cubicBezTo>
                    <a:pt x="109" y="249"/>
                    <a:pt x="109" y="249"/>
                    <a:pt x="109" y="249"/>
                  </a:cubicBezTo>
                  <a:cubicBezTo>
                    <a:pt x="109" y="250"/>
                    <a:pt x="109" y="250"/>
                    <a:pt x="108" y="250"/>
                  </a:cubicBezTo>
                  <a:cubicBezTo>
                    <a:pt x="109" y="250"/>
                    <a:pt x="109" y="250"/>
                    <a:pt x="109" y="250"/>
                  </a:cubicBezTo>
                  <a:cubicBezTo>
                    <a:pt x="109" y="251"/>
                    <a:pt x="109" y="251"/>
                    <a:pt x="109" y="251"/>
                  </a:cubicBezTo>
                  <a:cubicBezTo>
                    <a:pt x="108" y="251"/>
                    <a:pt x="108" y="251"/>
                    <a:pt x="108" y="251"/>
                  </a:cubicBezTo>
                  <a:cubicBezTo>
                    <a:pt x="108" y="251"/>
                    <a:pt x="108" y="251"/>
                    <a:pt x="108" y="251"/>
                  </a:cubicBezTo>
                  <a:cubicBezTo>
                    <a:pt x="108" y="252"/>
                    <a:pt x="108" y="252"/>
                    <a:pt x="108" y="252"/>
                  </a:cubicBezTo>
                  <a:cubicBezTo>
                    <a:pt x="108" y="252"/>
                    <a:pt x="108" y="252"/>
                    <a:pt x="108" y="252"/>
                  </a:cubicBezTo>
                  <a:cubicBezTo>
                    <a:pt x="108" y="253"/>
                    <a:pt x="108" y="253"/>
                    <a:pt x="109" y="253"/>
                  </a:cubicBezTo>
                  <a:cubicBezTo>
                    <a:pt x="109" y="253"/>
                    <a:pt x="109" y="253"/>
                    <a:pt x="109" y="253"/>
                  </a:cubicBezTo>
                  <a:cubicBezTo>
                    <a:pt x="109" y="253"/>
                    <a:pt x="109" y="253"/>
                    <a:pt x="109" y="253"/>
                  </a:cubicBezTo>
                  <a:cubicBezTo>
                    <a:pt x="109" y="254"/>
                    <a:pt x="109" y="254"/>
                    <a:pt x="109" y="254"/>
                  </a:cubicBezTo>
                  <a:cubicBezTo>
                    <a:pt x="109" y="254"/>
                    <a:pt x="110" y="254"/>
                    <a:pt x="110" y="255"/>
                  </a:cubicBezTo>
                  <a:cubicBezTo>
                    <a:pt x="110" y="255"/>
                    <a:pt x="110" y="255"/>
                    <a:pt x="110" y="255"/>
                  </a:cubicBezTo>
                  <a:cubicBezTo>
                    <a:pt x="111" y="255"/>
                    <a:pt x="111" y="255"/>
                    <a:pt x="111" y="255"/>
                  </a:cubicBezTo>
                  <a:cubicBezTo>
                    <a:pt x="111" y="255"/>
                    <a:pt x="111" y="255"/>
                    <a:pt x="111" y="255"/>
                  </a:cubicBezTo>
                  <a:cubicBezTo>
                    <a:pt x="111" y="256"/>
                    <a:pt x="111" y="256"/>
                    <a:pt x="111" y="256"/>
                  </a:cubicBezTo>
                  <a:cubicBezTo>
                    <a:pt x="111" y="256"/>
                    <a:pt x="111" y="256"/>
                    <a:pt x="111" y="256"/>
                  </a:cubicBezTo>
                  <a:cubicBezTo>
                    <a:pt x="111" y="256"/>
                    <a:pt x="111" y="256"/>
                    <a:pt x="111" y="256"/>
                  </a:cubicBezTo>
                  <a:cubicBezTo>
                    <a:pt x="111" y="256"/>
                    <a:pt x="111" y="256"/>
                    <a:pt x="111" y="256"/>
                  </a:cubicBezTo>
                  <a:cubicBezTo>
                    <a:pt x="111" y="257"/>
                    <a:pt x="111" y="257"/>
                    <a:pt x="111" y="257"/>
                  </a:cubicBezTo>
                  <a:cubicBezTo>
                    <a:pt x="110" y="257"/>
                    <a:pt x="110" y="257"/>
                    <a:pt x="110" y="257"/>
                  </a:cubicBezTo>
                  <a:cubicBezTo>
                    <a:pt x="110" y="257"/>
                    <a:pt x="110" y="257"/>
                    <a:pt x="110" y="257"/>
                  </a:cubicBezTo>
                  <a:cubicBezTo>
                    <a:pt x="110" y="257"/>
                    <a:pt x="110" y="257"/>
                    <a:pt x="110" y="257"/>
                  </a:cubicBezTo>
                  <a:cubicBezTo>
                    <a:pt x="110" y="257"/>
                    <a:pt x="110" y="257"/>
                    <a:pt x="110" y="257"/>
                  </a:cubicBezTo>
                  <a:cubicBezTo>
                    <a:pt x="110" y="257"/>
                    <a:pt x="110" y="257"/>
                    <a:pt x="110" y="257"/>
                  </a:cubicBezTo>
                  <a:cubicBezTo>
                    <a:pt x="109" y="257"/>
                    <a:pt x="109" y="257"/>
                    <a:pt x="109" y="257"/>
                  </a:cubicBezTo>
                  <a:cubicBezTo>
                    <a:pt x="109" y="258"/>
                    <a:pt x="109" y="258"/>
                    <a:pt x="109" y="258"/>
                  </a:cubicBezTo>
                  <a:cubicBezTo>
                    <a:pt x="108" y="258"/>
                    <a:pt x="108" y="258"/>
                    <a:pt x="108" y="258"/>
                  </a:cubicBezTo>
                  <a:cubicBezTo>
                    <a:pt x="109" y="258"/>
                    <a:pt x="109" y="258"/>
                    <a:pt x="109" y="258"/>
                  </a:cubicBezTo>
                  <a:cubicBezTo>
                    <a:pt x="108" y="258"/>
                    <a:pt x="108" y="258"/>
                    <a:pt x="108" y="258"/>
                  </a:cubicBezTo>
                  <a:cubicBezTo>
                    <a:pt x="108" y="258"/>
                    <a:pt x="108" y="258"/>
                    <a:pt x="108" y="258"/>
                  </a:cubicBezTo>
                  <a:cubicBezTo>
                    <a:pt x="108" y="259"/>
                    <a:pt x="108" y="259"/>
                    <a:pt x="108" y="259"/>
                  </a:cubicBezTo>
                  <a:cubicBezTo>
                    <a:pt x="108" y="259"/>
                    <a:pt x="108" y="259"/>
                    <a:pt x="108" y="259"/>
                  </a:cubicBezTo>
                  <a:cubicBezTo>
                    <a:pt x="108" y="260"/>
                    <a:pt x="108" y="260"/>
                    <a:pt x="108" y="260"/>
                  </a:cubicBezTo>
                  <a:cubicBezTo>
                    <a:pt x="107" y="260"/>
                    <a:pt x="107" y="260"/>
                    <a:pt x="107" y="260"/>
                  </a:cubicBezTo>
                  <a:cubicBezTo>
                    <a:pt x="107" y="260"/>
                    <a:pt x="107" y="260"/>
                    <a:pt x="107" y="260"/>
                  </a:cubicBezTo>
                  <a:cubicBezTo>
                    <a:pt x="106" y="260"/>
                    <a:pt x="106" y="260"/>
                    <a:pt x="106" y="260"/>
                  </a:cubicBezTo>
                  <a:cubicBezTo>
                    <a:pt x="106" y="260"/>
                    <a:pt x="106" y="260"/>
                    <a:pt x="106" y="260"/>
                  </a:cubicBezTo>
                  <a:cubicBezTo>
                    <a:pt x="106" y="260"/>
                    <a:pt x="106" y="260"/>
                    <a:pt x="106" y="260"/>
                  </a:cubicBezTo>
                  <a:cubicBezTo>
                    <a:pt x="106" y="260"/>
                    <a:pt x="106" y="260"/>
                    <a:pt x="106" y="260"/>
                  </a:cubicBezTo>
                  <a:cubicBezTo>
                    <a:pt x="106" y="260"/>
                    <a:pt x="106" y="260"/>
                    <a:pt x="106" y="260"/>
                  </a:cubicBezTo>
                  <a:cubicBezTo>
                    <a:pt x="106" y="260"/>
                    <a:pt x="106" y="260"/>
                    <a:pt x="106" y="260"/>
                  </a:cubicBezTo>
                  <a:cubicBezTo>
                    <a:pt x="105" y="260"/>
                    <a:pt x="105" y="260"/>
                    <a:pt x="105" y="260"/>
                  </a:cubicBezTo>
                  <a:cubicBezTo>
                    <a:pt x="105" y="260"/>
                    <a:pt x="105" y="260"/>
                    <a:pt x="105" y="260"/>
                  </a:cubicBezTo>
                  <a:cubicBezTo>
                    <a:pt x="104" y="260"/>
                    <a:pt x="104" y="261"/>
                    <a:pt x="103" y="262"/>
                  </a:cubicBezTo>
                  <a:cubicBezTo>
                    <a:pt x="103" y="262"/>
                    <a:pt x="103" y="262"/>
                    <a:pt x="103" y="262"/>
                  </a:cubicBezTo>
                  <a:cubicBezTo>
                    <a:pt x="103" y="262"/>
                    <a:pt x="103" y="262"/>
                    <a:pt x="103" y="262"/>
                  </a:cubicBezTo>
                  <a:cubicBezTo>
                    <a:pt x="103" y="262"/>
                    <a:pt x="103" y="262"/>
                    <a:pt x="103" y="262"/>
                  </a:cubicBezTo>
                  <a:cubicBezTo>
                    <a:pt x="103" y="261"/>
                    <a:pt x="103" y="261"/>
                    <a:pt x="103" y="261"/>
                  </a:cubicBezTo>
                  <a:cubicBezTo>
                    <a:pt x="103" y="261"/>
                    <a:pt x="103" y="261"/>
                    <a:pt x="103" y="261"/>
                  </a:cubicBezTo>
                  <a:cubicBezTo>
                    <a:pt x="103" y="260"/>
                    <a:pt x="103" y="260"/>
                    <a:pt x="103" y="260"/>
                  </a:cubicBezTo>
                  <a:cubicBezTo>
                    <a:pt x="103" y="261"/>
                    <a:pt x="103" y="261"/>
                    <a:pt x="103" y="261"/>
                  </a:cubicBezTo>
                  <a:cubicBezTo>
                    <a:pt x="104" y="260"/>
                    <a:pt x="104" y="260"/>
                    <a:pt x="104" y="260"/>
                  </a:cubicBezTo>
                  <a:cubicBezTo>
                    <a:pt x="104" y="260"/>
                    <a:pt x="104" y="260"/>
                    <a:pt x="104" y="260"/>
                  </a:cubicBezTo>
                  <a:cubicBezTo>
                    <a:pt x="104" y="260"/>
                    <a:pt x="104" y="260"/>
                    <a:pt x="104" y="260"/>
                  </a:cubicBezTo>
                  <a:cubicBezTo>
                    <a:pt x="104" y="260"/>
                    <a:pt x="104" y="260"/>
                    <a:pt x="104" y="260"/>
                  </a:cubicBezTo>
                  <a:cubicBezTo>
                    <a:pt x="104" y="259"/>
                    <a:pt x="104" y="259"/>
                    <a:pt x="104" y="259"/>
                  </a:cubicBezTo>
                  <a:cubicBezTo>
                    <a:pt x="104" y="260"/>
                    <a:pt x="104" y="260"/>
                    <a:pt x="104" y="260"/>
                  </a:cubicBezTo>
                  <a:cubicBezTo>
                    <a:pt x="105" y="259"/>
                    <a:pt x="105" y="259"/>
                    <a:pt x="105" y="259"/>
                  </a:cubicBezTo>
                  <a:cubicBezTo>
                    <a:pt x="105" y="259"/>
                    <a:pt x="105" y="259"/>
                    <a:pt x="105" y="259"/>
                  </a:cubicBezTo>
                  <a:cubicBezTo>
                    <a:pt x="105" y="259"/>
                    <a:pt x="105" y="259"/>
                    <a:pt x="105" y="259"/>
                  </a:cubicBezTo>
                  <a:cubicBezTo>
                    <a:pt x="105" y="259"/>
                    <a:pt x="105" y="259"/>
                    <a:pt x="105" y="259"/>
                  </a:cubicBezTo>
                  <a:cubicBezTo>
                    <a:pt x="105" y="259"/>
                    <a:pt x="105" y="259"/>
                    <a:pt x="105" y="259"/>
                  </a:cubicBezTo>
                  <a:cubicBezTo>
                    <a:pt x="105" y="258"/>
                    <a:pt x="105" y="258"/>
                    <a:pt x="105" y="258"/>
                  </a:cubicBezTo>
                  <a:cubicBezTo>
                    <a:pt x="106" y="258"/>
                    <a:pt x="106" y="258"/>
                    <a:pt x="106" y="258"/>
                  </a:cubicBezTo>
                  <a:cubicBezTo>
                    <a:pt x="106" y="258"/>
                    <a:pt x="106" y="258"/>
                    <a:pt x="106" y="258"/>
                  </a:cubicBezTo>
                  <a:cubicBezTo>
                    <a:pt x="106" y="258"/>
                    <a:pt x="106" y="258"/>
                    <a:pt x="106" y="258"/>
                  </a:cubicBezTo>
                  <a:cubicBezTo>
                    <a:pt x="106" y="257"/>
                    <a:pt x="106" y="257"/>
                    <a:pt x="106" y="257"/>
                  </a:cubicBezTo>
                  <a:cubicBezTo>
                    <a:pt x="106" y="257"/>
                    <a:pt x="106" y="257"/>
                    <a:pt x="106" y="256"/>
                  </a:cubicBezTo>
                  <a:cubicBezTo>
                    <a:pt x="105" y="256"/>
                    <a:pt x="105" y="256"/>
                    <a:pt x="105" y="256"/>
                  </a:cubicBezTo>
                  <a:cubicBezTo>
                    <a:pt x="105" y="256"/>
                    <a:pt x="105" y="256"/>
                    <a:pt x="105" y="256"/>
                  </a:cubicBezTo>
                  <a:cubicBezTo>
                    <a:pt x="105" y="256"/>
                    <a:pt x="105" y="256"/>
                    <a:pt x="105" y="256"/>
                  </a:cubicBezTo>
                  <a:cubicBezTo>
                    <a:pt x="105" y="256"/>
                    <a:pt x="105" y="256"/>
                    <a:pt x="105" y="256"/>
                  </a:cubicBezTo>
                  <a:cubicBezTo>
                    <a:pt x="105" y="255"/>
                    <a:pt x="105" y="255"/>
                    <a:pt x="105" y="255"/>
                  </a:cubicBezTo>
                  <a:cubicBezTo>
                    <a:pt x="105" y="255"/>
                    <a:pt x="105" y="255"/>
                    <a:pt x="105" y="255"/>
                  </a:cubicBezTo>
                  <a:cubicBezTo>
                    <a:pt x="105" y="255"/>
                    <a:pt x="105" y="255"/>
                    <a:pt x="105" y="255"/>
                  </a:cubicBezTo>
                  <a:cubicBezTo>
                    <a:pt x="105" y="255"/>
                    <a:pt x="105" y="255"/>
                    <a:pt x="105" y="255"/>
                  </a:cubicBezTo>
                  <a:cubicBezTo>
                    <a:pt x="104" y="254"/>
                    <a:pt x="104" y="254"/>
                    <a:pt x="104" y="254"/>
                  </a:cubicBezTo>
                  <a:cubicBezTo>
                    <a:pt x="104" y="254"/>
                    <a:pt x="104" y="254"/>
                    <a:pt x="104" y="254"/>
                  </a:cubicBezTo>
                  <a:cubicBezTo>
                    <a:pt x="104" y="254"/>
                    <a:pt x="104" y="254"/>
                    <a:pt x="104" y="254"/>
                  </a:cubicBezTo>
                  <a:cubicBezTo>
                    <a:pt x="104" y="254"/>
                    <a:pt x="104" y="254"/>
                    <a:pt x="104" y="254"/>
                  </a:cubicBezTo>
                  <a:cubicBezTo>
                    <a:pt x="104" y="253"/>
                    <a:pt x="104" y="253"/>
                    <a:pt x="104" y="253"/>
                  </a:cubicBezTo>
                  <a:cubicBezTo>
                    <a:pt x="104" y="253"/>
                    <a:pt x="104" y="253"/>
                    <a:pt x="104" y="253"/>
                  </a:cubicBezTo>
                  <a:cubicBezTo>
                    <a:pt x="104" y="254"/>
                    <a:pt x="104" y="254"/>
                    <a:pt x="104" y="254"/>
                  </a:cubicBezTo>
                  <a:cubicBezTo>
                    <a:pt x="104" y="254"/>
                    <a:pt x="104" y="254"/>
                    <a:pt x="104" y="254"/>
                  </a:cubicBezTo>
                  <a:cubicBezTo>
                    <a:pt x="104" y="254"/>
                    <a:pt x="104" y="254"/>
                    <a:pt x="104" y="254"/>
                  </a:cubicBezTo>
                  <a:cubicBezTo>
                    <a:pt x="104" y="254"/>
                    <a:pt x="104" y="254"/>
                    <a:pt x="104" y="254"/>
                  </a:cubicBezTo>
                  <a:cubicBezTo>
                    <a:pt x="104" y="255"/>
                    <a:pt x="104" y="255"/>
                    <a:pt x="104" y="255"/>
                  </a:cubicBezTo>
                  <a:cubicBezTo>
                    <a:pt x="104" y="255"/>
                    <a:pt x="104" y="255"/>
                    <a:pt x="104" y="255"/>
                  </a:cubicBezTo>
                  <a:cubicBezTo>
                    <a:pt x="104" y="255"/>
                    <a:pt x="104" y="255"/>
                    <a:pt x="104" y="255"/>
                  </a:cubicBezTo>
                  <a:cubicBezTo>
                    <a:pt x="104" y="255"/>
                    <a:pt x="104" y="255"/>
                    <a:pt x="104" y="255"/>
                  </a:cubicBezTo>
                  <a:cubicBezTo>
                    <a:pt x="104" y="256"/>
                    <a:pt x="104" y="256"/>
                    <a:pt x="104" y="256"/>
                  </a:cubicBezTo>
                  <a:cubicBezTo>
                    <a:pt x="104" y="256"/>
                    <a:pt x="104" y="256"/>
                    <a:pt x="104" y="256"/>
                  </a:cubicBezTo>
                  <a:cubicBezTo>
                    <a:pt x="104" y="257"/>
                    <a:pt x="104" y="257"/>
                    <a:pt x="104" y="257"/>
                  </a:cubicBezTo>
                  <a:cubicBezTo>
                    <a:pt x="103" y="257"/>
                    <a:pt x="103" y="257"/>
                    <a:pt x="103" y="257"/>
                  </a:cubicBezTo>
                  <a:cubicBezTo>
                    <a:pt x="103" y="257"/>
                    <a:pt x="103" y="257"/>
                    <a:pt x="103" y="257"/>
                  </a:cubicBezTo>
                  <a:cubicBezTo>
                    <a:pt x="102" y="257"/>
                    <a:pt x="102" y="257"/>
                    <a:pt x="102" y="257"/>
                  </a:cubicBezTo>
                  <a:cubicBezTo>
                    <a:pt x="102" y="256"/>
                    <a:pt x="102" y="256"/>
                    <a:pt x="102" y="256"/>
                  </a:cubicBezTo>
                  <a:cubicBezTo>
                    <a:pt x="102" y="255"/>
                    <a:pt x="102" y="255"/>
                    <a:pt x="102" y="255"/>
                  </a:cubicBezTo>
                  <a:cubicBezTo>
                    <a:pt x="102" y="255"/>
                    <a:pt x="102" y="255"/>
                    <a:pt x="102" y="255"/>
                  </a:cubicBezTo>
                  <a:cubicBezTo>
                    <a:pt x="102" y="255"/>
                    <a:pt x="101" y="255"/>
                    <a:pt x="101" y="255"/>
                  </a:cubicBezTo>
                  <a:cubicBezTo>
                    <a:pt x="101" y="256"/>
                    <a:pt x="101" y="256"/>
                    <a:pt x="101" y="256"/>
                  </a:cubicBezTo>
                  <a:cubicBezTo>
                    <a:pt x="101" y="256"/>
                    <a:pt x="101" y="256"/>
                    <a:pt x="101" y="256"/>
                  </a:cubicBezTo>
                  <a:cubicBezTo>
                    <a:pt x="101" y="256"/>
                    <a:pt x="101" y="256"/>
                    <a:pt x="101" y="256"/>
                  </a:cubicBezTo>
                  <a:cubicBezTo>
                    <a:pt x="101" y="256"/>
                    <a:pt x="101" y="256"/>
                    <a:pt x="101" y="256"/>
                  </a:cubicBezTo>
                  <a:cubicBezTo>
                    <a:pt x="101" y="256"/>
                    <a:pt x="101" y="256"/>
                    <a:pt x="101" y="256"/>
                  </a:cubicBezTo>
                  <a:cubicBezTo>
                    <a:pt x="101" y="256"/>
                    <a:pt x="101" y="256"/>
                    <a:pt x="101" y="256"/>
                  </a:cubicBezTo>
                  <a:cubicBezTo>
                    <a:pt x="101" y="256"/>
                    <a:pt x="101" y="256"/>
                    <a:pt x="101" y="256"/>
                  </a:cubicBezTo>
                  <a:cubicBezTo>
                    <a:pt x="101" y="256"/>
                    <a:pt x="101" y="256"/>
                    <a:pt x="101" y="256"/>
                  </a:cubicBezTo>
                  <a:cubicBezTo>
                    <a:pt x="101" y="256"/>
                    <a:pt x="101" y="256"/>
                    <a:pt x="101" y="256"/>
                  </a:cubicBezTo>
                  <a:cubicBezTo>
                    <a:pt x="101" y="256"/>
                    <a:pt x="101" y="256"/>
                    <a:pt x="101" y="256"/>
                  </a:cubicBezTo>
                  <a:cubicBezTo>
                    <a:pt x="100" y="256"/>
                    <a:pt x="100" y="256"/>
                    <a:pt x="100" y="256"/>
                  </a:cubicBezTo>
                  <a:cubicBezTo>
                    <a:pt x="100" y="256"/>
                    <a:pt x="100" y="256"/>
                    <a:pt x="100" y="256"/>
                  </a:cubicBezTo>
                  <a:cubicBezTo>
                    <a:pt x="100" y="256"/>
                    <a:pt x="100" y="256"/>
                    <a:pt x="100" y="256"/>
                  </a:cubicBezTo>
                  <a:cubicBezTo>
                    <a:pt x="99" y="255"/>
                    <a:pt x="99" y="255"/>
                    <a:pt x="99" y="255"/>
                  </a:cubicBezTo>
                  <a:cubicBezTo>
                    <a:pt x="99" y="255"/>
                    <a:pt x="99" y="255"/>
                    <a:pt x="99" y="255"/>
                  </a:cubicBezTo>
                  <a:cubicBezTo>
                    <a:pt x="99" y="254"/>
                    <a:pt x="99" y="254"/>
                    <a:pt x="99" y="254"/>
                  </a:cubicBezTo>
                  <a:cubicBezTo>
                    <a:pt x="99" y="254"/>
                    <a:pt x="99" y="254"/>
                    <a:pt x="99" y="254"/>
                  </a:cubicBezTo>
                  <a:cubicBezTo>
                    <a:pt x="99" y="254"/>
                    <a:pt x="99" y="254"/>
                    <a:pt x="99" y="254"/>
                  </a:cubicBezTo>
                  <a:cubicBezTo>
                    <a:pt x="99" y="254"/>
                    <a:pt x="99" y="254"/>
                    <a:pt x="99" y="254"/>
                  </a:cubicBezTo>
                  <a:cubicBezTo>
                    <a:pt x="99" y="254"/>
                    <a:pt x="99" y="254"/>
                    <a:pt x="99" y="254"/>
                  </a:cubicBezTo>
                  <a:cubicBezTo>
                    <a:pt x="99" y="253"/>
                    <a:pt x="99" y="253"/>
                    <a:pt x="99" y="253"/>
                  </a:cubicBezTo>
                  <a:cubicBezTo>
                    <a:pt x="99" y="253"/>
                    <a:pt x="99" y="253"/>
                    <a:pt x="99" y="253"/>
                  </a:cubicBezTo>
                  <a:cubicBezTo>
                    <a:pt x="99" y="252"/>
                    <a:pt x="99" y="252"/>
                    <a:pt x="99" y="252"/>
                  </a:cubicBezTo>
                  <a:cubicBezTo>
                    <a:pt x="99" y="252"/>
                    <a:pt x="99" y="252"/>
                    <a:pt x="99" y="252"/>
                  </a:cubicBezTo>
                  <a:cubicBezTo>
                    <a:pt x="99" y="252"/>
                    <a:pt x="99" y="252"/>
                    <a:pt x="99" y="252"/>
                  </a:cubicBezTo>
                  <a:cubicBezTo>
                    <a:pt x="99" y="251"/>
                    <a:pt x="98" y="250"/>
                    <a:pt x="97" y="250"/>
                  </a:cubicBezTo>
                  <a:cubicBezTo>
                    <a:pt x="98" y="249"/>
                    <a:pt x="98" y="249"/>
                    <a:pt x="98" y="249"/>
                  </a:cubicBezTo>
                  <a:cubicBezTo>
                    <a:pt x="98" y="249"/>
                    <a:pt x="98" y="249"/>
                    <a:pt x="99" y="249"/>
                  </a:cubicBezTo>
                  <a:cubicBezTo>
                    <a:pt x="100" y="249"/>
                    <a:pt x="100" y="249"/>
                    <a:pt x="100" y="249"/>
                  </a:cubicBezTo>
                  <a:cubicBezTo>
                    <a:pt x="100" y="248"/>
                    <a:pt x="100" y="248"/>
                    <a:pt x="100" y="248"/>
                  </a:cubicBezTo>
                  <a:cubicBezTo>
                    <a:pt x="100" y="249"/>
                    <a:pt x="100" y="249"/>
                    <a:pt x="100" y="249"/>
                  </a:cubicBezTo>
                  <a:cubicBezTo>
                    <a:pt x="101" y="248"/>
                    <a:pt x="101" y="248"/>
                    <a:pt x="101" y="248"/>
                  </a:cubicBezTo>
                  <a:cubicBezTo>
                    <a:pt x="101" y="249"/>
                    <a:pt x="101" y="249"/>
                    <a:pt x="101" y="249"/>
                  </a:cubicBezTo>
                  <a:cubicBezTo>
                    <a:pt x="102" y="248"/>
                    <a:pt x="102" y="248"/>
                    <a:pt x="102" y="248"/>
                  </a:cubicBezTo>
                  <a:cubicBezTo>
                    <a:pt x="102" y="248"/>
                    <a:pt x="102" y="248"/>
                    <a:pt x="102" y="248"/>
                  </a:cubicBezTo>
                  <a:cubicBezTo>
                    <a:pt x="103" y="248"/>
                    <a:pt x="103" y="248"/>
                    <a:pt x="103" y="248"/>
                  </a:cubicBezTo>
                  <a:cubicBezTo>
                    <a:pt x="102" y="248"/>
                    <a:pt x="102" y="248"/>
                    <a:pt x="102" y="248"/>
                  </a:cubicBezTo>
                  <a:cubicBezTo>
                    <a:pt x="101" y="248"/>
                    <a:pt x="101" y="248"/>
                    <a:pt x="101" y="248"/>
                  </a:cubicBezTo>
                  <a:cubicBezTo>
                    <a:pt x="101" y="248"/>
                    <a:pt x="101" y="248"/>
                    <a:pt x="101" y="248"/>
                  </a:cubicBezTo>
                  <a:cubicBezTo>
                    <a:pt x="101" y="248"/>
                    <a:pt x="101" y="248"/>
                    <a:pt x="101" y="248"/>
                  </a:cubicBezTo>
                  <a:cubicBezTo>
                    <a:pt x="101" y="248"/>
                    <a:pt x="101" y="248"/>
                    <a:pt x="101" y="248"/>
                  </a:cubicBezTo>
                  <a:cubicBezTo>
                    <a:pt x="101" y="247"/>
                    <a:pt x="101" y="247"/>
                    <a:pt x="101" y="247"/>
                  </a:cubicBezTo>
                  <a:cubicBezTo>
                    <a:pt x="102" y="246"/>
                    <a:pt x="102" y="246"/>
                    <a:pt x="102" y="246"/>
                  </a:cubicBezTo>
                  <a:cubicBezTo>
                    <a:pt x="101" y="246"/>
                    <a:pt x="101" y="246"/>
                    <a:pt x="101" y="246"/>
                  </a:cubicBezTo>
                  <a:cubicBezTo>
                    <a:pt x="102" y="246"/>
                    <a:pt x="102" y="246"/>
                    <a:pt x="102" y="246"/>
                  </a:cubicBezTo>
                  <a:cubicBezTo>
                    <a:pt x="101" y="245"/>
                    <a:pt x="101" y="245"/>
                    <a:pt x="101" y="245"/>
                  </a:cubicBezTo>
                  <a:cubicBezTo>
                    <a:pt x="101" y="244"/>
                    <a:pt x="101" y="244"/>
                    <a:pt x="101" y="244"/>
                  </a:cubicBezTo>
                  <a:cubicBezTo>
                    <a:pt x="101" y="244"/>
                    <a:pt x="101" y="244"/>
                    <a:pt x="101" y="244"/>
                  </a:cubicBezTo>
                  <a:cubicBezTo>
                    <a:pt x="100" y="244"/>
                    <a:pt x="100" y="244"/>
                    <a:pt x="100" y="244"/>
                  </a:cubicBezTo>
                  <a:cubicBezTo>
                    <a:pt x="100" y="244"/>
                    <a:pt x="100" y="244"/>
                    <a:pt x="100" y="244"/>
                  </a:cubicBezTo>
                  <a:cubicBezTo>
                    <a:pt x="100" y="243"/>
                    <a:pt x="100" y="243"/>
                    <a:pt x="100" y="243"/>
                  </a:cubicBezTo>
                  <a:cubicBezTo>
                    <a:pt x="100" y="243"/>
                    <a:pt x="100" y="243"/>
                    <a:pt x="100" y="243"/>
                  </a:cubicBezTo>
                  <a:cubicBezTo>
                    <a:pt x="100" y="242"/>
                    <a:pt x="100" y="242"/>
                    <a:pt x="100" y="242"/>
                  </a:cubicBezTo>
                  <a:cubicBezTo>
                    <a:pt x="100" y="242"/>
                    <a:pt x="100" y="242"/>
                    <a:pt x="100" y="242"/>
                  </a:cubicBezTo>
                  <a:cubicBezTo>
                    <a:pt x="100" y="242"/>
                    <a:pt x="100" y="242"/>
                    <a:pt x="100" y="242"/>
                  </a:cubicBezTo>
                  <a:cubicBezTo>
                    <a:pt x="99" y="243"/>
                    <a:pt x="99" y="243"/>
                    <a:pt x="99" y="243"/>
                  </a:cubicBezTo>
                  <a:cubicBezTo>
                    <a:pt x="99" y="243"/>
                    <a:pt x="99" y="243"/>
                    <a:pt x="99" y="243"/>
                  </a:cubicBezTo>
                  <a:cubicBezTo>
                    <a:pt x="99" y="243"/>
                    <a:pt x="99" y="243"/>
                    <a:pt x="99" y="243"/>
                  </a:cubicBezTo>
                  <a:cubicBezTo>
                    <a:pt x="99" y="243"/>
                    <a:pt x="99" y="243"/>
                    <a:pt x="99" y="243"/>
                  </a:cubicBezTo>
                  <a:cubicBezTo>
                    <a:pt x="100" y="244"/>
                    <a:pt x="100" y="244"/>
                    <a:pt x="100" y="244"/>
                  </a:cubicBezTo>
                  <a:cubicBezTo>
                    <a:pt x="99" y="244"/>
                    <a:pt x="99" y="244"/>
                    <a:pt x="99" y="244"/>
                  </a:cubicBezTo>
                  <a:cubicBezTo>
                    <a:pt x="99" y="244"/>
                    <a:pt x="99" y="244"/>
                    <a:pt x="100" y="245"/>
                  </a:cubicBezTo>
                  <a:cubicBezTo>
                    <a:pt x="100" y="244"/>
                    <a:pt x="100" y="245"/>
                    <a:pt x="100" y="245"/>
                  </a:cubicBezTo>
                  <a:cubicBezTo>
                    <a:pt x="100" y="245"/>
                    <a:pt x="100" y="245"/>
                    <a:pt x="100" y="245"/>
                  </a:cubicBezTo>
                  <a:cubicBezTo>
                    <a:pt x="101" y="245"/>
                    <a:pt x="101" y="245"/>
                    <a:pt x="101" y="245"/>
                  </a:cubicBezTo>
                  <a:cubicBezTo>
                    <a:pt x="101" y="245"/>
                    <a:pt x="101" y="246"/>
                    <a:pt x="101" y="246"/>
                  </a:cubicBezTo>
                  <a:cubicBezTo>
                    <a:pt x="101" y="247"/>
                    <a:pt x="101" y="247"/>
                    <a:pt x="101" y="247"/>
                  </a:cubicBezTo>
                  <a:cubicBezTo>
                    <a:pt x="101" y="247"/>
                    <a:pt x="101" y="247"/>
                    <a:pt x="101" y="247"/>
                  </a:cubicBezTo>
                  <a:cubicBezTo>
                    <a:pt x="101" y="247"/>
                    <a:pt x="101" y="247"/>
                    <a:pt x="101" y="247"/>
                  </a:cubicBezTo>
                  <a:cubicBezTo>
                    <a:pt x="100" y="247"/>
                    <a:pt x="100" y="247"/>
                    <a:pt x="100" y="247"/>
                  </a:cubicBezTo>
                  <a:cubicBezTo>
                    <a:pt x="100" y="247"/>
                    <a:pt x="100" y="247"/>
                    <a:pt x="100" y="247"/>
                  </a:cubicBezTo>
                  <a:cubicBezTo>
                    <a:pt x="99" y="247"/>
                    <a:pt x="99" y="247"/>
                    <a:pt x="99" y="247"/>
                  </a:cubicBezTo>
                  <a:cubicBezTo>
                    <a:pt x="99" y="247"/>
                    <a:pt x="98" y="248"/>
                    <a:pt x="98" y="248"/>
                  </a:cubicBezTo>
                  <a:cubicBezTo>
                    <a:pt x="98" y="248"/>
                    <a:pt x="98" y="248"/>
                    <a:pt x="98" y="248"/>
                  </a:cubicBezTo>
                  <a:cubicBezTo>
                    <a:pt x="98" y="248"/>
                    <a:pt x="98" y="248"/>
                    <a:pt x="98" y="248"/>
                  </a:cubicBezTo>
                  <a:cubicBezTo>
                    <a:pt x="98" y="248"/>
                    <a:pt x="98" y="248"/>
                    <a:pt x="98" y="248"/>
                  </a:cubicBezTo>
                  <a:cubicBezTo>
                    <a:pt x="97" y="248"/>
                    <a:pt x="97" y="248"/>
                    <a:pt x="97" y="248"/>
                  </a:cubicBezTo>
                  <a:cubicBezTo>
                    <a:pt x="97" y="248"/>
                    <a:pt x="97" y="248"/>
                    <a:pt x="97" y="248"/>
                  </a:cubicBezTo>
                  <a:cubicBezTo>
                    <a:pt x="97" y="249"/>
                    <a:pt x="97" y="249"/>
                    <a:pt x="97" y="249"/>
                  </a:cubicBezTo>
                  <a:cubicBezTo>
                    <a:pt x="97" y="250"/>
                    <a:pt x="97" y="250"/>
                    <a:pt x="97" y="250"/>
                  </a:cubicBezTo>
                  <a:cubicBezTo>
                    <a:pt x="97" y="250"/>
                    <a:pt x="97" y="250"/>
                    <a:pt x="97" y="250"/>
                  </a:cubicBezTo>
                  <a:cubicBezTo>
                    <a:pt x="97" y="251"/>
                    <a:pt x="97" y="251"/>
                    <a:pt x="97" y="251"/>
                  </a:cubicBezTo>
                  <a:cubicBezTo>
                    <a:pt x="97" y="251"/>
                    <a:pt x="97" y="251"/>
                    <a:pt x="97" y="251"/>
                  </a:cubicBezTo>
                  <a:cubicBezTo>
                    <a:pt x="97" y="252"/>
                    <a:pt x="97" y="252"/>
                    <a:pt x="97" y="252"/>
                  </a:cubicBezTo>
                  <a:cubicBezTo>
                    <a:pt x="97" y="252"/>
                    <a:pt x="97" y="252"/>
                    <a:pt x="97" y="252"/>
                  </a:cubicBezTo>
                  <a:cubicBezTo>
                    <a:pt x="98" y="252"/>
                    <a:pt x="98" y="252"/>
                    <a:pt x="98" y="252"/>
                  </a:cubicBezTo>
                  <a:cubicBezTo>
                    <a:pt x="97" y="252"/>
                    <a:pt x="97" y="252"/>
                    <a:pt x="97" y="252"/>
                  </a:cubicBezTo>
                  <a:cubicBezTo>
                    <a:pt x="98" y="252"/>
                    <a:pt x="98" y="252"/>
                    <a:pt x="98" y="252"/>
                  </a:cubicBezTo>
                  <a:cubicBezTo>
                    <a:pt x="98" y="253"/>
                    <a:pt x="98" y="253"/>
                    <a:pt x="98" y="253"/>
                  </a:cubicBezTo>
                  <a:cubicBezTo>
                    <a:pt x="98" y="253"/>
                    <a:pt x="97" y="254"/>
                    <a:pt x="97" y="254"/>
                  </a:cubicBezTo>
                  <a:cubicBezTo>
                    <a:pt x="97" y="254"/>
                    <a:pt x="97" y="254"/>
                    <a:pt x="97" y="254"/>
                  </a:cubicBezTo>
                  <a:cubicBezTo>
                    <a:pt x="96" y="254"/>
                    <a:pt x="96" y="254"/>
                    <a:pt x="96" y="254"/>
                  </a:cubicBezTo>
                  <a:cubicBezTo>
                    <a:pt x="96" y="254"/>
                    <a:pt x="96" y="254"/>
                    <a:pt x="96" y="254"/>
                  </a:cubicBezTo>
                  <a:cubicBezTo>
                    <a:pt x="96" y="255"/>
                    <a:pt x="96" y="255"/>
                    <a:pt x="96" y="255"/>
                  </a:cubicBezTo>
                  <a:cubicBezTo>
                    <a:pt x="96" y="254"/>
                    <a:pt x="96" y="254"/>
                    <a:pt x="96" y="254"/>
                  </a:cubicBezTo>
                  <a:cubicBezTo>
                    <a:pt x="95" y="255"/>
                    <a:pt x="95" y="255"/>
                    <a:pt x="95" y="255"/>
                  </a:cubicBezTo>
                  <a:cubicBezTo>
                    <a:pt x="95" y="255"/>
                    <a:pt x="95" y="255"/>
                    <a:pt x="95" y="255"/>
                  </a:cubicBezTo>
                  <a:cubicBezTo>
                    <a:pt x="95" y="255"/>
                    <a:pt x="95" y="255"/>
                    <a:pt x="95" y="255"/>
                  </a:cubicBezTo>
                  <a:cubicBezTo>
                    <a:pt x="95" y="255"/>
                    <a:pt x="95" y="255"/>
                    <a:pt x="95" y="255"/>
                  </a:cubicBezTo>
                  <a:cubicBezTo>
                    <a:pt x="94" y="255"/>
                    <a:pt x="94" y="255"/>
                    <a:pt x="94" y="255"/>
                  </a:cubicBezTo>
                  <a:cubicBezTo>
                    <a:pt x="94" y="254"/>
                    <a:pt x="94" y="254"/>
                    <a:pt x="94" y="254"/>
                  </a:cubicBezTo>
                  <a:cubicBezTo>
                    <a:pt x="94" y="255"/>
                    <a:pt x="94" y="255"/>
                    <a:pt x="94" y="255"/>
                  </a:cubicBezTo>
                  <a:cubicBezTo>
                    <a:pt x="93" y="254"/>
                    <a:pt x="93" y="254"/>
                    <a:pt x="93" y="254"/>
                  </a:cubicBezTo>
                  <a:cubicBezTo>
                    <a:pt x="93" y="254"/>
                    <a:pt x="93" y="254"/>
                    <a:pt x="93" y="254"/>
                  </a:cubicBezTo>
                  <a:cubicBezTo>
                    <a:pt x="93" y="253"/>
                    <a:pt x="93" y="253"/>
                    <a:pt x="93" y="253"/>
                  </a:cubicBezTo>
                  <a:cubicBezTo>
                    <a:pt x="93" y="253"/>
                    <a:pt x="93" y="253"/>
                    <a:pt x="93" y="253"/>
                  </a:cubicBezTo>
                  <a:cubicBezTo>
                    <a:pt x="92" y="253"/>
                    <a:pt x="92" y="253"/>
                    <a:pt x="92" y="253"/>
                  </a:cubicBezTo>
                  <a:cubicBezTo>
                    <a:pt x="92" y="253"/>
                    <a:pt x="92" y="253"/>
                    <a:pt x="92" y="253"/>
                  </a:cubicBezTo>
                  <a:cubicBezTo>
                    <a:pt x="92" y="252"/>
                    <a:pt x="92" y="252"/>
                    <a:pt x="92" y="252"/>
                  </a:cubicBezTo>
                  <a:cubicBezTo>
                    <a:pt x="92" y="253"/>
                    <a:pt x="92" y="253"/>
                    <a:pt x="92" y="253"/>
                  </a:cubicBezTo>
                  <a:cubicBezTo>
                    <a:pt x="91" y="252"/>
                    <a:pt x="91" y="252"/>
                    <a:pt x="91" y="252"/>
                  </a:cubicBezTo>
                  <a:cubicBezTo>
                    <a:pt x="91" y="252"/>
                    <a:pt x="91" y="252"/>
                    <a:pt x="91" y="252"/>
                  </a:cubicBezTo>
                  <a:cubicBezTo>
                    <a:pt x="91" y="252"/>
                    <a:pt x="91" y="251"/>
                    <a:pt x="91" y="251"/>
                  </a:cubicBezTo>
                  <a:cubicBezTo>
                    <a:pt x="90" y="251"/>
                    <a:pt x="90" y="251"/>
                    <a:pt x="90" y="251"/>
                  </a:cubicBezTo>
                  <a:cubicBezTo>
                    <a:pt x="90" y="250"/>
                    <a:pt x="90" y="250"/>
                    <a:pt x="90" y="250"/>
                  </a:cubicBezTo>
                  <a:cubicBezTo>
                    <a:pt x="90" y="250"/>
                    <a:pt x="90" y="250"/>
                    <a:pt x="90" y="250"/>
                  </a:cubicBezTo>
                  <a:cubicBezTo>
                    <a:pt x="90" y="250"/>
                    <a:pt x="90" y="250"/>
                    <a:pt x="90" y="250"/>
                  </a:cubicBezTo>
                  <a:cubicBezTo>
                    <a:pt x="89" y="250"/>
                    <a:pt x="89" y="250"/>
                    <a:pt x="89" y="250"/>
                  </a:cubicBezTo>
                  <a:cubicBezTo>
                    <a:pt x="89" y="249"/>
                    <a:pt x="89" y="249"/>
                    <a:pt x="89" y="249"/>
                  </a:cubicBezTo>
                  <a:cubicBezTo>
                    <a:pt x="89" y="249"/>
                    <a:pt x="89" y="249"/>
                    <a:pt x="89" y="249"/>
                  </a:cubicBezTo>
                  <a:cubicBezTo>
                    <a:pt x="89" y="249"/>
                    <a:pt x="89" y="249"/>
                    <a:pt x="89" y="249"/>
                  </a:cubicBezTo>
                  <a:cubicBezTo>
                    <a:pt x="89" y="249"/>
                    <a:pt x="89" y="249"/>
                    <a:pt x="89" y="249"/>
                  </a:cubicBezTo>
                  <a:cubicBezTo>
                    <a:pt x="89" y="249"/>
                    <a:pt x="89" y="249"/>
                    <a:pt x="89" y="249"/>
                  </a:cubicBezTo>
                  <a:cubicBezTo>
                    <a:pt x="89" y="248"/>
                    <a:pt x="89" y="249"/>
                    <a:pt x="90" y="249"/>
                  </a:cubicBezTo>
                  <a:cubicBezTo>
                    <a:pt x="89" y="248"/>
                    <a:pt x="89" y="248"/>
                    <a:pt x="89" y="248"/>
                  </a:cubicBezTo>
                  <a:cubicBezTo>
                    <a:pt x="88" y="248"/>
                    <a:pt x="88" y="248"/>
                    <a:pt x="88" y="248"/>
                  </a:cubicBezTo>
                  <a:cubicBezTo>
                    <a:pt x="88" y="249"/>
                    <a:pt x="88" y="248"/>
                    <a:pt x="88" y="249"/>
                  </a:cubicBezTo>
                  <a:cubicBezTo>
                    <a:pt x="88" y="249"/>
                    <a:pt x="88" y="249"/>
                    <a:pt x="88" y="249"/>
                  </a:cubicBezTo>
                  <a:cubicBezTo>
                    <a:pt x="88" y="249"/>
                    <a:pt x="88" y="249"/>
                    <a:pt x="88" y="249"/>
                  </a:cubicBezTo>
                  <a:cubicBezTo>
                    <a:pt x="88" y="250"/>
                    <a:pt x="88" y="250"/>
                    <a:pt x="88" y="250"/>
                  </a:cubicBezTo>
                  <a:cubicBezTo>
                    <a:pt x="88" y="251"/>
                    <a:pt x="88" y="251"/>
                    <a:pt x="88" y="251"/>
                  </a:cubicBezTo>
                  <a:cubicBezTo>
                    <a:pt x="87" y="250"/>
                    <a:pt x="87" y="250"/>
                    <a:pt x="87" y="250"/>
                  </a:cubicBezTo>
                  <a:cubicBezTo>
                    <a:pt x="87" y="250"/>
                    <a:pt x="87" y="250"/>
                    <a:pt x="87" y="250"/>
                  </a:cubicBezTo>
                  <a:cubicBezTo>
                    <a:pt x="87" y="250"/>
                    <a:pt x="87" y="250"/>
                    <a:pt x="87" y="250"/>
                  </a:cubicBezTo>
                  <a:cubicBezTo>
                    <a:pt x="87" y="250"/>
                    <a:pt x="87" y="250"/>
                    <a:pt x="87" y="250"/>
                  </a:cubicBezTo>
                  <a:cubicBezTo>
                    <a:pt x="87" y="250"/>
                    <a:pt x="87" y="250"/>
                    <a:pt x="87" y="250"/>
                  </a:cubicBezTo>
                  <a:cubicBezTo>
                    <a:pt x="87" y="251"/>
                    <a:pt x="87" y="251"/>
                    <a:pt x="87" y="251"/>
                  </a:cubicBezTo>
                  <a:cubicBezTo>
                    <a:pt x="86" y="251"/>
                    <a:pt x="86" y="251"/>
                    <a:pt x="86" y="251"/>
                  </a:cubicBezTo>
                  <a:cubicBezTo>
                    <a:pt x="86" y="251"/>
                    <a:pt x="86" y="251"/>
                    <a:pt x="86" y="251"/>
                  </a:cubicBezTo>
                  <a:cubicBezTo>
                    <a:pt x="86" y="250"/>
                    <a:pt x="86" y="250"/>
                    <a:pt x="86" y="250"/>
                  </a:cubicBezTo>
                  <a:cubicBezTo>
                    <a:pt x="86" y="250"/>
                    <a:pt x="86" y="250"/>
                    <a:pt x="86" y="250"/>
                  </a:cubicBezTo>
                  <a:cubicBezTo>
                    <a:pt x="86" y="250"/>
                    <a:pt x="86" y="250"/>
                    <a:pt x="86" y="250"/>
                  </a:cubicBezTo>
                  <a:cubicBezTo>
                    <a:pt x="86" y="250"/>
                    <a:pt x="86" y="250"/>
                    <a:pt x="86" y="250"/>
                  </a:cubicBezTo>
                  <a:cubicBezTo>
                    <a:pt x="85" y="250"/>
                    <a:pt x="85" y="250"/>
                    <a:pt x="85" y="250"/>
                  </a:cubicBezTo>
                  <a:cubicBezTo>
                    <a:pt x="85" y="250"/>
                    <a:pt x="85" y="250"/>
                    <a:pt x="85" y="250"/>
                  </a:cubicBezTo>
                  <a:cubicBezTo>
                    <a:pt x="85" y="250"/>
                    <a:pt x="85" y="250"/>
                    <a:pt x="85" y="250"/>
                  </a:cubicBezTo>
                  <a:cubicBezTo>
                    <a:pt x="85" y="250"/>
                    <a:pt x="85" y="250"/>
                    <a:pt x="85" y="250"/>
                  </a:cubicBezTo>
                  <a:cubicBezTo>
                    <a:pt x="85" y="250"/>
                    <a:pt x="85" y="250"/>
                    <a:pt x="85" y="250"/>
                  </a:cubicBezTo>
                  <a:cubicBezTo>
                    <a:pt x="84" y="250"/>
                    <a:pt x="84" y="250"/>
                    <a:pt x="84" y="250"/>
                  </a:cubicBezTo>
                  <a:cubicBezTo>
                    <a:pt x="84" y="250"/>
                    <a:pt x="84" y="250"/>
                    <a:pt x="84" y="250"/>
                  </a:cubicBezTo>
                  <a:cubicBezTo>
                    <a:pt x="84" y="250"/>
                    <a:pt x="84" y="250"/>
                    <a:pt x="84" y="250"/>
                  </a:cubicBezTo>
                  <a:cubicBezTo>
                    <a:pt x="84" y="250"/>
                    <a:pt x="84" y="250"/>
                    <a:pt x="84" y="250"/>
                  </a:cubicBezTo>
                  <a:cubicBezTo>
                    <a:pt x="85" y="251"/>
                    <a:pt x="85" y="251"/>
                    <a:pt x="85" y="251"/>
                  </a:cubicBezTo>
                  <a:cubicBezTo>
                    <a:pt x="84" y="251"/>
                    <a:pt x="84" y="251"/>
                    <a:pt x="84" y="251"/>
                  </a:cubicBezTo>
                  <a:cubicBezTo>
                    <a:pt x="84" y="251"/>
                    <a:pt x="84" y="251"/>
                    <a:pt x="84" y="251"/>
                  </a:cubicBezTo>
                  <a:cubicBezTo>
                    <a:pt x="84" y="251"/>
                    <a:pt x="84" y="251"/>
                    <a:pt x="84" y="251"/>
                  </a:cubicBezTo>
                  <a:cubicBezTo>
                    <a:pt x="84" y="250"/>
                    <a:pt x="84" y="250"/>
                    <a:pt x="84" y="250"/>
                  </a:cubicBezTo>
                  <a:cubicBezTo>
                    <a:pt x="84" y="250"/>
                    <a:pt x="84" y="250"/>
                    <a:pt x="84" y="250"/>
                  </a:cubicBezTo>
                  <a:cubicBezTo>
                    <a:pt x="84" y="250"/>
                    <a:pt x="84" y="250"/>
                    <a:pt x="84" y="250"/>
                  </a:cubicBezTo>
                  <a:cubicBezTo>
                    <a:pt x="84" y="250"/>
                    <a:pt x="84" y="250"/>
                    <a:pt x="84" y="250"/>
                  </a:cubicBezTo>
                  <a:cubicBezTo>
                    <a:pt x="84" y="250"/>
                    <a:pt x="84" y="250"/>
                    <a:pt x="84" y="250"/>
                  </a:cubicBezTo>
                  <a:cubicBezTo>
                    <a:pt x="83" y="250"/>
                    <a:pt x="83" y="250"/>
                    <a:pt x="83" y="250"/>
                  </a:cubicBezTo>
                  <a:cubicBezTo>
                    <a:pt x="83" y="250"/>
                    <a:pt x="83" y="250"/>
                    <a:pt x="83" y="250"/>
                  </a:cubicBezTo>
                  <a:cubicBezTo>
                    <a:pt x="83" y="249"/>
                    <a:pt x="83" y="249"/>
                    <a:pt x="83" y="249"/>
                  </a:cubicBezTo>
                  <a:cubicBezTo>
                    <a:pt x="83" y="249"/>
                    <a:pt x="83" y="249"/>
                    <a:pt x="83" y="249"/>
                  </a:cubicBezTo>
                  <a:cubicBezTo>
                    <a:pt x="82" y="249"/>
                    <a:pt x="82" y="249"/>
                    <a:pt x="82" y="249"/>
                  </a:cubicBezTo>
                  <a:cubicBezTo>
                    <a:pt x="82" y="249"/>
                    <a:pt x="82" y="249"/>
                    <a:pt x="82" y="249"/>
                  </a:cubicBezTo>
                  <a:cubicBezTo>
                    <a:pt x="82" y="249"/>
                    <a:pt x="82" y="249"/>
                    <a:pt x="82" y="249"/>
                  </a:cubicBezTo>
                  <a:cubicBezTo>
                    <a:pt x="82" y="249"/>
                    <a:pt x="82" y="249"/>
                    <a:pt x="82" y="249"/>
                  </a:cubicBezTo>
                  <a:cubicBezTo>
                    <a:pt x="81" y="248"/>
                    <a:pt x="81" y="248"/>
                    <a:pt x="81" y="248"/>
                  </a:cubicBezTo>
                  <a:cubicBezTo>
                    <a:pt x="81" y="248"/>
                    <a:pt x="81" y="248"/>
                    <a:pt x="81" y="248"/>
                  </a:cubicBezTo>
                  <a:cubicBezTo>
                    <a:pt x="81" y="248"/>
                    <a:pt x="81" y="248"/>
                    <a:pt x="80" y="247"/>
                  </a:cubicBezTo>
                  <a:cubicBezTo>
                    <a:pt x="80" y="248"/>
                    <a:pt x="80" y="248"/>
                    <a:pt x="80" y="248"/>
                  </a:cubicBezTo>
                  <a:cubicBezTo>
                    <a:pt x="80" y="247"/>
                    <a:pt x="80" y="247"/>
                    <a:pt x="80" y="247"/>
                  </a:cubicBezTo>
                  <a:cubicBezTo>
                    <a:pt x="80" y="247"/>
                    <a:pt x="80" y="247"/>
                    <a:pt x="80" y="247"/>
                  </a:cubicBezTo>
                  <a:cubicBezTo>
                    <a:pt x="80" y="247"/>
                    <a:pt x="80" y="247"/>
                    <a:pt x="80" y="247"/>
                  </a:cubicBezTo>
                  <a:cubicBezTo>
                    <a:pt x="80" y="247"/>
                    <a:pt x="80" y="247"/>
                    <a:pt x="80" y="247"/>
                  </a:cubicBezTo>
                  <a:cubicBezTo>
                    <a:pt x="79" y="246"/>
                    <a:pt x="79" y="246"/>
                    <a:pt x="79" y="246"/>
                  </a:cubicBezTo>
                  <a:cubicBezTo>
                    <a:pt x="79" y="247"/>
                    <a:pt x="79" y="247"/>
                    <a:pt x="79" y="247"/>
                  </a:cubicBezTo>
                  <a:cubicBezTo>
                    <a:pt x="79" y="246"/>
                    <a:pt x="79" y="246"/>
                    <a:pt x="79" y="246"/>
                  </a:cubicBezTo>
                  <a:cubicBezTo>
                    <a:pt x="79" y="246"/>
                    <a:pt x="79" y="246"/>
                    <a:pt x="79" y="246"/>
                  </a:cubicBezTo>
                  <a:cubicBezTo>
                    <a:pt x="78" y="246"/>
                    <a:pt x="78" y="245"/>
                    <a:pt x="77" y="245"/>
                  </a:cubicBezTo>
                  <a:cubicBezTo>
                    <a:pt x="77" y="245"/>
                    <a:pt x="77" y="245"/>
                    <a:pt x="77" y="245"/>
                  </a:cubicBezTo>
                  <a:cubicBezTo>
                    <a:pt x="77" y="245"/>
                    <a:pt x="77" y="245"/>
                    <a:pt x="77" y="245"/>
                  </a:cubicBezTo>
                  <a:cubicBezTo>
                    <a:pt x="77" y="245"/>
                    <a:pt x="77" y="245"/>
                    <a:pt x="77" y="245"/>
                  </a:cubicBezTo>
                  <a:cubicBezTo>
                    <a:pt x="77" y="245"/>
                    <a:pt x="77" y="245"/>
                    <a:pt x="77" y="245"/>
                  </a:cubicBezTo>
                  <a:cubicBezTo>
                    <a:pt x="77" y="245"/>
                    <a:pt x="77" y="245"/>
                    <a:pt x="77" y="245"/>
                  </a:cubicBezTo>
                  <a:cubicBezTo>
                    <a:pt x="76" y="244"/>
                    <a:pt x="76" y="244"/>
                    <a:pt x="76" y="244"/>
                  </a:cubicBezTo>
                  <a:cubicBezTo>
                    <a:pt x="76" y="244"/>
                    <a:pt x="76" y="244"/>
                    <a:pt x="76" y="244"/>
                  </a:cubicBezTo>
                  <a:cubicBezTo>
                    <a:pt x="76" y="244"/>
                    <a:pt x="76" y="244"/>
                    <a:pt x="76" y="244"/>
                  </a:cubicBezTo>
                  <a:cubicBezTo>
                    <a:pt x="76" y="244"/>
                    <a:pt x="76" y="244"/>
                    <a:pt x="76" y="244"/>
                  </a:cubicBezTo>
                  <a:cubicBezTo>
                    <a:pt x="76" y="244"/>
                    <a:pt x="76" y="244"/>
                    <a:pt x="76" y="244"/>
                  </a:cubicBezTo>
                  <a:cubicBezTo>
                    <a:pt x="76" y="243"/>
                    <a:pt x="76" y="243"/>
                    <a:pt x="76" y="243"/>
                  </a:cubicBezTo>
                  <a:cubicBezTo>
                    <a:pt x="76" y="243"/>
                    <a:pt x="76" y="243"/>
                    <a:pt x="76" y="243"/>
                  </a:cubicBezTo>
                  <a:cubicBezTo>
                    <a:pt x="75" y="243"/>
                    <a:pt x="75" y="243"/>
                    <a:pt x="75" y="243"/>
                  </a:cubicBezTo>
                  <a:cubicBezTo>
                    <a:pt x="75" y="243"/>
                    <a:pt x="75" y="243"/>
                    <a:pt x="75" y="242"/>
                  </a:cubicBezTo>
                  <a:cubicBezTo>
                    <a:pt x="75" y="242"/>
                    <a:pt x="75" y="242"/>
                    <a:pt x="75" y="242"/>
                  </a:cubicBezTo>
                  <a:cubicBezTo>
                    <a:pt x="75" y="242"/>
                    <a:pt x="75" y="242"/>
                    <a:pt x="75" y="242"/>
                  </a:cubicBezTo>
                  <a:cubicBezTo>
                    <a:pt x="74" y="242"/>
                    <a:pt x="74" y="242"/>
                    <a:pt x="74" y="242"/>
                  </a:cubicBezTo>
                  <a:cubicBezTo>
                    <a:pt x="74" y="241"/>
                    <a:pt x="74" y="241"/>
                    <a:pt x="74" y="241"/>
                  </a:cubicBezTo>
                  <a:cubicBezTo>
                    <a:pt x="74" y="241"/>
                    <a:pt x="74" y="241"/>
                    <a:pt x="74" y="241"/>
                  </a:cubicBezTo>
                  <a:cubicBezTo>
                    <a:pt x="75" y="241"/>
                    <a:pt x="75" y="241"/>
                    <a:pt x="75" y="241"/>
                  </a:cubicBezTo>
                  <a:cubicBezTo>
                    <a:pt x="75" y="241"/>
                    <a:pt x="75" y="241"/>
                    <a:pt x="75" y="241"/>
                  </a:cubicBezTo>
                  <a:cubicBezTo>
                    <a:pt x="75" y="241"/>
                    <a:pt x="75" y="241"/>
                    <a:pt x="75" y="241"/>
                  </a:cubicBezTo>
                  <a:cubicBezTo>
                    <a:pt x="75" y="241"/>
                    <a:pt x="75" y="241"/>
                    <a:pt x="75" y="241"/>
                  </a:cubicBezTo>
                  <a:cubicBezTo>
                    <a:pt x="75" y="241"/>
                    <a:pt x="75" y="241"/>
                    <a:pt x="75" y="241"/>
                  </a:cubicBezTo>
                  <a:cubicBezTo>
                    <a:pt x="76" y="241"/>
                    <a:pt x="76" y="241"/>
                    <a:pt x="76" y="241"/>
                  </a:cubicBezTo>
                  <a:cubicBezTo>
                    <a:pt x="75" y="241"/>
                    <a:pt x="75" y="241"/>
                    <a:pt x="75" y="241"/>
                  </a:cubicBezTo>
                  <a:cubicBezTo>
                    <a:pt x="75" y="241"/>
                    <a:pt x="75" y="241"/>
                    <a:pt x="75" y="241"/>
                  </a:cubicBezTo>
                  <a:cubicBezTo>
                    <a:pt x="75" y="240"/>
                    <a:pt x="75" y="240"/>
                    <a:pt x="75" y="240"/>
                  </a:cubicBezTo>
                  <a:cubicBezTo>
                    <a:pt x="75" y="241"/>
                    <a:pt x="75" y="241"/>
                    <a:pt x="75" y="241"/>
                  </a:cubicBezTo>
                  <a:cubicBezTo>
                    <a:pt x="75" y="240"/>
                    <a:pt x="75" y="240"/>
                    <a:pt x="75" y="240"/>
                  </a:cubicBezTo>
                  <a:cubicBezTo>
                    <a:pt x="74" y="241"/>
                    <a:pt x="74" y="241"/>
                    <a:pt x="74" y="241"/>
                  </a:cubicBezTo>
                  <a:cubicBezTo>
                    <a:pt x="75" y="240"/>
                    <a:pt x="75" y="240"/>
                    <a:pt x="75" y="240"/>
                  </a:cubicBezTo>
                  <a:cubicBezTo>
                    <a:pt x="74" y="240"/>
                    <a:pt x="74" y="240"/>
                    <a:pt x="74" y="240"/>
                  </a:cubicBezTo>
                  <a:cubicBezTo>
                    <a:pt x="74" y="240"/>
                    <a:pt x="74" y="240"/>
                    <a:pt x="74" y="240"/>
                  </a:cubicBezTo>
                  <a:cubicBezTo>
                    <a:pt x="74" y="240"/>
                    <a:pt x="74" y="240"/>
                    <a:pt x="74" y="240"/>
                  </a:cubicBezTo>
                  <a:cubicBezTo>
                    <a:pt x="74" y="240"/>
                    <a:pt x="74" y="240"/>
                    <a:pt x="74" y="240"/>
                  </a:cubicBezTo>
                  <a:cubicBezTo>
                    <a:pt x="73" y="239"/>
                    <a:pt x="73" y="239"/>
                    <a:pt x="73" y="239"/>
                  </a:cubicBezTo>
                  <a:cubicBezTo>
                    <a:pt x="73" y="239"/>
                    <a:pt x="73" y="239"/>
                    <a:pt x="73" y="239"/>
                  </a:cubicBezTo>
                  <a:cubicBezTo>
                    <a:pt x="72" y="239"/>
                    <a:pt x="72" y="239"/>
                    <a:pt x="72" y="239"/>
                  </a:cubicBezTo>
                  <a:cubicBezTo>
                    <a:pt x="72" y="239"/>
                    <a:pt x="72" y="239"/>
                    <a:pt x="72" y="239"/>
                  </a:cubicBezTo>
                  <a:cubicBezTo>
                    <a:pt x="72" y="238"/>
                    <a:pt x="72" y="238"/>
                    <a:pt x="72" y="238"/>
                  </a:cubicBezTo>
                  <a:cubicBezTo>
                    <a:pt x="73" y="238"/>
                    <a:pt x="73" y="238"/>
                    <a:pt x="73" y="238"/>
                  </a:cubicBezTo>
                  <a:cubicBezTo>
                    <a:pt x="73" y="237"/>
                    <a:pt x="73" y="237"/>
                    <a:pt x="73" y="237"/>
                  </a:cubicBezTo>
                  <a:cubicBezTo>
                    <a:pt x="72" y="238"/>
                    <a:pt x="72" y="238"/>
                    <a:pt x="72" y="238"/>
                  </a:cubicBezTo>
                  <a:cubicBezTo>
                    <a:pt x="72" y="237"/>
                    <a:pt x="72" y="237"/>
                    <a:pt x="72" y="238"/>
                  </a:cubicBezTo>
                  <a:cubicBezTo>
                    <a:pt x="72" y="238"/>
                    <a:pt x="72" y="238"/>
                    <a:pt x="72" y="238"/>
                  </a:cubicBezTo>
                  <a:cubicBezTo>
                    <a:pt x="71" y="238"/>
                    <a:pt x="71" y="238"/>
                    <a:pt x="71" y="238"/>
                  </a:cubicBezTo>
                  <a:cubicBezTo>
                    <a:pt x="71" y="238"/>
                    <a:pt x="71" y="238"/>
                    <a:pt x="71" y="238"/>
                  </a:cubicBezTo>
                  <a:cubicBezTo>
                    <a:pt x="71" y="238"/>
                    <a:pt x="71" y="238"/>
                    <a:pt x="71" y="238"/>
                  </a:cubicBezTo>
                  <a:cubicBezTo>
                    <a:pt x="71" y="238"/>
                    <a:pt x="71" y="238"/>
                    <a:pt x="71" y="238"/>
                  </a:cubicBezTo>
                  <a:cubicBezTo>
                    <a:pt x="71" y="239"/>
                    <a:pt x="71" y="239"/>
                    <a:pt x="71" y="239"/>
                  </a:cubicBezTo>
                  <a:cubicBezTo>
                    <a:pt x="71" y="239"/>
                    <a:pt x="71" y="239"/>
                    <a:pt x="71" y="239"/>
                  </a:cubicBezTo>
                  <a:cubicBezTo>
                    <a:pt x="71" y="239"/>
                    <a:pt x="71" y="239"/>
                    <a:pt x="71" y="239"/>
                  </a:cubicBezTo>
                  <a:cubicBezTo>
                    <a:pt x="71" y="239"/>
                    <a:pt x="71" y="239"/>
                    <a:pt x="71" y="239"/>
                  </a:cubicBezTo>
                  <a:cubicBezTo>
                    <a:pt x="71" y="239"/>
                    <a:pt x="71" y="239"/>
                    <a:pt x="71" y="239"/>
                  </a:cubicBezTo>
                  <a:cubicBezTo>
                    <a:pt x="71" y="239"/>
                    <a:pt x="71" y="239"/>
                    <a:pt x="71" y="239"/>
                  </a:cubicBezTo>
                  <a:cubicBezTo>
                    <a:pt x="70" y="238"/>
                    <a:pt x="70" y="238"/>
                    <a:pt x="70" y="238"/>
                  </a:cubicBezTo>
                  <a:cubicBezTo>
                    <a:pt x="70" y="238"/>
                    <a:pt x="70" y="238"/>
                    <a:pt x="70" y="238"/>
                  </a:cubicBezTo>
                  <a:cubicBezTo>
                    <a:pt x="70" y="238"/>
                    <a:pt x="70" y="238"/>
                    <a:pt x="70" y="238"/>
                  </a:cubicBezTo>
                  <a:cubicBezTo>
                    <a:pt x="70" y="238"/>
                    <a:pt x="70" y="238"/>
                    <a:pt x="70" y="238"/>
                  </a:cubicBezTo>
                  <a:cubicBezTo>
                    <a:pt x="70" y="238"/>
                    <a:pt x="69" y="238"/>
                    <a:pt x="69" y="237"/>
                  </a:cubicBezTo>
                  <a:cubicBezTo>
                    <a:pt x="69" y="237"/>
                    <a:pt x="69" y="237"/>
                    <a:pt x="69" y="237"/>
                  </a:cubicBezTo>
                  <a:cubicBezTo>
                    <a:pt x="69" y="236"/>
                    <a:pt x="69" y="236"/>
                    <a:pt x="69" y="236"/>
                  </a:cubicBezTo>
                  <a:cubicBezTo>
                    <a:pt x="69" y="236"/>
                    <a:pt x="69" y="236"/>
                    <a:pt x="69" y="236"/>
                  </a:cubicBezTo>
                  <a:cubicBezTo>
                    <a:pt x="69" y="237"/>
                    <a:pt x="69" y="237"/>
                    <a:pt x="69" y="237"/>
                  </a:cubicBezTo>
                  <a:cubicBezTo>
                    <a:pt x="69" y="237"/>
                    <a:pt x="69" y="237"/>
                    <a:pt x="69" y="237"/>
                  </a:cubicBezTo>
                  <a:cubicBezTo>
                    <a:pt x="69" y="238"/>
                    <a:pt x="69" y="237"/>
                    <a:pt x="68" y="238"/>
                  </a:cubicBezTo>
                  <a:cubicBezTo>
                    <a:pt x="68" y="238"/>
                    <a:pt x="68" y="238"/>
                    <a:pt x="68" y="238"/>
                  </a:cubicBezTo>
                  <a:cubicBezTo>
                    <a:pt x="68" y="238"/>
                    <a:pt x="68" y="238"/>
                    <a:pt x="68" y="238"/>
                  </a:cubicBezTo>
                  <a:cubicBezTo>
                    <a:pt x="67" y="238"/>
                    <a:pt x="67" y="237"/>
                    <a:pt x="67" y="237"/>
                  </a:cubicBezTo>
                  <a:cubicBezTo>
                    <a:pt x="67" y="237"/>
                    <a:pt x="67" y="237"/>
                    <a:pt x="67" y="237"/>
                  </a:cubicBezTo>
                  <a:cubicBezTo>
                    <a:pt x="67" y="237"/>
                    <a:pt x="67" y="237"/>
                    <a:pt x="67" y="237"/>
                  </a:cubicBezTo>
                  <a:cubicBezTo>
                    <a:pt x="66" y="237"/>
                    <a:pt x="66" y="237"/>
                    <a:pt x="66" y="237"/>
                  </a:cubicBezTo>
                  <a:cubicBezTo>
                    <a:pt x="67" y="238"/>
                    <a:pt x="67" y="238"/>
                    <a:pt x="67" y="238"/>
                  </a:cubicBezTo>
                  <a:cubicBezTo>
                    <a:pt x="66" y="237"/>
                    <a:pt x="66" y="237"/>
                    <a:pt x="66" y="237"/>
                  </a:cubicBezTo>
                  <a:cubicBezTo>
                    <a:pt x="66" y="237"/>
                    <a:pt x="65" y="237"/>
                    <a:pt x="65" y="236"/>
                  </a:cubicBezTo>
                  <a:cubicBezTo>
                    <a:pt x="65" y="236"/>
                    <a:pt x="65" y="236"/>
                    <a:pt x="65" y="236"/>
                  </a:cubicBezTo>
                  <a:cubicBezTo>
                    <a:pt x="64" y="236"/>
                    <a:pt x="64" y="236"/>
                    <a:pt x="64" y="236"/>
                  </a:cubicBezTo>
                  <a:cubicBezTo>
                    <a:pt x="64" y="236"/>
                    <a:pt x="64" y="236"/>
                    <a:pt x="64" y="236"/>
                  </a:cubicBezTo>
                  <a:cubicBezTo>
                    <a:pt x="64" y="236"/>
                    <a:pt x="64" y="236"/>
                    <a:pt x="64" y="236"/>
                  </a:cubicBezTo>
                  <a:cubicBezTo>
                    <a:pt x="64" y="236"/>
                    <a:pt x="64" y="236"/>
                    <a:pt x="64" y="236"/>
                  </a:cubicBezTo>
                  <a:cubicBezTo>
                    <a:pt x="63" y="235"/>
                    <a:pt x="63" y="235"/>
                    <a:pt x="63" y="235"/>
                  </a:cubicBezTo>
                  <a:cubicBezTo>
                    <a:pt x="63" y="235"/>
                    <a:pt x="63" y="235"/>
                    <a:pt x="63" y="234"/>
                  </a:cubicBezTo>
                  <a:cubicBezTo>
                    <a:pt x="63" y="234"/>
                    <a:pt x="63" y="234"/>
                    <a:pt x="63" y="234"/>
                  </a:cubicBezTo>
                  <a:cubicBezTo>
                    <a:pt x="63" y="234"/>
                    <a:pt x="63" y="234"/>
                    <a:pt x="63" y="234"/>
                  </a:cubicBezTo>
                  <a:cubicBezTo>
                    <a:pt x="63" y="234"/>
                    <a:pt x="63" y="234"/>
                    <a:pt x="63" y="234"/>
                  </a:cubicBezTo>
                  <a:cubicBezTo>
                    <a:pt x="62" y="233"/>
                    <a:pt x="62" y="233"/>
                    <a:pt x="62" y="233"/>
                  </a:cubicBezTo>
                  <a:cubicBezTo>
                    <a:pt x="63" y="233"/>
                    <a:pt x="63" y="233"/>
                    <a:pt x="63" y="233"/>
                  </a:cubicBezTo>
                  <a:cubicBezTo>
                    <a:pt x="63" y="233"/>
                    <a:pt x="63" y="233"/>
                    <a:pt x="63" y="233"/>
                  </a:cubicBezTo>
                  <a:cubicBezTo>
                    <a:pt x="64" y="233"/>
                    <a:pt x="64" y="233"/>
                    <a:pt x="64" y="233"/>
                  </a:cubicBezTo>
                  <a:cubicBezTo>
                    <a:pt x="64" y="233"/>
                    <a:pt x="64" y="233"/>
                    <a:pt x="64" y="233"/>
                  </a:cubicBezTo>
                  <a:cubicBezTo>
                    <a:pt x="64" y="233"/>
                    <a:pt x="64" y="233"/>
                    <a:pt x="64" y="233"/>
                  </a:cubicBezTo>
                  <a:cubicBezTo>
                    <a:pt x="64" y="233"/>
                    <a:pt x="64" y="233"/>
                    <a:pt x="64" y="233"/>
                  </a:cubicBezTo>
                  <a:cubicBezTo>
                    <a:pt x="63" y="233"/>
                    <a:pt x="63" y="233"/>
                    <a:pt x="63" y="233"/>
                  </a:cubicBezTo>
                  <a:cubicBezTo>
                    <a:pt x="63" y="233"/>
                    <a:pt x="63" y="233"/>
                    <a:pt x="63" y="233"/>
                  </a:cubicBezTo>
                  <a:cubicBezTo>
                    <a:pt x="63" y="232"/>
                    <a:pt x="63" y="232"/>
                    <a:pt x="63" y="232"/>
                  </a:cubicBezTo>
                  <a:cubicBezTo>
                    <a:pt x="64" y="232"/>
                    <a:pt x="64" y="232"/>
                    <a:pt x="64" y="232"/>
                  </a:cubicBezTo>
                  <a:cubicBezTo>
                    <a:pt x="64" y="232"/>
                    <a:pt x="64" y="232"/>
                    <a:pt x="64" y="232"/>
                  </a:cubicBezTo>
                  <a:cubicBezTo>
                    <a:pt x="64" y="232"/>
                    <a:pt x="64" y="232"/>
                    <a:pt x="64" y="232"/>
                  </a:cubicBezTo>
                  <a:cubicBezTo>
                    <a:pt x="64" y="232"/>
                    <a:pt x="64" y="232"/>
                    <a:pt x="64" y="232"/>
                  </a:cubicBezTo>
                  <a:cubicBezTo>
                    <a:pt x="63" y="232"/>
                    <a:pt x="63" y="232"/>
                    <a:pt x="63" y="232"/>
                  </a:cubicBezTo>
                  <a:cubicBezTo>
                    <a:pt x="63" y="232"/>
                    <a:pt x="63" y="232"/>
                    <a:pt x="63" y="232"/>
                  </a:cubicBezTo>
                  <a:cubicBezTo>
                    <a:pt x="63" y="231"/>
                    <a:pt x="63" y="231"/>
                    <a:pt x="63" y="231"/>
                  </a:cubicBezTo>
                  <a:cubicBezTo>
                    <a:pt x="63" y="231"/>
                    <a:pt x="63" y="231"/>
                    <a:pt x="63" y="231"/>
                  </a:cubicBezTo>
                  <a:cubicBezTo>
                    <a:pt x="62" y="230"/>
                    <a:pt x="62" y="230"/>
                    <a:pt x="62" y="230"/>
                  </a:cubicBezTo>
                  <a:cubicBezTo>
                    <a:pt x="63" y="230"/>
                    <a:pt x="63" y="230"/>
                    <a:pt x="63" y="230"/>
                  </a:cubicBezTo>
                  <a:cubicBezTo>
                    <a:pt x="63" y="230"/>
                    <a:pt x="63" y="230"/>
                    <a:pt x="63" y="230"/>
                  </a:cubicBezTo>
                  <a:cubicBezTo>
                    <a:pt x="63" y="230"/>
                    <a:pt x="63" y="230"/>
                    <a:pt x="63" y="230"/>
                  </a:cubicBezTo>
                  <a:cubicBezTo>
                    <a:pt x="64" y="230"/>
                    <a:pt x="64" y="230"/>
                    <a:pt x="64" y="230"/>
                  </a:cubicBezTo>
                  <a:cubicBezTo>
                    <a:pt x="64" y="230"/>
                    <a:pt x="64" y="230"/>
                    <a:pt x="64" y="230"/>
                  </a:cubicBezTo>
                  <a:cubicBezTo>
                    <a:pt x="63" y="229"/>
                    <a:pt x="63" y="229"/>
                    <a:pt x="63" y="229"/>
                  </a:cubicBezTo>
                  <a:cubicBezTo>
                    <a:pt x="63" y="229"/>
                    <a:pt x="62" y="229"/>
                    <a:pt x="62" y="229"/>
                  </a:cubicBezTo>
                  <a:cubicBezTo>
                    <a:pt x="61" y="228"/>
                    <a:pt x="61" y="228"/>
                    <a:pt x="61" y="228"/>
                  </a:cubicBezTo>
                  <a:cubicBezTo>
                    <a:pt x="61" y="228"/>
                    <a:pt x="60" y="228"/>
                    <a:pt x="60" y="227"/>
                  </a:cubicBezTo>
                  <a:cubicBezTo>
                    <a:pt x="60" y="227"/>
                    <a:pt x="60" y="227"/>
                    <a:pt x="60" y="227"/>
                  </a:cubicBezTo>
                  <a:cubicBezTo>
                    <a:pt x="59" y="226"/>
                    <a:pt x="59" y="226"/>
                    <a:pt x="59" y="226"/>
                  </a:cubicBezTo>
                  <a:cubicBezTo>
                    <a:pt x="59" y="226"/>
                    <a:pt x="59" y="226"/>
                    <a:pt x="59" y="226"/>
                  </a:cubicBezTo>
                  <a:cubicBezTo>
                    <a:pt x="59" y="226"/>
                    <a:pt x="59" y="226"/>
                    <a:pt x="59" y="226"/>
                  </a:cubicBezTo>
                  <a:cubicBezTo>
                    <a:pt x="59" y="226"/>
                    <a:pt x="59" y="226"/>
                    <a:pt x="59" y="226"/>
                  </a:cubicBezTo>
                  <a:cubicBezTo>
                    <a:pt x="58" y="226"/>
                    <a:pt x="58" y="226"/>
                    <a:pt x="58" y="226"/>
                  </a:cubicBezTo>
                  <a:cubicBezTo>
                    <a:pt x="58" y="226"/>
                    <a:pt x="58" y="226"/>
                    <a:pt x="58" y="226"/>
                  </a:cubicBezTo>
                  <a:cubicBezTo>
                    <a:pt x="58" y="226"/>
                    <a:pt x="58" y="226"/>
                    <a:pt x="58" y="226"/>
                  </a:cubicBezTo>
                  <a:cubicBezTo>
                    <a:pt x="58" y="225"/>
                    <a:pt x="58" y="225"/>
                    <a:pt x="58" y="225"/>
                  </a:cubicBezTo>
                  <a:cubicBezTo>
                    <a:pt x="59" y="224"/>
                    <a:pt x="59" y="224"/>
                    <a:pt x="59" y="224"/>
                  </a:cubicBezTo>
                  <a:cubicBezTo>
                    <a:pt x="59" y="224"/>
                    <a:pt x="59" y="224"/>
                    <a:pt x="59" y="224"/>
                  </a:cubicBezTo>
                  <a:cubicBezTo>
                    <a:pt x="59" y="224"/>
                    <a:pt x="59" y="224"/>
                    <a:pt x="59" y="224"/>
                  </a:cubicBezTo>
                  <a:cubicBezTo>
                    <a:pt x="59" y="224"/>
                    <a:pt x="59" y="224"/>
                    <a:pt x="59" y="224"/>
                  </a:cubicBezTo>
                  <a:cubicBezTo>
                    <a:pt x="58" y="223"/>
                    <a:pt x="58" y="223"/>
                    <a:pt x="58" y="223"/>
                  </a:cubicBezTo>
                  <a:cubicBezTo>
                    <a:pt x="58" y="222"/>
                    <a:pt x="58" y="222"/>
                    <a:pt x="58" y="222"/>
                  </a:cubicBezTo>
                  <a:cubicBezTo>
                    <a:pt x="59" y="222"/>
                    <a:pt x="59" y="222"/>
                    <a:pt x="59" y="222"/>
                  </a:cubicBezTo>
                  <a:cubicBezTo>
                    <a:pt x="59" y="221"/>
                    <a:pt x="59" y="221"/>
                    <a:pt x="59" y="221"/>
                  </a:cubicBezTo>
                  <a:cubicBezTo>
                    <a:pt x="59" y="221"/>
                    <a:pt x="59" y="221"/>
                    <a:pt x="59" y="221"/>
                  </a:cubicBezTo>
                  <a:cubicBezTo>
                    <a:pt x="59" y="221"/>
                    <a:pt x="59" y="221"/>
                    <a:pt x="59" y="221"/>
                  </a:cubicBezTo>
                  <a:cubicBezTo>
                    <a:pt x="60" y="220"/>
                    <a:pt x="60" y="220"/>
                    <a:pt x="60" y="220"/>
                  </a:cubicBezTo>
                  <a:cubicBezTo>
                    <a:pt x="60" y="221"/>
                    <a:pt x="60" y="221"/>
                    <a:pt x="60" y="221"/>
                  </a:cubicBezTo>
                  <a:cubicBezTo>
                    <a:pt x="60" y="221"/>
                    <a:pt x="60" y="221"/>
                    <a:pt x="60" y="221"/>
                  </a:cubicBezTo>
                  <a:cubicBezTo>
                    <a:pt x="60" y="221"/>
                    <a:pt x="60" y="221"/>
                    <a:pt x="60" y="221"/>
                  </a:cubicBezTo>
                  <a:cubicBezTo>
                    <a:pt x="60" y="220"/>
                    <a:pt x="60" y="220"/>
                    <a:pt x="60" y="220"/>
                  </a:cubicBezTo>
                  <a:cubicBezTo>
                    <a:pt x="60" y="220"/>
                    <a:pt x="60" y="220"/>
                    <a:pt x="60" y="220"/>
                  </a:cubicBezTo>
                  <a:cubicBezTo>
                    <a:pt x="60" y="220"/>
                    <a:pt x="60" y="220"/>
                    <a:pt x="60" y="220"/>
                  </a:cubicBezTo>
                  <a:cubicBezTo>
                    <a:pt x="60" y="220"/>
                    <a:pt x="60" y="220"/>
                    <a:pt x="61" y="219"/>
                  </a:cubicBezTo>
                  <a:cubicBezTo>
                    <a:pt x="61" y="219"/>
                    <a:pt x="61" y="219"/>
                    <a:pt x="61" y="219"/>
                  </a:cubicBezTo>
                  <a:cubicBezTo>
                    <a:pt x="61" y="219"/>
                    <a:pt x="61" y="219"/>
                    <a:pt x="61" y="219"/>
                  </a:cubicBezTo>
                  <a:cubicBezTo>
                    <a:pt x="61" y="219"/>
                    <a:pt x="61" y="219"/>
                    <a:pt x="61" y="219"/>
                  </a:cubicBezTo>
                  <a:cubicBezTo>
                    <a:pt x="62" y="220"/>
                    <a:pt x="62" y="220"/>
                    <a:pt x="63" y="220"/>
                  </a:cubicBezTo>
                  <a:cubicBezTo>
                    <a:pt x="63" y="220"/>
                    <a:pt x="63" y="220"/>
                    <a:pt x="63" y="220"/>
                  </a:cubicBezTo>
                  <a:cubicBezTo>
                    <a:pt x="63" y="220"/>
                    <a:pt x="63" y="220"/>
                    <a:pt x="63" y="220"/>
                  </a:cubicBezTo>
                  <a:cubicBezTo>
                    <a:pt x="63" y="220"/>
                    <a:pt x="63" y="220"/>
                    <a:pt x="63" y="220"/>
                  </a:cubicBezTo>
                  <a:cubicBezTo>
                    <a:pt x="63" y="221"/>
                    <a:pt x="63" y="221"/>
                    <a:pt x="63" y="221"/>
                  </a:cubicBezTo>
                  <a:cubicBezTo>
                    <a:pt x="63" y="221"/>
                    <a:pt x="63" y="221"/>
                    <a:pt x="63" y="221"/>
                  </a:cubicBezTo>
                  <a:cubicBezTo>
                    <a:pt x="64" y="221"/>
                    <a:pt x="64" y="221"/>
                    <a:pt x="64" y="222"/>
                  </a:cubicBezTo>
                  <a:cubicBezTo>
                    <a:pt x="65" y="222"/>
                    <a:pt x="65" y="222"/>
                    <a:pt x="65" y="222"/>
                  </a:cubicBezTo>
                  <a:cubicBezTo>
                    <a:pt x="65" y="222"/>
                    <a:pt x="65" y="222"/>
                    <a:pt x="65" y="222"/>
                  </a:cubicBezTo>
                  <a:cubicBezTo>
                    <a:pt x="65" y="222"/>
                    <a:pt x="65" y="222"/>
                    <a:pt x="65" y="222"/>
                  </a:cubicBezTo>
                  <a:cubicBezTo>
                    <a:pt x="65" y="222"/>
                    <a:pt x="65" y="222"/>
                    <a:pt x="65" y="222"/>
                  </a:cubicBezTo>
                  <a:cubicBezTo>
                    <a:pt x="66" y="222"/>
                    <a:pt x="66" y="223"/>
                    <a:pt x="66" y="223"/>
                  </a:cubicBezTo>
                  <a:cubicBezTo>
                    <a:pt x="67" y="223"/>
                    <a:pt x="67" y="223"/>
                    <a:pt x="67" y="223"/>
                  </a:cubicBezTo>
                  <a:cubicBezTo>
                    <a:pt x="67" y="223"/>
                    <a:pt x="67" y="223"/>
                    <a:pt x="67" y="223"/>
                  </a:cubicBezTo>
                  <a:cubicBezTo>
                    <a:pt x="68" y="223"/>
                    <a:pt x="68" y="223"/>
                    <a:pt x="68" y="223"/>
                  </a:cubicBezTo>
                  <a:cubicBezTo>
                    <a:pt x="68" y="223"/>
                    <a:pt x="68" y="223"/>
                    <a:pt x="68" y="223"/>
                  </a:cubicBezTo>
                  <a:cubicBezTo>
                    <a:pt x="68" y="223"/>
                    <a:pt x="68" y="223"/>
                    <a:pt x="68" y="223"/>
                  </a:cubicBezTo>
                  <a:cubicBezTo>
                    <a:pt x="69" y="223"/>
                    <a:pt x="69" y="223"/>
                    <a:pt x="69" y="223"/>
                  </a:cubicBezTo>
                  <a:cubicBezTo>
                    <a:pt x="69" y="223"/>
                    <a:pt x="69" y="223"/>
                    <a:pt x="69" y="223"/>
                  </a:cubicBezTo>
                  <a:cubicBezTo>
                    <a:pt x="70" y="223"/>
                    <a:pt x="70" y="223"/>
                    <a:pt x="70" y="223"/>
                  </a:cubicBezTo>
                  <a:cubicBezTo>
                    <a:pt x="70" y="223"/>
                    <a:pt x="70" y="223"/>
                    <a:pt x="70" y="223"/>
                  </a:cubicBezTo>
                  <a:cubicBezTo>
                    <a:pt x="70" y="223"/>
                    <a:pt x="70" y="223"/>
                    <a:pt x="70" y="223"/>
                  </a:cubicBezTo>
                  <a:cubicBezTo>
                    <a:pt x="70" y="223"/>
                    <a:pt x="70" y="223"/>
                    <a:pt x="70" y="223"/>
                  </a:cubicBezTo>
                  <a:cubicBezTo>
                    <a:pt x="71" y="223"/>
                    <a:pt x="71" y="223"/>
                    <a:pt x="71" y="223"/>
                  </a:cubicBezTo>
                  <a:cubicBezTo>
                    <a:pt x="71" y="223"/>
                    <a:pt x="71" y="223"/>
                    <a:pt x="71" y="223"/>
                  </a:cubicBezTo>
                  <a:cubicBezTo>
                    <a:pt x="71" y="224"/>
                    <a:pt x="72" y="224"/>
                    <a:pt x="72" y="224"/>
                  </a:cubicBezTo>
                  <a:cubicBezTo>
                    <a:pt x="73" y="224"/>
                    <a:pt x="73" y="224"/>
                    <a:pt x="73" y="224"/>
                  </a:cubicBezTo>
                  <a:cubicBezTo>
                    <a:pt x="74" y="225"/>
                    <a:pt x="74" y="225"/>
                    <a:pt x="74" y="225"/>
                  </a:cubicBezTo>
                  <a:cubicBezTo>
                    <a:pt x="74" y="225"/>
                    <a:pt x="75" y="225"/>
                    <a:pt x="75" y="226"/>
                  </a:cubicBezTo>
                  <a:cubicBezTo>
                    <a:pt x="75" y="226"/>
                    <a:pt x="75" y="226"/>
                    <a:pt x="75" y="226"/>
                  </a:cubicBezTo>
                  <a:cubicBezTo>
                    <a:pt x="75" y="225"/>
                    <a:pt x="75" y="225"/>
                    <a:pt x="75" y="225"/>
                  </a:cubicBezTo>
                  <a:cubicBezTo>
                    <a:pt x="74" y="225"/>
                    <a:pt x="74" y="224"/>
                    <a:pt x="74" y="224"/>
                  </a:cubicBezTo>
                  <a:cubicBezTo>
                    <a:pt x="74" y="224"/>
                    <a:pt x="74" y="224"/>
                    <a:pt x="74" y="224"/>
                  </a:cubicBezTo>
                  <a:cubicBezTo>
                    <a:pt x="73" y="224"/>
                    <a:pt x="73" y="224"/>
                    <a:pt x="73" y="224"/>
                  </a:cubicBezTo>
                  <a:cubicBezTo>
                    <a:pt x="73" y="224"/>
                    <a:pt x="73" y="224"/>
                    <a:pt x="73" y="224"/>
                  </a:cubicBezTo>
                  <a:cubicBezTo>
                    <a:pt x="73" y="223"/>
                    <a:pt x="73" y="223"/>
                    <a:pt x="73" y="223"/>
                  </a:cubicBezTo>
                  <a:cubicBezTo>
                    <a:pt x="72" y="224"/>
                    <a:pt x="72" y="224"/>
                    <a:pt x="72" y="224"/>
                  </a:cubicBezTo>
                  <a:cubicBezTo>
                    <a:pt x="72" y="224"/>
                    <a:pt x="72" y="224"/>
                    <a:pt x="72" y="224"/>
                  </a:cubicBezTo>
                  <a:cubicBezTo>
                    <a:pt x="72" y="224"/>
                    <a:pt x="72" y="224"/>
                    <a:pt x="72" y="224"/>
                  </a:cubicBezTo>
                  <a:cubicBezTo>
                    <a:pt x="72" y="223"/>
                    <a:pt x="72" y="223"/>
                    <a:pt x="72" y="223"/>
                  </a:cubicBezTo>
                  <a:cubicBezTo>
                    <a:pt x="71" y="222"/>
                    <a:pt x="71" y="222"/>
                    <a:pt x="71" y="222"/>
                  </a:cubicBezTo>
                  <a:cubicBezTo>
                    <a:pt x="71" y="222"/>
                    <a:pt x="71" y="222"/>
                    <a:pt x="71" y="222"/>
                  </a:cubicBezTo>
                  <a:cubicBezTo>
                    <a:pt x="70" y="221"/>
                    <a:pt x="70" y="221"/>
                    <a:pt x="70" y="221"/>
                  </a:cubicBezTo>
                  <a:cubicBezTo>
                    <a:pt x="69" y="221"/>
                    <a:pt x="69" y="221"/>
                    <a:pt x="69" y="221"/>
                  </a:cubicBezTo>
                  <a:cubicBezTo>
                    <a:pt x="69" y="221"/>
                    <a:pt x="69" y="221"/>
                    <a:pt x="69" y="221"/>
                  </a:cubicBezTo>
                  <a:cubicBezTo>
                    <a:pt x="69" y="222"/>
                    <a:pt x="69" y="222"/>
                    <a:pt x="69" y="222"/>
                  </a:cubicBezTo>
                  <a:cubicBezTo>
                    <a:pt x="69" y="222"/>
                    <a:pt x="69" y="222"/>
                    <a:pt x="69" y="222"/>
                  </a:cubicBezTo>
                  <a:cubicBezTo>
                    <a:pt x="69" y="221"/>
                    <a:pt x="69" y="221"/>
                    <a:pt x="69" y="221"/>
                  </a:cubicBezTo>
                  <a:cubicBezTo>
                    <a:pt x="68" y="221"/>
                    <a:pt x="68" y="221"/>
                    <a:pt x="68" y="221"/>
                  </a:cubicBezTo>
                  <a:cubicBezTo>
                    <a:pt x="68" y="221"/>
                    <a:pt x="68" y="221"/>
                    <a:pt x="68" y="221"/>
                  </a:cubicBezTo>
                  <a:cubicBezTo>
                    <a:pt x="68" y="221"/>
                    <a:pt x="69" y="221"/>
                    <a:pt x="68" y="222"/>
                  </a:cubicBezTo>
                  <a:cubicBezTo>
                    <a:pt x="68" y="222"/>
                    <a:pt x="68" y="222"/>
                    <a:pt x="68" y="222"/>
                  </a:cubicBezTo>
                  <a:cubicBezTo>
                    <a:pt x="68" y="222"/>
                    <a:pt x="68" y="222"/>
                    <a:pt x="68" y="222"/>
                  </a:cubicBezTo>
                  <a:cubicBezTo>
                    <a:pt x="67" y="222"/>
                    <a:pt x="67" y="222"/>
                    <a:pt x="67" y="222"/>
                  </a:cubicBezTo>
                  <a:cubicBezTo>
                    <a:pt x="67" y="221"/>
                    <a:pt x="67" y="221"/>
                    <a:pt x="67" y="221"/>
                  </a:cubicBezTo>
                  <a:cubicBezTo>
                    <a:pt x="66" y="221"/>
                    <a:pt x="66" y="221"/>
                    <a:pt x="66" y="221"/>
                  </a:cubicBezTo>
                  <a:cubicBezTo>
                    <a:pt x="66" y="221"/>
                    <a:pt x="66" y="221"/>
                    <a:pt x="66" y="221"/>
                  </a:cubicBezTo>
                  <a:cubicBezTo>
                    <a:pt x="66" y="221"/>
                    <a:pt x="66" y="221"/>
                    <a:pt x="66" y="221"/>
                  </a:cubicBezTo>
                  <a:cubicBezTo>
                    <a:pt x="66" y="221"/>
                    <a:pt x="66" y="221"/>
                    <a:pt x="66" y="221"/>
                  </a:cubicBezTo>
                  <a:cubicBezTo>
                    <a:pt x="66" y="221"/>
                    <a:pt x="66" y="221"/>
                    <a:pt x="66" y="221"/>
                  </a:cubicBezTo>
                  <a:cubicBezTo>
                    <a:pt x="66" y="220"/>
                    <a:pt x="66" y="220"/>
                    <a:pt x="66" y="220"/>
                  </a:cubicBezTo>
                  <a:cubicBezTo>
                    <a:pt x="66" y="220"/>
                    <a:pt x="66" y="220"/>
                    <a:pt x="66" y="220"/>
                  </a:cubicBezTo>
                  <a:cubicBezTo>
                    <a:pt x="66" y="219"/>
                    <a:pt x="66" y="219"/>
                    <a:pt x="66" y="219"/>
                  </a:cubicBezTo>
                  <a:cubicBezTo>
                    <a:pt x="66" y="219"/>
                    <a:pt x="66" y="219"/>
                    <a:pt x="66" y="219"/>
                  </a:cubicBezTo>
                  <a:cubicBezTo>
                    <a:pt x="66" y="219"/>
                    <a:pt x="66" y="219"/>
                    <a:pt x="66" y="219"/>
                  </a:cubicBezTo>
                  <a:cubicBezTo>
                    <a:pt x="65" y="218"/>
                    <a:pt x="65" y="218"/>
                    <a:pt x="65" y="218"/>
                  </a:cubicBezTo>
                  <a:cubicBezTo>
                    <a:pt x="64" y="219"/>
                    <a:pt x="64" y="219"/>
                    <a:pt x="64" y="219"/>
                  </a:cubicBezTo>
                  <a:cubicBezTo>
                    <a:pt x="64" y="219"/>
                    <a:pt x="64" y="219"/>
                    <a:pt x="64" y="219"/>
                  </a:cubicBezTo>
                  <a:cubicBezTo>
                    <a:pt x="65" y="218"/>
                    <a:pt x="64" y="218"/>
                    <a:pt x="65" y="217"/>
                  </a:cubicBezTo>
                  <a:cubicBezTo>
                    <a:pt x="66" y="217"/>
                    <a:pt x="66" y="217"/>
                    <a:pt x="66" y="217"/>
                  </a:cubicBezTo>
                  <a:cubicBezTo>
                    <a:pt x="65" y="217"/>
                    <a:pt x="66" y="217"/>
                    <a:pt x="66" y="217"/>
                  </a:cubicBezTo>
                  <a:cubicBezTo>
                    <a:pt x="66" y="217"/>
                    <a:pt x="66" y="217"/>
                    <a:pt x="66" y="217"/>
                  </a:cubicBezTo>
                  <a:cubicBezTo>
                    <a:pt x="66" y="216"/>
                    <a:pt x="66" y="216"/>
                    <a:pt x="66" y="216"/>
                  </a:cubicBezTo>
                  <a:cubicBezTo>
                    <a:pt x="66" y="217"/>
                    <a:pt x="66" y="217"/>
                    <a:pt x="66" y="217"/>
                  </a:cubicBezTo>
                  <a:cubicBezTo>
                    <a:pt x="66" y="217"/>
                    <a:pt x="66" y="217"/>
                    <a:pt x="66" y="217"/>
                  </a:cubicBezTo>
                  <a:cubicBezTo>
                    <a:pt x="66" y="217"/>
                    <a:pt x="66" y="217"/>
                    <a:pt x="66" y="217"/>
                  </a:cubicBezTo>
                  <a:cubicBezTo>
                    <a:pt x="66" y="217"/>
                    <a:pt x="66" y="217"/>
                    <a:pt x="66" y="217"/>
                  </a:cubicBezTo>
                  <a:cubicBezTo>
                    <a:pt x="66" y="217"/>
                    <a:pt x="66" y="217"/>
                    <a:pt x="66" y="217"/>
                  </a:cubicBezTo>
                  <a:cubicBezTo>
                    <a:pt x="66" y="216"/>
                    <a:pt x="66" y="216"/>
                    <a:pt x="66" y="216"/>
                  </a:cubicBezTo>
                  <a:cubicBezTo>
                    <a:pt x="67" y="216"/>
                    <a:pt x="67" y="216"/>
                    <a:pt x="67" y="216"/>
                  </a:cubicBezTo>
                  <a:cubicBezTo>
                    <a:pt x="67" y="216"/>
                    <a:pt x="67" y="216"/>
                    <a:pt x="67" y="216"/>
                  </a:cubicBezTo>
                  <a:cubicBezTo>
                    <a:pt x="68" y="216"/>
                    <a:pt x="68" y="216"/>
                    <a:pt x="68" y="216"/>
                  </a:cubicBezTo>
                  <a:cubicBezTo>
                    <a:pt x="67" y="216"/>
                    <a:pt x="67" y="216"/>
                    <a:pt x="67" y="216"/>
                  </a:cubicBezTo>
                  <a:cubicBezTo>
                    <a:pt x="67" y="216"/>
                    <a:pt x="67" y="216"/>
                    <a:pt x="67" y="216"/>
                  </a:cubicBezTo>
                  <a:cubicBezTo>
                    <a:pt x="67" y="216"/>
                    <a:pt x="67" y="216"/>
                    <a:pt x="67" y="216"/>
                  </a:cubicBezTo>
                  <a:cubicBezTo>
                    <a:pt x="67" y="216"/>
                    <a:pt x="67" y="216"/>
                    <a:pt x="67" y="216"/>
                  </a:cubicBezTo>
                  <a:cubicBezTo>
                    <a:pt x="66" y="216"/>
                    <a:pt x="66" y="216"/>
                    <a:pt x="66" y="216"/>
                  </a:cubicBezTo>
                  <a:cubicBezTo>
                    <a:pt x="66" y="216"/>
                    <a:pt x="66" y="216"/>
                    <a:pt x="66" y="216"/>
                  </a:cubicBezTo>
                  <a:cubicBezTo>
                    <a:pt x="66" y="216"/>
                    <a:pt x="66" y="216"/>
                    <a:pt x="66" y="216"/>
                  </a:cubicBezTo>
                  <a:cubicBezTo>
                    <a:pt x="66" y="216"/>
                    <a:pt x="66" y="216"/>
                    <a:pt x="66" y="216"/>
                  </a:cubicBezTo>
                  <a:cubicBezTo>
                    <a:pt x="65" y="216"/>
                    <a:pt x="65" y="216"/>
                    <a:pt x="65" y="216"/>
                  </a:cubicBezTo>
                  <a:cubicBezTo>
                    <a:pt x="65" y="217"/>
                    <a:pt x="65" y="217"/>
                    <a:pt x="65" y="217"/>
                  </a:cubicBezTo>
                  <a:cubicBezTo>
                    <a:pt x="65" y="217"/>
                    <a:pt x="65" y="217"/>
                    <a:pt x="65" y="217"/>
                  </a:cubicBezTo>
                  <a:cubicBezTo>
                    <a:pt x="65" y="217"/>
                    <a:pt x="65" y="217"/>
                    <a:pt x="65" y="217"/>
                  </a:cubicBezTo>
                  <a:cubicBezTo>
                    <a:pt x="65" y="217"/>
                    <a:pt x="65" y="217"/>
                    <a:pt x="65" y="217"/>
                  </a:cubicBezTo>
                  <a:cubicBezTo>
                    <a:pt x="64" y="217"/>
                    <a:pt x="64" y="217"/>
                    <a:pt x="64" y="217"/>
                  </a:cubicBezTo>
                  <a:cubicBezTo>
                    <a:pt x="64" y="217"/>
                    <a:pt x="64" y="217"/>
                    <a:pt x="64" y="217"/>
                  </a:cubicBezTo>
                  <a:cubicBezTo>
                    <a:pt x="64" y="217"/>
                    <a:pt x="64" y="217"/>
                    <a:pt x="64" y="217"/>
                  </a:cubicBezTo>
                  <a:cubicBezTo>
                    <a:pt x="64" y="217"/>
                    <a:pt x="64" y="217"/>
                    <a:pt x="64" y="217"/>
                  </a:cubicBezTo>
                  <a:cubicBezTo>
                    <a:pt x="63" y="217"/>
                    <a:pt x="63" y="217"/>
                    <a:pt x="63" y="217"/>
                  </a:cubicBezTo>
                  <a:cubicBezTo>
                    <a:pt x="63" y="217"/>
                    <a:pt x="63" y="217"/>
                    <a:pt x="63" y="217"/>
                  </a:cubicBezTo>
                  <a:cubicBezTo>
                    <a:pt x="62" y="217"/>
                    <a:pt x="62" y="217"/>
                    <a:pt x="62" y="217"/>
                  </a:cubicBezTo>
                  <a:cubicBezTo>
                    <a:pt x="62" y="216"/>
                    <a:pt x="62" y="216"/>
                    <a:pt x="62" y="216"/>
                  </a:cubicBezTo>
                  <a:cubicBezTo>
                    <a:pt x="62" y="216"/>
                    <a:pt x="62" y="216"/>
                    <a:pt x="61" y="215"/>
                  </a:cubicBezTo>
                  <a:cubicBezTo>
                    <a:pt x="61" y="215"/>
                    <a:pt x="61" y="215"/>
                    <a:pt x="61" y="215"/>
                  </a:cubicBezTo>
                  <a:cubicBezTo>
                    <a:pt x="61" y="215"/>
                    <a:pt x="61" y="215"/>
                    <a:pt x="61" y="215"/>
                  </a:cubicBezTo>
                  <a:cubicBezTo>
                    <a:pt x="61" y="214"/>
                    <a:pt x="61" y="214"/>
                    <a:pt x="61" y="214"/>
                  </a:cubicBezTo>
                  <a:cubicBezTo>
                    <a:pt x="60" y="214"/>
                    <a:pt x="60" y="214"/>
                    <a:pt x="60" y="214"/>
                  </a:cubicBezTo>
                  <a:cubicBezTo>
                    <a:pt x="60" y="213"/>
                    <a:pt x="60" y="213"/>
                    <a:pt x="60" y="213"/>
                  </a:cubicBezTo>
                  <a:cubicBezTo>
                    <a:pt x="60" y="213"/>
                    <a:pt x="60" y="213"/>
                    <a:pt x="60" y="213"/>
                  </a:cubicBezTo>
                  <a:cubicBezTo>
                    <a:pt x="60" y="213"/>
                    <a:pt x="60" y="213"/>
                    <a:pt x="60" y="213"/>
                  </a:cubicBezTo>
                  <a:cubicBezTo>
                    <a:pt x="59" y="212"/>
                    <a:pt x="59" y="212"/>
                    <a:pt x="59" y="212"/>
                  </a:cubicBezTo>
                  <a:cubicBezTo>
                    <a:pt x="60" y="212"/>
                    <a:pt x="60" y="212"/>
                    <a:pt x="60" y="211"/>
                  </a:cubicBezTo>
                  <a:cubicBezTo>
                    <a:pt x="60" y="212"/>
                    <a:pt x="60" y="212"/>
                    <a:pt x="60" y="212"/>
                  </a:cubicBezTo>
                  <a:cubicBezTo>
                    <a:pt x="61" y="211"/>
                    <a:pt x="61" y="211"/>
                    <a:pt x="61" y="211"/>
                  </a:cubicBezTo>
                  <a:cubicBezTo>
                    <a:pt x="61" y="211"/>
                    <a:pt x="61" y="211"/>
                    <a:pt x="61" y="211"/>
                  </a:cubicBezTo>
                  <a:cubicBezTo>
                    <a:pt x="61" y="211"/>
                    <a:pt x="61" y="211"/>
                    <a:pt x="61" y="211"/>
                  </a:cubicBezTo>
                  <a:cubicBezTo>
                    <a:pt x="61" y="211"/>
                    <a:pt x="61" y="211"/>
                    <a:pt x="61" y="211"/>
                  </a:cubicBezTo>
                  <a:cubicBezTo>
                    <a:pt x="61" y="211"/>
                    <a:pt x="61" y="211"/>
                    <a:pt x="61" y="211"/>
                  </a:cubicBezTo>
                  <a:cubicBezTo>
                    <a:pt x="60" y="211"/>
                    <a:pt x="60" y="211"/>
                    <a:pt x="60" y="211"/>
                  </a:cubicBezTo>
                  <a:cubicBezTo>
                    <a:pt x="61" y="211"/>
                    <a:pt x="61" y="211"/>
                    <a:pt x="61" y="211"/>
                  </a:cubicBezTo>
                  <a:cubicBezTo>
                    <a:pt x="60" y="210"/>
                    <a:pt x="60" y="210"/>
                    <a:pt x="60" y="210"/>
                  </a:cubicBezTo>
                  <a:cubicBezTo>
                    <a:pt x="60" y="210"/>
                    <a:pt x="60" y="210"/>
                    <a:pt x="60" y="210"/>
                  </a:cubicBezTo>
                  <a:cubicBezTo>
                    <a:pt x="60" y="209"/>
                    <a:pt x="60" y="209"/>
                    <a:pt x="60" y="209"/>
                  </a:cubicBezTo>
                  <a:cubicBezTo>
                    <a:pt x="60" y="209"/>
                    <a:pt x="60" y="209"/>
                    <a:pt x="60" y="209"/>
                  </a:cubicBezTo>
                  <a:cubicBezTo>
                    <a:pt x="60" y="208"/>
                    <a:pt x="60" y="208"/>
                    <a:pt x="60" y="208"/>
                  </a:cubicBezTo>
                  <a:cubicBezTo>
                    <a:pt x="60" y="209"/>
                    <a:pt x="60" y="209"/>
                    <a:pt x="60" y="209"/>
                  </a:cubicBezTo>
                  <a:cubicBezTo>
                    <a:pt x="59" y="208"/>
                    <a:pt x="59" y="208"/>
                    <a:pt x="59" y="207"/>
                  </a:cubicBezTo>
                  <a:cubicBezTo>
                    <a:pt x="59" y="207"/>
                    <a:pt x="59" y="207"/>
                    <a:pt x="59" y="207"/>
                  </a:cubicBezTo>
                  <a:cubicBezTo>
                    <a:pt x="58" y="207"/>
                    <a:pt x="58" y="207"/>
                    <a:pt x="58" y="207"/>
                  </a:cubicBezTo>
                  <a:cubicBezTo>
                    <a:pt x="59" y="207"/>
                    <a:pt x="59" y="207"/>
                    <a:pt x="59" y="207"/>
                  </a:cubicBezTo>
                  <a:cubicBezTo>
                    <a:pt x="58" y="207"/>
                    <a:pt x="58" y="207"/>
                    <a:pt x="58" y="207"/>
                  </a:cubicBezTo>
                  <a:cubicBezTo>
                    <a:pt x="58" y="207"/>
                    <a:pt x="58" y="207"/>
                    <a:pt x="58" y="207"/>
                  </a:cubicBezTo>
                  <a:cubicBezTo>
                    <a:pt x="58" y="207"/>
                    <a:pt x="58" y="207"/>
                    <a:pt x="58" y="207"/>
                  </a:cubicBezTo>
                  <a:cubicBezTo>
                    <a:pt x="58" y="206"/>
                    <a:pt x="58" y="206"/>
                    <a:pt x="58" y="206"/>
                  </a:cubicBezTo>
                  <a:cubicBezTo>
                    <a:pt x="58" y="206"/>
                    <a:pt x="58" y="206"/>
                    <a:pt x="58" y="206"/>
                  </a:cubicBezTo>
                  <a:cubicBezTo>
                    <a:pt x="58" y="206"/>
                    <a:pt x="58" y="206"/>
                    <a:pt x="58" y="206"/>
                  </a:cubicBezTo>
                  <a:cubicBezTo>
                    <a:pt x="58" y="205"/>
                    <a:pt x="58" y="205"/>
                    <a:pt x="58" y="205"/>
                  </a:cubicBezTo>
                  <a:cubicBezTo>
                    <a:pt x="58" y="205"/>
                    <a:pt x="58" y="205"/>
                    <a:pt x="58" y="205"/>
                  </a:cubicBezTo>
                  <a:cubicBezTo>
                    <a:pt x="58" y="205"/>
                    <a:pt x="58" y="205"/>
                    <a:pt x="58" y="205"/>
                  </a:cubicBezTo>
                  <a:cubicBezTo>
                    <a:pt x="58" y="205"/>
                    <a:pt x="58" y="205"/>
                    <a:pt x="58" y="205"/>
                  </a:cubicBezTo>
                  <a:cubicBezTo>
                    <a:pt x="57" y="204"/>
                    <a:pt x="57" y="204"/>
                    <a:pt x="57" y="204"/>
                  </a:cubicBezTo>
                  <a:cubicBezTo>
                    <a:pt x="57" y="204"/>
                    <a:pt x="57" y="204"/>
                    <a:pt x="57" y="204"/>
                  </a:cubicBezTo>
                  <a:cubicBezTo>
                    <a:pt x="56" y="204"/>
                    <a:pt x="56" y="204"/>
                    <a:pt x="56" y="204"/>
                  </a:cubicBezTo>
                  <a:cubicBezTo>
                    <a:pt x="56" y="204"/>
                    <a:pt x="56" y="204"/>
                    <a:pt x="56" y="204"/>
                  </a:cubicBezTo>
                  <a:cubicBezTo>
                    <a:pt x="56" y="203"/>
                    <a:pt x="56" y="203"/>
                    <a:pt x="56" y="203"/>
                  </a:cubicBezTo>
                  <a:cubicBezTo>
                    <a:pt x="56" y="203"/>
                    <a:pt x="56" y="203"/>
                    <a:pt x="56" y="203"/>
                  </a:cubicBezTo>
                  <a:cubicBezTo>
                    <a:pt x="55" y="203"/>
                    <a:pt x="55" y="203"/>
                    <a:pt x="55" y="203"/>
                  </a:cubicBezTo>
                  <a:cubicBezTo>
                    <a:pt x="56" y="203"/>
                    <a:pt x="56" y="203"/>
                    <a:pt x="56" y="203"/>
                  </a:cubicBezTo>
                  <a:cubicBezTo>
                    <a:pt x="55" y="202"/>
                    <a:pt x="55" y="202"/>
                    <a:pt x="55" y="202"/>
                  </a:cubicBezTo>
                  <a:cubicBezTo>
                    <a:pt x="56" y="202"/>
                    <a:pt x="56" y="202"/>
                    <a:pt x="56" y="202"/>
                  </a:cubicBezTo>
                  <a:cubicBezTo>
                    <a:pt x="56" y="202"/>
                    <a:pt x="56" y="202"/>
                    <a:pt x="56" y="202"/>
                  </a:cubicBezTo>
                  <a:cubicBezTo>
                    <a:pt x="56" y="203"/>
                    <a:pt x="56" y="203"/>
                    <a:pt x="56" y="203"/>
                  </a:cubicBezTo>
                  <a:cubicBezTo>
                    <a:pt x="56" y="202"/>
                    <a:pt x="56" y="202"/>
                    <a:pt x="56" y="202"/>
                  </a:cubicBezTo>
                  <a:cubicBezTo>
                    <a:pt x="56" y="202"/>
                    <a:pt x="56" y="202"/>
                    <a:pt x="56" y="201"/>
                  </a:cubicBezTo>
                  <a:cubicBezTo>
                    <a:pt x="56" y="201"/>
                    <a:pt x="56" y="201"/>
                    <a:pt x="56" y="201"/>
                  </a:cubicBezTo>
                  <a:cubicBezTo>
                    <a:pt x="56" y="201"/>
                    <a:pt x="56" y="201"/>
                    <a:pt x="56" y="201"/>
                  </a:cubicBezTo>
                  <a:cubicBezTo>
                    <a:pt x="56" y="201"/>
                    <a:pt x="56" y="201"/>
                    <a:pt x="56" y="201"/>
                  </a:cubicBezTo>
                  <a:cubicBezTo>
                    <a:pt x="56" y="200"/>
                    <a:pt x="56" y="200"/>
                    <a:pt x="56" y="200"/>
                  </a:cubicBezTo>
                  <a:cubicBezTo>
                    <a:pt x="55" y="200"/>
                    <a:pt x="55" y="200"/>
                    <a:pt x="55" y="200"/>
                  </a:cubicBezTo>
                  <a:cubicBezTo>
                    <a:pt x="56" y="200"/>
                    <a:pt x="56" y="200"/>
                    <a:pt x="56" y="200"/>
                  </a:cubicBezTo>
                  <a:cubicBezTo>
                    <a:pt x="55" y="200"/>
                    <a:pt x="55" y="200"/>
                    <a:pt x="55" y="200"/>
                  </a:cubicBezTo>
                  <a:cubicBezTo>
                    <a:pt x="55" y="199"/>
                    <a:pt x="55" y="199"/>
                    <a:pt x="55" y="199"/>
                  </a:cubicBezTo>
                  <a:cubicBezTo>
                    <a:pt x="55" y="199"/>
                    <a:pt x="55" y="199"/>
                    <a:pt x="55" y="199"/>
                  </a:cubicBezTo>
                  <a:cubicBezTo>
                    <a:pt x="56" y="198"/>
                    <a:pt x="56" y="198"/>
                    <a:pt x="56" y="198"/>
                  </a:cubicBezTo>
                  <a:cubicBezTo>
                    <a:pt x="56" y="198"/>
                    <a:pt x="56" y="198"/>
                    <a:pt x="56" y="198"/>
                  </a:cubicBezTo>
                  <a:cubicBezTo>
                    <a:pt x="56" y="198"/>
                    <a:pt x="56" y="198"/>
                    <a:pt x="56" y="198"/>
                  </a:cubicBezTo>
                  <a:cubicBezTo>
                    <a:pt x="55" y="198"/>
                    <a:pt x="55" y="198"/>
                    <a:pt x="55" y="198"/>
                  </a:cubicBezTo>
                  <a:cubicBezTo>
                    <a:pt x="55" y="199"/>
                    <a:pt x="55" y="199"/>
                    <a:pt x="54" y="199"/>
                  </a:cubicBezTo>
                  <a:cubicBezTo>
                    <a:pt x="54" y="198"/>
                    <a:pt x="54" y="198"/>
                    <a:pt x="54" y="198"/>
                  </a:cubicBezTo>
                  <a:cubicBezTo>
                    <a:pt x="54" y="198"/>
                    <a:pt x="54" y="198"/>
                    <a:pt x="54" y="198"/>
                  </a:cubicBezTo>
                  <a:cubicBezTo>
                    <a:pt x="54" y="197"/>
                    <a:pt x="54" y="197"/>
                    <a:pt x="54" y="197"/>
                  </a:cubicBezTo>
                  <a:cubicBezTo>
                    <a:pt x="54" y="197"/>
                    <a:pt x="54" y="197"/>
                    <a:pt x="54" y="197"/>
                  </a:cubicBezTo>
                  <a:cubicBezTo>
                    <a:pt x="54" y="197"/>
                    <a:pt x="54" y="197"/>
                    <a:pt x="54" y="197"/>
                  </a:cubicBezTo>
                  <a:cubicBezTo>
                    <a:pt x="54" y="197"/>
                    <a:pt x="54" y="197"/>
                    <a:pt x="54" y="197"/>
                  </a:cubicBezTo>
                  <a:cubicBezTo>
                    <a:pt x="54" y="197"/>
                    <a:pt x="54" y="197"/>
                    <a:pt x="54" y="197"/>
                  </a:cubicBezTo>
                  <a:cubicBezTo>
                    <a:pt x="54" y="196"/>
                    <a:pt x="54" y="196"/>
                    <a:pt x="54" y="196"/>
                  </a:cubicBezTo>
                  <a:cubicBezTo>
                    <a:pt x="54" y="196"/>
                    <a:pt x="54" y="196"/>
                    <a:pt x="54" y="196"/>
                  </a:cubicBezTo>
                  <a:cubicBezTo>
                    <a:pt x="54" y="196"/>
                    <a:pt x="54" y="196"/>
                    <a:pt x="54" y="196"/>
                  </a:cubicBezTo>
                  <a:cubicBezTo>
                    <a:pt x="54" y="196"/>
                    <a:pt x="54" y="196"/>
                    <a:pt x="54" y="196"/>
                  </a:cubicBezTo>
                  <a:cubicBezTo>
                    <a:pt x="53" y="196"/>
                    <a:pt x="53" y="196"/>
                    <a:pt x="53" y="196"/>
                  </a:cubicBezTo>
                  <a:cubicBezTo>
                    <a:pt x="54" y="195"/>
                    <a:pt x="54" y="195"/>
                    <a:pt x="54" y="195"/>
                  </a:cubicBezTo>
                  <a:cubicBezTo>
                    <a:pt x="55" y="196"/>
                    <a:pt x="55" y="196"/>
                    <a:pt x="55" y="196"/>
                  </a:cubicBezTo>
                  <a:cubicBezTo>
                    <a:pt x="55" y="195"/>
                    <a:pt x="55" y="195"/>
                    <a:pt x="55" y="195"/>
                  </a:cubicBezTo>
                  <a:cubicBezTo>
                    <a:pt x="54" y="195"/>
                    <a:pt x="54" y="195"/>
                    <a:pt x="54" y="195"/>
                  </a:cubicBezTo>
                  <a:cubicBezTo>
                    <a:pt x="55" y="194"/>
                    <a:pt x="55" y="194"/>
                    <a:pt x="55" y="194"/>
                  </a:cubicBezTo>
                  <a:cubicBezTo>
                    <a:pt x="55" y="194"/>
                    <a:pt x="55" y="194"/>
                    <a:pt x="55" y="194"/>
                  </a:cubicBezTo>
                  <a:cubicBezTo>
                    <a:pt x="55" y="194"/>
                    <a:pt x="55" y="194"/>
                    <a:pt x="55" y="194"/>
                  </a:cubicBezTo>
                  <a:cubicBezTo>
                    <a:pt x="54" y="194"/>
                    <a:pt x="54" y="194"/>
                    <a:pt x="54" y="193"/>
                  </a:cubicBezTo>
                  <a:cubicBezTo>
                    <a:pt x="54" y="193"/>
                    <a:pt x="54" y="193"/>
                    <a:pt x="54" y="193"/>
                  </a:cubicBezTo>
                  <a:cubicBezTo>
                    <a:pt x="54" y="192"/>
                    <a:pt x="54" y="192"/>
                    <a:pt x="54" y="192"/>
                  </a:cubicBezTo>
                  <a:cubicBezTo>
                    <a:pt x="53" y="192"/>
                    <a:pt x="53" y="192"/>
                    <a:pt x="53" y="192"/>
                  </a:cubicBezTo>
                  <a:cubicBezTo>
                    <a:pt x="53" y="192"/>
                    <a:pt x="53" y="192"/>
                    <a:pt x="53" y="192"/>
                  </a:cubicBezTo>
                  <a:cubicBezTo>
                    <a:pt x="54" y="191"/>
                    <a:pt x="54" y="192"/>
                    <a:pt x="54" y="191"/>
                  </a:cubicBezTo>
                  <a:cubicBezTo>
                    <a:pt x="54" y="191"/>
                    <a:pt x="54" y="191"/>
                    <a:pt x="54" y="191"/>
                  </a:cubicBezTo>
                  <a:cubicBezTo>
                    <a:pt x="54" y="191"/>
                    <a:pt x="54" y="191"/>
                    <a:pt x="54" y="191"/>
                  </a:cubicBezTo>
                  <a:cubicBezTo>
                    <a:pt x="53" y="191"/>
                    <a:pt x="53" y="191"/>
                    <a:pt x="52" y="191"/>
                  </a:cubicBezTo>
                  <a:cubicBezTo>
                    <a:pt x="51" y="192"/>
                    <a:pt x="51" y="192"/>
                    <a:pt x="51" y="192"/>
                  </a:cubicBezTo>
                  <a:cubicBezTo>
                    <a:pt x="51" y="191"/>
                    <a:pt x="51" y="191"/>
                    <a:pt x="51" y="191"/>
                  </a:cubicBezTo>
                  <a:cubicBezTo>
                    <a:pt x="50" y="192"/>
                    <a:pt x="50" y="192"/>
                    <a:pt x="50" y="192"/>
                  </a:cubicBezTo>
                  <a:cubicBezTo>
                    <a:pt x="50" y="192"/>
                    <a:pt x="50" y="192"/>
                    <a:pt x="50" y="192"/>
                  </a:cubicBezTo>
                  <a:cubicBezTo>
                    <a:pt x="50" y="192"/>
                    <a:pt x="50" y="192"/>
                    <a:pt x="49" y="192"/>
                  </a:cubicBezTo>
                  <a:cubicBezTo>
                    <a:pt x="49" y="192"/>
                    <a:pt x="49" y="192"/>
                    <a:pt x="49" y="192"/>
                  </a:cubicBezTo>
                  <a:cubicBezTo>
                    <a:pt x="49" y="192"/>
                    <a:pt x="49" y="192"/>
                    <a:pt x="49" y="192"/>
                  </a:cubicBezTo>
                  <a:cubicBezTo>
                    <a:pt x="49" y="192"/>
                    <a:pt x="49" y="192"/>
                    <a:pt x="49" y="192"/>
                  </a:cubicBezTo>
                  <a:cubicBezTo>
                    <a:pt x="50" y="191"/>
                    <a:pt x="50" y="191"/>
                    <a:pt x="50" y="191"/>
                  </a:cubicBezTo>
                  <a:cubicBezTo>
                    <a:pt x="50" y="191"/>
                    <a:pt x="50" y="191"/>
                    <a:pt x="50" y="191"/>
                  </a:cubicBezTo>
                  <a:cubicBezTo>
                    <a:pt x="50" y="190"/>
                    <a:pt x="50" y="190"/>
                    <a:pt x="50" y="190"/>
                  </a:cubicBezTo>
                  <a:cubicBezTo>
                    <a:pt x="50" y="190"/>
                    <a:pt x="50" y="190"/>
                    <a:pt x="50" y="190"/>
                  </a:cubicBezTo>
                  <a:cubicBezTo>
                    <a:pt x="50" y="190"/>
                    <a:pt x="50" y="190"/>
                    <a:pt x="50" y="190"/>
                  </a:cubicBezTo>
                  <a:cubicBezTo>
                    <a:pt x="49" y="189"/>
                    <a:pt x="49" y="189"/>
                    <a:pt x="49" y="189"/>
                  </a:cubicBezTo>
                  <a:cubicBezTo>
                    <a:pt x="49" y="189"/>
                    <a:pt x="49" y="189"/>
                    <a:pt x="49" y="189"/>
                  </a:cubicBezTo>
                  <a:cubicBezTo>
                    <a:pt x="48" y="189"/>
                    <a:pt x="48" y="189"/>
                    <a:pt x="48" y="189"/>
                  </a:cubicBezTo>
                  <a:cubicBezTo>
                    <a:pt x="48" y="189"/>
                    <a:pt x="48" y="189"/>
                    <a:pt x="48" y="189"/>
                  </a:cubicBezTo>
                  <a:cubicBezTo>
                    <a:pt x="47" y="189"/>
                    <a:pt x="47" y="189"/>
                    <a:pt x="47" y="189"/>
                  </a:cubicBezTo>
                  <a:cubicBezTo>
                    <a:pt x="48" y="188"/>
                    <a:pt x="47" y="188"/>
                    <a:pt x="47" y="188"/>
                  </a:cubicBezTo>
                  <a:cubicBezTo>
                    <a:pt x="47" y="187"/>
                    <a:pt x="47" y="187"/>
                    <a:pt x="47" y="187"/>
                  </a:cubicBezTo>
                  <a:cubicBezTo>
                    <a:pt x="47" y="187"/>
                    <a:pt x="47" y="187"/>
                    <a:pt x="47" y="187"/>
                  </a:cubicBezTo>
                  <a:cubicBezTo>
                    <a:pt x="47" y="187"/>
                    <a:pt x="47" y="187"/>
                    <a:pt x="47" y="187"/>
                  </a:cubicBezTo>
                  <a:cubicBezTo>
                    <a:pt x="47" y="187"/>
                    <a:pt x="47" y="187"/>
                    <a:pt x="47" y="187"/>
                  </a:cubicBezTo>
                  <a:cubicBezTo>
                    <a:pt x="47" y="186"/>
                    <a:pt x="47" y="186"/>
                    <a:pt x="47" y="186"/>
                  </a:cubicBezTo>
                  <a:cubicBezTo>
                    <a:pt x="47" y="186"/>
                    <a:pt x="47" y="186"/>
                    <a:pt x="47" y="186"/>
                  </a:cubicBezTo>
                  <a:cubicBezTo>
                    <a:pt x="47" y="186"/>
                    <a:pt x="47" y="186"/>
                    <a:pt x="47" y="186"/>
                  </a:cubicBezTo>
                  <a:cubicBezTo>
                    <a:pt x="47" y="185"/>
                    <a:pt x="47" y="185"/>
                    <a:pt x="47" y="185"/>
                  </a:cubicBezTo>
                  <a:cubicBezTo>
                    <a:pt x="47" y="185"/>
                    <a:pt x="47" y="185"/>
                    <a:pt x="47" y="185"/>
                  </a:cubicBezTo>
                  <a:cubicBezTo>
                    <a:pt x="47" y="185"/>
                    <a:pt x="47" y="185"/>
                    <a:pt x="47" y="185"/>
                  </a:cubicBezTo>
                  <a:cubicBezTo>
                    <a:pt x="46" y="184"/>
                    <a:pt x="46" y="184"/>
                    <a:pt x="46" y="184"/>
                  </a:cubicBezTo>
                  <a:cubicBezTo>
                    <a:pt x="46" y="184"/>
                    <a:pt x="46" y="184"/>
                    <a:pt x="46" y="184"/>
                  </a:cubicBezTo>
                  <a:cubicBezTo>
                    <a:pt x="46" y="184"/>
                    <a:pt x="46" y="184"/>
                    <a:pt x="46" y="184"/>
                  </a:cubicBezTo>
                  <a:cubicBezTo>
                    <a:pt x="46" y="184"/>
                    <a:pt x="46" y="184"/>
                    <a:pt x="46" y="184"/>
                  </a:cubicBezTo>
                  <a:cubicBezTo>
                    <a:pt x="45" y="185"/>
                    <a:pt x="45" y="185"/>
                    <a:pt x="45" y="185"/>
                  </a:cubicBezTo>
                  <a:cubicBezTo>
                    <a:pt x="45" y="185"/>
                    <a:pt x="45" y="185"/>
                    <a:pt x="45" y="185"/>
                  </a:cubicBezTo>
                  <a:cubicBezTo>
                    <a:pt x="45" y="184"/>
                    <a:pt x="45" y="184"/>
                    <a:pt x="45" y="184"/>
                  </a:cubicBezTo>
                  <a:cubicBezTo>
                    <a:pt x="45" y="184"/>
                    <a:pt x="45" y="184"/>
                    <a:pt x="45" y="184"/>
                  </a:cubicBezTo>
                  <a:cubicBezTo>
                    <a:pt x="44" y="184"/>
                    <a:pt x="44" y="184"/>
                    <a:pt x="44" y="184"/>
                  </a:cubicBezTo>
                  <a:cubicBezTo>
                    <a:pt x="44" y="184"/>
                    <a:pt x="44" y="184"/>
                    <a:pt x="44" y="184"/>
                  </a:cubicBezTo>
                  <a:cubicBezTo>
                    <a:pt x="45" y="184"/>
                    <a:pt x="45" y="184"/>
                    <a:pt x="45" y="184"/>
                  </a:cubicBezTo>
                  <a:cubicBezTo>
                    <a:pt x="45" y="184"/>
                    <a:pt x="45" y="184"/>
                    <a:pt x="45" y="184"/>
                  </a:cubicBezTo>
                  <a:cubicBezTo>
                    <a:pt x="45" y="183"/>
                    <a:pt x="45" y="183"/>
                    <a:pt x="45" y="183"/>
                  </a:cubicBezTo>
                  <a:cubicBezTo>
                    <a:pt x="45" y="184"/>
                    <a:pt x="45" y="184"/>
                    <a:pt x="45" y="184"/>
                  </a:cubicBezTo>
                  <a:cubicBezTo>
                    <a:pt x="44" y="183"/>
                    <a:pt x="44" y="183"/>
                    <a:pt x="44" y="183"/>
                  </a:cubicBezTo>
                  <a:cubicBezTo>
                    <a:pt x="44" y="183"/>
                    <a:pt x="44" y="183"/>
                    <a:pt x="44" y="183"/>
                  </a:cubicBezTo>
                  <a:cubicBezTo>
                    <a:pt x="43" y="183"/>
                    <a:pt x="43" y="183"/>
                    <a:pt x="43" y="183"/>
                  </a:cubicBezTo>
                  <a:cubicBezTo>
                    <a:pt x="44" y="183"/>
                    <a:pt x="43" y="184"/>
                    <a:pt x="43" y="184"/>
                  </a:cubicBezTo>
                  <a:cubicBezTo>
                    <a:pt x="42" y="184"/>
                    <a:pt x="42" y="184"/>
                    <a:pt x="42" y="184"/>
                  </a:cubicBezTo>
                  <a:cubicBezTo>
                    <a:pt x="42" y="184"/>
                    <a:pt x="42" y="184"/>
                    <a:pt x="42" y="184"/>
                  </a:cubicBezTo>
                  <a:cubicBezTo>
                    <a:pt x="42" y="183"/>
                    <a:pt x="42" y="183"/>
                    <a:pt x="42" y="183"/>
                  </a:cubicBezTo>
                  <a:cubicBezTo>
                    <a:pt x="41" y="183"/>
                    <a:pt x="41" y="183"/>
                    <a:pt x="41" y="183"/>
                  </a:cubicBezTo>
                  <a:cubicBezTo>
                    <a:pt x="41" y="183"/>
                    <a:pt x="41" y="183"/>
                    <a:pt x="41" y="183"/>
                  </a:cubicBezTo>
                  <a:cubicBezTo>
                    <a:pt x="41" y="183"/>
                    <a:pt x="41" y="183"/>
                    <a:pt x="41" y="183"/>
                  </a:cubicBezTo>
                  <a:cubicBezTo>
                    <a:pt x="41" y="184"/>
                    <a:pt x="42" y="184"/>
                    <a:pt x="42" y="184"/>
                  </a:cubicBezTo>
                  <a:cubicBezTo>
                    <a:pt x="42" y="184"/>
                    <a:pt x="42" y="184"/>
                    <a:pt x="42" y="184"/>
                  </a:cubicBezTo>
                  <a:cubicBezTo>
                    <a:pt x="42" y="184"/>
                    <a:pt x="42" y="184"/>
                    <a:pt x="42" y="184"/>
                  </a:cubicBezTo>
                  <a:cubicBezTo>
                    <a:pt x="42" y="185"/>
                    <a:pt x="42" y="185"/>
                    <a:pt x="42" y="185"/>
                  </a:cubicBezTo>
                  <a:cubicBezTo>
                    <a:pt x="41" y="185"/>
                    <a:pt x="41" y="185"/>
                    <a:pt x="41" y="185"/>
                  </a:cubicBezTo>
                  <a:cubicBezTo>
                    <a:pt x="41" y="185"/>
                    <a:pt x="41" y="185"/>
                    <a:pt x="41" y="185"/>
                  </a:cubicBezTo>
                  <a:cubicBezTo>
                    <a:pt x="41" y="184"/>
                    <a:pt x="41" y="184"/>
                    <a:pt x="40" y="184"/>
                  </a:cubicBezTo>
                  <a:cubicBezTo>
                    <a:pt x="40" y="184"/>
                    <a:pt x="40" y="184"/>
                    <a:pt x="40" y="184"/>
                  </a:cubicBezTo>
                  <a:cubicBezTo>
                    <a:pt x="40" y="184"/>
                    <a:pt x="40" y="184"/>
                    <a:pt x="40" y="184"/>
                  </a:cubicBezTo>
                  <a:cubicBezTo>
                    <a:pt x="40" y="184"/>
                    <a:pt x="40" y="184"/>
                    <a:pt x="40" y="185"/>
                  </a:cubicBezTo>
                  <a:cubicBezTo>
                    <a:pt x="39" y="184"/>
                    <a:pt x="39" y="184"/>
                    <a:pt x="39" y="184"/>
                  </a:cubicBezTo>
                  <a:cubicBezTo>
                    <a:pt x="39" y="183"/>
                    <a:pt x="39" y="183"/>
                    <a:pt x="39" y="183"/>
                  </a:cubicBezTo>
                  <a:cubicBezTo>
                    <a:pt x="39" y="183"/>
                    <a:pt x="39" y="183"/>
                    <a:pt x="39" y="183"/>
                  </a:cubicBezTo>
                  <a:cubicBezTo>
                    <a:pt x="39" y="183"/>
                    <a:pt x="39" y="183"/>
                    <a:pt x="39" y="183"/>
                  </a:cubicBezTo>
                  <a:cubicBezTo>
                    <a:pt x="39" y="183"/>
                    <a:pt x="39" y="183"/>
                    <a:pt x="39" y="183"/>
                  </a:cubicBezTo>
                  <a:cubicBezTo>
                    <a:pt x="39" y="183"/>
                    <a:pt x="39" y="183"/>
                    <a:pt x="39" y="183"/>
                  </a:cubicBezTo>
                  <a:cubicBezTo>
                    <a:pt x="39" y="182"/>
                    <a:pt x="39" y="182"/>
                    <a:pt x="39" y="182"/>
                  </a:cubicBezTo>
                  <a:cubicBezTo>
                    <a:pt x="39" y="182"/>
                    <a:pt x="39" y="182"/>
                    <a:pt x="39" y="182"/>
                  </a:cubicBezTo>
                  <a:cubicBezTo>
                    <a:pt x="39" y="182"/>
                    <a:pt x="39" y="182"/>
                    <a:pt x="39" y="182"/>
                  </a:cubicBezTo>
                  <a:cubicBezTo>
                    <a:pt x="39" y="182"/>
                    <a:pt x="39" y="182"/>
                    <a:pt x="39" y="182"/>
                  </a:cubicBezTo>
                  <a:cubicBezTo>
                    <a:pt x="38" y="181"/>
                    <a:pt x="38" y="181"/>
                    <a:pt x="38" y="181"/>
                  </a:cubicBezTo>
                  <a:cubicBezTo>
                    <a:pt x="38" y="181"/>
                    <a:pt x="38" y="181"/>
                    <a:pt x="38" y="181"/>
                  </a:cubicBezTo>
                  <a:cubicBezTo>
                    <a:pt x="38" y="181"/>
                    <a:pt x="38" y="181"/>
                    <a:pt x="38" y="181"/>
                  </a:cubicBezTo>
                  <a:cubicBezTo>
                    <a:pt x="38" y="181"/>
                    <a:pt x="38" y="181"/>
                    <a:pt x="38" y="181"/>
                  </a:cubicBezTo>
                  <a:cubicBezTo>
                    <a:pt x="37" y="180"/>
                    <a:pt x="37" y="180"/>
                    <a:pt x="37" y="180"/>
                  </a:cubicBezTo>
                  <a:cubicBezTo>
                    <a:pt x="37" y="180"/>
                    <a:pt x="37" y="180"/>
                    <a:pt x="37" y="180"/>
                  </a:cubicBezTo>
                  <a:cubicBezTo>
                    <a:pt x="37" y="179"/>
                    <a:pt x="37" y="179"/>
                    <a:pt x="37" y="179"/>
                  </a:cubicBezTo>
                  <a:cubicBezTo>
                    <a:pt x="37" y="179"/>
                    <a:pt x="37" y="179"/>
                    <a:pt x="37" y="179"/>
                  </a:cubicBezTo>
                  <a:cubicBezTo>
                    <a:pt x="37" y="179"/>
                    <a:pt x="37" y="179"/>
                    <a:pt x="37" y="179"/>
                  </a:cubicBezTo>
                  <a:cubicBezTo>
                    <a:pt x="37" y="179"/>
                    <a:pt x="37" y="179"/>
                    <a:pt x="37" y="179"/>
                  </a:cubicBezTo>
                  <a:cubicBezTo>
                    <a:pt x="36" y="178"/>
                    <a:pt x="36" y="178"/>
                    <a:pt x="36" y="178"/>
                  </a:cubicBezTo>
                  <a:cubicBezTo>
                    <a:pt x="37" y="178"/>
                    <a:pt x="37" y="178"/>
                    <a:pt x="37" y="178"/>
                  </a:cubicBezTo>
                  <a:cubicBezTo>
                    <a:pt x="37" y="178"/>
                    <a:pt x="37" y="178"/>
                    <a:pt x="37" y="178"/>
                  </a:cubicBezTo>
                  <a:cubicBezTo>
                    <a:pt x="37" y="179"/>
                    <a:pt x="37" y="179"/>
                    <a:pt x="37" y="179"/>
                  </a:cubicBezTo>
                  <a:cubicBezTo>
                    <a:pt x="37" y="179"/>
                    <a:pt x="37" y="179"/>
                    <a:pt x="37" y="179"/>
                  </a:cubicBezTo>
                  <a:cubicBezTo>
                    <a:pt x="37" y="179"/>
                    <a:pt x="37" y="179"/>
                    <a:pt x="37" y="179"/>
                  </a:cubicBezTo>
                  <a:cubicBezTo>
                    <a:pt x="37" y="179"/>
                    <a:pt x="37" y="179"/>
                    <a:pt x="37" y="179"/>
                  </a:cubicBezTo>
                  <a:cubicBezTo>
                    <a:pt x="38" y="179"/>
                    <a:pt x="38" y="179"/>
                    <a:pt x="38" y="179"/>
                  </a:cubicBezTo>
                  <a:cubicBezTo>
                    <a:pt x="38" y="179"/>
                    <a:pt x="38" y="179"/>
                    <a:pt x="38" y="179"/>
                  </a:cubicBezTo>
                  <a:cubicBezTo>
                    <a:pt x="38" y="179"/>
                    <a:pt x="38" y="179"/>
                    <a:pt x="38" y="179"/>
                  </a:cubicBezTo>
                  <a:cubicBezTo>
                    <a:pt x="38" y="178"/>
                    <a:pt x="38" y="178"/>
                    <a:pt x="38" y="178"/>
                  </a:cubicBezTo>
                  <a:cubicBezTo>
                    <a:pt x="38" y="178"/>
                    <a:pt x="37" y="177"/>
                    <a:pt x="37" y="177"/>
                  </a:cubicBezTo>
                  <a:cubicBezTo>
                    <a:pt x="37" y="177"/>
                    <a:pt x="37" y="177"/>
                    <a:pt x="37" y="177"/>
                  </a:cubicBezTo>
                  <a:cubicBezTo>
                    <a:pt x="36" y="176"/>
                    <a:pt x="36" y="176"/>
                    <a:pt x="36" y="176"/>
                  </a:cubicBezTo>
                  <a:cubicBezTo>
                    <a:pt x="36" y="176"/>
                    <a:pt x="36" y="176"/>
                    <a:pt x="36" y="176"/>
                  </a:cubicBezTo>
                  <a:cubicBezTo>
                    <a:pt x="36" y="176"/>
                    <a:pt x="36" y="176"/>
                    <a:pt x="36" y="176"/>
                  </a:cubicBezTo>
                  <a:cubicBezTo>
                    <a:pt x="37" y="176"/>
                    <a:pt x="37" y="176"/>
                    <a:pt x="37" y="176"/>
                  </a:cubicBezTo>
                  <a:cubicBezTo>
                    <a:pt x="37" y="176"/>
                    <a:pt x="37" y="176"/>
                    <a:pt x="37" y="176"/>
                  </a:cubicBezTo>
                  <a:cubicBezTo>
                    <a:pt x="37" y="176"/>
                    <a:pt x="37" y="176"/>
                    <a:pt x="37" y="176"/>
                  </a:cubicBezTo>
                  <a:cubicBezTo>
                    <a:pt x="37" y="176"/>
                    <a:pt x="37" y="176"/>
                    <a:pt x="37" y="176"/>
                  </a:cubicBezTo>
                  <a:cubicBezTo>
                    <a:pt x="37" y="176"/>
                    <a:pt x="37" y="176"/>
                    <a:pt x="37" y="176"/>
                  </a:cubicBezTo>
                  <a:cubicBezTo>
                    <a:pt x="37" y="176"/>
                    <a:pt x="37" y="176"/>
                    <a:pt x="37" y="176"/>
                  </a:cubicBezTo>
                  <a:cubicBezTo>
                    <a:pt x="37" y="176"/>
                    <a:pt x="37" y="176"/>
                    <a:pt x="37" y="176"/>
                  </a:cubicBezTo>
                  <a:cubicBezTo>
                    <a:pt x="37" y="176"/>
                    <a:pt x="37" y="176"/>
                    <a:pt x="37" y="176"/>
                  </a:cubicBezTo>
                  <a:cubicBezTo>
                    <a:pt x="38" y="176"/>
                    <a:pt x="38" y="176"/>
                    <a:pt x="38" y="176"/>
                  </a:cubicBezTo>
                  <a:cubicBezTo>
                    <a:pt x="38" y="177"/>
                    <a:pt x="38" y="177"/>
                    <a:pt x="38" y="177"/>
                  </a:cubicBezTo>
                  <a:cubicBezTo>
                    <a:pt x="38" y="177"/>
                    <a:pt x="38" y="177"/>
                    <a:pt x="38" y="177"/>
                  </a:cubicBezTo>
                  <a:cubicBezTo>
                    <a:pt x="38" y="176"/>
                    <a:pt x="38" y="176"/>
                    <a:pt x="38" y="176"/>
                  </a:cubicBezTo>
                  <a:cubicBezTo>
                    <a:pt x="38" y="176"/>
                    <a:pt x="38" y="176"/>
                    <a:pt x="38" y="176"/>
                  </a:cubicBezTo>
                  <a:cubicBezTo>
                    <a:pt x="39" y="176"/>
                    <a:pt x="39" y="176"/>
                    <a:pt x="39" y="176"/>
                  </a:cubicBezTo>
                  <a:cubicBezTo>
                    <a:pt x="39" y="176"/>
                    <a:pt x="39" y="176"/>
                    <a:pt x="39" y="176"/>
                  </a:cubicBezTo>
                  <a:cubicBezTo>
                    <a:pt x="39" y="176"/>
                    <a:pt x="39" y="176"/>
                    <a:pt x="39" y="176"/>
                  </a:cubicBezTo>
                  <a:cubicBezTo>
                    <a:pt x="39" y="175"/>
                    <a:pt x="39" y="175"/>
                    <a:pt x="39" y="175"/>
                  </a:cubicBezTo>
                  <a:cubicBezTo>
                    <a:pt x="38" y="175"/>
                    <a:pt x="38" y="175"/>
                    <a:pt x="38" y="175"/>
                  </a:cubicBezTo>
                  <a:cubicBezTo>
                    <a:pt x="38" y="175"/>
                    <a:pt x="38" y="175"/>
                    <a:pt x="38" y="175"/>
                  </a:cubicBezTo>
                  <a:cubicBezTo>
                    <a:pt x="38" y="175"/>
                    <a:pt x="38" y="175"/>
                    <a:pt x="38" y="175"/>
                  </a:cubicBezTo>
                  <a:cubicBezTo>
                    <a:pt x="38" y="175"/>
                    <a:pt x="38" y="175"/>
                    <a:pt x="38" y="175"/>
                  </a:cubicBezTo>
                  <a:cubicBezTo>
                    <a:pt x="37" y="175"/>
                    <a:pt x="37" y="175"/>
                    <a:pt x="37" y="175"/>
                  </a:cubicBezTo>
                  <a:cubicBezTo>
                    <a:pt x="37" y="175"/>
                    <a:pt x="37" y="175"/>
                    <a:pt x="37" y="175"/>
                  </a:cubicBezTo>
                  <a:cubicBezTo>
                    <a:pt x="37" y="175"/>
                    <a:pt x="37" y="175"/>
                    <a:pt x="37" y="175"/>
                  </a:cubicBezTo>
                  <a:cubicBezTo>
                    <a:pt x="37" y="175"/>
                    <a:pt x="37" y="175"/>
                    <a:pt x="37" y="175"/>
                  </a:cubicBezTo>
                  <a:cubicBezTo>
                    <a:pt x="36" y="175"/>
                    <a:pt x="36" y="175"/>
                    <a:pt x="36" y="175"/>
                  </a:cubicBezTo>
                  <a:cubicBezTo>
                    <a:pt x="36" y="175"/>
                    <a:pt x="36" y="175"/>
                    <a:pt x="36" y="175"/>
                  </a:cubicBezTo>
                  <a:cubicBezTo>
                    <a:pt x="35" y="175"/>
                    <a:pt x="36" y="176"/>
                    <a:pt x="35" y="175"/>
                  </a:cubicBezTo>
                  <a:cubicBezTo>
                    <a:pt x="35" y="175"/>
                    <a:pt x="35" y="175"/>
                    <a:pt x="34" y="175"/>
                  </a:cubicBezTo>
                  <a:cubicBezTo>
                    <a:pt x="34" y="175"/>
                    <a:pt x="34" y="175"/>
                    <a:pt x="34" y="175"/>
                  </a:cubicBezTo>
                  <a:cubicBezTo>
                    <a:pt x="34" y="174"/>
                    <a:pt x="34" y="174"/>
                    <a:pt x="34" y="174"/>
                  </a:cubicBezTo>
                  <a:cubicBezTo>
                    <a:pt x="34" y="173"/>
                    <a:pt x="34" y="173"/>
                    <a:pt x="34" y="173"/>
                  </a:cubicBezTo>
                  <a:cubicBezTo>
                    <a:pt x="33" y="173"/>
                    <a:pt x="33" y="173"/>
                    <a:pt x="33" y="173"/>
                  </a:cubicBezTo>
                  <a:cubicBezTo>
                    <a:pt x="33" y="173"/>
                    <a:pt x="33" y="173"/>
                    <a:pt x="33" y="173"/>
                  </a:cubicBezTo>
                  <a:cubicBezTo>
                    <a:pt x="33" y="172"/>
                    <a:pt x="33" y="172"/>
                    <a:pt x="33" y="172"/>
                  </a:cubicBezTo>
                  <a:cubicBezTo>
                    <a:pt x="33" y="172"/>
                    <a:pt x="33" y="172"/>
                    <a:pt x="33" y="172"/>
                  </a:cubicBezTo>
                  <a:cubicBezTo>
                    <a:pt x="33" y="172"/>
                    <a:pt x="33" y="172"/>
                    <a:pt x="33" y="172"/>
                  </a:cubicBezTo>
                  <a:cubicBezTo>
                    <a:pt x="33" y="172"/>
                    <a:pt x="33" y="172"/>
                    <a:pt x="33" y="172"/>
                  </a:cubicBezTo>
                  <a:cubicBezTo>
                    <a:pt x="33" y="172"/>
                    <a:pt x="33" y="171"/>
                    <a:pt x="33" y="171"/>
                  </a:cubicBezTo>
                  <a:cubicBezTo>
                    <a:pt x="34" y="171"/>
                    <a:pt x="34" y="171"/>
                    <a:pt x="34" y="171"/>
                  </a:cubicBezTo>
                  <a:cubicBezTo>
                    <a:pt x="34" y="172"/>
                    <a:pt x="34" y="172"/>
                    <a:pt x="34" y="172"/>
                  </a:cubicBezTo>
                  <a:cubicBezTo>
                    <a:pt x="34" y="172"/>
                    <a:pt x="34" y="172"/>
                    <a:pt x="34" y="172"/>
                  </a:cubicBezTo>
                  <a:cubicBezTo>
                    <a:pt x="34" y="172"/>
                    <a:pt x="34" y="172"/>
                    <a:pt x="34" y="172"/>
                  </a:cubicBezTo>
                  <a:cubicBezTo>
                    <a:pt x="35" y="172"/>
                    <a:pt x="35" y="172"/>
                    <a:pt x="35" y="172"/>
                  </a:cubicBezTo>
                  <a:cubicBezTo>
                    <a:pt x="35" y="172"/>
                    <a:pt x="35" y="172"/>
                    <a:pt x="35" y="172"/>
                  </a:cubicBezTo>
                  <a:cubicBezTo>
                    <a:pt x="35" y="171"/>
                    <a:pt x="35" y="171"/>
                    <a:pt x="35" y="171"/>
                  </a:cubicBezTo>
                  <a:cubicBezTo>
                    <a:pt x="35" y="171"/>
                    <a:pt x="35" y="171"/>
                    <a:pt x="35" y="171"/>
                  </a:cubicBezTo>
                  <a:cubicBezTo>
                    <a:pt x="36" y="171"/>
                    <a:pt x="36" y="171"/>
                    <a:pt x="37" y="171"/>
                  </a:cubicBezTo>
                  <a:cubicBezTo>
                    <a:pt x="37" y="171"/>
                    <a:pt x="37" y="171"/>
                    <a:pt x="37" y="171"/>
                  </a:cubicBezTo>
                  <a:cubicBezTo>
                    <a:pt x="37" y="171"/>
                    <a:pt x="37" y="171"/>
                    <a:pt x="37" y="171"/>
                  </a:cubicBezTo>
                  <a:cubicBezTo>
                    <a:pt x="37" y="171"/>
                    <a:pt x="37" y="171"/>
                    <a:pt x="37" y="171"/>
                  </a:cubicBezTo>
                  <a:cubicBezTo>
                    <a:pt x="36" y="171"/>
                    <a:pt x="36" y="171"/>
                    <a:pt x="36" y="171"/>
                  </a:cubicBezTo>
                  <a:cubicBezTo>
                    <a:pt x="36" y="171"/>
                    <a:pt x="36" y="171"/>
                    <a:pt x="36" y="171"/>
                  </a:cubicBezTo>
                  <a:cubicBezTo>
                    <a:pt x="36" y="170"/>
                    <a:pt x="36" y="170"/>
                    <a:pt x="36" y="170"/>
                  </a:cubicBezTo>
                  <a:cubicBezTo>
                    <a:pt x="36" y="170"/>
                    <a:pt x="36" y="170"/>
                    <a:pt x="36" y="170"/>
                  </a:cubicBezTo>
                  <a:cubicBezTo>
                    <a:pt x="36" y="170"/>
                    <a:pt x="36" y="170"/>
                    <a:pt x="36" y="170"/>
                  </a:cubicBezTo>
                  <a:cubicBezTo>
                    <a:pt x="36" y="170"/>
                    <a:pt x="36" y="170"/>
                    <a:pt x="36" y="170"/>
                  </a:cubicBezTo>
                  <a:cubicBezTo>
                    <a:pt x="36" y="170"/>
                    <a:pt x="36" y="170"/>
                    <a:pt x="36" y="170"/>
                  </a:cubicBezTo>
                  <a:cubicBezTo>
                    <a:pt x="35" y="169"/>
                    <a:pt x="35" y="169"/>
                    <a:pt x="35" y="169"/>
                  </a:cubicBezTo>
                  <a:cubicBezTo>
                    <a:pt x="35" y="169"/>
                    <a:pt x="35" y="169"/>
                    <a:pt x="35" y="169"/>
                  </a:cubicBezTo>
                  <a:cubicBezTo>
                    <a:pt x="35" y="168"/>
                    <a:pt x="35" y="168"/>
                    <a:pt x="35" y="168"/>
                  </a:cubicBezTo>
                  <a:cubicBezTo>
                    <a:pt x="35" y="168"/>
                    <a:pt x="35" y="168"/>
                    <a:pt x="35" y="168"/>
                  </a:cubicBezTo>
                  <a:cubicBezTo>
                    <a:pt x="34" y="168"/>
                    <a:pt x="34" y="168"/>
                    <a:pt x="34" y="167"/>
                  </a:cubicBezTo>
                  <a:cubicBezTo>
                    <a:pt x="34" y="167"/>
                    <a:pt x="34" y="167"/>
                    <a:pt x="34" y="167"/>
                  </a:cubicBezTo>
                  <a:cubicBezTo>
                    <a:pt x="33" y="166"/>
                    <a:pt x="33" y="166"/>
                    <a:pt x="33" y="166"/>
                  </a:cubicBezTo>
                  <a:cubicBezTo>
                    <a:pt x="33" y="167"/>
                    <a:pt x="33" y="167"/>
                    <a:pt x="33" y="167"/>
                  </a:cubicBezTo>
                  <a:cubicBezTo>
                    <a:pt x="32" y="166"/>
                    <a:pt x="32" y="166"/>
                    <a:pt x="32" y="166"/>
                  </a:cubicBezTo>
                  <a:cubicBezTo>
                    <a:pt x="32" y="166"/>
                    <a:pt x="32" y="166"/>
                    <a:pt x="32" y="166"/>
                  </a:cubicBezTo>
                  <a:cubicBezTo>
                    <a:pt x="32" y="166"/>
                    <a:pt x="32" y="166"/>
                    <a:pt x="32" y="166"/>
                  </a:cubicBezTo>
                  <a:cubicBezTo>
                    <a:pt x="32" y="166"/>
                    <a:pt x="32" y="166"/>
                    <a:pt x="32" y="166"/>
                  </a:cubicBezTo>
                  <a:cubicBezTo>
                    <a:pt x="31" y="166"/>
                    <a:pt x="32" y="165"/>
                    <a:pt x="31" y="165"/>
                  </a:cubicBezTo>
                  <a:cubicBezTo>
                    <a:pt x="31" y="164"/>
                    <a:pt x="30" y="164"/>
                    <a:pt x="30" y="164"/>
                  </a:cubicBezTo>
                  <a:cubicBezTo>
                    <a:pt x="30" y="163"/>
                    <a:pt x="30" y="163"/>
                    <a:pt x="30" y="163"/>
                  </a:cubicBezTo>
                  <a:cubicBezTo>
                    <a:pt x="30" y="163"/>
                    <a:pt x="30" y="163"/>
                    <a:pt x="30" y="163"/>
                  </a:cubicBezTo>
                  <a:cubicBezTo>
                    <a:pt x="30" y="163"/>
                    <a:pt x="30" y="163"/>
                    <a:pt x="30" y="163"/>
                  </a:cubicBezTo>
                  <a:cubicBezTo>
                    <a:pt x="29" y="163"/>
                    <a:pt x="29" y="163"/>
                    <a:pt x="29" y="162"/>
                  </a:cubicBezTo>
                  <a:cubicBezTo>
                    <a:pt x="29" y="162"/>
                    <a:pt x="29" y="162"/>
                    <a:pt x="29" y="162"/>
                  </a:cubicBezTo>
                  <a:cubicBezTo>
                    <a:pt x="28" y="162"/>
                    <a:pt x="28" y="162"/>
                    <a:pt x="28" y="162"/>
                  </a:cubicBezTo>
                  <a:cubicBezTo>
                    <a:pt x="28" y="162"/>
                    <a:pt x="28" y="162"/>
                    <a:pt x="28" y="162"/>
                  </a:cubicBezTo>
                  <a:cubicBezTo>
                    <a:pt x="28" y="161"/>
                    <a:pt x="28" y="161"/>
                    <a:pt x="28" y="161"/>
                  </a:cubicBezTo>
                  <a:cubicBezTo>
                    <a:pt x="28" y="161"/>
                    <a:pt x="28" y="161"/>
                    <a:pt x="28" y="161"/>
                  </a:cubicBezTo>
                  <a:cubicBezTo>
                    <a:pt x="28" y="161"/>
                    <a:pt x="28" y="161"/>
                    <a:pt x="28" y="161"/>
                  </a:cubicBezTo>
                  <a:cubicBezTo>
                    <a:pt x="28" y="161"/>
                    <a:pt x="28" y="161"/>
                    <a:pt x="28" y="161"/>
                  </a:cubicBezTo>
                  <a:cubicBezTo>
                    <a:pt x="27" y="161"/>
                    <a:pt x="27" y="161"/>
                    <a:pt x="27" y="161"/>
                  </a:cubicBezTo>
                  <a:cubicBezTo>
                    <a:pt x="27" y="160"/>
                    <a:pt x="27" y="160"/>
                    <a:pt x="27" y="160"/>
                  </a:cubicBezTo>
                  <a:cubicBezTo>
                    <a:pt x="27" y="160"/>
                    <a:pt x="27" y="160"/>
                    <a:pt x="27" y="160"/>
                  </a:cubicBezTo>
                  <a:cubicBezTo>
                    <a:pt x="27" y="160"/>
                    <a:pt x="27" y="160"/>
                    <a:pt x="27" y="160"/>
                  </a:cubicBezTo>
                  <a:cubicBezTo>
                    <a:pt x="27" y="160"/>
                    <a:pt x="27" y="160"/>
                    <a:pt x="27" y="160"/>
                  </a:cubicBezTo>
                  <a:cubicBezTo>
                    <a:pt x="27" y="159"/>
                    <a:pt x="27" y="159"/>
                    <a:pt x="27" y="159"/>
                  </a:cubicBezTo>
                  <a:cubicBezTo>
                    <a:pt x="27" y="159"/>
                    <a:pt x="27" y="159"/>
                    <a:pt x="27" y="159"/>
                  </a:cubicBezTo>
                  <a:cubicBezTo>
                    <a:pt x="27" y="159"/>
                    <a:pt x="27" y="159"/>
                    <a:pt x="27" y="159"/>
                  </a:cubicBezTo>
                  <a:cubicBezTo>
                    <a:pt x="27" y="159"/>
                    <a:pt x="27" y="159"/>
                    <a:pt x="27" y="159"/>
                  </a:cubicBezTo>
                  <a:cubicBezTo>
                    <a:pt x="27" y="159"/>
                    <a:pt x="27" y="159"/>
                    <a:pt x="27" y="159"/>
                  </a:cubicBezTo>
                  <a:cubicBezTo>
                    <a:pt x="27" y="158"/>
                    <a:pt x="27" y="158"/>
                    <a:pt x="27" y="158"/>
                  </a:cubicBezTo>
                  <a:cubicBezTo>
                    <a:pt x="27" y="158"/>
                    <a:pt x="27" y="158"/>
                    <a:pt x="27" y="158"/>
                  </a:cubicBezTo>
                  <a:cubicBezTo>
                    <a:pt x="27" y="158"/>
                    <a:pt x="27" y="158"/>
                    <a:pt x="27" y="158"/>
                  </a:cubicBezTo>
                  <a:cubicBezTo>
                    <a:pt x="27" y="157"/>
                    <a:pt x="27" y="157"/>
                    <a:pt x="27" y="157"/>
                  </a:cubicBezTo>
                  <a:cubicBezTo>
                    <a:pt x="27" y="157"/>
                    <a:pt x="27" y="157"/>
                    <a:pt x="27" y="157"/>
                  </a:cubicBezTo>
                  <a:cubicBezTo>
                    <a:pt x="27" y="157"/>
                    <a:pt x="27" y="157"/>
                    <a:pt x="27" y="157"/>
                  </a:cubicBezTo>
                  <a:cubicBezTo>
                    <a:pt x="27" y="157"/>
                    <a:pt x="27" y="157"/>
                    <a:pt x="28" y="157"/>
                  </a:cubicBezTo>
                  <a:cubicBezTo>
                    <a:pt x="27" y="156"/>
                    <a:pt x="27" y="156"/>
                    <a:pt x="27" y="156"/>
                  </a:cubicBezTo>
                  <a:cubicBezTo>
                    <a:pt x="28" y="156"/>
                    <a:pt x="28" y="156"/>
                    <a:pt x="28" y="156"/>
                  </a:cubicBezTo>
                  <a:cubicBezTo>
                    <a:pt x="28" y="155"/>
                    <a:pt x="28" y="155"/>
                    <a:pt x="28" y="155"/>
                  </a:cubicBezTo>
                  <a:cubicBezTo>
                    <a:pt x="28" y="155"/>
                    <a:pt x="28" y="155"/>
                    <a:pt x="28" y="155"/>
                  </a:cubicBezTo>
                  <a:cubicBezTo>
                    <a:pt x="28" y="154"/>
                    <a:pt x="28" y="154"/>
                    <a:pt x="28" y="154"/>
                  </a:cubicBezTo>
                  <a:cubicBezTo>
                    <a:pt x="28" y="154"/>
                    <a:pt x="28" y="154"/>
                    <a:pt x="28" y="154"/>
                  </a:cubicBezTo>
                  <a:cubicBezTo>
                    <a:pt x="29" y="154"/>
                    <a:pt x="29" y="154"/>
                    <a:pt x="29" y="154"/>
                  </a:cubicBezTo>
                  <a:cubicBezTo>
                    <a:pt x="29" y="153"/>
                    <a:pt x="29" y="153"/>
                    <a:pt x="29" y="153"/>
                  </a:cubicBezTo>
                  <a:cubicBezTo>
                    <a:pt x="29" y="154"/>
                    <a:pt x="29" y="154"/>
                    <a:pt x="29" y="154"/>
                  </a:cubicBezTo>
                  <a:cubicBezTo>
                    <a:pt x="28" y="153"/>
                    <a:pt x="28" y="154"/>
                    <a:pt x="28" y="154"/>
                  </a:cubicBezTo>
                  <a:cubicBezTo>
                    <a:pt x="28" y="154"/>
                    <a:pt x="28" y="154"/>
                    <a:pt x="28" y="154"/>
                  </a:cubicBezTo>
                  <a:cubicBezTo>
                    <a:pt x="27" y="154"/>
                    <a:pt x="27" y="154"/>
                    <a:pt x="27" y="154"/>
                  </a:cubicBezTo>
                  <a:cubicBezTo>
                    <a:pt x="27" y="154"/>
                    <a:pt x="27" y="154"/>
                    <a:pt x="27" y="154"/>
                  </a:cubicBezTo>
                  <a:cubicBezTo>
                    <a:pt x="27" y="154"/>
                    <a:pt x="27" y="154"/>
                    <a:pt x="27" y="154"/>
                  </a:cubicBezTo>
                  <a:cubicBezTo>
                    <a:pt x="26" y="154"/>
                    <a:pt x="26" y="154"/>
                    <a:pt x="26" y="154"/>
                  </a:cubicBezTo>
                  <a:cubicBezTo>
                    <a:pt x="26" y="154"/>
                    <a:pt x="26" y="154"/>
                    <a:pt x="26" y="154"/>
                  </a:cubicBezTo>
                  <a:cubicBezTo>
                    <a:pt x="26" y="153"/>
                    <a:pt x="26" y="153"/>
                    <a:pt x="26" y="153"/>
                  </a:cubicBezTo>
                  <a:cubicBezTo>
                    <a:pt x="26" y="154"/>
                    <a:pt x="26" y="154"/>
                    <a:pt x="26" y="154"/>
                  </a:cubicBezTo>
                  <a:cubicBezTo>
                    <a:pt x="26" y="153"/>
                    <a:pt x="26" y="153"/>
                    <a:pt x="26" y="153"/>
                  </a:cubicBezTo>
                  <a:cubicBezTo>
                    <a:pt x="25" y="153"/>
                    <a:pt x="25" y="153"/>
                    <a:pt x="25" y="153"/>
                  </a:cubicBezTo>
                  <a:cubicBezTo>
                    <a:pt x="25" y="153"/>
                    <a:pt x="25" y="153"/>
                    <a:pt x="25" y="153"/>
                  </a:cubicBezTo>
                  <a:cubicBezTo>
                    <a:pt x="24" y="152"/>
                    <a:pt x="24" y="151"/>
                    <a:pt x="23" y="151"/>
                  </a:cubicBezTo>
                  <a:cubicBezTo>
                    <a:pt x="24" y="151"/>
                    <a:pt x="24" y="151"/>
                    <a:pt x="24" y="151"/>
                  </a:cubicBezTo>
                  <a:cubicBezTo>
                    <a:pt x="24" y="150"/>
                    <a:pt x="24" y="150"/>
                    <a:pt x="24" y="150"/>
                  </a:cubicBezTo>
                  <a:cubicBezTo>
                    <a:pt x="24" y="150"/>
                    <a:pt x="24" y="150"/>
                    <a:pt x="24" y="150"/>
                  </a:cubicBezTo>
                  <a:cubicBezTo>
                    <a:pt x="24" y="150"/>
                    <a:pt x="23" y="150"/>
                    <a:pt x="23" y="150"/>
                  </a:cubicBezTo>
                  <a:cubicBezTo>
                    <a:pt x="23" y="149"/>
                    <a:pt x="23" y="149"/>
                    <a:pt x="23" y="149"/>
                  </a:cubicBezTo>
                  <a:cubicBezTo>
                    <a:pt x="22" y="149"/>
                    <a:pt x="22" y="149"/>
                    <a:pt x="22" y="149"/>
                  </a:cubicBezTo>
                  <a:cubicBezTo>
                    <a:pt x="22" y="149"/>
                    <a:pt x="22" y="149"/>
                    <a:pt x="22" y="149"/>
                  </a:cubicBezTo>
                  <a:cubicBezTo>
                    <a:pt x="22" y="148"/>
                    <a:pt x="22" y="148"/>
                    <a:pt x="22" y="148"/>
                  </a:cubicBezTo>
                  <a:cubicBezTo>
                    <a:pt x="22" y="148"/>
                    <a:pt x="22" y="148"/>
                    <a:pt x="22" y="148"/>
                  </a:cubicBezTo>
                  <a:cubicBezTo>
                    <a:pt x="21" y="147"/>
                    <a:pt x="21" y="147"/>
                    <a:pt x="21" y="147"/>
                  </a:cubicBezTo>
                  <a:cubicBezTo>
                    <a:pt x="21" y="147"/>
                    <a:pt x="21" y="147"/>
                    <a:pt x="21" y="147"/>
                  </a:cubicBezTo>
                  <a:cubicBezTo>
                    <a:pt x="21" y="147"/>
                    <a:pt x="21" y="147"/>
                    <a:pt x="21" y="147"/>
                  </a:cubicBezTo>
                  <a:cubicBezTo>
                    <a:pt x="21" y="147"/>
                    <a:pt x="21" y="147"/>
                    <a:pt x="21" y="147"/>
                  </a:cubicBezTo>
                  <a:cubicBezTo>
                    <a:pt x="21" y="147"/>
                    <a:pt x="21" y="147"/>
                    <a:pt x="21" y="147"/>
                  </a:cubicBezTo>
                  <a:cubicBezTo>
                    <a:pt x="21" y="147"/>
                    <a:pt x="21" y="147"/>
                    <a:pt x="21" y="147"/>
                  </a:cubicBezTo>
                  <a:cubicBezTo>
                    <a:pt x="21" y="147"/>
                    <a:pt x="21" y="147"/>
                    <a:pt x="21" y="147"/>
                  </a:cubicBezTo>
                  <a:cubicBezTo>
                    <a:pt x="20" y="147"/>
                    <a:pt x="20" y="147"/>
                    <a:pt x="20" y="147"/>
                  </a:cubicBezTo>
                  <a:cubicBezTo>
                    <a:pt x="20" y="146"/>
                    <a:pt x="20" y="146"/>
                    <a:pt x="20" y="146"/>
                  </a:cubicBezTo>
                  <a:cubicBezTo>
                    <a:pt x="20" y="146"/>
                    <a:pt x="20" y="146"/>
                    <a:pt x="20" y="146"/>
                  </a:cubicBezTo>
                  <a:cubicBezTo>
                    <a:pt x="20" y="146"/>
                    <a:pt x="20" y="146"/>
                    <a:pt x="20" y="146"/>
                  </a:cubicBezTo>
                  <a:cubicBezTo>
                    <a:pt x="20" y="146"/>
                    <a:pt x="20" y="146"/>
                    <a:pt x="20" y="146"/>
                  </a:cubicBezTo>
                  <a:cubicBezTo>
                    <a:pt x="21" y="146"/>
                    <a:pt x="21" y="146"/>
                    <a:pt x="21" y="146"/>
                  </a:cubicBezTo>
                  <a:cubicBezTo>
                    <a:pt x="21" y="145"/>
                    <a:pt x="21" y="145"/>
                    <a:pt x="21" y="145"/>
                  </a:cubicBezTo>
                  <a:cubicBezTo>
                    <a:pt x="21" y="145"/>
                    <a:pt x="21" y="145"/>
                    <a:pt x="21" y="145"/>
                  </a:cubicBezTo>
                  <a:cubicBezTo>
                    <a:pt x="21" y="145"/>
                    <a:pt x="21" y="145"/>
                    <a:pt x="21" y="145"/>
                  </a:cubicBezTo>
                  <a:cubicBezTo>
                    <a:pt x="22" y="144"/>
                    <a:pt x="22" y="144"/>
                    <a:pt x="22" y="144"/>
                  </a:cubicBezTo>
                  <a:cubicBezTo>
                    <a:pt x="21" y="143"/>
                    <a:pt x="21" y="143"/>
                    <a:pt x="20" y="143"/>
                  </a:cubicBezTo>
                  <a:cubicBezTo>
                    <a:pt x="20" y="143"/>
                    <a:pt x="20" y="143"/>
                    <a:pt x="20" y="143"/>
                  </a:cubicBezTo>
                  <a:cubicBezTo>
                    <a:pt x="20" y="143"/>
                    <a:pt x="20" y="143"/>
                    <a:pt x="20" y="143"/>
                  </a:cubicBezTo>
                  <a:cubicBezTo>
                    <a:pt x="19" y="143"/>
                    <a:pt x="19" y="143"/>
                    <a:pt x="19" y="143"/>
                  </a:cubicBezTo>
                  <a:cubicBezTo>
                    <a:pt x="19" y="142"/>
                    <a:pt x="19" y="142"/>
                    <a:pt x="19" y="142"/>
                  </a:cubicBezTo>
                  <a:cubicBezTo>
                    <a:pt x="18" y="143"/>
                    <a:pt x="18" y="143"/>
                    <a:pt x="18" y="143"/>
                  </a:cubicBezTo>
                  <a:cubicBezTo>
                    <a:pt x="18" y="143"/>
                    <a:pt x="18" y="143"/>
                    <a:pt x="18" y="144"/>
                  </a:cubicBezTo>
                  <a:cubicBezTo>
                    <a:pt x="17" y="144"/>
                    <a:pt x="17" y="144"/>
                    <a:pt x="17" y="144"/>
                  </a:cubicBezTo>
                  <a:cubicBezTo>
                    <a:pt x="17" y="144"/>
                    <a:pt x="17" y="144"/>
                    <a:pt x="17" y="144"/>
                  </a:cubicBezTo>
                  <a:cubicBezTo>
                    <a:pt x="17" y="145"/>
                    <a:pt x="17" y="145"/>
                    <a:pt x="17" y="145"/>
                  </a:cubicBezTo>
                  <a:cubicBezTo>
                    <a:pt x="16" y="144"/>
                    <a:pt x="16" y="144"/>
                    <a:pt x="16" y="144"/>
                  </a:cubicBezTo>
                  <a:cubicBezTo>
                    <a:pt x="16" y="144"/>
                    <a:pt x="16" y="144"/>
                    <a:pt x="16" y="144"/>
                  </a:cubicBezTo>
                  <a:cubicBezTo>
                    <a:pt x="15" y="143"/>
                    <a:pt x="15" y="143"/>
                    <a:pt x="15" y="143"/>
                  </a:cubicBezTo>
                  <a:cubicBezTo>
                    <a:pt x="15" y="143"/>
                    <a:pt x="15" y="143"/>
                    <a:pt x="15" y="143"/>
                  </a:cubicBezTo>
                  <a:cubicBezTo>
                    <a:pt x="15" y="142"/>
                    <a:pt x="15" y="142"/>
                    <a:pt x="15" y="142"/>
                  </a:cubicBezTo>
                  <a:cubicBezTo>
                    <a:pt x="15" y="142"/>
                    <a:pt x="15" y="142"/>
                    <a:pt x="15" y="142"/>
                  </a:cubicBezTo>
                  <a:cubicBezTo>
                    <a:pt x="15" y="142"/>
                    <a:pt x="15" y="142"/>
                    <a:pt x="15" y="142"/>
                  </a:cubicBezTo>
                  <a:cubicBezTo>
                    <a:pt x="15" y="142"/>
                    <a:pt x="15" y="142"/>
                    <a:pt x="15" y="142"/>
                  </a:cubicBezTo>
                  <a:cubicBezTo>
                    <a:pt x="15" y="141"/>
                    <a:pt x="14" y="142"/>
                    <a:pt x="14" y="141"/>
                  </a:cubicBezTo>
                  <a:cubicBezTo>
                    <a:pt x="14" y="141"/>
                    <a:pt x="14" y="141"/>
                    <a:pt x="14" y="141"/>
                  </a:cubicBezTo>
                  <a:cubicBezTo>
                    <a:pt x="14" y="140"/>
                    <a:pt x="13" y="140"/>
                    <a:pt x="13" y="139"/>
                  </a:cubicBezTo>
                  <a:cubicBezTo>
                    <a:pt x="13" y="139"/>
                    <a:pt x="13" y="139"/>
                    <a:pt x="13" y="139"/>
                  </a:cubicBezTo>
                  <a:cubicBezTo>
                    <a:pt x="13" y="139"/>
                    <a:pt x="13" y="139"/>
                    <a:pt x="13" y="139"/>
                  </a:cubicBezTo>
                  <a:cubicBezTo>
                    <a:pt x="13" y="139"/>
                    <a:pt x="13" y="139"/>
                    <a:pt x="13" y="139"/>
                  </a:cubicBezTo>
                  <a:cubicBezTo>
                    <a:pt x="13" y="139"/>
                    <a:pt x="13" y="139"/>
                    <a:pt x="13" y="139"/>
                  </a:cubicBezTo>
                  <a:cubicBezTo>
                    <a:pt x="13" y="139"/>
                    <a:pt x="13" y="139"/>
                    <a:pt x="13" y="139"/>
                  </a:cubicBezTo>
                  <a:cubicBezTo>
                    <a:pt x="13" y="139"/>
                    <a:pt x="13" y="139"/>
                    <a:pt x="13" y="139"/>
                  </a:cubicBezTo>
                  <a:cubicBezTo>
                    <a:pt x="13" y="138"/>
                    <a:pt x="13" y="138"/>
                    <a:pt x="13" y="138"/>
                  </a:cubicBezTo>
                  <a:cubicBezTo>
                    <a:pt x="12" y="137"/>
                    <a:pt x="12" y="137"/>
                    <a:pt x="12" y="137"/>
                  </a:cubicBezTo>
                  <a:cubicBezTo>
                    <a:pt x="12" y="137"/>
                    <a:pt x="12" y="137"/>
                    <a:pt x="12" y="137"/>
                  </a:cubicBezTo>
                  <a:cubicBezTo>
                    <a:pt x="12" y="137"/>
                    <a:pt x="12" y="137"/>
                    <a:pt x="12" y="137"/>
                  </a:cubicBezTo>
                  <a:cubicBezTo>
                    <a:pt x="12" y="136"/>
                    <a:pt x="12" y="136"/>
                    <a:pt x="12" y="136"/>
                  </a:cubicBezTo>
                  <a:cubicBezTo>
                    <a:pt x="12" y="136"/>
                    <a:pt x="12" y="136"/>
                    <a:pt x="12" y="136"/>
                  </a:cubicBezTo>
                  <a:cubicBezTo>
                    <a:pt x="12" y="136"/>
                    <a:pt x="12" y="136"/>
                    <a:pt x="12" y="135"/>
                  </a:cubicBezTo>
                  <a:cubicBezTo>
                    <a:pt x="12" y="135"/>
                    <a:pt x="11" y="135"/>
                    <a:pt x="11" y="135"/>
                  </a:cubicBezTo>
                  <a:cubicBezTo>
                    <a:pt x="11" y="135"/>
                    <a:pt x="11" y="135"/>
                    <a:pt x="11" y="135"/>
                  </a:cubicBezTo>
                  <a:cubicBezTo>
                    <a:pt x="11" y="135"/>
                    <a:pt x="11" y="135"/>
                    <a:pt x="11" y="135"/>
                  </a:cubicBezTo>
                  <a:cubicBezTo>
                    <a:pt x="11" y="134"/>
                    <a:pt x="11" y="134"/>
                    <a:pt x="11" y="134"/>
                  </a:cubicBezTo>
                  <a:cubicBezTo>
                    <a:pt x="11" y="134"/>
                    <a:pt x="11" y="134"/>
                    <a:pt x="11" y="134"/>
                  </a:cubicBezTo>
                  <a:cubicBezTo>
                    <a:pt x="11" y="134"/>
                    <a:pt x="11" y="134"/>
                    <a:pt x="11" y="134"/>
                  </a:cubicBezTo>
                  <a:cubicBezTo>
                    <a:pt x="11" y="134"/>
                    <a:pt x="10" y="133"/>
                    <a:pt x="10" y="133"/>
                  </a:cubicBezTo>
                  <a:cubicBezTo>
                    <a:pt x="10" y="133"/>
                    <a:pt x="10" y="133"/>
                    <a:pt x="10" y="133"/>
                  </a:cubicBezTo>
                  <a:cubicBezTo>
                    <a:pt x="11" y="133"/>
                    <a:pt x="11" y="133"/>
                    <a:pt x="11" y="133"/>
                  </a:cubicBezTo>
                  <a:cubicBezTo>
                    <a:pt x="10" y="133"/>
                    <a:pt x="10" y="133"/>
                    <a:pt x="10" y="133"/>
                  </a:cubicBezTo>
                  <a:cubicBezTo>
                    <a:pt x="11" y="132"/>
                    <a:pt x="11" y="132"/>
                    <a:pt x="11" y="132"/>
                  </a:cubicBezTo>
                  <a:cubicBezTo>
                    <a:pt x="11" y="132"/>
                    <a:pt x="11" y="132"/>
                    <a:pt x="11" y="132"/>
                  </a:cubicBezTo>
                  <a:cubicBezTo>
                    <a:pt x="11" y="132"/>
                    <a:pt x="11" y="132"/>
                    <a:pt x="11" y="132"/>
                  </a:cubicBezTo>
                  <a:cubicBezTo>
                    <a:pt x="11" y="131"/>
                    <a:pt x="11" y="131"/>
                    <a:pt x="11" y="131"/>
                  </a:cubicBezTo>
                  <a:cubicBezTo>
                    <a:pt x="11" y="131"/>
                    <a:pt x="11" y="131"/>
                    <a:pt x="11" y="131"/>
                  </a:cubicBezTo>
                  <a:cubicBezTo>
                    <a:pt x="10" y="131"/>
                    <a:pt x="11" y="131"/>
                    <a:pt x="11" y="130"/>
                  </a:cubicBezTo>
                  <a:cubicBezTo>
                    <a:pt x="11" y="130"/>
                    <a:pt x="11" y="130"/>
                    <a:pt x="11" y="129"/>
                  </a:cubicBezTo>
                  <a:cubicBezTo>
                    <a:pt x="11" y="129"/>
                    <a:pt x="11" y="129"/>
                    <a:pt x="11" y="129"/>
                  </a:cubicBezTo>
                  <a:cubicBezTo>
                    <a:pt x="10" y="129"/>
                    <a:pt x="10" y="129"/>
                    <a:pt x="10" y="129"/>
                  </a:cubicBezTo>
                  <a:cubicBezTo>
                    <a:pt x="10" y="129"/>
                    <a:pt x="10" y="129"/>
                    <a:pt x="10" y="129"/>
                  </a:cubicBezTo>
                  <a:cubicBezTo>
                    <a:pt x="10" y="128"/>
                    <a:pt x="10" y="128"/>
                    <a:pt x="10" y="128"/>
                  </a:cubicBezTo>
                  <a:cubicBezTo>
                    <a:pt x="11" y="128"/>
                    <a:pt x="11" y="128"/>
                    <a:pt x="11" y="128"/>
                  </a:cubicBezTo>
                  <a:cubicBezTo>
                    <a:pt x="11" y="128"/>
                    <a:pt x="11" y="128"/>
                    <a:pt x="11" y="128"/>
                  </a:cubicBezTo>
                  <a:cubicBezTo>
                    <a:pt x="10" y="127"/>
                    <a:pt x="10" y="127"/>
                    <a:pt x="10" y="127"/>
                  </a:cubicBezTo>
                  <a:cubicBezTo>
                    <a:pt x="11" y="127"/>
                    <a:pt x="11" y="127"/>
                    <a:pt x="11" y="127"/>
                  </a:cubicBezTo>
                  <a:cubicBezTo>
                    <a:pt x="10" y="126"/>
                    <a:pt x="10" y="126"/>
                    <a:pt x="10" y="126"/>
                  </a:cubicBezTo>
                  <a:cubicBezTo>
                    <a:pt x="10" y="126"/>
                    <a:pt x="10" y="126"/>
                    <a:pt x="10" y="126"/>
                  </a:cubicBezTo>
                  <a:cubicBezTo>
                    <a:pt x="10" y="126"/>
                    <a:pt x="10" y="126"/>
                    <a:pt x="10" y="126"/>
                  </a:cubicBezTo>
                  <a:cubicBezTo>
                    <a:pt x="10" y="125"/>
                    <a:pt x="10" y="125"/>
                    <a:pt x="10" y="125"/>
                  </a:cubicBezTo>
                  <a:cubicBezTo>
                    <a:pt x="10" y="125"/>
                    <a:pt x="10" y="125"/>
                    <a:pt x="10" y="125"/>
                  </a:cubicBezTo>
                  <a:cubicBezTo>
                    <a:pt x="10" y="125"/>
                    <a:pt x="10" y="125"/>
                    <a:pt x="10" y="125"/>
                  </a:cubicBezTo>
                  <a:cubicBezTo>
                    <a:pt x="10" y="125"/>
                    <a:pt x="10" y="125"/>
                    <a:pt x="10" y="125"/>
                  </a:cubicBezTo>
                  <a:cubicBezTo>
                    <a:pt x="10" y="125"/>
                    <a:pt x="10" y="125"/>
                    <a:pt x="10" y="125"/>
                  </a:cubicBezTo>
                  <a:cubicBezTo>
                    <a:pt x="10" y="124"/>
                    <a:pt x="10" y="124"/>
                    <a:pt x="10" y="124"/>
                  </a:cubicBezTo>
                  <a:cubicBezTo>
                    <a:pt x="10" y="124"/>
                    <a:pt x="10" y="124"/>
                    <a:pt x="10" y="124"/>
                  </a:cubicBezTo>
                  <a:cubicBezTo>
                    <a:pt x="10" y="123"/>
                    <a:pt x="10" y="123"/>
                    <a:pt x="10" y="123"/>
                  </a:cubicBezTo>
                  <a:cubicBezTo>
                    <a:pt x="10" y="123"/>
                    <a:pt x="10" y="123"/>
                    <a:pt x="10" y="123"/>
                  </a:cubicBezTo>
                  <a:cubicBezTo>
                    <a:pt x="10" y="123"/>
                    <a:pt x="10" y="123"/>
                    <a:pt x="10" y="123"/>
                  </a:cubicBezTo>
                  <a:cubicBezTo>
                    <a:pt x="10" y="123"/>
                    <a:pt x="10" y="123"/>
                    <a:pt x="10" y="123"/>
                  </a:cubicBezTo>
                  <a:cubicBezTo>
                    <a:pt x="10" y="122"/>
                    <a:pt x="10" y="122"/>
                    <a:pt x="10" y="122"/>
                  </a:cubicBezTo>
                  <a:cubicBezTo>
                    <a:pt x="10" y="122"/>
                    <a:pt x="10" y="122"/>
                    <a:pt x="10" y="122"/>
                  </a:cubicBezTo>
                  <a:cubicBezTo>
                    <a:pt x="11" y="121"/>
                    <a:pt x="11" y="121"/>
                    <a:pt x="11" y="121"/>
                  </a:cubicBezTo>
                  <a:cubicBezTo>
                    <a:pt x="11" y="121"/>
                    <a:pt x="11" y="121"/>
                    <a:pt x="11" y="121"/>
                  </a:cubicBezTo>
                  <a:cubicBezTo>
                    <a:pt x="11" y="120"/>
                    <a:pt x="11" y="120"/>
                    <a:pt x="11" y="120"/>
                  </a:cubicBezTo>
                  <a:cubicBezTo>
                    <a:pt x="11" y="121"/>
                    <a:pt x="11" y="121"/>
                    <a:pt x="10" y="121"/>
                  </a:cubicBezTo>
                  <a:cubicBezTo>
                    <a:pt x="10" y="121"/>
                    <a:pt x="9" y="120"/>
                    <a:pt x="8" y="119"/>
                  </a:cubicBezTo>
                  <a:cubicBezTo>
                    <a:pt x="8" y="119"/>
                    <a:pt x="8" y="119"/>
                    <a:pt x="8" y="119"/>
                  </a:cubicBezTo>
                  <a:cubicBezTo>
                    <a:pt x="8" y="119"/>
                    <a:pt x="8" y="119"/>
                    <a:pt x="8" y="119"/>
                  </a:cubicBezTo>
                  <a:cubicBezTo>
                    <a:pt x="8" y="119"/>
                    <a:pt x="8" y="119"/>
                    <a:pt x="8" y="119"/>
                  </a:cubicBezTo>
                  <a:cubicBezTo>
                    <a:pt x="8" y="119"/>
                    <a:pt x="8" y="119"/>
                    <a:pt x="8" y="119"/>
                  </a:cubicBezTo>
                  <a:cubicBezTo>
                    <a:pt x="8" y="119"/>
                    <a:pt x="8" y="119"/>
                    <a:pt x="8" y="119"/>
                  </a:cubicBezTo>
                  <a:cubicBezTo>
                    <a:pt x="8" y="118"/>
                    <a:pt x="8" y="118"/>
                    <a:pt x="8" y="118"/>
                  </a:cubicBezTo>
                  <a:cubicBezTo>
                    <a:pt x="8" y="118"/>
                    <a:pt x="8" y="118"/>
                    <a:pt x="8" y="118"/>
                  </a:cubicBezTo>
                  <a:cubicBezTo>
                    <a:pt x="8" y="117"/>
                    <a:pt x="8" y="117"/>
                    <a:pt x="8" y="117"/>
                  </a:cubicBezTo>
                  <a:cubicBezTo>
                    <a:pt x="8" y="116"/>
                    <a:pt x="8" y="116"/>
                    <a:pt x="8" y="116"/>
                  </a:cubicBezTo>
                  <a:cubicBezTo>
                    <a:pt x="8" y="116"/>
                    <a:pt x="8" y="116"/>
                    <a:pt x="8" y="116"/>
                  </a:cubicBezTo>
                  <a:cubicBezTo>
                    <a:pt x="8" y="116"/>
                    <a:pt x="8" y="116"/>
                    <a:pt x="8" y="116"/>
                  </a:cubicBezTo>
                  <a:cubicBezTo>
                    <a:pt x="8" y="116"/>
                    <a:pt x="8" y="116"/>
                    <a:pt x="8" y="116"/>
                  </a:cubicBezTo>
                  <a:cubicBezTo>
                    <a:pt x="8" y="115"/>
                    <a:pt x="8" y="115"/>
                    <a:pt x="8" y="115"/>
                  </a:cubicBezTo>
                  <a:cubicBezTo>
                    <a:pt x="8" y="115"/>
                    <a:pt x="8" y="115"/>
                    <a:pt x="8" y="115"/>
                  </a:cubicBezTo>
                  <a:cubicBezTo>
                    <a:pt x="8" y="114"/>
                    <a:pt x="8" y="114"/>
                    <a:pt x="8" y="114"/>
                  </a:cubicBezTo>
                  <a:cubicBezTo>
                    <a:pt x="8" y="114"/>
                    <a:pt x="8" y="114"/>
                    <a:pt x="8" y="114"/>
                  </a:cubicBezTo>
                  <a:cubicBezTo>
                    <a:pt x="8" y="115"/>
                    <a:pt x="8" y="115"/>
                    <a:pt x="8" y="115"/>
                  </a:cubicBezTo>
                  <a:cubicBezTo>
                    <a:pt x="9" y="114"/>
                    <a:pt x="9" y="114"/>
                    <a:pt x="9" y="114"/>
                  </a:cubicBezTo>
                  <a:cubicBezTo>
                    <a:pt x="9" y="114"/>
                    <a:pt x="9" y="114"/>
                    <a:pt x="9" y="114"/>
                  </a:cubicBezTo>
                  <a:cubicBezTo>
                    <a:pt x="9" y="114"/>
                    <a:pt x="9" y="114"/>
                    <a:pt x="9" y="114"/>
                  </a:cubicBezTo>
                  <a:cubicBezTo>
                    <a:pt x="9" y="115"/>
                    <a:pt x="9" y="115"/>
                    <a:pt x="9" y="115"/>
                  </a:cubicBezTo>
                  <a:cubicBezTo>
                    <a:pt x="10" y="114"/>
                    <a:pt x="10" y="114"/>
                    <a:pt x="10" y="114"/>
                  </a:cubicBezTo>
                  <a:cubicBezTo>
                    <a:pt x="10" y="114"/>
                    <a:pt x="10" y="114"/>
                    <a:pt x="10" y="114"/>
                  </a:cubicBezTo>
                  <a:cubicBezTo>
                    <a:pt x="10" y="114"/>
                    <a:pt x="10" y="114"/>
                    <a:pt x="10" y="114"/>
                  </a:cubicBezTo>
                  <a:cubicBezTo>
                    <a:pt x="10" y="115"/>
                    <a:pt x="10" y="115"/>
                    <a:pt x="10" y="115"/>
                  </a:cubicBezTo>
                  <a:cubicBezTo>
                    <a:pt x="10" y="115"/>
                    <a:pt x="10" y="115"/>
                    <a:pt x="10" y="115"/>
                  </a:cubicBezTo>
                  <a:cubicBezTo>
                    <a:pt x="10" y="115"/>
                    <a:pt x="10" y="115"/>
                    <a:pt x="10" y="115"/>
                  </a:cubicBezTo>
                  <a:cubicBezTo>
                    <a:pt x="10" y="115"/>
                    <a:pt x="10" y="115"/>
                    <a:pt x="10" y="115"/>
                  </a:cubicBezTo>
                  <a:cubicBezTo>
                    <a:pt x="10" y="116"/>
                    <a:pt x="10" y="116"/>
                    <a:pt x="10" y="116"/>
                  </a:cubicBezTo>
                  <a:cubicBezTo>
                    <a:pt x="11" y="115"/>
                    <a:pt x="11" y="115"/>
                    <a:pt x="11" y="115"/>
                  </a:cubicBezTo>
                  <a:cubicBezTo>
                    <a:pt x="11" y="116"/>
                    <a:pt x="11" y="116"/>
                    <a:pt x="11" y="116"/>
                  </a:cubicBezTo>
                  <a:cubicBezTo>
                    <a:pt x="11" y="116"/>
                    <a:pt x="11" y="116"/>
                    <a:pt x="11" y="116"/>
                  </a:cubicBezTo>
                  <a:cubicBezTo>
                    <a:pt x="11" y="116"/>
                    <a:pt x="11" y="116"/>
                    <a:pt x="11" y="116"/>
                  </a:cubicBezTo>
                  <a:cubicBezTo>
                    <a:pt x="12" y="116"/>
                    <a:pt x="12" y="116"/>
                    <a:pt x="12" y="116"/>
                  </a:cubicBezTo>
                  <a:cubicBezTo>
                    <a:pt x="12" y="116"/>
                    <a:pt x="12" y="116"/>
                    <a:pt x="12" y="116"/>
                  </a:cubicBezTo>
                  <a:cubicBezTo>
                    <a:pt x="12" y="116"/>
                    <a:pt x="12" y="116"/>
                    <a:pt x="12" y="116"/>
                  </a:cubicBezTo>
                  <a:cubicBezTo>
                    <a:pt x="11" y="116"/>
                    <a:pt x="11" y="116"/>
                    <a:pt x="11" y="116"/>
                  </a:cubicBezTo>
                  <a:cubicBezTo>
                    <a:pt x="11" y="116"/>
                    <a:pt x="11" y="116"/>
                    <a:pt x="11" y="116"/>
                  </a:cubicBezTo>
                  <a:cubicBezTo>
                    <a:pt x="11" y="116"/>
                    <a:pt x="11" y="116"/>
                    <a:pt x="11" y="116"/>
                  </a:cubicBezTo>
                  <a:cubicBezTo>
                    <a:pt x="12" y="115"/>
                    <a:pt x="12" y="115"/>
                    <a:pt x="12" y="115"/>
                  </a:cubicBezTo>
                  <a:cubicBezTo>
                    <a:pt x="13" y="116"/>
                    <a:pt x="13" y="116"/>
                    <a:pt x="13" y="116"/>
                  </a:cubicBezTo>
                  <a:cubicBezTo>
                    <a:pt x="13" y="116"/>
                    <a:pt x="13" y="116"/>
                    <a:pt x="13" y="116"/>
                  </a:cubicBezTo>
                  <a:cubicBezTo>
                    <a:pt x="13" y="116"/>
                    <a:pt x="13" y="116"/>
                    <a:pt x="13" y="116"/>
                  </a:cubicBezTo>
                  <a:cubicBezTo>
                    <a:pt x="13" y="115"/>
                    <a:pt x="13" y="115"/>
                    <a:pt x="13" y="115"/>
                  </a:cubicBezTo>
                  <a:cubicBezTo>
                    <a:pt x="13" y="115"/>
                    <a:pt x="13" y="115"/>
                    <a:pt x="13" y="115"/>
                  </a:cubicBezTo>
                  <a:cubicBezTo>
                    <a:pt x="13" y="115"/>
                    <a:pt x="13" y="115"/>
                    <a:pt x="13" y="115"/>
                  </a:cubicBezTo>
                  <a:cubicBezTo>
                    <a:pt x="13" y="114"/>
                    <a:pt x="13" y="114"/>
                    <a:pt x="13" y="114"/>
                  </a:cubicBezTo>
                  <a:cubicBezTo>
                    <a:pt x="14" y="115"/>
                    <a:pt x="14" y="115"/>
                    <a:pt x="14" y="115"/>
                  </a:cubicBezTo>
                  <a:cubicBezTo>
                    <a:pt x="14" y="115"/>
                    <a:pt x="14" y="115"/>
                    <a:pt x="14" y="115"/>
                  </a:cubicBezTo>
                  <a:cubicBezTo>
                    <a:pt x="14" y="115"/>
                    <a:pt x="14" y="115"/>
                    <a:pt x="14" y="116"/>
                  </a:cubicBezTo>
                  <a:cubicBezTo>
                    <a:pt x="14" y="116"/>
                    <a:pt x="14" y="116"/>
                    <a:pt x="15" y="116"/>
                  </a:cubicBezTo>
                  <a:cubicBezTo>
                    <a:pt x="15" y="117"/>
                    <a:pt x="15" y="117"/>
                    <a:pt x="15" y="117"/>
                  </a:cubicBezTo>
                  <a:cubicBezTo>
                    <a:pt x="15" y="117"/>
                    <a:pt x="15" y="117"/>
                    <a:pt x="15" y="117"/>
                  </a:cubicBezTo>
                  <a:cubicBezTo>
                    <a:pt x="15" y="118"/>
                    <a:pt x="15" y="118"/>
                    <a:pt x="15" y="118"/>
                  </a:cubicBezTo>
                  <a:cubicBezTo>
                    <a:pt x="15" y="118"/>
                    <a:pt x="15" y="118"/>
                    <a:pt x="15" y="118"/>
                  </a:cubicBezTo>
                  <a:cubicBezTo>
                    <a:pt x="15" y="118"/>
                    <a:pt x="15" y="118"/>
                    <a:pt x="15" y="118"/>
                  </a:cubicBezTo>
                  <a:cubicBezTo>
                    <a:pt x="15" y="119"/>
                    <a:pt x="15" y="119"/>
                    <a:pt x="15" y="119"/>
                  </a:cubicBezTo>
                  <a:cubicBezTo>
                    <a:pt x="16" y="120"/>
                    <a:pt x="16" y="120"/>
                    <a:pt x="16" y="120"/>
                  </a:cubicBezTo>
                  <a:cubicBezTo>
                    <a:pt x="15" y="120"/>
                    <a:pt x="15" y="120"/>
                    <a:pt x="15" y="120"/>
                  </a:cubicBezTo>
                  <a:cubicBezTo>
                    <a:pt x="15" y="120"/>
                    <a:pt x="15" y="120"/>
                    <a:pt x="15" y="120"/>
                  </a:cubicBezTo>
                  <a:cubicBezTo>
                    <a:pt x="15" y="121"/>
                    <a:pt x="15" y="121"/>
                    <a:pt x="15" y="121"/>
                  </a:cubicBezTo>
                  <a:cubicBezTo>
                    <a:pt x="15" y="122"/>
                    <a:pt x="15" y="122"/>
                    <a:pt x="15" y="122"/>
                  </a:cubicBezTo>
                  <a:cubicBezTo>
                    <a:pt x="15" y="122"/>
                    <a:pt x="15" y="122"/>
                    <a:pt x="15" y="122"/>
                  </a:cubicBezTo>
                  <a:cubicBezTo>
                    <a:pt x="15" y="123"/>
                    <a:pt x="15" y="123"/>
                    <a:pt x="15" y="123"/>
                  </a:cubicBezTo>
                  <a:cubicBezTo>
                    <a:pt x="16" y="123"/>
                    <a:pt x="16" y="123"/>
                    <a:pt x="16" y="123"/>
                  </a:cubicBezTo>
                  <a:cubicBezTo>
                    <a:pt x="16" y="123"/>
                    <a:pt x="17" y="123"/>
                    <a:pt x="17" y="123"/>
                  </a:cubicBezTo>
                  <a:cubicBezTo>
                    <a:pt x="17" y="124"/>
                    <a:pt x="17" y="124"/>
                    <a:pt x="17" y="124"/>
                  </a:cubicBezTo>
                  <a:cubicBezTo>
                    <a:pt x="17" y="125"/>
                    <a:pt x="17" y="125"/>
                    <a:pt x="17" y="125"/>
                  </a:cubicBezTo>
                  <a:cubicBezTo>
                    <a:pt x="17" y="125"/>
                    <a:pt x="17" y="125"/>
                    <a:pt x="17" y="125"/>
                  </a:cubicBezTo>
                  <a:cubicBezTo>
                    <a:pt x="16" y="125"/>
                    <a:pt x="16" y="125"/>
                    <a:pt x="16" y="125"/>
                  </a:cubicBezTo>
                  <a:cubicBezTo>
                    <a:pt x="16" y="125"/>
                    <a:pt x="16" y="125"/>
                    <a:pt x="16" y="125"/>
                  </a:cubicBezTo>
                  <a:cubicBezTo>
                    <a:pt x="16" y="126"/>
                    <a:pt x="16" y="126"/>
                    <a:pt x="16" y="126"/>
                  </a:cubicBezTo>
                  <a:cubicBezTo>
                    <a:pt x="16" y="126"/>
                    <a:pt x="16" y="126"/>
                    <a:pt x="16" y="126"/>
                  </a:cubicBezTo>
                  <a:cubicBezTo>
                    <a:pt x="16" y="126"/>
                    <a:pt x="16" y="126"/>
                    <a:pt x="16" y="126"/>
                  </a:cubicBezTo>
                  <a:cubicBezTo>
                    <a:pt x="15" y="126"/>
                    <a:pt x="15" y="126"/>
                    <a:pt x="15" y="126"/>
                  </a:cubicBezTo>
                  <a:cubicBezTo>
                    <a:pt x="15" y="126"/>
                    <a:pt x="15" y="126"/>
                    <a:pt x="15" y="126"/>
                  </a:cubicBezTo>
                  <a:cubicBezTo>
                    <a:pt x="16" y="126"/>
                    <a:pt x="16" y="126"/>
                    <a:pt x="16" y="126"/>
                  </a:cubicBezTo>
                  <a:cubicBezTo>
                    <a:pt x="16" y="126"/>
                    <a:pt x="16" y="126"/>
                    <a:pt x="16" y="126"/>
                  </a:cubicBezTo>
                  <a:cubicBezTo>
                    <a:pt x="16" y="126"/>
                    <a:pt x="16" y="126"/>
                    <a:pt x="16" y="126"/>
                  </a:cubicBezTo>
                  <a:cubicBezTo>
                    <a:pt x="16" y="126"/>
                    <a:pt x="16" y="126"/>
                    <a:pt x="16" y="126"/>
                  </a:cubicBezTo>
                  <a:cubicBezTo>
                    <a:pt x="16" y="126"/>
                    <a:pt x="16" y="126"/>
                    <a:pt x="16" y="126"/>
                  </a:cubicBezTo>
                  <a:cubicBezTo>
                    <a:pt x="17" y="126"/>
                    <a:pt x="17" y="126"/>
                    <a:pt x="17" y="126"/>
                  </a:cubicBezTo>
                  <a:cubicBezTo>
                    <a:pt x="17" y="126"/>
                    <a:pt x="17" y="126"/>
                    <a:pt x="17" y="126"/>
                  </a:cubicBezTo>
                  <a:cubicBezTo>
                    <a:pt x="17" y="126"/>
                    <a:pt x="17" y="126"/>
                    <a:pt x="17" y="126"/>
                  </a:cubicBezTo>
                  <a:cubicBezTo>
                    <a:pt x="17" y="126"/>
                    <a:pt x="17" y="126"/>
                    <a:pt x="17" y="126"/>
                  </a:cubicBezTo>
                  <a:cubicBezTo>
                    <a:pt x="17" y="125"/>
                    <a:pt x="17" y="125"/>
                    <a:pt x="17" y="125"/>
                  </a:cubicBezTo>
                  <a:cubicBezTo>
                    <a:pt x="17" y="125"/>
                    <a:pt x="17" y="125"/>
                    <a:pt x="17" y="125"/>
                  </a:cubicBezTo>
                  <a:cubicBezTo>
                    <a:pt x="18" y="125"/>
                    <a:pt x="18" y="125"/>
                    <a:pt x="18" y="125"/>
                  </a:cubicBezTo>
                  <a:cubicBezTo>
                    <a:pt x="18" y="125"/>
                    <a:pt x="18" y="124"/>
                    <a:pt x="19" y="124"/>
                  </a:cubicBezTo>
                  <a:cubicBezTo>
                    <a:pt x="19" y="124"/>
                    <a:pt x="19" y="124"/>
                    <a:pt x="19" y="124"/>
                  </a:cubicBezTo>
                  <a:cubicBezTo>
                    <a:pt x="19" y="124"/>
                    <a:pt x="19" y="124"/>
                    <a:pt x="19" y="124"/>
                  </a:cubicBezTo>
                  <a:cubicBezTo>
                    <a:pt x="19" y="125"/>
                    <a:pt x="19" y="125"/>
                    <a:pt x="19" y="125"/>
                  </a:cubicBezTo>
                  <a:cubicBezTo>
                    <a:pt x="19" y="124"/>
                    <a:pt x="19" y="124"/>
                    <a:pt x="19" y="124"/>
                  </a:cubicBezTo>
                  <a:cubicBezTo>
                    <a:pt x="20" y="125"/>
                    <a:pt x="20" y="125"/>
                    <a:pt x="20" y="125"/>
                  </a:cubicBezTo>
                  <a:cubicBezTo>
                    <a:pt x="20" y="125"/>
                    <a:pt x="20" y="125"/>
                    <a:pt x="20" y="125"/>
                  </a:cubicBezTo>
                  <a:cubicBezTo>
                    <a:pt x="20" y="125"/>
                    <a:pt x="20" y="125"/>
                    <a:pt x="20" y="125"/>
                  </a:cubicBezTo>
                  <a:cubicBezTo>
                    <a:pt x="20" y="125"/>
                    <a:pt x="20" y="125"/>
                    <a:pt x="20" y="125"/>
                  </a:cubicBezTo>
                  <a:cubicBezTo>
                    <a:pt x="20" y="125"/>
                    <a:pt x="20" y="125"/>
                    <a:pt x="20" y="125"/>
                  </a:cubicBezTo>
                  <a:cubicBezTo>
                    <a:pt x="20" y="125"/>
                    <a:pt x="20" y="125"/>
                    <a:pt x="20" y="125"/>
                  </a:cubicBezTo>
                  <a:cubicBezTo>
                    <a:pt x="21" y="125"/>
                    <a:pt x="21" y="125"/>
                    <a:pt x="21" y="125"/>
                  </a:cubicBezTo>
                  <a:cubicBezTo>
                    <a:pt x="21" y="125"/>
                    <a:pt x="21" y="125"/>
                    <a:pt x="21" y="125"/>
                  </a:cubicBezTo>
                  <a:cubicBezTo>
                    <a:pt x="21" y="126"/>
                    <a:pt x="21" y="126"/>
                    <a:pt x="22" y="127"/>
                  </a:cubicBezTo>
                  <a:cubicBezTo>
                    <a:pt x="21" y="127"/>
                    <a:pt x="21" y="127"/>
                    <a:pt x="21" y="127"/>
                  </a:cubicBezTo>
                  <a:cubicBezTo>
                    <a:pt x="22" y="127"/>
                    <a:pt x="22" y="127"/>
                    <a:pt x="22" y="127"/>
                  </a:cubicBezTo>
                  <a:cubicBezTo>
                    <a:pt x="22" y="127"/>
                    <a:pt x="22" y="127"/>
                    <a:pt x="22" y="127"/>
                  </a:cubicBezTo>
                  <a:cubicBezTo>
                    <a:pt x="22" y="128"/>
                    <a:pt x="22" y="128"/>
                    <a:pt x="22" y="128"/>
                  </a:cubicBezTo>
                  <a:cubicBezTo>
                    <a:pt x="22" y="128"/>
                    <a:pt x="22" y="128"/>
                    <a:pt x="22" y="128"/>
                  </a:cubicBezTo>
                  <a:cubicBezTo>
                    <a:pt x="22" y="128"/>
                    <a:pt x="22" y="128"/>
                    <a:pt x="22" y="128"/>
                  </a:cubicBezTo>
                  <a:cubicBezTo>
                    <a:pt x="22" y="128"/>
                    <a:pt x="23" y="128"/>
                    <a:pt x="23" y="129"/>
                  </a:cubicBezTo>
                  <a:cubicBezTo>
                    <a:pt x="23" y="129"/>
                    <a:pt x="23" y="129"/>
                    <a:pt x="23" y="129"/>
                  </a:cubicBezTo>
                  <a:cubicBezTo>
                    <a:pt x="23" y="129"/>
                    <a:pt x="23" y="129"/>
                    <a:pt x="23" y="129"/>
                  </a:cubicBezTo>
                  <a:cubicBezTo>
                    <a:pt x="23" y="129"/>
                    <a:pt x="23" y="129"/>
                    <a:pt x="23" y="129"/>
                  </a:cubicBezTo>
                  <a:cubicBezTo>
                    <a:pt x="23" y="128"/>
                    <a:pt x="23" y="128"/>
                    <a:pt x="23" y="128"/>
                  </a:cubicBezTo>
                  <a:cubicBezTo>
                    <a:pt x="23" y="128"/>
                    <a:pt x="23" y="128"/>
                    <a:pt x="23" y="128"/>
                  </a:cubicBezTo>
                  <a:cubicBezTo>
                    <a:pt x="23" y="127"/>
                    <a:pt x="23" y="127"/>
                    <a:pt x="23" y="127"/>
                  </a:cubicBezTo>
                  <a:cubicBezTo>
                    <a:pt x="22" y="127"/>
                    <a:pt x="22" y="127"/>
                    <a:pt x="22" y="127"/>
                  </a:cubicBezTo>
                  <a:cubicBezTo>
                    <a:pt x="22" y="127"/>
                    <a:pt x="22" y="127"/>
                    <a:pt x="22" y="127"/>
                  </a:cubicBezTo>
                  <a:cubicBezTo>
                    <a:pt x="22" y="127"/>
                    <a:pt x="22" y="127"/>
                    <a:pt x="22" y="127"/>
                  </a:cubicBezTo>
                  <a:cubicBezTo>
                    <a:pt x="22" y="127"/>
                    <a:pt x="22" y="127"/>
                    <a:pt x="22" y="127"/>
                  </a:cubicBezTo>
                  <a:cubicBezTo>
                    <a:pt x="22" y="127"/>
                    <a:pt x="22" y="127"/>
                    <a:pt x="22" y="127"/>
                  </a:cubicBezTo>
                  <a:cubicBezTo>
                    <a:pt x="22" y="127"/>
                    <a:pt x="22" y="127"/>
                    <a:pt x="22" y="127"/>
                  </a:cubicBezTo>
                  <a:cubicBezTo>
                    <a:pt x="22" y="127"/>
                    <a:pt x="22" y="127"/>
                    <a:pt x="22" y="127"/>
                  </a:cubicBezTo>
                  <a:cubicBezTo>
                    <a:pt x="23" y="127"/>
                    <a:pt x="23" y="127"/>
                    <a:pt x="23" y="127"/>
                  </a:cubicBezTo>
                  <a:cubicBezTo>
                    <a:pt x="23" y="127"/>
                    <a:pt x="23" y="127"/>
                    <a:pt x="23" y="127"/>
                  </a:cubicBezTo>
                  <a:cubicBezTo>
                    <a:pt x="23" y="127"/>
                    <a:pt x="23" y="127"/>
                    <a:pt x="23" y="127"/>
                  </a:cubicBezTo>
                  <a:cubicBezTo>
                    <a:pt x="23" y="127"/>
                    <a:pt x="23" y="127"/>
                    <a:pt x="23" y="127"/>
                  </a:cubicBezTo>
                  <a:cubicBezTo>
                    <a:pt x="23" y="126"/>
                    <a:pt x="23" y="126"/>
                    <a:pt x="23" y="126"/>
                  </a:cubicBezTo>
                  <a:cubicBezTo>
                    <a:pt x="22" y="126"/>
                    <a:pt x="22" y="126"/>
                    <a:pt x="22" y="126"/>
                  </a:cubicBezTo>
                  <a:cubicBezTo>
                    <a:pt x="23" y="125"/>
                    <a:pt x="23" y="125"/>
                    <a:pt x="23" y="125"/>
                  </a:cubicBezTo>
                  <a:cubicBezTo>
                    <a:pt x="23" y="125"/>
                    <a:pt x="23" y="125"/>
                    <a:pt x="23" y="125"/>
                  </a:cubicBezTo>
                  <a:cubicBezTo>
                    <a:pt x="23" y="125"/>
                    <a:pt x="23" y="125"/>
                    <a:pt x="23" y="125"/>
                  </a:cubicBezTo>
                  <a:cubicBezTo>
                    <a:pt x="23" y="124"/>
                    <a:pt x="23" y="124"/>
                    <a:pt x="23" y="124"/>
                  </a:cubicBezTo>
                  <a:cubicBezTo>
                    <a:pt x="23" y="124"/>
                    <a:pt x="23" y="124"/>
                    <a:pt x="23" y="124"/>
                  </a:cubicBezTo>
                  <a:cubicBezTo>
                    <a:pt x="23" y="124"/>
                    <a:pt x="23" y="124"/>
                    <a:pt x="23" y="124"/>
                  </a:cubicBezTo>
                  <a:cubicBezTo>
                    <a:pt x="23" y="124"/>
                    <a:pt x="23" y="124"/>
                    <a:pt x="23" y="124"/>
                  </a:cubicBezTo>
                  <a:cubicBezTo>
                    <a:pt x="23" y="124"/>
                    <a:pt x="23" y="124"/>
                    <a:pt x="23" y="124"/>
                  </a:cubicBezTo>
                  <a:cubicBezTo>
                    <a:pt x="24" y="123"/>
                    <a:pt x="24" y="123"/>
                    <a:pt x="24" y="123"/>
                  </a:cubicBezTo>
                  <a:cubicBezTo>
                    <a:pt x="24" y="123"/>
                    <a:pt x="24" y="123"/>
                    <a:pt x="24" y="123"/>
                  </a:cubicBezTo>
                  <a:cubicBezTo>
                    <a:pt x="24" y="123"/>
                    <a:pt x="24" y="123"/>
                    <a:pt x="24" y="123"/>
                  </a:cubicBezTo>
                  <a:cubicBezTo>
                    <a:pt x="23" y="123"/>
                    <a:pt x="23" y="123"/>
                    <a:pt x="23" y="123"/>
                  </a:cubicBezTo>
                  <a:cubicBezTo>
                    <a:pt x="24" y="122"/>
                    <a:pt x="24" y="122"/>
                    <a:pt x="24" y="122"/>
                  </a:cubicBezTo>
                  <a:cubicBezTo>
                    <a:pt x="24" y="122"/>
                    <a:pt x="24" y="122"/>
                    <a:pt x="24" y="122"/>
                  </a:cubicBezTo>
                  <a:cubicBezTo>
                    <a:pt x="24" y="122"/>
                    <a:pt x="24" y="122"/>
                    <a:pt x="24" y="122"/>
                  </a:cubicBezTo>
                  <a:cubicBezTo>
                    <a:pt x="24" y="122"/>
                    <a:pt x="24" y="122"/>
                    <a:pt x="24" y="122"/>
                  </a:cubicBezTo>
                  <a:cubicBezTo>
                    <a:pt x="25" y="122"/>
                    <a:pt x="25" y="122"/>
                    <a:pt x="25" y="122"/>
                  </a:cubicBezTo>
                  <a:cubicBezTo>
                    <a:pt x="25" y="122"/>
                    <a:pt x="25" y="122"/>
                    <a:pt x="25" y="122"/>
                  </a:cubicBezTo>
                  <a:cubicBezTo>
                    <a:pt x="25" y="123"/>
                    <a:pt x="25" y="123"/>
                    <a:pt x="25" y="123"/>
                  </a:cubicBezTo>
                  <a:cubicBezTo>
                    <a:pt x="25" y="123"/>
                    <a:pt x="25" y="123"/>
                    <a:pt x="25" y="123"/>
                  </a:cubicBezTo>
                  <a:cubicBezTo>
                    <a:pt x="25" y="123"/>
                    <a:pt x="25" y="123"/>
                    <a:pt x="25" y="123"/>
                  </a:cubicBezTo>
                  <a:cubicBezTo>
                    <a:pt x="25" y="123"/>
                    <a:pt x="25" y="123"/>
                    <a:pt x="25" y="123"/>
                  </a:cubicBezTo>
                  <a:cubicBezTo>
                    <a:pt x="26" y="124"/>
                    <a:pt x="26" y="124"/>
                    <a:pt x="26" y="124"/>
                  </a:cubicBezTo>
                  <a:cubicBezTo>
                    <a:pt x="25" y="124"/>
                    <a:pt x="25" y="124"/>
                    <a:pt x="25" y="124"/>
                  </a:cubicBezTo>
                  <a:cubicBezTo>
                    <a:pt x="26" y="125"/>
                    <a:pt x="26" y="125"/>
                    <a:pt x="26" y="125"/>
                  </a:cubicBezTo>
                  <a:cubicBezTo>
                    <a:pt x="26" y="125"/>
                    <a:pt x="26" y="125"/>
                    <a:pt x="26" y="125"/>
                  </a:cubicBezTo>
                  <a:cubicBezTo>
                    <a:pt x="26" y="125"/>
                    <a:pt x="26" y="125"/>
                    <a:pt x="26" y="125"/>
                  </a:cubicBezTo>
                  <a:cubicBezTo>
                    <a:pt x="27" y="125"/>
                    <a:pt x="27" y="125"/>
                    <a:pt x="27" y="125"/>
                  </a:cubicBezTo>
                  <a:cubicBezTo>
                    <a:pt x="27" y="125"/>
                    <a:pt x="27" y="125"/>
                    <a:pt x="27" y="125"/>
                  </a:cubicBezTo>
                  <a:cubicBezTo>
                    <a:pt x="27" y="126"/>
                    <a:pt x="27" y="126"/>
                    <a:pt x="27" y="126"/>
                  </a:cubicBezTo>
                  <a:cubicBezTo>
                    <a:pt x="27" y="125"/>
                    <a:pt x="27" y="125"/>
                    <a:pt x="27" y="125"/>
                  </a:cubicBezTo>
                  <a:cubicBezTo>
                    <a:pt x="28" y="126"/>
                    <a:pt x="28" y="126"/>
                    <a:pt x="28" y="126"/>
                  </a:cubicBezTo>
                  <a:cubicBezTo>
                    <a:pt x="28" y="126"/>
                    <a:pt x="28" y="126"/>
                    <a:pt x="28" y="126"/>
                  </a:cubicBezTo>
                  <a:cubicBezTo>
                    <a:pt x="28" y="126"/>
                    <a:pt x="28" y="126"/>
                    <a:pt x="28" y="126"/>
                  </a:cubicBezTo>
                  <a:cubicBezTo>
                    <a:pt x="28" y="126"/>
                    <a:pt x="28" y="126"/>
                    <a:pt x="28" y="126"/>
                  </a:cubicBezTo>
                  <a:cubicBezTo>
                    <a:pt x="28" y="126"/>
                    <a:pt x="28" y="126"/>
                    <a:pt x="28" y="126"/>
                  </a:cubicBezTo>
                  <a:cubicBezTo>
                    <a:pt x="28" y="126"/>
                    <a:pt x="28" y="126"/>
                    <a:pt x="28" y="126"/>
                  </a:cubicBezTo>
                  <a:cubicBezTo>
                    <a:pt x="28" y="126"/>
                    <a:pt x="28" y="126"/>
                    <a:pt x="28" y="126"/>
                  </a:cubicBezTo>
                  <a:cubicBezTo>
                    <a:pt x="29" y="126"/>
                    <a:pt x="29" y="126"/>
                    <a:pt x="29" y="126"/>
                  </a:cubicBezTo>
                  <a:cubicBezTo>
                    <a:pt x="29" y="126"/>
                    <a:pt x="29" y="126"/>
                    <a:pt x="29" y="126"/>
                  </a:cubicBezTo>
                  <a:cubicBezTo>
                    <a:pt x="29" y="126"/>
                    <a:pt x="29" y="126"/>
                    <a:pt x="29" y="126"/>
                  </a:cubicBezTo>
                  <a:cubicBezTo>
                    <a:pt x="30" y="127"/>
                    <a:pt x="30" y="127"/>
                    <a:pt x="30" y="127"/>
                  </a:cubicBezTo>
                  <a:cubicBezTo>
                    <a:pt x="30" y="127"/>
                    <a:pt x="30" y="127"/>
                    <a:pt x="30" y="127"/>
                  </a:cubicBezTo>
                  <a:cubicBezTo>
                    <a:pt x="30" y="127"/>
                    <a:pt x="30" y="127"/>
                    <a:pt x="30" y="127"/>
                  </a:cubicBezTo>
                  <a:cubicBezTo>
                    <a:pt x="30" y="127"/>
                    <a:pt x="30" y="127"/>
                    <a:pt x="30" y="127"/>
                  </a:cubicBezTo>
                  <a:cubicBezTo>
                    <a:pt x="30" y="127"/>
                    <a:pt x="30" y="127"/>
                    <a:pt x="30" y="127"/>
                  </a:cubicBezTo>
                  <a:cubicBezTo>
                    <a:pt x="30" y="127"/>
                    <a:pt x="30" y="127"/>
                    <a:pt x="30" y="127"/>
                  </a:cubicBezTo>
                  <a:cubicBezTo>
                    <a:pt x="30" y="127"/>
                    <a:pt x="30" y="127"/>
                    <a:pt x="30" y="127"/>
                  </a:cubicBezTo>
                  <a:cubicBezTo>
                    <a:pt x="31" y="127"/>
                    <a:pt x="31" y="127"/>
                    <a:pt x="31" y="127"/>
                  </a:cubicBezTo>
                  <a:cubicBezTo>
                    <a:pt x="31" y="127"/>
                    <a:pt x="31" y="127"/>
                    <a:pt x="31" y="127"/>
                  </a:cubicBezTo>
                  <a:cubicBezTo>
                    <a:pt x="31" y="128"/>
                    <a:pt x="31" y="128"/>
                    <a:pt x="31" y="128"/>
                  </a:cubicBezTo>
                  <a:cubicBezTo>
                    <a:pt x="31" y="128"/>
                    <a:pt x="31" y="128"/>
                    <a:pt x="31" y="128"/>
                  </a:cubicBezTo>
                  <a:cubicBezTo>
                    <a:pt x="32" y="127"/>
                    <a:pt x="32" y="127"/>
                    <a:pt x="32" y="127"/>
                  </a:cubicBezTo>
                  <a:cubicBezTo>
                    <a:pt x="32" y="128"/>
                    <a:pt x="32" y="128"/>
                    <a:pt x="32" y="128"/>
                  </a:cubicBezTo>
                  <a:cubicBezTo>
                    <a:pt x="32" y="128"/>
                    <a:pt x="32" y="128"/>
                    <a:pt x="32" y="128"/>
                  </a:cubicBezTo>
                  <a:cubicBezTo>
                    <a:pt x="33" y="128"/>
                    <a:pt x="33" y="128"/>
                    <a:pt x="33" y="128"/>
                  </a:cubicBezTo>
                  <a:cubicBezTo>
                    <a:pt x="33" y="128"/>
                    <a:pt x="33" y="128"/>
                    <a:pt x="33" y="128"/>
                  </a:cubicBezTo>
                  <a:cubicBezTo>
                    <a:pt x="33" y="128"/>
                    <a:pt x="33" y="128"/>
                    <a:pt x="33" y="128"/>
                  </a:cubicBezTo>
                  <a:cubicBezTo>
                    <a:pt x="33" y="128"/>
                    <a:pt x="33" y="128"/>
                    <a:pt x="34" y="128"/>
                  </a:cubicBezTo>
                  <a:cubicBezTo>
                    <a:pt x="34" y="129"/>
                    <a:pt x="34" y="129"/>
                    <a:pt x="34" y="129"/>
                  </a:cubicBezTo>
                  <a:cubicBezTo>
                    <a:pt x="34" y="128"/>
                    <a:pt x="34" y="128"/>
                    <a:pt x="34" y="128"/>
                  </a:cubicBezTo>
                  <a:cubicBezTo>
                    <a:pt x="34" y="129"/>
                    <a:pt x="34" y="129"/>
                    <a:pt x="34" y="129"/>
                  </a:cubicBezTo>
                  <a:cubicBezTo>
                    <a:pt x="34" y="128"/>
                    <a:pt x="34" y="128"/>
                    <a:pt x="34" y="128"/>
                  </a:cubicBezTo>
                  <a:cubicBezTo>
                    <a:pt x="34" y="128"/>
                    <a:pt x="34" y="128"/>
                    <a:pt x="34" y="128"/>
                  </a:cubicBezTo>
                  <a:cubicBezTo>
                    <a:pt x="35" y="129"/>
                    <a:pt x="35" y="129"/>
                    <a:pt x="35" y="129"/>
                  </a:cubicBezTo>
                  <a:cubicBezTo>
                    <a:pt x="36" y="129"/>
                    <a:pt x="36" y="129"/>
                    <a:pt x="36" y="129"/>
                  </a:cubicBezTo>
                  <a:cubicBezTo>
                    <a:pt x="36" y="129"/>
                    <a:pt x="36" y="129"/>
                    <a:pt x="36" y="129"/>
                  </a:cubicBezTo>
                  <a:cubicBezTo>
                    <a:pt x="37" y="129"/>
                    <a:pt x="37" y="129"/>
                    <a:pt x="37" y="128"/>
                  </a:cubicBezTo>
                  <a:cubicBezTo>
                    <a:pt x="38" y="129"/>
                    <a:pt x="38" y="129"/>
                    <a:pt x="38" y="129"/>
                  </a:cubicBezTo>
                  <a:cubicBezTo>
                    <a:pt x="38" y="129"/>
                    <a:pt x="38" y="129"/>
                    <a:pt x="38" y="129"/>
                  </a:cubicBezTo>
                  <a:cubicBezTo>
                    <a:pt x="38" y="130"/>
                    <a:pt x="38" y="130"/>
                    <a:pt x="38" y="130"/>
                  </a:cubicBezTo>
                  <a:cubicBezTo>
                    <a:pt x="37" y="130"/>
                    <a:pt x="37" y="130"/>
                    <a:pt x="37" y="130"/>
                  </a:cubicBezTo>
                  <a:cubicBezTo>
                    <a:pt x="37" y="130"/>
                    <a:pt x="37" y="130"/>
                    <a:pt x="37" y="130"/>
                  </a:cubicBezTo>
                  <a:cubicBezTo>
                    <a:pt x="37" y="130"/>
                    <a:pt x="37" y="130"/>
                    <a:pt x="37" y="130"/>
                  </a:cubicBezTo>
                  <a:cubicBezTo>
                    <a:pt x="37" y="131"/>
                    <a:pt x="37" y="131"/>
                    <a:pt x="37" y="131"/>
                  </a:cubicBezTo>
                  <a:cubicBezTo>
                    <a:pt x="37" y="131"/>
                    <a:pt x="37" y="131"/>
                    <a:pt x="37" y="131"/>
                  </a:cubicBezTo>
                  <a:cubicBezTo>
                    <a:pt x="37" y="131"/>
                    <a:pt x="37" y="131"/>
                    <a:pt x="37" y="131"/>
                  </a:cubicBezTo>
                  <a:cubicBezTo>
                    <a:pt x="37" y="131"/>
                    <a:pt x="37" y="131"/>
                    <a:pt x="37" y="131"/>
                  </a:cubicBezTo>
                  <a:cubicBezTo>
                    <a:pt x="38" y="132"/>
                    <a:pt x="38" y="132"/>
                    <a:pt x="38" y="132"/>
                  </a:cubicBezTo>
                  <a:cubicBezTo>
                    <a:pt x="37" y="132"/>
                    <a:pt x="37" y="132"/>
                    <a:pt x="37" y="132"/>
                  </a:cubicBezTo>
                  <a:cubicBezTo>
                    <a:pt x="38" y="132"/>
                    <a:pt x="38" y="132"/>
                    <a:pt x="38" y="133"/>
                  </a:cubicBezTo>
                  <a:cubicBezTo>
                    <a:pt x="38" y="133"/>
                    <a:pt x="38" y="133"/>
                    <a:pt x="38" y="133"/>
                  </a:cubicBezTo>
                  <a:cubicBezTo>
                    <a:pt x="39" y="133"/>
                    <a:pt x="39" y="133"/>
                    <a:pt x="39" y="133"/>
                  </a:cubicBezTo>
                  <a:cubicBezTo>
                    <a:pt x="39" y="133"/>
                    <a:pt x="39" y="133"/>
                    <a:pt x="39" y="133"/>
                  </a:cubicBezTo>
                  <a:cubicBezTo>
                    <a:pt x="39" y="133"/>
                    <a:pt x="39" y="133"/>
                    <a:pt x="39" y="133"/>
                  </a:cubicBezTo>
                  <a:cubicBezTo>
                    <a:pt x="40" y="133"/>
                    <a:pt x="40" y="133"/>
                    <a:pt x="40" y="133"/>
                  </a:cubicBezTo>
                  <a:cubicBezTo>
                    <a:pt x="40" y="133"/>
                    <a:pt x="40" y="133"/>
                    <a:pt x="40" y="133"/>
                  </a:cubicBezTo>
                  <a:cubicBezTo>
                    <a:pt x="40" y="133"/>
                    <a:pt x="40" y="133"/>
                    <a:pt x="40" y="133"/>
                  </a:cubicBezTo>
                  <a:cubicBezTo>
                    <a:pt x="40" y="133"/>
                    <a:pt x="40" y="133"/>
                    <a:pt x="40" y="133"/>
                  </a:cubicBezTo>
                  <a:cubicBezTo>
                    <a:pt x="41" y="133"/>
                    <a:pt x="41" y="133"/>
                    <a:pt x="41" y="133"/>
                  </a:cubicBezTo>
                  <a:cubicBezTo>
                    <a:pt x="41" y="133"/>
                    <a:pt x="41" y="133"/>
                    <a:pt x="41" y="133"/>
                  </a:cubicBezTo>
                  <a:cubicBezTo>
                    <a:pt x="41" y="133"/>
                    <a:pt x="41" y="133"/>
                    <a:pt x="41" y="133"/>
                  </a:cubicBezTo>
                  <a:cubicBezTo>
                    <a:pt x="42" y="133"/>
                    <a:pt x="42" y="133"/>
                    <a:pt x="42" y="133"/>
                  </a:cubicBezTo>
                  <a:cubicBezTo>
                    <a:pt x="41" y="134"/>
                    <a:pt x="41" y="134"/>
                    <a:pt x="40" y="134"/>
                  </a:cubicBezTo>
                  <a:cubicBezTo>
                    <a:pt x="40" y="134"/>
                    <a:pt x="40" y="134"/>
                    <a:pt x="40" y="134"/>
                  </a:cubicBezTo>
                  <a:cubicBezTo>
                    <a:pt x="40" y="134"/>
                    <a:pt x="40" y="134"/>
                    <a:pt x="40" y="134"/>
                  </a:cubicBezTo>
                  <a:cubicBezTo>
                    <a:pt x="40" y="134"/>
                    <a:pt x="40" y="134"/>
                    <a:pt x="40" y="134"/>
                  </a:cubicBezTo>
                  <a:cubicBezTo>
                    <a:pt x="40" y="134"/>
                    <a:pt x="42" y="135"/>
                    <a:pt x="42" y="135"/>
                  </a:cubicBezTo>
                  <a:cubicBezTo>
                    <a:pt x="42" y="135"/>
                    <a:pt x="42" y="135"/>
                    <a:pt x="42" y="135"/>
                  </a:cubicBezTo>
                  <a:cubicBezTo>
                    <a:pt x="42" y="135"/>
                    <a:pt x="42" y="135"/>
                    <a:pt x="42" y="135"/>
                  </a:cubicBezTo>
                  <a:cubicBezTo>
                    <a:pt x="42" y="135"/>
                    <a:pt x="42" y="135"/>
                    <a:pt x="42" y="135"/>
                  </a:cubicBezTo>
                  <a:cubicBezTo>
                    <a:pt x="43" y="135"/>
                    <a:pt x="43" y="135"/>
                    <a:pt x="43" y="135"/>
                  </a:cubicBezTo>
                  <a:cubicBezTo>
                    <a:pt x="43" y="135"/>
                    <a:pt x="43" y="135"/>
                    <a:pt x="43" y="135"/>
                  </a:cubicBezTo>
                  <a:cubicBezTo>
                    <a:pt x="43" y="136"/>
                    <a:pt x="43" y="136"/>
                    <a:pt x="43" y="136"/>
                  </a:cubicBezTo>
                  <a:cubicBezTo>
                    <a:pt x="43" y="136"/>
                    <a:pt x="43" y="136"/>
                    <a:pt x="43" y="136"/>
                  </a:cubicBezTo>
                  <a:cubicBezTo>
                    <a:pt x="43" y="136"/>
                    <a:pt x="43" y="136"/>
                    <a:pt x="43" y="136"/>
                  </a:cubicBezTo>
                  <a:cubicBezTo>
                    <a:pt x="44" y="136"/>
                    <a:pt x="44" y="136"/>
                    <a:pt x="44" y="136"/>
                  </a:cubicBezTo>
                  <a:cubicBezTo>
                    <a:pt x="44" y="136"/>
                    <a:pt x="44" y="136"/>
                    <a:pt x="44" y="136"/>
                  </a:cubicBezTo>
                  <a:cubicBezTo>
                    <a:pt x="45" y="136"/>
                    <a:pt x="45" y="136"/>
                    <a:pt x="45" y="136"/>
                  </a:cubicBezTo>
                  <a:cubicBezTo>
                    <a:pt x="45" y="136"/>
                    <a:pt x="45" y="136"/>
                    <a:pt x="45" y="136"/>
                  </a:cubicBezTo>
                  <a:cubicBezTo>
                    <a:pt x="46" y="136"/>
                    <a:pt x="46" y="136"/>
                    <a:pt x="46" y="136"/>
                  </a:cubicBezTo>
                  <a:cubicBezTo>
                    <a:pt x="46" y="136"/>
                    <a:pt x="46" y="136"/>
                    <a:pt x="46" y="136"/>
                  </a:cubicBezTo>
                  <a:cubicBezTo>
                    <a:pt x="46" y="136"/>
                    <a:pt x="46" y="136"/>
                    <a:pt x="46" y="136"/>
                  </a:cubicBezTo>
                  <a:cubicBezTo>
                    <a:pt x="46" y="136"/>
                    <a:pt x="46" y="136"/>
                    <a:pt x="46" y="136"/>
                  </a:cubicBezTo>
                  <a:cubicBezTo>
                    <a:pt x="46" y="136"/>
                    <a:pt x="46" y="136"/>
                    <a:pt x="46" y="136"/>
                  </a:cubicBezTo>
                  <a:cubicBezTo>
                    <a:pt x="46" y="136"/>
                    <a:pt x="46" y="136"/>
                    <a:pt x="46" y="136"/>
                  </a:cubicBezTo>
                  <a:cubicBezTo>
                    <a:pt x="46" y="136"/>
                    <a:pt x="46" y="136"/>
                    <a:pt x="46" y="136"/>
                  </a:cubicBezTo>
                  <a:cubicBezTo>
                    <a:pt x="47" y="136"/>
                    <a:pt x="48" y="137"/>
                    <a:pt x="49" y="136"/>
                  </a:cubicBezTo>
                  <a:cubicBezTo>
                    <a:pt x="49" y="136"/>
                    <a:pt x="49" y="136"/>
                    <a:pt x="49" y="136"/>
                  </a:cubicBezTo>
                  <a:cubicBezTo>
                    <a:pt x="49" y="135"/>
                    <a:pt x="49" y="135"/>
                    <a:pt x="49" y="135"/>
                  </a:cubicBezTo>
                  <a:cubicBezTo>
                    <a:pt x="49" y="135"/>
                    <a:pt x="49" y="135"/>
                    <a:pt x="49" y="135"/>
                  </a:cubicBezTo>
                  <a:cubicBezTo>
                    <a:pt x="49" y="135"/>
                    <a:pt x="49" y="135"/>
                    <a:pt x="49" y="135"/>
                  </a:cubicBezTo>
                  <a:cubicBezTo>
                    <a:pt x="48" y="134"/>
                    <a:pt x="48" y="134"/>
                    <a:pt x="48" y="134"/>
                  </a:cubicBezTo>
                  <a:cubicBezTo>
                    <a:pt x="49" y="133"/>
                    <a:pt x="49" y="133"/>
                    <a:pt x="49" y="133"/>
                  </a:cubicBezTo>
                  <a:cubicBezTo>
                    <a:pt x="50" y="134"/>
                    <a:pt x="50" y="134"/>
                    <a:pt x="50" y="134"/>
                  </a:cubicBezTo>
                  <a:cubicBezTo>
                    <a:pt x="51" y="133"/>
                    <a:pt x="51" y="133"/>
                    <a:pt x="51" y="133"/>
                  </a:cubicBezTo>
                  <a:cubicBezTo>
                    <a:pt x="51" y="133"/>
                    <a:pt x="51" y="133"/>
                    <a:pt x="51" y="133"/>
                  </a:cubicBezTo>
                  <a:cubicBezTo>
                    <a:pt x="51" y="133"/>
                    <a:pt x="51" y="133"/>
                    <a:pt x="51" y="132"/>
                  </a:cubicBezTo>
                  <a:cubicBezTo>
                    <a:pt x="51" y="132"/>
                    <a:pt x="51" y="132"/>
                    <a:pt x="51" y="132"/>
                  </a:cubicBezTo>
                  <a:cubicBezTo>
                    <a:pt x="51" y="132"/>
                    <a:pt x="51" y="132"/>
                    <a:pt x="51" y="132"/>
                  </a:cubicBezTo>
                  <a:cubicBezTo>
                    <a:pt x="51" y="131"/>
                    <a:pt x="51" y="131"/>
                    <a:pt x="51" y="131"/>
                  </a:cubicBezTo>
                  <a:cubicBezTo>
                    <a:pt x="52" y="131"/>
                    <a:pt x="52" y="131"/>
                    <a:pt x="52" y="131"/>
                  </a:cubicBezTo>
                  <a:cubicBezTo>
                    <a:pt x="52" y="132"/>
                    <a:pt x="52" y="132"/>
                    <a:pt x="52" y="132"/>
                  </a:cubicBezTo>
                  <a:cubicBezTo>
                    <a:pt x="52" y="132"/>
                    <a:pt x="52" y="132"/>
                    <a:pt x="52" y="132"/>
                  </a:cubicBezTo>
                  <a:cubicBezTo>
                    <a:pt x="53" y="132"/>
                    <a:pt x="53" y="132"/>
                    <a:pt x="53" y="133"/>
                  </a:cubicBezTo>
                  <a:cubicBezTo>
                    <a:pt x="54" y="132"/>
                    <a:pt x="54" y="132"/>
                    <a:pt x="54" y="132"/>
                  </a:cubicBezTo>
                  <a:cubicBezTo>
                    <a:pt x="54" y="132"/>
                    <a:pt x="54" y="132"/>
                    <a:pt x="54" y="132"/>
                  </a:cubicBezTo>
                  <a:cubicBezTo>
                    <a:pt x="55" y="132"/>
                    <a:pt x="55" y="132"/>
                    <a:pt x="55" y="132"/>
                  </a:cubicBezTo>
                  <a:cubicBezTo>
                    <a:pt x="55" y="131"/>
                    <a:pt x="55" y="130"/>
                    <a:pt x="55" y="130"/>
                  </a:cubicBezTo>
                  <a:cubicBezTo>
                    <a:pt x="55" y="130"/>
                    <a:pt x="55" y="130"/>
                    <a:pt x="55" y="130"/>
                  </a:cubicBezTo>
                  <a:cubicBezTo>
                    <a:pt x="56" y="130"/>
                    <a:pt x="56" y="130"/>
                    <a:pt x="56" y="130"/>
                  </a:cubicBezTo>
                  <a:cubicBezTo>
                    <a:pt x="56" y="130"/>
                    <a:pt x="56" y="130"/>
                    <a:pt x="56" y="130"/>
                  </a:cubicBezTo>
                  <a:cubicBezTo>
                    <a:pt x="56" y="130"/>
                    <a:pt x="56" y="130"/>
                    <a:pt x="56" y="130"/>
                  </a:cubicBezTo>
                  <a:cubicBezTo>
                    <a:pt x="57" y="131"/>
                    <a:pt x="57" y="131"/>
                    <a:pt x="57" y="131"/>
                  </a:cubicBezTo>
                  <a:cubicBezTo>
                    <a:pt x="56" y="131"/>
                    <a:pt x="57" y="131"/>
                    <a:pt x="57" y="131"/>
                  </a:cubicBezTo>
                  <a:cubicBezTo>
                    <a:pt x="57" y="132"/>
                    <a:pt x="57" y="132"/>
                    <a:pt x="57" y="132"/>
                  </a:cubicBezTo>
                  <a:cubicBezTo>
                    <a:pt x="58" y="131"/>
                    <a:pt x="58" y="131"/>
                    <a:pt x="58" y="131"/>
                  </a:cubicBezTo>
                  <a:cubicBezTo>
                    <a:pt x="58" y="132"/>
                    <a:pt x="58" y="132"/>
                    <a:pt x="58" y="132"/>
                  </a:cubicBezTo>
                  <a:cubicBezTo>
                    <a:pt x="58" y="132"/>
                    <a:pt x="58" y="132"/>
                    <a:pt x="58" y="132"/>
                  </a:cubicBezTo>
                  <a:cubicBezTo>
                    <a:pt x="58" y="132"/>
                    <a:pt x="58" y="132"/>
                    <a:pt x="58" y="132"/>
                  </a:cubicBezTo>
                  <a:cubicBezTo>
                    <a:pt x="59" y="132"/>
                    <a:pt x="59" y="132"/>
                    <a:pt x="59" y="132"/>
                  </a:cubicBezTo>
                  <a:cubicBezTo>
                    <a:pt x="59" y="132"/>
                    <a:pt x="59" y="132"/>
                    <a:pt x="59" y="132"/>
                  </a:cubicBezTo>
                  <a:cubicBezTo>
                    <a:pt x="59" y="132"/>
                    <a:pt x="59" y="132"/>
                    <a:pt x="59" y="132"/>
                  </a:cubicBezTo>
                  <a:cubicBezTo>
                    <a:pt x="60" y="131"/>
                    <a:pt x="60" y="131"/>
                    <a:pt x="61" y="130"/>
                  </a:cubicBezTo>
                  <a:cubicBezTo>
                    <a:pt x="62" y="131"/>
                    <a:pt x="62" y="131"/>
                    <a:pt x="62" y="131"/>
                  </a:cubicBezTo>
                  <a:cubicBezTo>
                    <a:pt x="62" y="131"/>
                    <a:pt x="62" y="131"/>
                    <a:pt x="62" y="131"/>
                  </a:cubicBezTo>
                  <a:cubicBezTo>
                    <a:pt x="62" y="132"/>
                    <a:pt x="62" y="132"/>
                    <a:pt x="62" y="132"/>
                  </a:cubicBezTo>
                  <a:cubicBezTo>
                    <a:pt x="63" y="131"/>
                    <a:pt x="63" y="131"/>
                    <a:pt x="64" y="130"/>
                  </a:cubicBezTo>
                  <a:cubicBezTo>
                    <a:pt x="64" y="131"/>
                    <a:pt x="65" y="131"/>
                    <a:pt x="65" y="131"/>
                  </a:cubicBezTo>
                  <a:cubicBezTo>
                    <a:pt x="65" y="131"/>
                    <a:pt x="65" y="131"/>
                    <a:pt x="65" y="131"/>
                  </a:cubicBezTo>
                  <a:cubicBezTo>
                    <a:pt x="65" y="131"/>
                    <a:pt x="65" y="131"/>
                    <a:pt x="65" y="131"/>
                  </a:cubicBezTo>
                  <a:cubicBezTo>
                    <a:pt x="66" y="131"/>
                    <a:pt x="66" y="131"/>
                    <a:pt x="66" y="131"/>
                  </a:cubicBezTo>
                  <a:cubicBezTo>
                    <a:pt x="66" y="131"/>
                    <a:pt x="66" y="131"/>
                    <a:pt x="66" y="131"/>
                  </a:cubicBezTo>
                  <a:cubicBezTo>
                    <a:pt x="66" y="131"/>
                    <a:pt x="66" y="131"/>
                    <a:pt x="67" y="131"/>
                  </a:cubicBezTo>
                  <a:cubicBezTo>
                    <a:pt x="66" y="132"/>
                    <a:pt x="66" y="132"/>
                    <a:pt x="66" y="132"/>
                  </a:cubicBezTo>
                  <a:cubicBezTo>
                    <a:pt x="66" y="132"/>
                    <a:pt x="66" y="132"/>
                    <a:pt x="66" y="132"/>
                  </a:cubicBezTo>
                  <a:cubicBezTo>
                    <a:pt x="66" y="132"/>
                    <a:pt x="66" y="132"/>
                    <a:pt x="66" y="132"/>
                  </a:cubicBezTo>
                  <a:cubicBezTo>
                    <a:pt x="65" y="133"/>
                    <a:pt x="65" y="133"/>
                    <a:pt x="65" y="133"/>
                  </a:cubicBezTo>
                  <a:cubicBezTo>
                    <a:pt x="65" y="133"/>
                    <a:pt x="65" y="133"/>
                    <a:pt x="65" y="133"/>
                  </a:cubicBezTo>
                  <a:cubicBezTo>
                    <a:pt x="65" y="133"/>
                    <a:pt x="65" y="133"/>
                    <a:pt x="65" y="133"/>
                  </a:cubicBezTo>
                  <a:cubicBezTo>
                    <a:pt x="65" y="134"/>
                    <a:pt x="65" y="134"/>
                    <a:pt x="65" y="134"/>
                  </a:cubicBezTo>
                  <a:cubicBezTo>
                    <a:pt x="65" y="134"/>
                    <a:pt x="65" y="134"/>
                    <a:pt x="65" y="134"/>
                  </a:cubicBezTo>
                  <a:cubicBezTo>
                    <a:pt x="65" y="134"/>
                    <a:pt x="65" y="134"/>
                    <a:pt x="65" y="134"/>
                  </a:cubicBezTo>
                  <a:cubicBezTo>
                    <a:pt x="64" y="134"/>
                    <a:pt x="64" y="134"/>
                    <a:pt x="64" y="134"/>
                  </a:cubicBezTo>
                  <a:cubicBezTo>
                    <a:pt x="64" y="134"/>
                    <a:pt x="64" y="134"/>
                    <a:pt x="64" y="134"/>
                  </a:cubicBezTo>
                  <a:cubicBezTo>
                    <a:pt x="64" y="135"/>
                    <a:pt x="64" y="135"/>
                    <a:pt x="64" y="135"/>
                  </a:cubicBezTo>
                  <a:cubicBezTo>
                    <a:pt x="64" y="135"/>
                    <a:pt x="64" y="135"/>
                    <a:pt x="64" y="135"/>
                  </a:cubicBezTo>
                  <a:cubicBezTo>
                    <a:pt x="63" y="135"/>
                    <a:pt x="63" y="135"/>
                    <a:pt x="63" y="135"/>
                  </a:cubicBezTo>
                  <a:cubicBezTo>
                    <a:pt x="63" y="136"/>
                    <a:pt x="63" y="136"/>
                    <a:pt x="63" y="136"/>
                  </a:cubicBezTo>
                  <a:cubicBezTo>
                    <a:pt x="62" y="136"/>
                    <a:pt x="62" y="136"/>
                    <a:pt x="62" y="136"/>
                  </a:cubicBezTo>
                  <a:cubicBezTo>
                    <a:pt x="63" y="136"/>
                    <a:pt x="63" y="136"/>
                    <a:pt x="63" y="136"/>
                  </a:cubicBezTo>
                  <a:cubicBezTo>
                    <a:pt x="62" y="137"/>
                    <a:pt x="62" y="137"/>
                    <a:pt x="62" y="137"/>
                  </a:cubicBezTo>
                  <a:cubicBezTo>
                    <a:pt x="62" y="137"/>
                    <a:pt x="62" y="137"/>
                    <a:pt x="62" y="137"/>
                  </a:cubicBezTo>
                  <a:cubicBezTo>
                    <a:pt x="61" y="137"/>
                    <a:pt x="61" y="137"/>
                    <a:pt x="61" y="137"/>
                  </a:cubicBezTo>
                  <a:cubicBezTo>
                    <a:pt x="62" y="137"/>
                    <a:pt x="62" y="137"/>
                    <a:pt x="62" y="137"/>
                  </a:cubicBezTo>
                  <a:cubicBezTo>
                    <a:pt x="61" y="137"/>
                    <a:pt x="61" y="137"/>
                    <a:pt x="61" y="137"/>
                  </a:cubicBezTo>
                  <a:cubicBezTo>
                    <a:pt x="61" y="137"/>
                    <a:pt x="61" y="137"/>
                    <a:pt x="61" y="137"/>
                  </a:cubicBezTo>
                  <a:cubicBezTo>
                    <a:pt x="61" y="138"/>
                    <a:pt x="61" y="138"/>
                    <a:pt x="61" y="138"/>
                  </a:cubicBezTo>
                  <a:cubicBezTo>
                    <a:pt x="61" y="138"/>
                    <a:pt x="61" y="138"/>
                    <a:pt x="61" y="138"/>
                  </a:cubicBezTo>
                  <a:cubicBezTo>
                    <a:pt x="60" y="138"/>
                    <a:pt x="60" y="139"/>
                    <a:pt x="59" y="139"/>
                  </a:cubicBezTo>
                  <a:cubicBezTo>
                    <a:pt x="59" y="139"/>
                    <a:pt x="59" y="139"/>
                    <a:pt x="59" y="139"/>
                  </a:cubicBezTo>
                  <a:cubicBezTo>
                    <a:pt x="59" y="140"/>
                    <a:pt x="59" y="140"/>
                    <a:pt x="59" y="140"/>
                  </a:cubicBezTo>
                  <a:cubicBezTo>
                    <a:pt x="59" y="139"/>
                    <a:pt x="59" y="139"/>
                    <a:pt x="59" y="139"/>
                  </a:cubicBezTo>
                  <a:cubicBezTo>
                    <a:pt x="58" y="140"/>
                    <a:pt x="58" y="140"/>
                    <a:pt x="58" y="140"/>
                  </a:cubicBezTo>
                  <a:cubicBezTo>
                    <a:pt x="58" y="140"/>
                    <a:pt x="58" y="140"/>
                    <a:pt x="58" y="140"/>
                  </a:cubicBezTo>
                  <a:cubicBezTo>
                    <a:pt x="58" y="140"/>
                    <a:pt x="58" y="140"/>
                    <a:pt x="57" y="140"/>
                  </a:cubicBezTo>
                  <a:cubicBezTo>
                    <a:pt x="57" y="140"/>
                    <a:pt x="57" y="140"/>
                    <a:pt x="57" y="140"/>
                  </a:cubicBezTo>
                  <a:cubicBezTo>
                    <a:pt x="56" y="140"/>
                    <a:pt x="56" y="140"/>
                    <a:pt x="56" y="140"/>
                  </a:cubicBezTo>
                  <a:cubicBezTo>
                    <a:pt x="56" y="140"/>
                    <a:pt x="56" y="140"/>
                    <a:pt x="56" y="140"/>
                  </a:cubicBezTo>
                  <a:cubicBezTo>
                    <a:pt x="56" y="140"/>
                    <a:pt x="56" y="140"/>
                    <a:pt x="56" y="140"/>
                  </a:cubicBezTo>
                  <a:cubicBezTo>
                    <a:pt x="56" y="140"/>
                    <a:pt x="55" y="140"/>
                    <a:pt x="55" y="140"/>
                  </a:cubicBezTo>
                  <a:cubicBezTo>
                    <a:pt x="55" y="140"/>
                    <a:pt x="55" y="140"/>
                    <a:pt x="55" y="140"/>
                  </a:cubicBezTo>
                  <a:cubicBezTo>
                    <a:pt x="54" y="140"/>
                    <a:pt x="54" y="140"/>
                    <a:pt x="54" y="140"/>
                  </a:cubicBezTo>
                  <a:cubicBezTo>
                    <a:pt x="54" y="141"/>
                    <a:pt x="54" y="141"/>
                    <a:pt x="54" y="141"/>
                  </a:cubicBezTo>
                  <a:cubicBezTo>
                    <a:pt x="54" y="141"/>
                    <a:pt x="54" y="141"/>
                    <a:pt x="54" y="141"/>
                  </a:cubicBezTo>
                  <a:cubicBezTo>
                    <a:pt x="54" y="141"/>
                    <a:pt x="54" y="141"/>
                    <a:pt x="54" y="141"/>
                  </a:cubicBezTo>
                  <a:cubicBezTo>
                    <a:pt x="53" y="140"/>
                    <a:pt x="53" y="140"/>
                    <a:pt x="53" y="140"/>
                  </a:cubicBezTo>
                  <a:cubicBezTo>
                    <a:pt x="53" y="140"/>
                    <a:pt x="53" y="140"/>
                    <a:pt x="53" y="140"/>
                  </a:cubicBezTo>
                  <a:cubicBezTo>
                    <a:pt x="52" y="140"/>
                    <a:pt x="53" y="140"/>
                    <a:pt x="52" y="139"/>
                  </a:cubicBezTo>
                  <a:cubicBezTo>
                    <a:pt x="51" y="140"/>
                    <a:pt x="51" y="140"/>
                    <a:pt x="51" y="140"/>
                  </a:cubicBezTo>
                  <a:cubicBezTo>
                    <a:pt x="51" y="139"/>
                    <a:pt x="51" y="139"/>
                    <a:pt x="51" y="139"/>
                  </a:cubicBezTo>
                  <a:cubicBezTo>
                    <a:pt x="51" y="139"/>
                    <a:pt x="50" y="139"/>
                    <a:pt x="50" y="139"/>
                  </a:cubicBezTo>
                  <a:cubicBezTo>
                    <a:pt x="50" y="139"/>
                    <a:pt x="50" y="139"/>
                    <a:pt x="50" y="139"/>
                  </a:cubicBezTo>
                  <a:cubicBezTo>
                    <a:pt x="49" y="139"/>
                    <a:pt x="49" y="139"/>
                    <a:pt x="49" y="139"/>
                  </a:cubicBezTo>
                  <a:cubicBezTo>
                    <a:pt x="49" y="139"/>
                    <a:pt x="49" y="139"/>
                    <a:pt x="49" y="139"/>
                  </a:cubicBezTo>
                  <a:cubicBezTo>
                    <a:pt x="49" y="139"/>
                    <a:pt x="48" y="139"/>
                    <a:pt x="48" y="139"/>
                  </a:cubicBezTo>
                  <a:cubicBezTo>
                    <a:pt x="48" y="139"/>
                    <a:pt x="48" y="139"/>
                    <a:pt x="48" y="139"/>
                  </a:cubicBezTo>
                  <a:cubicBezTo>
                    <a:pt x="47" y="139"/>
                    <a:pt x="47" y="139"/>
                    <a:pt x="47" y="139"/>
                  </a:cubicBezTo>
                  <a:cubicBezTo>
                    <a:pt x="47" y="139"/>
                    <a:pt x="47" y="139"/>
                    <a:pt x="47" y="139"/>
                  </a:cubicBezTo>
                  <a:cubicBezTo>
                    <a:pt x="46" y="139"/>
                    <a:pt x="46" y="139"/>
                    <a:pt x="46" y="139"/>
                  </a:cubicBezTo>
                  <a:cubicBezTo>
                    <a:pt x="46" y="139"/>
                    <a:pt x="46" y="139"/>
                    <a:pt x="46" y="139"/>
                  </a:cubicBezTo>
                  <a:cubicBezTo>
                    <a:pt x="46" y="139"/>
                    <a:pt x="46" y="139"/>
                    <a:pt x="46" y="139"/>
                  </a:cubicBezTo>
                  <a:cubicBezTo>
                    <a:pt x="46" y="139"/>
                    <a:pt x="46" y="139"/>
                    <a:pt x="45" y="139"/>
                  </a:cubicBezTo>
                  <a:cubicBezTo>
                    <a:pt x="45" y="139"/>
                    <a:pt x="45" y="139"/>
                    <a:pt x="45" y="139"/>
                  </a:cubicBezTo>
                  <a:cubicBezTo>
                    <a:pt x="44" y="139"/>
                    <a:pt x="44" y="139"/>
                    <a:pt x="44" y="139"/>
                  </a:cubicBezTo>
                  <a:cubicBezTo>
                    <a:pt x="44" y="139"/>
                    <a:pt x="44" y="139"/>
                    <a:pt x="44" y="139"/>
                  </a:cubicBezTo>
                  <a:cubicBezTo>
                    <a:pt x="44" y="139"/>
                    <a:pt x="44" y="139"/>
                    <a:pt x="44" y="139"/>
                  </a:cubicBezTo>
                  <a:cubicBezTo>
                    <a:pt x="44" y="139"/>
                    <a:pt x="44" y="139"/>
                    <a:pt x="44" y="139"/>
                  </a:cubicBezTo>
                  <a:cubicBezTo>
                    <a:pt x="44" y="139"/>
                    <a:pt x="44" y="139"/>
                    <a:pt x="44" y="139"/>
                  </a:cubicBezTo>
                  <a:cubicBezTo>
                    <a:pt x="43" y="139"/>
                    <a:pt x="43" y="139"/>
                    <a:pt x="43" y="139"/>
                  </a:cubicBezTo>
                  <a:cubicBezTo>
                    <a:pt x="43" y="139"/>
                    <a:pt x="43" y="139"/>
                    <a:pt x="43" y="139"/>
                  </a:cubicBezTo>
                  <a:cubicBezTo>
                    <a:pt x="43" y="139"/>
                    <a:pt x="43" y="139"/>
                    <a:pt x="43" y="139"/>
                  </a:cubicBezTo>
                  <a:cubicBezTo>
                    <a:pt x="43" y="139"/>
                    <a:pt x="43" y="139"/>
                    <a:pt x="43" y="139"/>
                  </a:cubicBezTo>
                  <a:cubicBezTo>
                    <a:pt x="43" y="138"/>
                    <a:pt x="43" y="138"/>
                    <a:pt x="43" y="138"/>
                  </a:cubicBezTo>
                  <a:cubicBezTo>
                    <a:pt x="42" y="137"/>
                    <a:pt x="42" y="137"/>
                    <a:pt x="42" y="137"/>
                  </a:cubicBezTo>
                  <a:cubicBezTo>
                    <a:pt x="42" y="138"/>
                    <a:pt x="42" y="138"/>
                    <a:pt x="42" y="138"/>
                  </a:cubicBezTo>
                  <a:cubicBezTo>
                    <a:pt x="41" y="138"/>
                    <a:pt x="41" y="138"/>
                    <a:pt x="41" y="138"/>
                  </a:cubicBezTo>
                  <a:cubicBezTo>
                    <a:pt x="41" y="138"/>
                    <a:pt x="41" y="138"/>
                    <a:pt x="41" y="138"/>
                  </a:cubicBezTo>
                  <a:cubicBezTo>
                    <a:pt x="41" y="138"/>
                    <a:pt x="41" y="138"/>
                    <a:pt x="41" y="138"/>
                  </a:cubicBezTo>
                  <a:cubicBezTo>
                    <a:pt x="40" y="138"/>
                    <a:pt x="40" y="138"/>
                    <a:pt x="40" y="138"/>
                  </a:cubicBezTo>
                  <a:cubicBezTo>
                    <a:pt x="40" y="138"/>
                    <a:pt x="40" y="138"/>
                    <a:pt x="40" y="138"/>
                  </a:cubicBezTo>
                  <a:cubicBezTo>
                    <a:pt x="40" y="138"/>
                    <a:pt x="40" y="138"/>
                    <a:pt x="40" y="138"/>
                  </a:cubicBezTo>
                  <a:cubicBezTo>
                    <a:pt x="40" y="138"/>
                    <a:pt x="40" y="138"/>
                    <a:pt x="40" y="138"/>
                  </a:cubicBezTo>
                  <a:cubicBezTo>
                    <a:pt x="39" y="139"/>
                    <a:pt x="39" y="139"/>
                    <a:pt x="39" y="139"/>
                  </a:cubicBezTo>
                  <a:cubicBezTo>
                    <a:pt x="39" y="139"/>
                    <a:pt x="38" y="139"/>
                    <a:pt x="38" y="139"/>
                  </a:cubicBezTo>
                  <a:cubicBezTo>
                    <a:pt x="37" y="138"/>
                    <a:pt x="37" y="138"/>
                    <a:pt x="37" y="138"/>
                  </a:cubicBezTo>
                  <a:cubicBezTo>
                    <a:pt x="37" y="138"/>
                    <a:pt x="37" y="138"/>
                    <a:pt x="37" y="138"/>
                  </a:cubicBezTo>
                  <a:cubicBezTo>
                    <a:pt x="37" y="138"/>
                    <a:pt x="38" y="139"/>
                    <a:pt x="38" y="140"/>
                  </a:cubicBezTo>
                  <a:cubicBezTo>
                    <a:pt x="38" y="140"/>
                    <a:pt x="38" y="140"/>
                    <a:pt x="38" y="140"/>
                  </a:cubicBezTo>
                  <a:cubicBezTo>
                    <a:pt x="38" y="140"/>
                    <a:pt x="38" y="140"/>
                    <a:pt x="38" y="140"/>
                  </a:cubicBezTo>
                  <a:cubicBezTo>
                    <a:pt x="38" y="140"/>
                    <a:pt x="38" y="140"/>
                    <a:pt x="38" y="140"/>
                  </a:cubicBezTo>
                  <a:cubicBezTo>
                    <a:pt x="38" y="140"/>
                    <a:pt x="38" y="140"/>
                    <a:pt x="38" y="140"/>
                  </a:cubicBezTo>
                  <a:cubicBezTo>
                    <a:pt x="38" y="140"/>
                    <a:pt x="38" y="140"/>
                    <a:pt x="38" y="140"/>
                  </a:cubicBezTo>
                  <a:cubicBezTo>
                    <a:pt x="38" y="140"/>
                    <a:pt x="38" y="140"/>
                    <a:pt x="38" y="140"/>
                  </a:cubicBezTo>
                  <a:cubicBezTo>
                    <a:pt x="39" y="140"/>
                    <a:pt x="39" y="140"/>
                    <a:pt x="39" y="140"/>
                  </a:cubicBezTo>
                  <a:cubicBezTo>
                    <a:pt x="39" y="140"/>
                    <a:pt x="39" y="140"/>
                    <a:pt x="39" y="140"/>
                  </a:cubicBezTo>
                  <a:cubicBezTo>
                    <a:pt x="39" y="140"/>
                    <a:pt x="39" y="140"/>
                    <a:pt x="39" y="140"/>
                  </a:cubicBezTo>
                  <a:cubicBezTo>
                    <a:pt x="39" y="140"/>
                    <a:pt x="39" y="140"/>
                    <a:pt x="39" y="140"/>
                  </a:cubicBezTo>
                  <a:cubicBezTo>
                    <a:pt x="40" y="140"/>
                    <a:pt x="40" y="140"/>
                    <a:pt x="40" y="140"/>
                  </a:cubicBezTo>
                  <a:cubicBezTo>
                    <a:pt x="40" y="139"/>
                    <a:pt x="40" y="139"/>
                    <a:pt x="40" y="139"/>
                  </a:cubicBezTo>
                  <a:cubicBezTo>
                    <a:pt x="40" y="139"/>
                    <a:pt x="40" y="139"/>
                    <a:pt x="40" y="139"/>
                  </a:cubicBezTo>
                  <a:cubicBezTo>
                    <a:pt x="40" y="139"/>
                    <a:pt x="40" y="139"/>
                    <a:pt x="40" y="139"/>
                  </a:cubicBezTo>
                  <a:cubicBezTo>
                    <a:pt x="41" y="139"/>
                    <a:pt x="41" y="139"/>
                    <a:pt x="41" y="139"/>
                  </a:cubicBezTo>
                  <a:cubicBezTo>
                    <a:pt x="41" y="139"/>
                    <a:pt x="41" y="139"/>
                    <a:pt x="41" y="139"/>
                  </a:cubicBezTo>
                  <a:cubicBezTo>
                    <a:pt x="41" y="140"/>
                    <a:pt x="41" y="140"/>
                    <a:pt x="41" y="140"/>
                  </a:cubicBezTo>
                  <a:cubicBezTo>
                    <a:pt x="41" y="140"/>
                    <a:pt x="41" y="140"/>
                    <a:pt x="41" y="140"/>
                  </a:cubicBezTo>
                  <a:cubicBezTo>
                    <a:pt x="41" y="140"/>
                    <a:pt x="41" y="140"/>
                    <a:pt x="41" y="140"/>
                  </a:cubicBezTo>
                  <a:cubicBezTo>
                    <a:pt x="41" y="140"/>
                    <a:pt x="41" y="140"/>
                    <a:pt x="41" y="140"/>
                  </a:cubicBezTo>
                  <a:cubicBezTo>
                    <a:pt x="41" y="141"/>
                    <a:pt x="41" y="141"/>
                    <a:pt x="41" y="141"/>
                  </a:cubicBezTo>
                  <a:cubicBezTo>
                    <a:pt x="41" y="140"/>
                    <a:pt x="41" y="140"/>
                    <a:pt x="41" y="140"/>
                  </a:cubicBezTo>
                  <a:cubicBezTo>
                    <a:pt x="42" y="141"/>
                    <a:pt x="42" y="141"/>
                    <a:pt x="42" y="141"/>
                  </a:cubicBezTo>
                  <a:cubicBezTo>
                    <a:pt x="42" y="141"/>
                    <a:pt x="42" y="141"/>
                    <a:pt x="42" y="141"/>
                  </a:cubicBezTo>
                  <a:cubicBezTo>
                    <a:pt x="43" y="141"/>
                    <a:pt x="43" y="141"/>
                    <a:pt x="43" y="141"/>
                  </a:cubicBezTo>
                  <a:cubicBezTo>
                    <a:pt x="43" y="141"/>
                    <a:pt x="43" y="141"/>
                    <a:pt x="43" y="141"/>
                  </a:cubicBezTo>
                  <a:cubicBezTo>
                    <a:pt x="43" y="141"/>
                    <a:pt x="43" y="141"/>
                    <a:pt x="43" y="141"/>
                  </a:cubicBezTo>
                  <a:cubicBezTo>
                    <a:pt x="44" y="141"/>
                    <a:pt x="44" y="141"/>
                    <a:pt x="44" y="141"/>
                  </a:cubicBezTo>
                  <a:cubicBezTo>
                    <a:pt x="44" y="141"/>
                    <a:pt x="44" y="141"/>
                    <a:pt x="44" y="141"/>
                  </a:cubicBezTo>
                  <a:cubicBezTo>
                    <a:pt x="44" y="141"/>
                    <a:pt x="44" y="141"/>
                    <a:pt x="44" y="141"/>
                  </a:cubicBezTo>
                  <a:cubicBezTo>
                    <a:pt x="44" y="141"/>
                    <a:pt x="44" y="141"/>
                    <a:pt x="44" y="141"/>
                  </a:cubicBezTo>
                  <a:cubicBezTo>
                    <a:pt x="45" y="141"/>
                    <a:pt x="44" y="141"/>
                    <a:pt x="45" y="141"/>
                  </a:cubicBezTo>
                  <a:cubicBezTo>
                    <a:pt x="46" y="141"/>
                    <a:pt x="46" y="141"/>
                    <a:pt x="46" y="141"/>
                  </a:cubicBezTo>
                  <a:cubicBezTo>
                    <a:pt x="45" y="142"/>
                    <a:pt x="45" y="142"/>
                    <a:pt x="45" y="142"/>
                  </a:cubicBezTo>
                  <a:cubicBezTo>
                    <a:pt x="45" y="141"/>
                    <a:pt x="45" y="141"/>
                    <a:pt x="45" y="141"/>
                  </a:cubicBezTo>
                  <a:cubicBezTo>
                    <a:pt x="44" y="142"/>
                    <a:pt x="44" y="142"/>
                    <a:pt x="44" y="142"/>
                  </a:cubicBezTo>
                  <a:cubicBezTo>
                    <a:pt x="44" y="142"/>
                    <a:pt x="44" y="142"/>
                    <a:pt x="44" y="142"/>
                  </a:cubicBezTo>
                  <a:cubicBezTo>
                    <a:pt x="45" y="142"/>
                    <a:pt x="45" y="142"/>
                    <a:pt x="45" y="142"/>
                  </a:cubicBezTo>
                  <a:cubicBezTo>
                    <a:pt x="45" y="143"/>
                    <a:pt x="45" y="142"/>
                    <a:pt x="44" y="143"/>
                  </a:cubicBezTo>
                  <a:cubicBezTo>
                    <a:pt x="44" y="142"/>
                    <a:pt x="44" y="142"/>
                    <a:pt x="44" y="142"/>
                  </a:cubicBezTo>
                  <a:cubicBezTo>
                    <a:pt x="43" y="143"/>
                    <a:pt x="43" y="143"/>
                    <a:pt x="43" y="143"/>
                  </a:cubicBezTo>
                  <a:cubicBezTo>
                    <a:pt x="43" y="143"/>
                    <a:pt x="43" y="143"/>
                    <a:pt x="43" y="143"/>
                  </a:cubicBezTo>
                  <a:cubicBezTo>
                    <a:pt x="44" y="143"/>
                    <a:pt x="44" y="143"/>
                    <a:pt x="44" y="143"/>
                  </a:cubicBezTo>
                  <a:cubicBezTo>
                    <a:pt x="44" y="143"/>
                    <a:pt x="44" y="143"/>
                    <a:pt x="44" y="143"/>
                  </a:cubicBezTo>
                  <a:cubicBezTo>
                    <a:pt x="44" y="143"/>
                    <a:pt x="44" y="143"/>
                    <a:pt x="44" y="143"/>
                  </a:cubicBezTo>
                  <a:cubicBezTo>
                    <a:pt x="44" y="144"/>
                    <a:pt x="44" y="144"/>
                    <a:pt x="44" y="144"/>
                  </a:cubicBezTo>
                  <a:cubicBezTo>
                    <a:pt x="44" y="144"/>
                    <a:pt x="44" y="144"/>
                    <a:pt x="44" y="144"/>
                  </a:cubicBezTo>
                  <a:cubicBezTo>
                    <a:pt x="44" y="145"/>
                    <a:pt x="44" y="145"/>
                    <a:pt x="44" y="145"/>
                  </a:cubicBezTo>
                  <a:cubicBezTo>
                    <a:pt x="45" y="145"/>
                    <a:pt x="45" y="145"/>
                    <a:pt x="45" y="145"/>
                  </a:cubicBezTo>
                  <a:cubicBezTo>
                    <a:pt x="45" y="145"/>
                    <a:pt x="45" y="145"/>
                    <a:pt x="45" y="145"/>
                  </a:cubicBezTo>
                  <a:cubicBezTo>
                    <a:pt x="45" y="145"/>
                    <a:pt x="45" y="145"/>
                    <a:pt x="45" y="145"/>
                  </a:cubicBezTo>
                  <a:cubicBezTo>
                    <a:pt x="45" y="145"/>
                    <a:pt x="45" y="145"/>
                    <a:pt x="45" y="145"/>
                  </a:cubicBezTo>
                  <a:cubicBezTo>
                    <a:pt x="46" y="146"/>
                    <a:pt x="46" y="146"/>
                    <a:pt x="46" y="146"/>
                  </a:cubicBezTo>
                  <a:cubicBezTo>
                    <a:pt x="46" y="146"/>
                    <a:pt x="46" y="146"/>
                    <a:pt x="46" y="146"/>
                  </a:cubicBezTo>
                  <a:cubicBezTo>
                    <a:pt x="46" y="146"/>
                    <a:pt x="46" y="146"/>
                    <a:pt x="46" y="146"/>
                  </a:cubicBezTo>
                  <a:cubicBezTo>
                    <a:pt x="47" y="146"/>
                    <a:pt x="47" y="146"/>
                    <a:pt x="47" y="146"/>
                  </a:cubicBezTo>
                  <a:cubicBezTo>
                    <a:pt x="47" y="147"/>
                    <a:pt x="47" y="147"/>
                    <a:pt x="47" y="147"/>
                  </a:cubicBezTo>
                  <a:cubicBezTo>
                    <a:pt x="47" y="147"/>
                    <a:pt x="47" y="147"/>
                    <a:pt x="47" y="147"/>
                  </a:cubicBezTo>
                  <a:cubicBezTo>
                    <a:pt x="47" y="147"/>
                    <a:pt x="47" y="147"/>
                    <a:pt x="47" y="147"/>
                  </a:cubicBezTo>
                  <a:cubicBezTo>
                    <a:pt x="48" y="147"/>
                    <a:pt x="48" y="147"/>
                    <a:pt x="48" y="147"/>
                  </a:cubicBezTo>
                  <a:cubicBezTo>
                    <a:pt x="48" y="147"/>
                    <a:pt x="48" y="147"/>
                    <a:pt x="48" y="147"/>
                  </a:cubicBezTo>
                  <a:cubicBezTo>
                    <a:pt x="49" y="147"/>
                    <a:pt x="49" y="147"/>
                    <a:pt x="49" y="147"/>
                  </a:cubicBezTo>
                  <a:cubicBezTo>
                    <a:pt x="50" y="147"/>
                    <a:pt x="50" y="147"/>
                    <a:pt x="50" y="147"/>
                  </a:cubicBezTo>
                  <a:cubicBezTo>
                    <a:pt x="50" y="147"/>
                    <a:pt x="50" y="147"/>
                    <a:pt x="50" y="147"/>
                  </a:cubicBezTo>
                  <a:cubicBezTo>
                    <a:pt x="50" y="147"/>
                    <a:pt x="50" y="147"/>
                    <a:pt x="50" y="147"/>
                  </a:cubicBezTo>
                  <a:cubicBezTo>
                    <a:pt x="51" y="147"/>
                    <a:pt x="51" y="147"/>
                    <a:pt x="51" y="147"/>
                  </a:cubicBezTo>
                  <a:cubicBezTo>
                    <a:pt x="51" y="148"/>
                    <a:pt x="51" y="148"/>
                    <a:pt x="51" y="148"/>
                  </a:cubicBezTo>
                  <a:cubicBezTo>
                    <a:pt x="52" y="148"/>
                    <a:pt x="52" y="148"/>
                    <a:pt x="52" y="148"/>
                  </a:cubicBezTo>
                  <a:cubicBezTo>
                    <a:pt x="52" y="147"/>
                    <a:pt x="52" y="147"/>
                    <a:pt x="52" y="147"/>
                  </a:cubicBezTo>
                  <a:cubicBezTo>
                    <a:pt x="52" y="147"/>
                    <a:pt x="52" y="147"/>
                    <a:pt x="52" y="147"/>
                  </a:cubicBezTo>
                  <a:cubicBezTo>
                    <a:pt x="52" y="147"/>
                    <a:pt x="52" y="147"/>
                    <a:pt x="52" y="147"/>
                  </a:cubicBezTo>
                  <a:cubicBezTo>
                    <a:pt x="52" y="147"/>
                    <a:pt x="52" y="147"/>
                    <a:pt x="52" y="147"/>
                  </a:cubicBezTo>
                  <a:cubicBezTo>
                    <a:pt x="52" y="147"/>
                    <a:pt x="52" y="147"/>
                    <a:pt x="52" y="147"/>
                  </a:cubicBezTo>
                  <a:cubicBezTo>
                    <a:pt x="53" y="148"/>
                    <a:pt x="53" y="148"/>
                    <a:pt x="53" y="148"/>
                  </a:cubicBezTo>
                  <a:cubicBezTo>
                    <a:pt x="53" y="147"/>
                    <a:pt x="53" y="147"/>
                    <a:pt x="53" y="147"/>
                  </a:cubicBezTo>
                  <a:cubicBezTo>
                    <a:pt x="53" y="147"/>
                    <a:pt x="53" y="147"/>
                    <a:pt x="53" y="147"/>
                  </a:cubicBezTo>
                  <a:cubicBezTo>
                    <a:pt x="54" y="147"/>
                    <a:pt x="54" y="147"/>
                    <a:pt x="54" y="147"/>
                  </a:cubicBezTo>
                  <a:cubicBezTo>
                    <a:pt x="53" y="146"/>
                    <a:pt x="53" y="146"/>
                    <a:pt x="53" y="146"/>
                  </a:cubicBezTo>
                  <a:cubicBezTo>
                    <a:pt x="53" y="146"/>
                    <a:pt x="53" y="146"/>
                    <a:pt x="53" y="146"/>
                  </a:cubicBezTo>
                  <a:cubicBezTo>
                    <a:pt x="53" y="146"/>
                    <a:pt x="53" y="146"/>
                    <a:pt x="53" y="146"/>
                  </a:cubicBezTo>
                  <a:cubicBezTo>
                    <a:pt x="53" y="145"/>
                    <a:pt x="53" y="145"/>
                    <a:pt x="53" y="145"/>
                  </a:cubicBezTo>
                  <a:cubicBezTo>
                    <a:pt x="53" y="146"/>
                    <a:pt x="53" y="146"/>
                    <a:pt x="53" y="146"/>
                  </a:cubicBezTo>
                  <a:cubicBezTo>
                    <a:pt x="54" y="145"/>
                    <a:pt x="54" y="145"/>
                    <a:pt x="54" y="145"/>
                  </a:cubicBezTo>
                  <a:cubicBezTo>
                    <a:pt x="54" y="146"/>
                    <a:pt x="54" y="146"/>
                    <a:pt x="54" y="146"/>
                  </a:cubicBezTo>
                  <a:cubicBezTo>
                    <a:pt x="54" y="146"/>
                    <a:pt x="54" y="146"/>
                    <a:pt x="54" y="146"/>
                  </a:cubicBezTo>
                  <a:cubicBezTo>
                    <a:pt x="54" y="146"/>
                    <a:pt x="54" y="146"/>
                    <a:pt x="54" y="146"/>
                  </a:cubicBezTo>
                  <a:cubicBezTo>
                    <a:pt x="54" y="146"/>
                    <a:pt x="54" y="146"/>
                    <a:pt x="54" y="146"/>
                  </a:cubicBezTo>
                  <a:cubicBezTo>
                    <a:pt x="54" y="146"/>
                    <a:pt x="54" y="146"/>
                    <a:pt x="54" y="146"/>
                  </a:cubicBezTo>
                  <a:cubicBezTo>
                    <a:pt x="54" y="146"/>
                    <a:pt x="54" y="146"/>
                    <a:pt x="54" y="146"/>
                  </a:cubicBezTo>
                  <a:cubicBezTo>
                    <a:pt x="54" y="147"/>
                    <a:pt x="54" y="147"/>
                    <a:pt x="54" y="147"/>
                  </a:cubicBezTo>
                  <a:cubicBezTo>
                    <a:pt x="55" y="147"/>
                    <a:pt x="55" y="147"/>
                    <a:pt x="55" y="147"/>
                  </a:cubicBezTo>
                  <a:cubicBezTo>
                    <a:pt x="55" y="147"/>
                    <a:pt x="55" y="147"/>
                    <a:pt x="55" y="147"/>
                  </a:cubicBezTo>
                  <a:cubicBezTo>
                    <a:pt x="56" y="147"/>
                    <a:pt x="56" y="147"/>
                    <a:pt x="56" y="148"/>
                  </a:cubicBezTo>
                  <a:cubicBezTo>
                    <a:pt x="56" y="148"/>
                    <a:pt x="56" y="148"/>
                    <a:pt x="56" y="148"/>
                  </a:cubicBezTo>
                  <a:cubicBezTo>
                    <a:pt x="57" y="148"/>
                    <a:pt x="57" y="148"/>
                    <a:pt x="57" y="149"/>
                  </a:cubicBezTo>
                  <a:cubicBezTo>
                    <a:pt x="57" y="148"/>
                    <a:pt x="57" y="148"/>
                    <a:pt x="57" y="148"/>
                  </a:cubicBezTo>
                  <a:cubicBezTo>
                    <a:pt x="57" y="150"/>
                    <a:pt x="57" y="150"/>
                    <a:pt x="57" y="150"/>
                  </a:cubicBezTo>
                  <a:cubicBezTo>
                    <a:pt x="56" y="149"/>
                    <a:pt x="56" y="149"/>
                    <a:pt x="56" y="149"/>
                  </a:cubicBezTo>
                  <a:cubicBezTo>
                    <a:pt x="55" y="149"/>
                    <a:pt x="55" y="149"/>
                    <a:pt x="55" y="149"/>
                  </a:cubicBezTo>
                  <a:cubicBezTo>
                    <a:pt x="55" y="149"/>
                    <a:pt x="55" y="149"/>
                    <a:pt x="55" y="149"/>
                  </a:cubicBezTo>
                  <a:cubicBezTo>
                    <a:pt x="55" y="149"/>
                    <a:pt x="55" y="150"/>
                    <a:pt x="55" y="150"/>
                  </a:cubicBezTo>
                  <a:cubicBezTo>
                    <a:pt x="56" y="150"/>
                    <a:pt x="56" y="150"/>
                    <a:pt x="56" y="150"/>
                  </a:cubicBezTo>
                  <a:cubicBezTo>
                    <a:pt x="56" y="150"/>
                    <a:pt x="56" y="150"/>
                    <a:pt x="56" y="150"/>
                  </a:cubicBezTo>
                  <a:cubicBezTo>
                    <a:pt x="56" y="150"/>
                    <a:pt x="56" y="150"/>
                    <a:pt x="56" y="151"/>
                  </a:cubicBezTo>
                  <a:cubicBezTo>
                    <a:pt x="56" y="151"/>
                    <a:pt x="56" y="151"/>
                    <a:pt x="56" y="151"/>
                  </a:cubicBezTo>
                  <a:cubicBezTo>
                    <a:pt x="57" y="152"/>
                    <a:pt x="57" y="152"/>
                    <a:pt x="57" y="152"/>
                  </a:cubicBezTo>
                  <a:cubicBezTo>
                    <a:pt x="57" y="152"/>
                    <a:pt x="57" y="152"/>
                    <a:pt x="57" y="152"/>
                  </a:cubicBezTo>
                  <a:cubicBezTo>
                    <a:pt x="57" y="152"/>
                    <a:pt x="57" y="153"/>
                    <a:pt x="58" y="153"/>
                  </a:cubicBezTo>
                  <a:cubicBezTo>
                    <a:pt x="58" y="153"/>
                    <a:pt x="58" y="153"/>
                    <a:pt x="58" y="153"/>
                  </a:cubicBezTo>
                  <a:cubicBezTo>
                    <a:pt x="58" y="153"/>
                    <a:pt x="58" y="153"/>
                    <a:pt x="58" y="153"/>
                  </a:cubicBezTo>
                  <a:cubicBezTo>
                    <a:pt x="58" y="153"/>
                    <a:pt x="58" y="153"/>
                    <a:pt x="58" y="153"/>
                  </a:cubicBezTo>
                  <a:cubicBezTo>
                    <a:pt x="59" y="152"/>
                    <a:pt x="59" y="152"/>
                    <a:pt x="59" y="152"/>
                  </a:cubicBezTo>
                  <a:cubicBezTo>
                    <a:pt x="59" y="153"/>
                    <a:pt x="59" y="153"/>
                    <a:pt x="59" y="153"/>
                  </a:cubicBezTo>
                  <a:cubicBezTo>
                    <a:pt x="59" y="153"/>
                    <a:pt x="59" y="153"/>
                    <a:pt x="59" y="153"/>
                  </a:cubicBezTo>
                  <a:cubicBezTo>
                    <a:pt x="59" y="153"/>
                    <a:pt x="59" y="153"/>
                    <a:pt x="59" y="153"/>
                  </a:cubicBezTo>
                  <a:cubicBezTo>
                    <a:pt x="59" y="153"/>
                    <a:pt x="60" y="154"/>
                    <a:pt x="60" y="154"/>
                  </a:cubicBezTo>
                  <a:cubicBezTo>
                    <a:pt x="60" y="154"/>
                    <a:pt x="60" y="154"/>
                    <a:pt x="60" y="154"/>
                  </a:cubicBezTo>
                  <a:cubicBezTo>
                    <a:pt x="60" y="155"/>
                    <a:pt x="60" y="155"/>
                    <a:pt x="60" y="155"/>
                  </a:cubicBezTo>
                  <a:cubicBezTo>
                    <a:pt x="60" y="155"/>
                    <a:pt x="60" y="155"/>
                    <a:pt x="60" y="155"/>
                  </a:cubicBezTo>
                  <a:cubicBezTo>
                    <a:pt x="60" y="155"/>
                    <a:pt x="60" y="155"/>
                    <a:pt x="60" y="155"/>
                  </a:cubicBezTo>
                  <a:cubicBezTo>
                    <a:pt x="60" y="155"/>
                    <a:pt x="60" y="155"/>
                    <a:pt x="60" y="155"/>
                  </a:cubicBezTo>
                  <a:cubicBezTo>
                    <a:pt x="61" y="156"/>
                    <a:pt x="61" y="156"/>
                    <a:pt x="61" y="156"/>
                  </a:cubicBezTo>
                  <a:cubicBezTo>
                    <a:pt x="61" y="156"/>
                    <a:pt x="61" y="156"/>
                    <a:pt x="61" y="156"/>
                  </a:cubicBezTo>
                  <a:cubicBezTo>
                    <a:pt x="61" y="155"/>
                    <a:pt x="61" y="155"/>
                    <a:pt x="61" y="155"/>
                  </a:cubicBezTo>
                  <a:cubicBezTo>
                    <a:pt x="62" y="156"/>
                    <a:pt x="62" y="156"/>
                    <a:pt x="62" y="156"/>
                  </a:cubicBezTo>
                  <a:cubicBezTo>
                    <a:pt x="61" y="156"/>
                    <a:pt x="61" y="156"/>
                    <a:pt x="61" y="156"/>
                  </a:cubicBezTo>
                  <a:cubicBezTo>
                    <a:pt x="61" y="156"/>
                    <a:pt x="61" y="156"/>
                    <a:pt x="61" y="156"/>
                  </a:cubicBezTo>
                  <a:cubicBezTo>
                    <a:pt x="61" y="156"/>
                    <a:pt x="61" y="156"/>
                    <a:pt x="61" y="156"/>
                  </a:cubicBezTo>
                  <a:cubicBezTo>
                    <a:pt x="61" y="157"/>
                    <a:pt x="61" y="157"/>
                    <a:pt x="61" y="157"/>
                  </a:cubicBezTo>
                  <a:cubicBezTo>
                    <a:pt x="61" y="157"/>
                    <a:pt x="61" y="157"/>
                    <a:pt x="61" y="157"/>
                  </a:cubicBezTo>
                  <a:cubicBezTo>
                    <a:pt x="62" y="157"/>
                    <a:pt x="62" y="157"/>
                    <a:pt x="62" y="157"/>
                  </a:cubicBezTo>
                  <a:cubicBezTo>
                    <a:pt x="62" y="158"/>
                    <a:pt x="62" y="158"/>
                    <a:pt x="62" y="158"/>
                  </a:cubicBezTo>
                  <a:cubicBezTo>
                    <a:pt x="62" y="158"/>
                    <a:pt x="62" y="158"/>
                    <a:pt x="62" y="158"/>
                  </a:cubicBezTo>
                  <a:cubicBezTo>
                    <a:pt x="63" y="159"/>
                    <a:pt x="63" y="159"/>
                    <a:pt x="63" y="159"/>
                  </a:cubicBezTo>
                  <a:cubicBezTo>
                    <a:pt x="63" y="159"/>
                    <a:pt x="63" y="159"/>
                    <a:pt x="63" y="159"/>
                  </a:cubicBezTo>
                  <a:cubicBezTo>
                    <a:pt x="63" y="159"/>
                    <a:pt x="63" y="159"/>
                    <a:pt x="63" y="159"/>
                  </a:cubicBezTo>
                  <a:cubicBezTo>
                    <a:pt x="64" y="160"/>
                    <a:pt x="64" y="160"/>
                    <a:pt x="64" y="160"/>
                  </a:cubicBezTo>
                  <a:cubicBezTo>
                    <a:pt x="63" y="160"/>
                    <a:pt x="63" y="160"/>
                    <a:pt x="63" y="160"/>
                  </a:cubicBezTo>
                  <a:cubicBezTo>
                    <a:pt x="63" y="160"/>
                    <a:pt x="63" y="160"/>
                    <a:pt x="63" y="160"/>
                  </a:cubicBezTo>
                  <a:cubicBezTo>
                    <a:pt x="64" y="160"/>
                    <a:pt x="64" y="160"/>
                    <a:pt x="64" y="160"/>
                  </a:cubicBezTo>
                  <a:cubicBezTo>
                    <a:pt x="64" y="160"/>
                    <a:pt x="64" y="160"/>
                    <a:pt x="64" y="160"/>
                  </a:cubicBezTo>
                  <a:cubicBezTo>
                    <a:pt x="64" y="160"/>
                    <a:pt x="64" y="160"/>
                    <a:pt x="64" y="160"/>
                  </a:cubicBezTo>
                  <a:cubicBezTo>
                    <a:pt x="64" y="161"/>
                    <a:pt x="65" y="161"/>
                    <a:pt x="65" y="161"/>
                  </a:cubicBezTo>
                  <a:cubicBezTo>
                    <a:pt x="66" y="161"/>
                    <a:pt x="66" y="161"/>
                    <a:pt x="66" y="161"/>
                  </a:cubicBezTo>
                  <a:cubicBezTo>
                    <a:pt x="66" y="161"/>
                    <a:pt x="66" y="161"/>
                    <a:pt x="66" y="161"/>
                  </a:cubicBezTo>
                  <a:cubicBezTo>
                    <a:pt x="66" y="161"/>
                    <a:pt x="66" y="161"/>
                    <a:pt x="66" y="161"/>
                  </a:cubicBezTo>
                  <a:cubicBezTo>
                    <a:pt x="67" y="161"/>
                    <a:pt x="67" y="161"/>
                    <a:pt x="67" y="161"/>
                  </a:cubicBezTo>
                  <a:cubicBezTo>
                    <a:pt x="67" y="161"/>
                    <a:pt x="67" y="161"/>
                    <a:pt x="67" y="161"/>
                  </a:cubicBezTo>
                  <a:cubicBezTo>
                    <a:pt x="68" y="161"/>
                    <a:pt x="68" y="161"/>
                    <a:pt x="68" y="161"/>
                  </a:cubicBezTo>
                  <a:cubicBezTo>
                    <a:pt x="68" y="161"/>
                    <a:pt x="68" y="161"/>
                    <a:pt x="68" y="161"/>
                  </a:cubicBezTo>
                  <a:cubicBezTo>
                    <a:pt x="68" y="161"/>
                    <a:pt x="68" y="161"/>
                    <a:pt x="68" y="161"/>
                  </a:cubicBezTo>
                  <a:cubicBezTo>
                    <a:pt x="69" y="161"/>
                    <a:pt x="69" y="161"/>
                    <a:pt x="70" y="160"/>
                  </a:cubicBezTo>
                  <a:cubicBezTo>
                    <a:pt x="70" y="161"/>
                    <a:pt x="70" y="161"/>
                    <a:pt x="70" y="161"/>
                  </a:cubicBezTo>
                  <a:cubicBezTo>
                    <a:pt x="70" y="161"/>
                    <a:pt x="70" y="161"/>
                    <a:pt x="70" y="161"/>
                  </a:cubicBezTo>
                  <a:cubicBezTo>
                    <a:pt x="70" y="161"/>
                    <a:pt x="70" y="161"/>
                    <a:pt x="70" y="161"/>
                  </a:cubicBezTo>
                  <a:cubicBezTo>
                    <a:pt x="71" y="161"/>
                    <a:pt x="71" y="161"/>
                    <a:pt x="71" y="161"/>
                  </a:cubicBezTo>
                  <a:cubicBezTo>
                    <a:pt x="71" y="161"/>
                    <a:pt x="71" y="161"/>
                    <a:pt x="71" y="161"/>
                  </a:cubicBezTo>
                  <a:cubicBezTo>
                    <a:pt x="72" y="161"/>
                    <a:pt x="72" y="161"/>
                    <a:pt x="72" y="161"/>
                  </a:cubicBezTo>
                  <a:cubicBezTo>
                    <a:pt x="72" y="161"/>
                    <a:pt x="72" y="161"/>
                    <a:pt x="72" y="161"/>
                  </a:cubicBezTo>
                  <a:cubicBezTo>
                    <a:pt x="72" y="161"/>
                    <a:pt x="72" y="161"/>
                    <a:pt x="72" y="161"/>
                  </a:cubicBezTo>
                  <a:cubicBezTo>
                    <a:pt x="72" y="161"/>
                    <a:pt x="72" y="161"/>
                    <a:pt x="73" y="161"/>
                  </a:cubicBezTo>
                  <a:cubicBezTo>
                    <a:pt x="73" y="161"/>
                    <a:pt x="73" y="161"/>
                    <a:pt x="73" y="161"/>
                  </a:cubicBezTo>
                  <a:cubicBezTo>
                    <a:pt x="73" y="161"/>
                    <a:pt x="73" y="161"/>
                    <a:pt x="73" y="161"/>
                  </a:cubicBezTo>
                  <a:cubicBezTo>
                    <a:pt x="73" y="161"/>
                    <a:pt x="73" y="161"/>
                    <a:pt x="73" y="161"/>
                  </a:cubicBezTo>
                  <a:cubicBezTo>
                    <a:pt x="74" y="162"/>
                    <a:pt x="74" y="162"/>
                    <a:pt x="74" y="162"/>
                  </a:cubicBezTo>
                  <a:cubicBezTo>
                    <a:pt x="74" y="161"/>
                    <a:pt x="74" y="161"/>
                    <a:pt x="74" y="161"/>
                  </a:cubicBezTo>
                  <a:cubicBezTo>
                    <a:pt x="74" y="161"/>
                    <a:pt x="74" y="161"/>
                    <a:pt x="74" y="161"/>
                  </a:cubicBezTo>
                  <a:cubicBezTo>
                    <a:pt x="74" y="161"/>
                    <a:pt x="74" y="161"/>
                    <a:pt x="74" y="161"/>
                  </a:cubicBezTo>
                  <a:cubicBezTo>
                    <a:pt x="75" y="161"/>
                    <a:pt x="75" y="161"/>
                    <a:pt x="75" y="161"/>
                  </a:cubicBezTo>
                  <a:cubicBezTo>
                    <a:pt x="75" y="161"/>
                    <a:pt x="75" y="161"/>
                    <a:pt x="75" y="161"/>
                  </a:cubicBezTo>
                  <a:cubicBezTo>
                    <a:pt x="76" y="161"/>
                    <a:pt x="76" y="161"/>
                    <a:pt x="76" y="161"/>
                  </a:cubicBezTo>
                  <a:cubicBezTo>
                    <a:pt x="76" y="161"/>
                    <a:pt x="76" y="161"/>
                    <a:pt x="76" y="161"/>
                  </a:cubicBezTo>
                  <a:cubicBezTo>
                    <a:pt x="77" y="161"/>
                    <a:pt x="77" y="161"/>
                    <a:pt x="77" y="161"/>
                  </a:cubicBezTo>
                  <a:cubicBezTo>
                    <a:pt x="77" y="161"/>
                    <a:pt x="78" y="161"/>
                    <a:pt x="78" y="161"/>
                  </a:cubicBezTo>
                  <a:cubicBezTo>
                    <a:pt x="78" y="162"/>
                    <a:pt x="78" y="162"/>
                    <a:pt x="78" y="162"/>
                  </a:cubicBezTo>
                  <a:cubicBezTo>
                    <a:pt x="79" y="162"/>
                    <a:pt x="79" y="162"/>
                    <a:pt x="79" y="162"/>
                  </a:cubicBezTo>
                  <a:cubicBezTo>
                    <a:pt x="79" y="162"/>
                    <a:pt x="79" y="162"/>
                    <a:pt x="79" y="162"/>
                  </a:cubicBezTo>
                  <a:cubicBezTo>
                    <a:pt x="80" y="162"/>
                    <a:pt x="80" y="162"/>
                    <a:pt x="80" y="162"/>
                  </a:cubicBezTo>
                  <a:cubicBezTo>
                    <a:pt x="80" y="162"/>
                    <a:pt x="80" y="162"/>
                    <a:pt x="80" y="162"/>
                  </a:cubicBezTo>
                  <a:cubicBezTo>
                    <a:pt x="80" y="162"/>
                    <a:pt x="80" y="162"/>
                    <a:pt x="80" y="162"/>
                  </a:cubicBezTo>
                  <a:cubicBezTo>
                    <a:pt x="80" y="162"/>
                    <a:pt x="80" y="162"/>
                    <a:pt x="80" y="162"/>
                  </a:cubicBezTo>
                  <a:cubicBezTo>
                    <a:pt x="80" y="162"/>
                    <a:pt x="80" y="162"/>
                    <a:pt x="80" y="162"/>
                  </a:cubicBezTo>
                  <a:cubicBezTo>
                    <a:pt x="81" y="162"/>
                    <a:pt x="81" y="162"/>
                    <a:pt x="81" y="162"/>
                  </a:cubicBezTo>
                  <a:cubicBezTo>
                    <a:pt x="81" y="162"/>
                    <a:pt x="81" y="162"/>
                    <a:pt x="81" y="162"/>
                  </a:cubicBezTo>
                  <a:cubicBezTo>
                    <a:pt x="81" y="162"/>
                    <a:pt x="81" y="162"/>
                    <a:pt x="81" y="162"/>
                  </a:cubicBezTo>
                  <a:cubicBezTo>
                    <a:pt x="81" y="162"/>
                    <a:pt x="81" y="162"/>
                    <a:pt x="81" y="162"/>
                  </a:cubicBezTo>
                  <a:cubicBezTo>
                    <a:pt x="81" y="161"/>
                    <a:pt x="81" y="161"/>
                    <a:pt x="81" y="161"/>
                  </a:cubicBezTo>
                  <a:cubicBezTo>
                    <a:pt x="81" y="161"/>
                    <a:pt x="81" y="161"/>
                    <a:pt x="81" y="161"/>
                  </a:cubicBezTo>
                  <a:cubicBezTo>
                    <a:pt x="81" y="161"/>
                    <a:pt x="80" y="160"/>
                    <a:pt x="80" y="160"/>
                  </a:cubicBezTo>
                  <a:cubicBezTo>
                    <a:pt x="81" y="159"/>
                    <a:pt x="81" y="159"/>
                    <a:pt x="81" y="159"/>
                  </a:cubicBezTo>
                  <a:cubicBezTo>
                    <a:pt x="81" y="159"/>
                    <a:pt x="81" y="159"/>
                    <a:pt x="81" y="159"/>
                  </a:cubicBezTo>
                  <a:cubicBezTo>
                    <a:pt x="82" y="158"/>
                    <a:pt x="82" y="158"/>
                    <a:pt x="82" y="158"/>
                  </a:cubicBezTo>
                  <a:cubicBezTo>
                    <a:pt x="81" y="158"/>
                    <a:pt x="81" y="158"/>
                    <a:pt x="81" y="158"/>
                  </a:cubicBezTo>
                  <a:cubicBezTo>
                    <a:pt x="80" y="158"/>
                    <a:pt x="80" y="158"/>
                    <a:pt x="80" y="158"/>
                  </a:cubicBezTo>
                  <a:cubicBezTo>
                    <a:pt x="80" y="158"/>
                    <a:pt x="80" y="158"/>
                    <a:pt x="80" y="158"/>
                  </a:cubicBezTo>
                  <a:cubicBezTo>
                    <a:pt x="81" y="157"/>
                    <a:pt x="81" y="157"/>
                    <a:pt x="82" y="157"/>
                  </a:cubicBezTo>
                  <a:cubicBezTo>
                    <a:pt x="81" y="157"/>
                    <a:pt x="81" y="157"/>
                    <a:pt x="81" y="157"/>
                  </a:cubicBezTo>
                  <a:cubicBezTo>
                    <a:pt x="81" y="157"/>
                    <a:pt x="81" y="157"/>
                    <a:pt x="81" y="157"/>
                  </a:cubicBezTo>
                  <a:cubicBezTo>
                    <a:pt x="80" y="157"/>
                    <a:pt x="80" y="157"/>
                    <a:pt x="80" y="157"/>
                  </a:cubicBezTo>
                  <a:cubicBezTo>
                    <a:pt x="80" y="157"/>
                    <a:pt x="80" y="157"/>
                    <a:pt x="80" y="157"/>
                  </a:cubicBezTo>
                  <a:cubicBezTo>
                    <a:pt x="80" y="157"/>
                    <a:pt x="80" y="157"/>
                    <a:pt x="80" y="157"/>
                  </a:cubicBezTo>
                  <a:cubicBezTo>
                    <a:pt x="80" y="156"/>
                    <a:pt x="80" y="156"/>
                    <a:pt x="80" y="156"/>
                  </a:cubicBezTo>
                  <a:cubicBezTo>
                    <a:pt x="79" y="157"/>
                    <a:pt x="79" y="157"/>
                    <a:pt x="79" y="157"/>
                  </a:cubicBezTo>
                  <a:cubicBezTo>
                    <a:pt x="79" y="157"/>
                    <a:pt x="79" y="156"/>
                    <a:pt x="78" y="156"/>
                  </a:cubicBezTo>
                  <a:cubicBezTo>
                    <a:pt x="78" y="156"/>
                    <a:pt x="78" y="156"/>
                    <a:pt x="78" y="156"/>
                  </a:cubicBezTo>
                  <a:cubicBezTo>
                    <a:pt x="78" y="155"/>
                    <a:pt x="78" y="155"/>
                    <a:pt x="78" y="155"/>
                  </a:cubicBezTo>
                  <a:cubicBezTo>
                    <a:pt x="79" y="154"/>
                    <a:pt x="79" y="154"/>
                    <a:pt x="79" y="154"/>
                  </a:cubicBezTo>
                  <a:cubicBezTo>
                    <a:pt x="78" y="154"/>
                    <a:pt x="78" y="154"/>
                    <a:pt x="78" y="154"/>
                  </a:cubicBezTo>
                  <a:cubicBezTo>
                    <a:pt x="78" y="153"/>
                    <a:pt x="78" y="153"/>
                    <a:pt x="78" y="153"/>
                  </a:cubicBezTo>
                  <a:cubicBezTo>
                    <a:pt x="79" y="153"/>
                    <a:pt x="79" y="153"/>
                    <a:pt x="79" y="153"/>
                  </a:cubicBezTo>
                  <a:cubicBezTo>
                    <a:pt x="78" y="153"/>
                    <a:pt x="78" y="153"/>
                    <a:pt x="78" y="153"/>
                  </a:cubicBezTo>
                  <a:cubicBezTo>
                    <a:pt x="79" y="153"/>
                    <a:pt x="79" y="153"/>
                    <a:pt x="79" y="153"/>
                  </a:cubicBezTo>
                  <a:cubicBezTo>
                    <a:pt x="78" y="152"/>
                    <a:pt x="78" y="152"/>
                    <a:pt x="78" y="152"/>
                  </a:cubicBezTo>
                  <a:cubicBezTo>
                    <a:pt x="78" y="152"/>
                    <a:pt x="78" y="152"/>
                    <a:pt x="78" y="152"/>
                  </a:cubicBezTo>
                  <a:cubicBezTo>
                    <a:pt x="78" y="152"/>
                    <a:pt x="78" y="152"/>
                    <a:pt x="78" y="152"/>
                  </a:cubicBezTo>
                  <a:cubicBezTo>
                    <a:pt x="78" y="152"/>
                    <a:pt x="78" y="152"/>
                    <a:pt x="78" y="152"/>
                  </a:cubicBezTo>
                  <a:cubicBezTo>
                    <a:pt x="78" y="152"/>
                    <a:pt x="78" y="152"/>
                    <a:pt x="78" y="152"/>
                  </a:cubicBezTo>
                  <a:cubicBezTo>
                    <a:pt x="78" y="152"/>
                    <a:pt x="78" y="152"/>
                    <a:pt x="78" y="152"/>
                  </a:cubicBezTo>
                  <a:cubicBezTo>
                    <a:pt x="78" y="152"/>
                    <a:pt x="78" y="152"/>
                    <a:pt x="78" y="152"/>
                  </a:cubicBezTo>
                  <a:cubicBezTo>
                    <a:pt x="78" y="151"/>
                    <a:pt x="78" y="151"/>
                    <a:pt x="78" y="151"/>
                  </a:cubicBezTo>
                  <a:cubicBezTo>
                    <a:pt x="78" y="151"/>
                    <a:pt x="78" y="151"/>
                    <a:pt x="78" y="151"/>
                  </a:cubicBezTo>
                  <a:cubicBezTo>
                    <a:pt x="78" y="151"/>
                    <a:pt x="78" y="151"/>
                    <a:pt x="78" y="151"/>
                  </a:cubicBezTo>
                  <a:cubicBezTo>
                    <a:pt x="79" y="152"/>
                    <a:pt x="79" y="152"/>
                    <a:pt x="79" y="152"/>
                  </a:cubicBezTo>
                  <a:cubicBezTo>
                    <a:pt x="79" y="152"/>
                    <a:pt x="79" y="152"/>
                    <a:pt x="79" y="152"/>
                  </a:cubicBezTo>
                  <a:cubicBezTo>
                    <a:pt x="79" y="152"/>
                    <a:pt x="79" y="152"/>
                    <a:pt x="79" y="152"/>
                  </a:cubicBezTo>
                  <a:cubicBezTo>
                    <a:pt x="80" y="152"/>
                    <a:pt x="80" y="152"/>
                    <a:pt x="80" y="152"/>
                  </a:cubicBezTo>
                  <a:cubicBezTo>
                    <a:pt x="80" y="152"/>
                    <a:pt x="80" y="152"/>
                    <a:pt x="80" y="152"/>
                  </a:cubicBezTo>
                  <a:cubicBezTo>
                    <a:pt x="80" y="152"/>
                    <a:pt x="80" y="152"/>
                    <a:pt x="80" y="152"/>
                  </a:cubicBezTo>
                  <a:cubicBezTo>
                    <a:pt x="80" y="152"/>
                    <a:pt x="80" y="152"/>
                    <a:pt x="80" y="152"/>
                  </a:cubicBezTo>
                  <a:cubicBezTo>
                    <a:pt x="80" y="152"/>
                    <a:pt x="80" y="152"/>
                    <a:pt x="80" y="152"/>
                  </a:cubicBezTo>
                  <a:cubicBezTo>
                    <a:pt x="80" y="151"/>
                    <a:pt x="80" y="151"/>
                    <a:pt x="80" y="151"/>
                  </a:cubicBezTo>
                  <a:cubicBezTo>
                    <a:pt x="80" y="151"/>
                    <a:pt x="80" y="151"/>
                    <a:pt x="80" y="151"/>
                  </a:cubicBezTo>
                  <a:cubicBezTo>
                    <a:pt x="81" y="151"/>
                    <a:pt x="81" y="151"/>
                    <a:pt x="81" y="151"/>
                  </a:cubicBezTo>
                  <a:cubicBezTo>
                    <a:pt x="81" y="151"/>
                    <a:pt x="81" y="151"/>
                    <a:pt x="81" y="151"/>
                  </a:cubicBezTo>
                  <a:cubicBezTo>
                    <a:pt x="81" y="151"/>
                    <a:pt x="81" y="151"/>
                    <a:pt x="81" y="151"/>
                  </a:cubicBezTo>
                  <a:cubicBezTo>
                    <a:pt x="81" y="151"/>
                    <a:pt x="81" y="151"/>
                    <a:pt x="81" y="151"/>
                  </a:cubicBezTo>
                  <a:cubicBezTo>
                    <a:pt x="82" y="151"/>
                    <a:pt x="82" y="151"/>
                    <a:pt x="82" y="151"/>
                  </a:cubicBezTo>
                  <a:cubicBezTo>
                    <a:pt x="82" y="151"/>
                    <a:pt x="82" y="151"/>
                    <a:pt x="82" y="151"/>
                  </a:cubicBezTo>
                  <a:cubicBezTo>
                    <a:pt x="82" y="151"/>
                    <a:pt x="82" y="151"/>
                    <a:pt x="82" y="151"/>
                  </a:cubicBezTo>
                  <a:cubicBezTo>
                    <a:pt x="82" y="151"/>
                    <a:pt x="82" y="151"/>
                    <a:pt x="82" y="151"/>
                  </a:cubicBezTo>
                  <a:cubicBezTo>
                    <a:pt x="82" y="151"/>
                    <a:pt x="82" y="150"/>
                    <a:pt x="82" y="150"/>
                  </a:cubicBezTo>
                  <a:cubicBezTo>
                    <a:pt x="83" y="150"/>
                    <a:pt x="83" y="150"/>
                    <a:pt x="83" y="150"/>
                  </a:cubicBezTo>
                  <a:cubicBezTo>
                    <a:pt x="83" y="150"/>
                    <a:pt x="83" y="150"/>
                    <a:pt x="83" y="150"/>
                  </a:cubicBezTo>
                  <a:cubicBezTo>
                    <a:pt x="83" y="150"/>
                    <a:pt x="83" y="150"/>
                    <a:pt x="83" y="150"/>
                  </a:cubicBezTo>
                  <a:cubicBezTo>
                    <a:pt x="84" y="150"/>
                    <a:pt x="84" y="150"/>
                    <a:pt x="84" y="150"/>
                  </a:cubicBezTo>
                  <a:cubicBezTo>
                    <a:pt x="84" y="149"/>
                    <a:pt x="84" y="149"/>
                    <a:pt x="84" y="149"/>
                  </a:cubicBezTo>
                  <a:cubicBezTo>
                    <a:pt x="84" y="149"/>
                    <a:pt x="84" y="149"/>
                    <a:pt x="84" y="149"/>
                  </a:cubicBezTo>
                  <a:cubicBezTo>
                    <a:pt x="85" y="149"/>
                    <a:pt x="85" y="149"/>
                    <a:pt x="85" y="149"/>
                  </a:cubicBezTo>
                  <a:cubicBezTo>
                    <a:pt x="85" y="149"/>
                    <a:pt x="85" y="149"/>
                    <a:pt x="85" y="149"/>
                  </a:cubicBezTo>
                  <a:cubicBezTo>
                    <a:pt x="85" y="149"/>
                    <a:pt x="85" y="149"/>
                    <a:pt x="85" y="149"/>
                  </a:cubicBezTo>
                  <a:cubicBezTo>
                    <a:pt x="85" y="149"/>
                    <a:pt x="85" y="149"/>
                    <a:pt x="85" y="149"/>
                  </a:cubicBezTo>
                  <a:cubicBezTo>
                    <a:pt x="85" y="149"/>
                    <a:pt x="85" y="149"/>
                    <a:pt x="85" y="149"/>
                  </a:cubicBezTo>
                  <a:cubicBezTo>
                    <a:pt x="85" y="149"/>
                    <a:pt x="85" y="149"/>
                    <a:pt x="85" y="149"/>
                  </a:cubicBezTo>
                  <a:cubicBezTo>
                    <a:pt x="85" y="149"/>
                    <a:pt x="85" y="149"/>
                    <a:pt x="85" y="149"/>
                  </a:cubicBezTo>
                  <a:cubicBezTo>
                    <a:pt x="86" y="149"/>
                    <a:pt x="86" y="149"/>
                    <a:pt x="86" y="149"/>
                  </a:cubicBezTo>
                  <a:cubicBezTo>
                    <a:pt x="86" y="148"/>
                    <a:pt x="86" y="148"/>
                    <a:pt x="86" y="148"/>
                  </a:cubicBezTo>
                  <a:cubicBezTo>
                    <a:pt x="86" y="148"/>
                    <a:pt x="86" y="148"/>
                    <a:pt x="86" y="148"/>
                  </a:cubicBezTo>
                  <a:cubicBezTo>
                    <a:pt x="86" y="148"/>
                    <a:pt x="86" y="148"/>
                    <a:pt x="86" y="148"/>
                  </a:cubicBezTo>
                  <a:cubicBezTo>
                    <a:pt x="87" y="148"/>
                    <a:pt x="87" y="148"/>
                    <a:pt x="87" y="148"/>
                  </a:cubicBezTo>
                  <a:cubicBezTo>
                    <a:pt x="87" y="148"/>
                    <a:pt x="88" y="148"/>
                    <a:pt x="88" y="148"/>
                  </a:cubicBezTo>
                  <a:cubicBezTo>
                    <a:pt x="88" y="148"/>
                    <a:pt x="88" y="148"/>
                    <a:pt x="88" y="148"/>
                  </a:cubicBezTo>
                  <a:cubicBezTo>
                    <a:pt x="88" y="148"/>
                    <a:pt x="88" y="148"/>
                    <a:pt x="88" y="148"/>
                  </a:cubicBezTo>
                  <a:cubicBezTo>
                    <a:pt x="89" y="148"/>
                    <a:pt x="89" y="148"/>
                    <a:pt x="89" y="148"/>
                  </a:cubicBezTo>
                  <a:cubicBezTo>
                    <a:pt x="89" y="148"/>
                    <a:pt x="89" y="148"/>
                    <a:pt x="89" y="148"/>
                  </a:cubicBezTo>
                  <a:cubicBezTo>
                    <a:pt x="89" y="148"/>
                    <a:pt x="89" y="148"/>
                    <a:pt x="89" y="148"/>
                  </a:cubicBezTo>
                  <a:cubicBezTo>
                    <a:pt x="90" y="148"/>
                    <a:pt x="90" y="148"/>
                    <a:pt x="90" y="148"/>
                  </a:cubicBezTo>
                  <a:cubicBezTo>
                    <a:pt x="90" y="148"/>
                    <a:pt x="90" y="148"/>
                    <a:pt x="90" y="148"/>
                  </a:cubicBezTo>
                  <a:cubicBezTo>
                    <a:pt x="90" y="148"/>
                    <a:pt x="90" y="148"/>
                    <a:pt x="90" y="148"/>
                  </a:cubicBezTo>
                  <a:cubicBezTo>
                    <a:pt x="90" y="148"/>
                    <a:pt x="90" y="148"/>
                    <a:pt x="90" y="148"/>
                  </a:cubicBezTo>
                  <a:cubicBezTo>
                    <a:pt x="90" y="148"/>
                    <a:pt x="90" y="148"/>
                    <a:pt x="90" y="148"/>
                  </a:cubicBezTo>
                  <a:cubicBezTo>
                    <a:pt x="91" y="148"/>
                    <a:pt x="91" y="148"/>
                    <a:pt x="91" y="148"/>
                  </a:cubicBezTo>
                  <a:cubicBezTo>
                    <a:pt x="91" y="148"/>
                    <a:pt x="91" y="148"/>
                    <a:pt x="91" y="148"/>
                  </a:cubicBezTo>
                  <a:cubicBezTo>
                    <a:pt x="91" y="148"/>
                    <a:pt x="91" y="148"/>
                    <a:pt x="91" y="148"/>
                  </a:cubicBezTo>
                  <a:cubicBezTo>
                    <a:pt x="91" y="148"/>
                    <a:pt x="91" y="148"/>
                    <a:pt x="91" y="148"/>
                  </a:cubicBezTo>
                  <a:cubicBezTo>
                    <a:pt x="91" y="148"/>
                    <a:pt x="91" y="148"/>
                    <a:pt x="91" y="148"/>
                  </a:cubicBezTo>
                  <a:cubicBezTo>
                    <a:pt x="91" y="148"/>
                    <a:pt x="91" y="148"/>
                    <a:pt x="91" y="148"/>
                  </a:cubicBezTo>
                  <a:cubicBezTo>
                    <a:pt x="92" y="148"/>
                    <a:pt x="91" y="147"/>
                    <a:pt x="92" y="147"/>
                  </a:cubicBezTo>
                  <a:cubicBezTo>
                    <a:pt x="92" y="148"/>
                    <a:pt x="92" y="148"/>
                    <a:pt x="92" y="148"/>
                  </a:cubicBezTo>
                  <a:cubicBezTo>
                    <a:pt x="92" y="147"/>
                    <a:pt x="92" y="147"/>
                    <a:pt x="92" y="147"/>
                  </a:cubicBezTo>
                  <a:cubicBezTo>
                    <a:pt x="92" y="147"/>
                    <a:pt x="92" y="147"/>
                    <a:pt x="92" y="147"/>
                  </a:cubicBezTo>
                  <a:cubicBezTo>
                    <a:pt x="92" y="147"/>
                    <a:pt x="92" y="147"/>
                    <a:pt x="92" y="147"/>
                  </a:cubicBezTo>
                  <a:cubicBezTo>
                    <a:pt x="93" y="147"/>
                    <a:pt x="93" y="147"/>
                    <a:pt x="93" y="147"/>
                  </a:cubicBezTo>
                  <a:cubicBezTo>
                    <a:pt x="93" y="147"/>
                    <a:pt x="93" y="147"/>
                    <a:pt x="93" y="147"/>
                  </a:cubicBezTo>
                  <a:cubicBezTo>
                    <a:pt x="94" y="147"/>
                    <a:pt x="94" y="147"/>
                    <a:pt x="94" y="147"/>
                  </a:cubicBezTo>
                  <a:cubicBezTo>
                    <a:pt x="94" y="147"/>
                    <a:pt x="94" y="147"/>
                    <a:pt x="94" y="147"/>
                  </a:cubicBezTo>
                  <a:cubicBezTo>
                    <a:pt x="94" y="147"/>
                    <a:pt x="94" y="147"/>
                    <a:pt x="94" y="147"/>
                  </a:cubicBezTo>
                  <a:cubicBezTo>
                    <a:pt x="95" y="147"/>
                    <a:pt x="95" y="147"/>
                    <a:pt x="95" y="147"/>
                  </a:cubicBezTo>
                  <a:cubicBezTo>
                    <a:pt x="95" y="148"/>
                    <a:pt x="95" y="148"/>
                    <a:pt x="95" y="148"/>
                  </a:cubicBezTo>
                  <a:cubicBezTo>
                    <a:pt x="95" y="148"/>
                    <a:pt x="95" y="148"/>
                    <a:pt x="95" y="148"/>
                  </a:cubicBezTo>
                  <a:cubicBezTo>
                    <a:pt x="95" y="148"/>
                    <a:pt x="95" y="148"/>
                    <a:pt x="95" y="148"/>
                  </a:cubicBezTo>
                  <a:cubicBezTo>
                    <a:pt x="95" y="147"/>
                    <a:pt x="95" y="147"/>
                    <a:pt x="95" y="147"/>
                  </a:cubicBezTo>
                  <a:cubicBezTo>
                    <a:pt x="96" y="148"/>
                    <a:pt x="96" y="148"/>
                    <a:pt x="96" y="148"/>
                  </a:cubicBezTo>
                  <a:cubicBezTo>
                    <a:pt x="96" y="147"/>
                    <a:pt x="96" y="147"/>
                    <a:pt x="96" y="147"/>
                  </a:cubicBezTo>
                  <a:cubicBezTo>
                    <a:pt x="96" y="147"/>
                    <a:pt x="96" y="147"/>
                    <a:pt x="96" y="147"/>
                  </a:cubicBezTo>
                  <a:cubicBezTo>
                    <a:pt x="97" y="148"/>
                    <a:pt x="97" y="148"/>
                    <a:pt x="97" y="148"/>
                  </a:cubicBezTo>
                  <a:cubicBezTo>
                    <a:pt x="98" y="147"/>
                    <a:pt x="98" y="148"/>
                    <a:pt x="99" y="147"/>
                  </a:cubicBezTo>
                  <a:cubicBezTo>
                    <a:pt x="99" y="147"/>
                    <a:pt x="99" y="147"/>
                    <a:pt x="99" y="147"/>
                  </a:cubicBezTo>
                  <a:cubicBezTo>
                    <a:pt x="99" y="147"/>
                    <a:pt x="99" y="147"/>
                    <a:pt x="99" y="147"/>
                  </a:cubicBezTo>
                  <a:cubicBezTo>
                    <a:pt x="99" y="148"/>
                    <a:pt x="99" y="148"/>
                    <a:pt x="99" y="148"/>
                  </a:cubicBezTo>
                  <a:cubicBezTo>
                    <a:pt x="100" y="147"/>
                    <a:pt x="100" y="147"/>
                    <a:pt x="100" y="147"/>
                  </a:cubicBezTo>
                  <a:cubicBezTo>
                    <a:pt x="100" y="147"/>
                    <a:pt x="100" y="147"/>
                    <a:pt x="100" y="147"/>
                  </a:cubicBezTo>
                  <a:cubicBezTo>
                    <a:pt x="100" y="147"/>
                    <a:pt x="100" y="147"/>
                    <a:pt x="100" y="147"/>
                  </a:cubicBezTo>
                  <a:cubicBezTo>
                    <a:pt x="100" y="147"/>
                    <a:pt x="100" y="147"/>
                    <a:pt x="100" y="147"/>
                  </a:cubicBezTo>
                  <a:cubicBezTo>
                    <a:pt x="101" y="147"/>
                    <a:pt x="101" y="147"/>
                    <a:pt x="101" y="147"/>
                  </a:cubicBezTo>
                  <a:cubicBezTo>
                    <a:pt x="101" y="148"/>
                    <a:pt x="101" y="148"/>
                    <a:pt x="101" y="148"/>
                  </a:cubicBezTo>
                  <a:cubicBezTo>
                    <a:pt x="101" y="148"/>
                    <a:pt x="101" y="148"/>
                    <a:pt x="101" y="148"/>
                  </a:cubicBezTo>
                  <a:cubicBezTo>
                    <a:pt x="101" y="148"/>
                    <a:pt x="101" y="148"/>
                    <a:pt x="101" y="148"/>
                  </a:cubicBezTo>
                  <a:cubicBezTo>
                    <a:pt x="101" y="147"/>
                    <a:pt x="101" y="147"/>
                    <a:pt x="101" y="147"/>
                  </a:cubicBezTo>
                  <a:cubicBezTo>
                    <a:pt x="102" y="148"/>
                    <a:pt x="102" y="148"/>
                    <a:pt x="102" y="148"/>
                  </a:cubicBezTo>
                  <a:cubicBezTo>
                    <a:pt x="102" y="148"/>
                    <a:pt x="102" y="147"/>
                    <a:pt x="102" y="148"/>
                  </a:cubicBezTo>
                  <a:cubicBezTo>
                    <a:pt x="102" y="148"/>
                    <a:pt x="102" y="148"/>
                    <a:pt x="102" y="148"/>
                  </a:cubicBezTo>
                  <a:cubicBezTo>
                    <a:pt x="102" y="149"/>
                    <a:pt x="102" y="149"/>
                    <a:pt x="102" y="149"/>
                  </a:cubicBezTo>
                  <a:cubicBezTo>
                    <a:pt x="103" y="149"/>
                    <a:pt x="103" y="149"/>
                    <a:pt x="103" y="149"/>
                  </a:cubicBezTo>
                  <a:cubicBezTo>
                    <a:pt x="103" y="149"/>
                    <a:pt x="103" y="149"/>
                    <a:pt x="103" y="149"/>
                  </a:cubicBezTo>
                  <a:cubicBezTo>
                    <a:pt x="103" y="150"/>
                    <a:pt x="103" y="150"/>
                    <a:pt x="103" y="150"/>
                  </a:cubicBezTo>
                  <a:cubicBezTo>
                    <a:pt x="102" y="150"/>
                    <a:pt x="102" y="150"/>
                    <a:pt x="102" y="150"/>
                  </a:cubicBezTo>
                  <a:cubicBezTo>
                    <a:pt x="103" y="151"/>
                    <a:pt x="103" y="151"/>
                    <a:pt x="103" y="151"/>
                  </a:cubicBezTo>
                  <a:cubicBezTo>
                    <a:pt x="102" y="151"/>
                    <a:pt x="102" y="151"/>
                    <a:pt x="102" y="151"/>
                  </a:cubicBezTo>
                  <a:cubicBezTo>
                    <a:pt x="102" y="151"/>
                    <a:pt x="102" y="151"/>
                    <a:pt x="102" y="151"/>
                  </a:cubicBezTo>
                  <a:cubicBezTo>
                    <a:pt x="102" y="151"/>
                    <a:pt x="102" y="151"/>
                    <a:pt x="102" y="151"/>
                  </a:cubicBezTo>
                  <a:cubicBezTo>
                    <a:pt x="103" y="151"/>
                    <a:pt x="103" y="151"/>
                    <a:pt x="103" y="151"/>
                  </a:cubicBezTo>
                  <a:cubicBezTo>
                    <a:pt x="103" y="151"/>
                    <a:pt x="103" y="151"/>
                    <a:pt x="103" y="151"/>
                  </a:cubicBezTo>
                  <a:cubicBezTo>
                    <a:pt x="104" y="151"/>
                    <a:pt x="104" y="151"/>
                    <a:pt x="104" y="151"/>
                  </a:cubicBezTo>
                  <a:cubicBezTo>
                    <a:pt x="104" y="151"/>
                    <a:pt x="104" y="151"/>
                    <a:pt x="104" y="151"/>
                  </a:cubicBezTo>
                  <a:cubicBezTo>
                    <a:pt x="104" y="151"/>
                    <a:pt x="104" y="151"/>
                    <a:pt x="104" y="151"/>
                  </a:cubicBezTo>
                  <a:cubicBezTo>
                    <a:pt x="104" y="151"/>
                    <a:pt x="104" y="151"/>
                    <a:pt x="104" y="151"/>
                  </a:cubicBezTo>
                  <a:cubicBezTo>
                    <a:pt x="105" y="151"/>
                    <a:pt x="105" y="151"/>
                    <a:pt x="105" y="151"/>
                  </a:cubicBezTo>
                  <a:cubicBezTo>
                    <a:pt x="105" y="151"/>
                    <a:pt x="105" y="151"/>
                    <a:pt x="105" y="151"/>
                  </a:cubicBezTo>
                  <a:cubicBezTo>
                    <a:pt x="105" y="151"/>
                    <a:pt x="105" y="151"/>
                    <a:pt x="105" y="151"/>
                  </a:cubicBezTo>
                  <a:cubicBezTo>
                    <a:pt x="106" y="151"/>
                    <a:pt x="106" y="151"/>
                    <a:pt x="106" y="151"/>
                  </a:cubicBezTo>
                  <a:cubicBezTo>
                    <a:pt x="106" y="152"/>
                    <a:pt x="106" y="152"/>
                    <a:pt x="106" y="152"/>
                  </a:cubicBezTo>
                  <a:cubicBezTo>
                    <a:pt x="106" y="151"/>
                    <a:pt x="106" y="151"/>
                    <a:pt x="106" y="151"/>
                  </a:cubicBezTo>
                  <a:cubicBezTo>
                    <a:pt x="107" y="152"/>
                    <a:pt x="107" y="152"/>
                    <a:pt x="107" y="152"/>
                  </a:cubicBezTo>
                  <a:cubicBezTo>
                    <a:pt x="107" y="152"/>
                    <a:pt x="107" y="152"/>
                    <a:pt x="107" y="152"/>
                  </a:cubicBezTo>
                  <a:cubicBezTo>
                    <a:pt x="108" y="152"/>
                    <a:pt x="108" y="152"/>
                    <a:pt x="108" y="151"/>
                  </a:cubicBezTo>
                  <a:cubicBezTo>
                    <a:pt x="109" y="150"/>
                    <a:pt x="109" y="150"/>
                    <a:pt x="109" y="150"/>
                  </a:cubicBezTo>
                  <a:cubicBezTo>
                    <a:pt x="109" y="151"/>
                    <a:pt x="109" y="151"/>
                    <a:pt x="109" y="151"/>
                  </a:cubicBezTo>
                  <a:cubicBezTo>
                    <a:pt x="109" y="151"/>
                    <a:pt x="109" y="151"/>
                    <a:pt x="109" y="151"/>
                  </a:cubicBezTo>
                  <a:cubicBezTo>
                    <a:pt x="110" y="151"/>
                    <a:pt x="110" y="151"/>
                    <a:pt x="110" y="151"/>
                  </a:cubicBezTo>
                  <a:cubicBezTo>
                    <a:pt x="110" y="151"/>
                    <a:pt x="110" y="151"/>
                    <a:pt x="110" y="151"/>
                  </a:cubicBezTo>
                  <a:cubicBezTo>
                    <a:pt x="110" y="151"/>
                    <a:pt x="110" y="151"/>
                    <a:pt x="110" y="151"/>
                  </a:cubicBezTo>
                  <a:cubicBezTo>
                    <a:pt x="110" y="151"/>
                    <a:pt x="110" y="151"/>
                    <a:pt x="110" y="151"/>
                  </a:cubicBezTo>
                  <a:cubicBezTo>
                    <a:pt x="110" y="151"/>
                    <a:pt x="110" y="151"/>
                    <a:pt x="110" y="151"/>
                  </a:cubicBezTo>
                  <a:cubicBezTo>
                    <a:pt x="111" y="151"/>
                    <a:pt x="111" y="151"/>
                    <a:pt x="111" y="151"/>
                  </a:cubicBezTo>
                  <a:cubicBezTo>
                    <a:pt x="111" y="151"/>
                    <a:pt x="111" y="151"/>
                    <a:pt x="111" y="151"/>
                  </a:cubicBezTo>
                  <a:cubicBezTo>
                    <a:pt x="112" y="151"/>
                    <a:pt x="112" y="151"/>
                    <a:pt x="112" y="151"/>
                  </a:cubicBezTo>
                  <a:cubicBezTo>
                    <a:pt x="112" y="151"/>
                    <a:pt x="112" y="151"/>
                    <a:pt x="112" y="151"/>
                  </a:cubicBezTo>
                  <a:cubicBezTo>
                    <a:pt x="112" y="151"/>
                    <a:pt x="112" y="151"/>
                    <a:pt x="112" y="151"/>
                  </a:cubicBezTo>
                  <a:cubicBezTo>
                    <a:pt x="113" y="152"/>
                    <a:pt x="113" y="152"/>
                    <a:pt x="113" y="152"/>
                  </a:cubicBezTo>
                  <a:cubicBezTo>
                    <a:pt x="114" y="151"/>
                    <a:pt x="114" y="151"/>
                    <a:pt x="114" y="151"/>
                  </a:cubicBezTo>
                  <a:cubicBezTo>
                    <a:pt x="114" y="151"/>
                    <a:pt x="114" y="151"/>
                    <a:pt x="114" y="151"/>
                  </a:cubicBezTo>
                  <a:cubicBezTo>
                    <a:pt x="114" y="151"/>
                    <a:pt x="114" y="151"/>
                    <a:pt x="114" y="151"/>
                  </a:cubicBezTo>
                  <a:cubicBezTo>
                    <a:pt x="114" y="151"/>
                    <a:pt x="114" y="151"/>
                    <a:pt x="114" y="151"/>
                  </a:cubicBezTo>
                  <a:cubicBezTo>
                    <a:pt x="114" y="150"/>
                    <a:pt x="114" y="150"/>
                    <a:pt x="114" y="150"/>
                  </a:cubicBezTo>
                  <a:cubicBezTo>
                    <a:pt x="114" y="150"/>
                    <a:pt x="114" y="150"/>
                    <a:pt x="114" y="150"/>
                  </a:cubicBezTo>
                  <a:cubicBezTo>
                    <a:pt x="114" y="149"/>
                    <a:pt x="114" y="149"/>
                    <a:pt x="114" y="149"/>
                  </a:cubicBezTo>
                  <a:cubicBezTo>
                    <a:pt x="114" y="149"/>
                    <a:pt x="114" y="149"/>
                    <a:pt x="114" y="149"/>
                  </a:cubicBezTo>
                  <a:cubicBezTo>
                    <a:pt x="114" y="149"/>
                    <a:pt x="114" y="149"/>
                    <a:pt x="114" y="149"/>
                  </a:cubicBezTo>
                  <a:cubicBezTo>
                    <a:pt x="114" y="149"/>
                    <a:pt x="114" y="149"/>
                    <a:pt x="114" y="149"/>
                  </a:cubicBezTo>
                  <a:cubicBezTo>
                    <a:pt x="114" y="149"/>
                    <a:pt x="114" y="149"/>
                    <a:pt x="114" y="149"/>
                  </a:cubicBezTo>
                  <a:cubicBezTo>
                    <a:pt x="114" y="149"/>
                    <a:pt x="114" y="149"/>
                    <a:pt x="114" y="149"/>
                  </a:cubicBezTo>
                  <a:cubicBezTo>
                    <a:pt x="114" y="149"/>
                    <a:pt x="114" y="149"/>
                    <a:pt x="114" y="149"/>
                  </a:cubicBezTo>
                  <a:cubicBezTo>
                    <a:pt x="114" y="149"/>
                    <a:pt x="114" y="149"/>
                    <a:pt x="114" y="149"/>
                  </a:cubicBezTo>
                  <a:cubicBezTo>
                    <a:pt x="114" y="148"/>
                    <a:pt x="114" y="148"/>
                    <a:pt x="114" y="148"/>
                  </a:cubicBezTo>
                  <a:cubicBezTo>
                    <a:pt x="114" y="148"/>
                    <a:pt x="114" y="148"/>
                    <a:pt x="114" y="148"/>
                  </a:cubicBezTo>
                  <a:cubicBezTo>
                    <a:pt x="115" y="148"/>
                    <a:pt x="115" y="148"/>
                    <a:pt x="115" y="148"/>
                  </a:cubicBezTo>
                  <a:cubicBezTo>
                    <a:pt x="115" y="148"/>
                    <a:pt x="115" y="148"/>
                    <a:pt x="115" y="148"/>
                  </a:cubicBezTo>
                  <a:cubicBezTo>
                    <a:pt x="115" y="147"/>
                    <a:pt x="115" y="147"/>
                    <a:pt x="115" y="147"/>
                  </a:cubicBezTo>
                  <a:cubicBezTo>
                    <a:pt x="115" y="147"/>
                    <a:pt x="115" y="147"/>
                    <a:pt x="115" y="147"/>
                  </a:cubicBezTo>
                  <a:cubicBezTo>
                    <a:pt x="115" y="147"/>
                    <a:pt x="115" y="147"/>
                    <a:pt x="115" y="147"/>
                  </a:cubicBezTo>
                  <a:cubicBezTo>
                    <a:pt x="115" y="147"/>
                    <a:pt x="115" y="147"/>
                    <a:pt x="115" y="147"/>
                  </a:cubicBezTo>
                  <a:cubicBezTo>
                    <a:pt x="115" y="146"/>
                    <a:pt x="115" y="146"/>
                    <a:pt x="115" y="146"/>
                  </a:cubicBezTo>
                  <a:cubicBezTo>
                    <a:pt x="115" y="146"/>
                    <a:pt x="115" y="146"/>
                    <a:pt x="115" y="146"/>
                  </a:cubicBezTo>
                  <a:cubicBezTo>
                    <a:pt x="115" y="146"/>
                    <a:pt x="115" y="146"/>
                    <a:pt x="115" y="146"/>
                  </a:cubicBezTo>
                  <a:cubicBezTo>
                    <a:pt x="116" y="146"/>
                    <a:pt x="116" y="146"/>
                    <a:pt x="116" y="146"/>
                  </a:cubicBezTo>
                  <a:cubicBezTo>
                    <a:pt x="116" y="145"/>
                    <a:pt x="116" y="145"/>
                    <a:pt x="116" y="145"/>
                  </a:cubicBezTo>
                  <a:cubicBezTo>
                    <a:pt x="116" y="145"/>
                    <a:pt x="116" y="145"/>
                    <a:pt x="116" y="145"/>
                  </a:cubicBezTo>
                  <a:cubicBezTo>
                    <a:pt x="116" y="145"/>
                    <a:pt x="116" y="145"/>
                    <a:pt x="116" y="145"/>
                  </a:cubicBezTo>
                  <a:cubicBezTo>
                    <a:pt x="117" y="145"/>
                    <a:pt x="117" y="145"/>
                    <a:pt x="117" y="145"/>
                  </a:cubicBezTo>
                  <a:cubicBezTo>
                    <a:pt x="117" y="145"/>
                    <a:pt x="117" y="145"/>
                    <a:pt x="117" y="145"/>
                  </a:cubicBezTo>
                  <a:cubicBezTo>
                    <a:pt x="117" y="144"/>
                    <a:pt x="118" y="144"/>
                    <a:pt x="118" y="144"/>
                  </a:cubicBezTo>
                  <a:cubicBezTo>
                    <a:pt x="118" y="144"/>
                    <a:pt x="119" y="144"/>
                    <a:pt x="119" y="144"/>
                  </a:cubicBezTo>
                  <a:cubicBezTo>
                    <a:pt x="119" y="144"/>
                    <a:pt x="119" y="144"/>
                    <a:pt x="119" y="144"/>
                  </a:cubicBezTo>
                  <a:cubicBezTo>
                    <a:pt x="120" y="145"/>
                    <a:pt x="120" y="145"/>
                    <a:pt x="120" y="145"/>
                  </a:cubicBezTo>
                  <a:cubicBezTo>
                    <a:pt x="120" y="145"/>
                    <a:pt x="120" y="145"/>
                    <a:pt x="120" y="145"/>
                  </a:cubicBezTo>
                  <a:cubicBezTo>
                    <a:pt x="121" y="145"/>
                    <a:pt x="121" y="145"/>
                    <a:pt x="121" y="145"/>
                  </a:cubicBezTo>
                  <a:cubicBezTo>
                    <a:pt x="121" y="145"/>
                    <a:pt x="121" y="145"/>
                    <a:pt x="121" y="145"/>
                  </a:cubicBezTo>
                  <a:cubicBezTo>
                    <a:pt x="122" y="145"/>
                    <a:pt x="122" y="145"/>
                    <a:pt x="122" y="146"/>
                  </a:cubicBezTo>
                  <a:cubicBezTo>
                    <a:pt x="122" y="146"/>
                    <a:pt x="122" y="146"/>
                    <a:pt x="122" y="146"/>
                  </a:cubicBezTo>
                  <a:cubicBezTo>
                    <a:pt x="122" y="146"/>
                    <a:pt x="122" y="146"/>
                    <a:pt x="122" y="146"/>
                  </a:cubicBezTo>
                  <a:cubicBezTo>
                    <a:pt x="121" y="147"/>
                    <a:pt x="121" y="147"/>
                    <a:pt x="121" y="147"/>
                  </a:cubicBezTo>
                  <a:cubicBezTo>
                    <a:pt x="121" y="146"/>
                    <a:pt x="121" y="146"/>
                    <a:pt x="121" y="146"/>
                  </a:cubicBezTo>
                  <a:cubicBezTo>
                    <a:pt x="121" y="147"/>
                    <a:pt x="121" y="147"/>
                    <a:pt x="121" y="147"/>
                  </a:cubicBezTo>
                  <a:cubicBezTo>
                    <a:pt x="121" y="146"/>
                    <a:pt x="121" y="146"/>
                    <a:pt x="121" y="146"/>
                  </a:cubicBezTo>
                  <a:cubicBezTo>
                    <a:pt x="121" y="147"/>
                    <a:pt x="121" y="147"/>
                    <a:pt x="121" y="147"/>
                  </a:cubicBezTo>
                  <a:cubicBezTo>
                    <a:pt x="121" y="147"/>
                    <a:pt x="121" y="147"/>
                    <a:pt x="121" y="147"/>
                  </a:cubicBezTo>
                  <a:cubicBezTo>
                    <a:pt x="120" y="147"/>
                    <a:pt x="120" y="147"/>
                    <a:pt x="120" y="147"/>
                  </a:cubicBezTo>
                  <a:cubicBezTo>
                    <a:pt x="120" y="147"/>
                    <a:pt x="120" y="147"/>
                    <a:pt x="120" y="147"/>
                  </a:cubicBezTo>
                  <a:cubicBezTo>
                    <a:pt x="119" y="147"/>
                    <a:pt x="119" y="147"/>
                    <a:pt x="119" y="147"/>
                  </a:cubicBezTo>
                  <a:cubicBezTo>
                    <a:pt x="119" y="147"/>
                    <a:pt x="119" y="147"/>
                    <a:pt x="119" y="147"/>
                  </a:cubicBezTo>
                  <a:cubicBezTo>
                    <a:pt x="119" y="147"/>
                    <a:pt x="119" y="147"/>
                    <a:pt x="119" y="147"/>
                  </a:cubicBezTo>
                  <a:cubicBezTo>
                    <a:pt x="119" y="148"/>
                    <a:pt x="119" y="148"/>
                    <a:pt x="119" y="148"/>
                  </a:cubicBezTo>
                  <a:cubicBezTo>
                    <a:pt x="118" y="148"/>
                    <a:pt x="118" y="148"/>
                    <a:pt x="118" y="148"/>
                  </a:cubicBezTo>
                  <a:cubicBezTo>
                    <a:pt x="118" y="148"/>
                    <a:pt x="118" y="148"/>
                    <a:pt x="118" y="148"/>
                  </a:cubicBezTo>
                  <a:cubicBezTo>
                    <a:pt x="118" y="149"/>
                    <a:pt x="118" y="149"/>
                    <a:pt x="118" y="149"/>
                  </a:cubicBezTo>
                  <a:cubicBezTo>
                    <a:pt x="118" y="149"/>
                    <a:pt x="118" y="149"/>
                    <a:pt x="118" y="149"/>
                  </a:cubicBezTo>
                  <a:cubicBezTo>
                    <a:pt x="117" y="149"/>
                    <a:pt x="117" y="149"/>
                    <a:pt x="117" y="149"/>
                  </a:cubicBezTo>
                  <a:cubicBezTo>
                    <a:pt x="117" y="149"/>
                    <a:pt x="117" y="149"/>
                    <a:pt x="117" y="149"/>
                  </a:cubicBezTo>
                  <a:cubicBezTo>
                    <a:pt x="117" y="149"/>
                    <a:pt x="117" y="149"/>
                    <a:pt x="117" y="149"/>
                  </a:cubicBezTo>
                  <a:cubicBezTo>
                    <a:pt x="117" y="150"/>
                    <a:pt x="117" y="150"/>
                    <a:pt x="117" y="150"/>
                  </a:cubicBezTo>
                  <a:cubicBezTo>
                    <a:pt x="117" y="150"/>
                    <a:pt x="117" y="150"/>
                    <a:pt x="117" y="150"/>
                  </a:cubicBezTo>
                  <a:cubicBezTo>
                    <a:pt x="117" y="150"/>
                    <a:pt x="117" y="150"/>
                    <a:pt x="117" y="150"/>
                  </a:cubicBezTo>
                  <a:cubicBezTo>
                    <a:pt x="117" y="151"/>
                    <a:pt x="117" y="151"/>
                    <a:pt x="117" y="151"/>
                  </a:cubicBezTo>
                  <a:cubicBezTo>
                    <a:pt x="117" y="151"/>
                    <a:pt x="117" y="151"/>
                    <a:pt x="117" y="151"/>
                  </a:cubicBezTo>
                  <a:cubicBezTo>
                    <a:pt x="118" y="151"/>
                    <a:pt x="118" y="151"/>
                    <a:pt x="118" y="151"/>
                  </a:cubicBezTo>
                  <a:cubicBezTo>
                    <a:pt x="118" y="151"/>
                    <a:pt x="118" y="151"/>
                    <a:pt x="118" y="151"/>
                  </a:cubicBezTo>
                  <a:cubicBezTo>
                    <a:pt x="118" y="151"/>
                    <a:pt x="118" y="151"/>
                    <a:pt x="118" y="151"/>
                  </a:cubicBezTo>
                  <a:cubicBezTo>
                    <a:pt x="118" y="152"/>
                    <a:pt x="118" y="152"/>
                    <a:pt x="118" y="152"/>
                  </a:cubicBezTo>
                  <a:cubicBezTo>
                    <a:pt x="118" y="152"/>
                    <a:pt x="118" y="152"/>
                    <a:pt x="118" y="152"/>
                  </a:cubicBezTo>
                  <a:cubicBezTo>
                    <a:pt x="117" y="152"/>
                    <a:pt x="117" y="152"/>
                    <a:pt x="117" y="152"/>
                  </a:cubicBezTo>
                  <a:cubicBezTo>
                    <a:pt x="118" y="152"/>
                    <a:pt x="118" y="152"/>
                    <a:pt x="118" y="152"/>
                  </a:cubicBezTo>
                  <a:cubicBezTo>
                    <a:pt x="117" y="153"/>
                    <a:pt x="117" y="153"/>
                    <a:pt x="117" y="153"/>
                  </a:cubicBezTo>
                  <a:cubicBezTo>
                    <a:pt x="117" y="153"/>
                    <a:pt x="117" y="153"/>
                    <a:pt x="117" y="153"/>
                  </a:cubicBezTo>
                  <a:cubicBezTo>
                    <a:pt x="117" y="153"/>
                    <a:pt x="117" y="153"/>
                    <a:pt x="117" y="153"/>
                  </a:cubicBezTo>
                  <a:cubicBezTo>
                    <a:pt x="116" y="153"/>
                    <a:pt x="116" y="153"/>
                    <a:pt x="116" y="153"/>
                  </a:cubicBezTo>
                  <a:cubicBezTo>
                    <a:pt x="116" y="153"/>
                    <a:pt x="116" y="153"/>
                    <a:pt x="116" y="153"/>
                  </a:cubicBezTo>
                  <a:cubicBezTo>
                    <a:pt x="116" y="153"/>
                    <a:pt x="116" y="153"/>
                    <a:pt x="115" y="154"/>
                  </a:cubicBezTo>
                  <a:cubicBezTo>
                    <a:pt x="115" y="154"/>
                    <a:pt x="115" y="154"/>
                    <a:pt x="115" y="154"/>
                  </a:cubicBezTo>
                  <a:cubicBezTo>
                    <a:pt x="115" y="155"/>
                    <a:pt x="115" y="155"/>
                    <a:pt x="115" y="155"/>
                  </a:cubicBezTo>
                  <a:cubicBezTo>
                    <a:pt x="115" y="155"/>
                    <a:pt x="115" y="155"/>
                    <a:pt x="115" y="155"/>
                  </a:cubicBezTo>
                  <a:cubicBezTo>
                    <a:pt x="116" y="155"/>
                    <a:pt x="116" y="155"/>
                    <a:pt x="116" y="155"/>
                  </a:cubicBezTo>
                  <a:cubicBezTo>
                    <a:pt x="116" y="155"/>
                    <a:pt x="116" y="155"/>
                    <a:pt x="116" y="155"/>
                  </a:cubicBezTo>
                  <a:cubicBezTo>
                    <a:pt x="116" y="156"/>
                    <a:pt x="116" y="156"/>
                    <a:pt x="116" y="156"/>
                  </a:cubicBezTo>
                  <a:cubicBezTo>
                    <a:pt x="116" y="156"/>
                    <a:pt x="116" y="156"/>
                    <a:pt x="116" y="156"/>
                  </a:cubicBezTo>
                  <a:cubicBezTo>
                    <a:pt x="116" y="156"/>
                    <a:pt x="116" y="156"/>
                    <a:pt x="116" y="156"/>
                  </a:cubicBezTo>
                  <a:cubicBezTo>
                    <a:pt x="117" y="156"/>
                    <a:pt x="117" y="156"/>
                    <a:pt x="117" y="156"/>
                  </a:cubicBezTo>
                  <a:cubicBezTo>
                    <a:pt x="117" y="156"/>
                    <a:pt x="117" y="156"/>
                    <a:pt x="117" y="156"/>
                  </a:cubicBezTo>
                  <a:cubicBezTo>
                    <a:pt x="117" y="156"/>
                    <a:pt x="117" y="156"/>
                    <a:pt x="117" y="156"/>
                  </a:cubicBezTo>
                  <a:cubicBezTo>
                    <a:pt x="117" y="156"/>
                    <a:pt x="117" y="156"/>
                    <a:pt x="117" y="156"/>
                  </a:cubicBezTo>
                  <a:cubicBezTo>
                    <a:pt x="117" y="157"/>
                    <a:pt x="117" y="157"/>
                    <a:pt x="117" y="157"/>
                  </a:cubicBezTo>
                  <a:cubicBezTo>
                    <a:pt x="117" y="157"/>
                    <a:pt x="117" y="157"/>
                    <a:pt x="117" y="157"/>
                  </a:cubicBezTo>
                  <a:cubicBezTo>
                    <a:pt x="118" y="157"/>
                    <a:pt x="118" y="157"/>
                    <a:pt x="118" y="157"/>
                  </a:cubicBezTo>
                  <a:cubicBezTo>
                    <a:pt x="118" y="157"/>
                    <a:pt x="118" y="157"/>
                    <a:pt x="118" y="157"/>
                  </a:cubicBezTo>
                  <a:cubicBezTo>
                    <a:pt x="119" y="157"/>
                    <a:pt x="119" y="157"/>
                    <a:pt x="119" y="157"/>
                  </a:cubicBezTo>
                  <a:cubicBezTo>
                    <a:pt x="119" y="157"/>
                    <a:pt x="119" y="157"/>
                    <a:pt x="119" y="157"/>
                  </a:cubicBezTo>
                  <a:cubicBezTo>
                    <a:pt x="119" y="157"/>
                    <a:pt x="119" y="157"/>
                    <a:pt x="119" y="157"/>
                  </a:cubicBezTo>
                  <a:cubicBezTo>
                    <a:pt x="119" y="157"/>
                    <a:pt x="119" y="157"/>
                    <a:pt x="119" y="157"/>
                  </a:cubicBezTo>
                  <a:cubicBezTo>
                    <a:pt x="119" y="157"/>
                    <a:pt x="119" y="157"/>
                    <a:pt x="119" y="157"/>
                  </a:cubicBezTo>
                  <a:cubicBezTo>
                    <a:pt x="119" y="157"/>
                    <a:pt x="119" y="157"/>
                    <a:pt x="119" y="157"/>
                  </a:cubicBezTo>
                  <a:cubicBezTo>
                    <a:pt x="120" y="157"/>
                    <a:pt x="120" y="157"/>
                    <a:pt x="120" y="157"/>
                  </a:cubicBezTo>
                  <a:cubicBezTo>
                    <a:pt x="120" y="157"/>
                    <a:pt x="120" y="157"/>
                    <a:pt x="120" y="157"/>
                  </a:cubicBezTo>
                  <a:cubicBezTo>
                    <a:pt x="120" y="157"/>
                    <a:pt x="120" y="157"/>
                    <a:pt x="120" y="157"/>
                  </a:cubicBezTo>
                  <a:cubicBezTo>
                    <a:pt x="120" y="158"/>
                    <a:pt x="120" y="158"/>
                    <a:pt x="120" y="158"/>
                  </a:cubicBezTo>
                  <a:cubicBezTo>
                    <a:pt x="120" y="158"/>
                    <a:pt x="120" y="158"/>
                    <a:pt x="120" y="158"/>
                  </a:cubicBezTo>
                  <a:cubicBezTo>
                    <a:pt x="119" y="158"/>
                    <a:pt x="119" y="158"/>
                    <a:pt x="119" y="158"/>
                  </a:cubicBezTo>
                  <a:cubicBezTo>
                    <a:pt x="119" y="158"/>
                    <a:pt x="119" y="158"/>
                    <a:pt x="119" y="158"/>
                  </a:cubicBezTo>
                  <a:cubicBezTo>
                    <a:pt x="119" y="158"/>
                    <a:pt x="119" y="158"/>
                    <a:pt x="119" y="158"/>
                  </a:cubicBezTo>
                  <a:cubicBezTo>
                    <a:pt x="119" y="158"/>
                    <a:pt x="119" y="158"/>
                    <a:pt x="119" y="158"/>
                  </a:cubicBezTo>
                  <a:cubicBezTo>
                    <a:pt x="119" y="158"/>
                    <a:pt x="119" y="158"/>
                    <a:pt x="119" y="158"/>
                  </a:cubicBezTo>
                  <a:cubicBezTo>
                    <a:pt x="119" y="158"/>
                    <a:pt x="119" y="158"/>
                    <a:pt x="119" y="158"/>
                  </a:cubicBezTo>
                  <a:cubicBezTo>
                    <a:pt x="119" y="158"/>
                    <a:pt x="119" y="158"/>
                    <a:pt x="119" y="158"/>
                  </a:cubicBezTo>
                  <a:cubicBezTo>
                    <a:pt x="119" y="158"/>
                    <a:pt x="119" y="158"/>
                    <a:pt x="119" y="158"/>
                  </a:cubicBezTo>
                  <a:cubicBezTo>
                    <a:pt x="118" y="158"/>
                    <a:pt x="118" y="158"/>
                    <a:pt x="118" y="158"/>
                  </a:cubicBezTo>
                  <a:cubicBezTo>
                    <a:pt x="117" y="158"/>
                    <a:pt x="117" y="158"/>
                    <a:pt x="117" y="158"/>
                  </a:cubicBezTo>
                  <a:cubicBezTo>
                    <a:pt x="117" y="158"/>
                    <a:pt x="117" y="158"/>
                    <a:pt x="117" y="158"/>
                  </a:cubicBezTo>
                  <a:cubicBezTo>
                    <a:pt x="117" y="159"/>
                    <a:pt x="117" y="159"/>
                    <a:pt x="117" y="159"/>
                  </a:cubicBezTo>
                  <a:cubicBezTo>
                    <a:pt x="117" y="159"/>
                    <a:pt x="117" y="159"/>
                    <a:pt x="117" y="159"/>
                  </a:cubicBezTo>
                  <a:cubicBezTo>
                    <a:pt x="116" y="159"/>
                    <a:pt x="116" y="159"/>
                    <a:pt x="116" y="159"/>
                  </a:cubicBezTo>
                  <a:cubicBezTo>
                    <a:pt x="116" y="159"/>
                    <a:pt x="116" y="160"/>
                    <a:pt x="117" y="160"/>
                  </a:cubicBezTo>
                  <a:cubicBezTo>
                    <a:pt x="118" y="160"/>
                    <a:pt x="118" y="160"/>
                    <a:pt x="118" y="160"/>
                  </a:cubicBezTo>
                  <a:cubicBezTo>
                    <a:pt x="118" y="161"/>
                    <a:pt x="118" y="161"/>
                    <a:pt x="118" y="161"/>
                  </a:cubicBezTo>
                  <a:cubicBezTo>
                    <a:pt x="119" y="160"/>
                    <a:pt x="119" y="160"/>
                    <a:pt x="119" y="160"/>
                  </a:cubicBezTo>
                  <a:cubicBezTo>
                    <a:pt x="119" y="160"/>
                    <a:pt x="119" y="160"/>
                    <a:pt x="119" y="160"/>
                  </a:cubicBezTo>
                  <a:cubicBezTo>
                    <a:pt x="120" y="160"/>
                    <a:pt x="120" y="160"/>
                    <a:pt x="120" y="160"/>
                  </a:cubicBezTo>
                  <a:cubicBezTo>
                    <a:pt x="120" y="161"/>
                    <a:pt x="120" y="161"/>
                    <a:pt x="120" y="161"/>
                  </a:cubicBezTo>
                  <a:cubicBezTo>
                    <a:pt x="121" y="161"/>
                    <a:pt x="121" y="161"/>
                    <a:pt x="121" y="161"/>
                  </a:cubicBezTo>
                  <a:cubicBezTo>
                    <a:pt x="121" y="161"/>
                    <a:pt x="121" y="161"/>
                    <a:pt x="121" y="161"/>
                  </a:cubicBezTo>
                  <a:cubicBezTo>
                    <a:pt x="121" y="161"/>
                    <a:pt x="122" y="161"/>
                    <a:pt x="122" y="161"/>
                  </a:cubicBezTo>
                  <a:cubicBezTo>
                    <a:pt x="123" y="162"/>
                    <a:pt x="123" y="162"/>
                    <a:pt x="123" y="162"/>
                  </a:cubicBezTo>
                  <a:cubicBezTo>
                    <a:pt x="123" y="162"/>
                    <a:pt x="123" y="162"/>
                    <a:pt x="124" y="162"/>
                  </a:cubicBezTo>
                  <a:cubicBezTo>
                    <a:pt x="124" y="162"/>
                    <a:pt x="124" y="162"/>
                    <a:pt x="124" y="162"/>
                  </a:cubicBezTo>
                  <a:cubicBezTo>
                    <a:pt x="124" y="162"/>
                    <a:pt x="124" y="162"/>
                    <a:pt x="124" y="162"/>
                  </a:cubicBezTo>
                  <a:cubicBezTo>
                    <a:pt x="124" y="161"/>
                    <a:pt x="124" y="161"/>
                    <a:pt x="124" y="161"/>
                  </a:cubicBezTo>
                  <a:cubicBezTo>
                    <a:pt x="124" y="161"/>
                    <a:pt x="124" y="161"/>
                    <a:pt x="124" y="161"/>
                  </a:cubicBezTo>
                  <a:cubicBezTo>
                    <a:pt x="124" y="161"/>
                    <a:pt x="124" y="161"/>
                    <a:pt x="124" y="161"/>
                  </a:cubicBezTo>
                  <a:cubicBezTo>
                    <a:pt x="124" y="161"/>
                    <a:pt x="124" y="161"/>
                    <a:pt x="124" y="161"/>
                  </a:cubicBezTo>
                  <a:cubicBezTo>
                    <a:pt x="125" y="161"/>
                    <a:pt x="125" y="161"/>
                    <a:pt x="125" y="161"/>
                  </a:cubicBezTo>
                  <a:cubicBezTo>
                    <a:pt x="124" y="161"/>
                    <a:pt x="124" y="161"/>
                    <a:pt x="124" y="161"/>
                  </a:cubicBezTo>
                  <a:cubicBezTo>
                    <a:pt x="125" y="160"/>
                    <a:pt x="125" y="160"/>
                    <a:pt x="125" y="160"/>
                  </a:cubicBezTo>
                  <a:cubicBezTo>
                    <a:pt x="124" y="159"/>
                    <a:pt x="125" y="159"/>
                    <a:pt x="125" y="158"/>
                  </a:cubicBezTo>
                  <a:cubicBezTo>
                    <a:pt x="125" y="158"/>
                    <a:pt x="125" y="158"/>
                    <a:pt x="125" y="158"/>
                  </a:cubicBezTo>
                  <a:cubicBezTo>
                    <a:pt x="125" y="158"/>
                    <a:pt x="125" y="158"/>
                    <a:pt x="125" y="158"/>
                  </a:cubicBezTo>
                  <a:cubicBezTo>
                    <a:pt x="125" y="158"/>
                    <a:pt x="125" y="158"/>
                    <a:pt x="125" y="158"/>
                  </a:cubicBezTo>
                  <a:cubicBezTo>
                    <a:pt x="125" y="158"/>
                    <a:pt x="125" y="158"/>
                    <a:pt x="125" y="158"/>
                  </a:cubicBezTo>
                  <a:cubicBezTo>
                    <a:pt x="124" y="158"/>
                    <a:pt x="124" y="158"/>
                    <a:pt x="124" y="158"/>
                  </a:cubicBezTo>
                  <a:cubicBezTo>
                    <a:pt x="124" y="158"/>
                    <a:pt x="124" y="158"/>
                    <a:pt x="124" y="158"/>
                  </a:cubicBezTo>
                  <a:cubicBezTo>
                    <a:pt x="124" y="158"/>
                    <a:pt x="124" y="158"/>
                    <a:pt x="124" y="158"/>
                  </a:cubicBezTo>
                  <a:cubicBezTo>
                    <a:pt x="123" y="157"/>
                    <a:pt x="123" y="157"/>
                    <a:pt x="123" y="157"/>
                  </a:cubicBezTo>
                  <a:cubicBezTo>
                    <a:pt x="123" y="158"/>
                    <a:pt x="123" y="158"/>
                    <a:pt x="123" y="158"/>
                  </a:cubicBezTo>
                  <a:cubicBezTo>
                    <a:pt x="122" y="156"/>
                    <a:pt x="122" y="156"/>
                    <a:pt x="122" y="156"/>
                  </a:cubicBezTo>
                  <a:cubicBezTo>
                    <a:pt x="122" y="156"/>
                    <a:pt x="122" y="156"/>
                    <a:pt x="122" y="156"/>
                  </a:cubicBezTo>
                  <a:cubicBezTo>
                    <a:pt x="122" y="155"/>
                    <a:pt x="122" y="155"/>
                    <a:pt x="122" y="155"/>
                  </a:cubicBezTo>
                  <a:cubicBezTo>
                    <a:pt x="121" y="155"/>
                    <a:pt x="121" y="155"/>
                    <a:pt x="121" y="154"/>
                  </a:cubicBezTo>
                  <a:cubicBezTo>
                    <a:pt x="121" y="154"/>
                    <a:pt x="121" y="154"/>
                    <a:pt x="122" y="154"/>
                  </a:cubicBezTo>
                  <a:cubicBezTo>
                    <a:pt x="122" y="154"/>
                    <a:pt x="122" y="154"/>
                    <a:pt x="122" y="154"/>
                  </a:cubicBezTo>
                  <a:cubicBezTo>
                    <a:pt x="122" y="154"/>
                    <a:pt x="122" y="154"/>
                    <a:pt x="122" y="154"/>
                  </a:cubicBezTo>
                  <a:cubicBezTo>
                    <a:pt x="122" y="154"/>
                    <a:pt x="122" y="154"/>
                    <a:pt x="122" y="154"/>
                  </a:cubicBezTo>
                  <a:cubicBezTo>
                    <a:pt x="123" y="154"/>
                    <a:pt x="123" y="154"/>
                    <a:pt x="123" y="154"/>
                  </a:cubicBezTo>
                  <a:cubicBezTo>
                    <a:pt x="123" y="155"/>
                    <a:pt x="123" y="155"/>
                    <a:pt x="123" y="155"/>
                  </a:cubicBezTo>
                  <a:cubicBezTo>
                    <a:pt x="124" y="155"/>
                    <a:pt x="124" y="155"/>
                    <a:pt x="124" y="155"/>
                  </a:cubicBezTo>
                  <a:cubicBezTo>
                    <a:pt x="124" y="155"/>
                    <a:pt x="124" y="155"/>
                    <a:pt x="124" y="155"/>
                  </a:cubicBezTo>
                  <a:cubicBezTo>
                    <a:pt x="125" y="155"/>
                    <a:pt x="125" y="155"/>
                    <a:pt x="125" y="155"/>
                  </a:cubicBezTo>
                  <a:cubicBezTo>
                    <a:pt x="125" y="155"/>
                    <a:pt x="125" y="155"/>
                    <a:pt x="125" y="155"/>
                  </a:cubicBezTo>
                  <a:cubicBezTo>
                    <a:pt x="125" y="155"/>
                    <a:pt x="125" y="155"/>
                    <a:pt x="125" y="155"/>
                  </a:cubicBezTo>
                  <a:cubicBezTo>
                    <a:pt x="126" y="156"/>
                    <a:pt x="126" y="156"/>
                    <a:pt x="126" y="156"/>
                  </a:cubicBezTo>
                  <a:cubicBezTo>
                    <a:pt x="126" y="155"/>
                    <a:pt x="126" y="155"/>
                    <a:pt x="126" y="155"/>
                  </a:cubicBezTo>
                  <a:cubicBezTo>
                    <a:pt x="127" y="155"/>
                    <a:pt x="127" y="155"/>
                    <a:pt x="127" y="155"/>
                  </a:cubicBezTo>
                  <a:cubicBezTo>
                    <a:pt x="128" y="155"/>
                    <a:pt x="129" y="154"/>
                    <a:pt x="129" y="153"/>
                  </a:cubicBezTo>
                  <a:cubicBezTo>
                    <a:pt x="130" y="153"/>
                    <a:pt x="130" y="153"/>
                    <a:pt x="130" y="153"/>
                  </a:cubicBezTo>
                  <a:cubicBezTo>
                    <a:pt x="130" y="153"/>
                    <a:pt x="130" y="153"/>
                    <a:pt x="130" y="153"/>
                  </a:cubicBezTo>
                  <a:cubicBezTo>
                    <a:pt x="130" y="153"/>
                    <a:pt x="130" y="153"/>
                    <a:pt x="130" y="153"/>
                  </a:cubicBezTo>
                  <a:cubicBezTo>
                    <a:pt x="129" y="152"/>
                    <a:pt x="129" y="152"/>
                    <a:pt x="129" y="152"/>
                  </a:cubicBezTo>
                  <a:cubicBezTo>
                    <a:pt x="130" y="152"/>
                    <a:pt x="130" y="151"/>
                    <a:pt x="130" y="151"/>
                  </a:cubicBezTo>
                  <a:cubicBezTo>
                    <a:pt x="130" y="151"/>
                    <a:pt x="130" y="151"/>
                    <a:pt x="130" y="151"/>
                  </a:cubicBezTo>
                  <a:cubicBezTo>
                    <a:pt x="130" y="150"/>
                    <a:pt x="130" y="150"/>
                    <a:pt x="130" y="150"/>
                  </a:cubicBezTo>
                  <a:cubicBezTo>
                    <a:pt x="130" y="149"/>
                    <a:pt x="130" y="149"/>
                    <a:pt x="130" y="149"/>
                  </a:cubicBezTo>
                  <a:cubicBezTo>
                    <a:pt x="131" y="149"/>
                    <a:pt x="131" y="149"/>
                    <a:pt x="131" y="149"/>
                  </a:cubicBezTo>
                  <a:cubicBezTo>
                    <a:pt x="131" y="149"/>
                    <a:pt x="131" y="149"/>
                    <a:pt x="131" y="149"/>
                  </a:cubicBezTo>
                  <a:cubicBezTo>
                    <a:pt x="131" y="149"/>
                    <a:pt x="131" y="149"/>
                    <a:pt x="131" y="149"/>
                  </a:cubicBezTo>
                  <a:cubicBezTo>
                    <a:pt x="131" y="150"/>
                    <a:pt x="131" y="150"/>
                    <a:pt x="131" y="150"/>
                  </a:cubicBezTo>
                  <a:cubicBezTo>
                    <a:pt x="131" y="150"/>
                    <a:pt x="131" y="150"/>
                    <a:pt x="131" y="150"/>
                  </a:cubicBezTo>
                  <a:cubicBezTo>
                    <a:pt x="132" y="150"/>
                    <a:pt x="132" y="150"/>
                    <a:pt x="132" y="150"/>
                  </a:cubicBezTo>
                  <a:cubicBezTo>
                    <a:pt x="132" y="150"/>
                    <a:pt x="132" y="150"/>
                    <a:pt x="132" y="150"/>
                  </a:cubicBezTo>
                  <a:cubicBezTo>
                    <a:pt x="132" y="150"/>
                    <a:pt x="132" y="150"/>
                    <a:pt x="132" y="150"/>
                  </a:cubicBezTo>
                  <a:cubicBezTo>
                    <a:pt x="132" y="150"/>
                    <a:pt x="132" y="150"/>
                    <a:pt x="132" y="150"/>
                  </a:cubicBezTo>
                  <a:cubicBezTo>
                    <a:pt x="132" y="149"/>
                    <a:pt x="132" y="149"/>
                    <a:pt x="132" y="149"/>
                  </a:cubicBezTo>
                  <a:cubicBezTo>
                    <a:pt x="131" y="149"/>
                    <a:pt x="131" y="149"/>
                    <a:pt x="131" y="149"/>
                  </a:cubicBezTo>
                  <a:cubicBezTo>
                    <a:pt x="131" y="149"/>
                    <a:pt x="131" y="149"/>
                    <a:pt x="131" y="149"/>
                  </a:cubicBezTo>
                  <a:cubicBezTo>
                    <a:pt x="131" y="149"/>
                    <a:pt x="131" y="149"/>
                    <a:pt x="131" y="149"/>
                  </a:cubicBezTo>
                  <a:cubicBezTo>
                    <a:pt x="131" y="148"/>
                    <a:pt x="131" y="148"/>
                    <a:pt x="131" y="148"/>
                  </a:cubicBezTo>
                  <a:cubicBezTo>
                    <a:pt x="131" y="148"/>
                    <a:pt x="131" y="148"/>
                    <a:pt x="132" y="147"/>
                  </a:cubicBezTo>
                  <a:cubicBezTo>
                    <a:pt x="132" y="148"/>
                    <a:pt x="132" y="148"/>
                    <a:pt x="132" y="148"/>
                  </a:cubicBezTo>
                  <a:cubicBezTo>
                    <a:pt x="133" y="148"/>
                    <a:pt x="133" y="148"/>
                    <a:pt x="133" y="148"/>
                  </a:cubicBezTo>
                  <a:cubicBezTo>
                    <a:pt x="133" y="148"/>
                    <a:pt x="133" y="148"/>
                    <a:pt x="133" y="148"/>
                  </a:cubicBezTo>
                  <a:cubicBezTo>
                    <a:pt x="133" y="147"/>
                    <a:pt x="133" y="147"/>
                    <a:pt x="133" y="147"/>
                  </a:cubicBezTo>
                  <a:cubicBezTo>
                    <a:pt x="133" y="146"/>
                    <a:pt x="133" y="146"/>
                    <a:pt x="133" y="146"/>
                  </a:cubicBezTo>
                  <a:cubicBezTo>
                    <a:pt x="132" y="146"/>
                    <a:pt x="132" y="146"/>
                    <a:pt x="132" y="146"/>
                  </a:cubicBezTo>
                  <a:cubicBezTo>
                    <a:pt x="133" y="146"/>
                    <a:pt x="133" y="146"/>
                    <a:pt x="133" y="146"/>
                  </a:cubicBezTo>
                  <a:cubicBezTo>
                    <a:pt x="133" y="146"/>
                    <a:pt x="133" y="146"/>
                    <a:pt x="133" y="146"/>
                  </a:cubicBezTo>
                  <a:cubicBezTo>
                    <a:pt x="133" y="146"/>
                    <a:pt x="133" y="146"/>
                    <a:pt x="133" y="146"/>
                  </a:cubicBezTo>
                  <a:cubicBezTo>
                    <a:pt x="133" y="146"/>
                    <a:pt x="133" y="146"/>
                    <a:pt x="133" y="146"/>
                  </a:cubicBezTo>
                  <a:cubicBezTo>
                    <a:pt x="133" y="145"/>
                    <a:pt x="133" y="145"/>
                    <a:pt x="133" y="145"/>
                  </a:cubicBezTo>
                  <a:cubicBezTo>
                    <a:pt x="134" y="145"/>
                    <a:pt x="134" y="145"/>
                    <a:pt x="134" y="145"/>
                  </a:cubicBezTo>
                  <a:cubicBezTo>
                    <a:pt x="134" y="145"/>
                    <a:pt x="134" y="145"/>
                    <a:pt x="134" y="145"/>
                  </a:cubicBezTo>
                  <a:cubicBezTo>
                    <a:pt x="134" y="145"/>
                    <a:pt x="134" y="145"/>
                    <a:pt x="134" y="145"/>
                  </a:cubicBezTo>
                  <a:cubicBezTo>
                    <a:pt x="134" y="145"/>
                    <a:pt x="134" y="145"/>
                    <a:pt x="134" y="145"/>
                  </a:cubicBezTo>
                  <a:cubicBezTo>
                    <a:pt x="134" y="146"/>
                    <a:pt x="134" y="146"/>
                    <a:pt x="134" y="146"/>
                  </a:cubicBezTo>
                  <a:cubicBezTo>
                    <a:pt x="135" y="145"/>
                    <a:pt x="135" y="145"/>
                    <a:pt x="135" y="145"/>
                  </a:cubicBezTo>
                  <a:cubicBezTo>
                    <a:pt x="135" y="145"/>
                    <a:pt x="135" y="145"/>
                    <a:pt x="135" y="145"/>
                  </a:cubicBezTo>
                  <a:cubicBezTo>
                    <a:pt x="135" y="145"/>
                    <a:pt x="135" y="145"/>
                    <a:pt x="135" y="145"/>
                  </a:cubicBezTo>
                  <a:cubicBezTo>
                    <a:pt x="135" y="145"/>
                    <a:pt x="135" y="145"/>
                    <a:pt x="136" y="144"/>
                  </a:cubicBezTo>
                  <a:cubicBezTo>
                    <a:pt x="136" y="145"/>
                    <a:pt x="136" y="145"/>
                    <a:pt x="136" y="145"/>
                  </a:cubicBezTo>
                  <a:cubicBezTo>
                    <a:pt x="136" y="145"/>
                    <a:pt x="136" y="145"/>
                    <a:pt x="136" y="145"/>
                  </a:cubicBezTo>
                  <a:cubicBezTo>
                    <a:pt x="136" y="145"/>
                    <a:pt x="136" y="145"/>
                    <a:pt x="136" y="145"/>
                  </a:cubicBezTo>
                  <a:cubicBezTo>
                    <a:pt x="137" y="145"/>
                    <a:pt x="137" y="145"/>
                    <a:pt x="137" y="145"/>
                  </a:cubicBezTo>
                  <a:cubicBezTo>
                    <a:pt x="137" y="145"/>
                    <a:pt x="137" y="145"/>
                    <a:pt x="137" y="145"/>
                  </a:cubicBezTo>
                  <a:cubicBezTo>
                    <a:pt x="137" y="145"/>
                    <a:pt x="137" y="145"/>
                    <a:pt x="137" y="145"/>
                  </a:cubicBezTo>
                  <a:cubicBezTo>
                    <a:pt x="137" y="145"/>
                    <a:pt x="137" y="145"/>
                    <a:pt x="137" y="145"/>
                  </a:cubicBezTo>
                  <a:cubicBezTo>
                    <a:pt x="137" y="145"/>
                    <a:pt x="137" y="145"/>
                    <a:pt x="137" y="145"/>
                  </a:cubicBezTo>
                  <a:cubicBezTo>
                    <a:pt x="138" y="144"/>
                    <a:pt x="138" y="144"/>
                    <a:pt x="138" y="144"/>
                  </a:cubicBezTo>
                  <a:cubicBezTo>
                    <a:pt x="138" y="144"/>
                    <a:pt x="138" y="144"/>
                    <a:pt x="138" y="144"/>
                  </a:cubicBezTo>
                  <a:cubicBezTo>
                    <a:pt x="138" y="144"/>
                    <a:pt x="138" y="144"/>
                    <a:pt x="138" y="144"/>
                  </a:cubicBezTo>
                  <a:cubicBezTo>
                    <a:pt x="139" y="145"/>
                    <a:pt x="139" y="145"/>
                    <a:pt x="139" y="145"/>
                  </a:cubicBezTo>
                  <a:cubicBezTo>
                    <a:pt x="139" y="144"/>
                    <a:pt x="139" y="144"/>
                    <a:pt x="139" y="144"/>
                  </a:cubicBezTo>
                  <a:cubicBezTo>
                    <a:pt x="139" y="145"/>
                    <a:pt x="139" y="145"/>
                    <a:pt x="139" y="145"/>
                  </a:cubicBezTo>
                  <a:cubicBezTo>
                    <a:pt x="140" y="145"/>
                    <a:pt x="140" y="145"/>
                    <a:pt x="140" y="145"/>
                  </a:cubicBezTo>
                  <a:cubicBezTo>
                    <a:pt x="140" y="144"/>
                    <a:pt x="140" y="144"/>
                    <a:pt x="140" y="144"/>
                  </a:cubicBezTo>
                  <a:cubicBezTo>
                    <a:pt x="141" y="145"/>
                    <a:pt x="141" y="145"/>
                    <a:pt x="141" y="145"/>
                  </a:cubicBezTo>
                  <a:cubicBezTo>
                    <a:pt x="141" y="145"/>
                    <a:pt x="141" y="145"/>
                    <a:pt x="141" y="145"/>
                  </a:cubicBezTo>
                  <a:cubicBezTo>
                    <a:pt x="141" y="145"/>
                    <a:pt x="141" y="145"/>
                    <a:pt x="141" y="145"/>
                  </a:cubicBezTo>
                  <a:cubicBezTo>
                    <a:pt x="141" y="144"/>
                    <a:pt x="141" y="144"/>
                    <a:pt x="141" y="144"/>
                  </a:cubicBezTo>
                  <a:cubicBezTo>
                    <a:pt x="141" y="143"/>
                    <a:pt x="141" y="143"/>
                    <a:pt x="141" y="143"/>
                  </a:cubicBezTo>
                  <a:cubicBezTo>
                    <a:pt x="142" y="143"/>
                    <a:pt x="142" y="143"/>
                    <a:pt x="142" y="143"/>
                  </a:cubicBezTo>
                  <a:cubicBezTo>
                    <a:pt x="142" y="143"/>
                    <a:pt x="142" y="143"/>
                    <a:pt x="142" y="143"/>
                  </a:cubicBezTo>
                  <a:cubicBezTo>
                    <a:pt x="142" y="144"/>
                    <a:pt x="142" y="144"/>
                    <a:pt x="142" y="144"/>
                  </a:cubicBezTo>
                  <a:cubicBezTo>
                    <a:pt x="143" y="143"/>
                    <a:pt x="143" y="143"/>
                    <a:pt x="143" y="143"/>
                  </a:cubicBezTo>
                  <a:cubicBezTo>
                    <a:pt x="143" y="144"/>
                    <a:pt x="143" y="144"/>
                    <a:pt x="143" y="144"/>
                  </a:cubicBezTo>
                  <a:cubicBezTo>
                    <a:pt x="143" y="143"/>
                    <a:pt x="143" y="143"/>
                    <a:pt x="143" y="143"/>
                  </a:cubicBezTo>
                  <a:cubicBezTo>
                    <a:pt x="144" y="144"/>
                    <a:pt x="144" y="144"/>
                    <a:pt x="144" y="144"/>
                  </a:cubicBezTo>
                  <a:cubicBezTo>
                    <a:pt x="144" y="144"/>
                    <a:pt x="144" y="144"/>
                    <a:pt x="144" y="144"/>
                  </a:cubicBezTo>
                  <a:cubicBezTo>
                    <a:pt x="144" y="144"/>
                    <a:pt x="144" y="144"/>
                    <a:pt x="145" y="144"/>
                  </a:cubicBezTo>
                  <a:cubicBezTo>
                    <a:pt x="145" y="144"/>
                    <a:pt x="145" y="144"/>
                    <a:pt x="145" y="144"/>
                  </a:cubicBezTo>
                  <a:cubicBezTo>
                    <a:pt x="145" y="144"/>
                    <a:pt x="145" y="144"/>
                    <a:pt x="145" y="144"/>
                  </a:cubicBezTo>
                  <a:cubicBezTo>
                    <a:pt x="145" y="144"/>
                    <a:pt x="145" y="144"/>
                    <a:pt x="145" y="144"/>
                  </a:cubicBezTo>
                  <a:cubicBezTo>
                    <a:pt x="146" y="144"/>
                    <a:pt x="146" y="144"/>
                    <a:pt x="146" y="144"/>
                  </a:cubicBezTo>
                  <a:cubicBezTo>
                    <a:pt x="146" y="144"/>
                    <a:pt x="146" y="144"/>
                    <a:pt x="146" y="144"/>
                  </a:cubicBezTo>
                  <a:cubicBezTo>
                    <a:pt x="146" y="144"/>
                    <a:pt x="146" y="144"/>
                    <a:pt x="146" y="144"/>
                  </a:cubicBezTo>
                  <a:cubicBezTo>
                    <a:pt x="147" y="144"/>
                    <a:pt x="147" y="144"/>
                    <a:pt x="147" y="144"/>
                  </a:cubicBezTo>
                  <a:cubicBezTo>
                    <a:pt x="147" y="145"/>
                    <a:pt x="147" y="145"/>
                    <a:pt x="147" y="145"/>
                  </a:cubicBezTo>
                  <a:cubicBezTo>
                    <a:pt x="147" y="144"/>
                    <a:pt x="147" y="144"/>
                    <a:pt x="147" y="144"/>
                  </a:cubicBezTo>
                  <a:cubicBezTo>
                    <a:pt x="148" y="145"/>
                    <a:pt x="148" y="145"/>
                    <a:pt x="148" y="145"/>
                  </a:cubicBezTo>
                  <a:cubicBezTo>
                    <a:pt x="148" y="144"/>
                    <a:pt x="148" y="144"/>
                    <a:pt x="148" y="144"/>
                  </a:cubicBezTo>
                  <a:cubicBezTo>
                    <a:pt x="149" y="144"/>
                    <a:pt x="149" y="144"/>
                    <a:pt x="149" y="144"/>
                  </a:cubicBezTo>
                  <a:cubicBezTo>
                    <a:pt x="149" y="144"/>
                    <a:pt x="149" y="144"/>
                    <a:pt x="149" y="144"/>
                  </a:cubicBezTo>
                  <a:cubicBezTo>
                    <a:pt x="150" y="145"/>
                    <a:pt x="150" y="145"/>
                    <a:pt x="150" y="145"/>
                  </a:cubicBezTo>
                  <a:cubicBezTo>
                    <a:pt x="150" y="146"/>
                    <a:pt x="150" y="146"/>
                    <a:pt x="150" y="146"/>
                  </a:cubicBezTo>
                  <a:cubicBezTo>
                    <a:pt x="150" y="145"/>
                    <a:pt x="150" y="145"/>
                    <a:pt x="150" y="145"/>
                  </a:cubicBezTo>
                  <a:cubicBezTo>
                    <a:pt x="151" y="146"/>
                    <a:pt x="151" y="146"/>
                    <a:pt x="151" y="146"/>
                  </a:cubicBezTo>
                  <a:cubicBezTo>
                    <a:pt x="151" y="146"/>
                    <a:pt x="151" y="146"/>
                    <a:pt x="151" y="146"/>
                  </a:cubicBezTo>
                  <a:cubicBezTo>
                    <a:pt x="151" y="146"/>
                    <a:pt x="151" y="146"/>
                    <a:pt x="151" y="146"/>
                  </a:cubicBezTo>
                  <a:cubicBezTo>
                    <a:pt x="151" y="146"/>
                    <a:pt x="151" y="146"/>
                    <a:pt x="151" y="146"/>
                  </a:cubicBezTo>
                  <a:cubicBezTo>
                    <a:pt x="151" y="147"/>
                    <a:pt x="151" y="147"/>
                    <a:pt x="151" y="147"/>
                  </a:cubicBezTo>
                  <a:cubicBezTo>
                    <a:pt x="151" y="147"/>
                    <a:pt x="151" y="147"/>
                    <a:pt x="151" y="147"/>
                  </a:cubicBezTo>
                  <a:cubicBezTo>
                    <a:pt x="151" y="147"/>
                    <a:pt x="151" y="147"/>
                    <a:pt x="151" y="147"/>
                  </a:cubicBezTo>
                  <a:cubicBezTo>
                    <a:pt x="151" y="147"/>
                    <a:pt x="151" y="147"/>
                    <a:pt x="151" y="147"/>
                  </a:cubicBezTo>
                  <a:cubicBezTo>
                    <a:pt x="151" y="147"/>
                    <a:pt x="151" y="147"/>
                    <a:pt x="151" y="147"/>
                  </a:cubicBezTo>
                  <a:cubicBezTo>
                    <a:pt x="151" y="147"/>
                    <a:pt x="151" y="147"/>
                    <a:pt x="151" y="147"/>
                  </a:cubicBezTo>
                  <a:cubicBezTo>
                    <a:pt x="151" y="147"/>
                    <a:pt x="151" y="147"/>
                    <a:pt x="151" y="147"/>
                  </a:cubicBezTo>
                  <a:cubicBezTo>
                    <a:pt x="151" y="147"/>
                    <a:pt x="151" y="147"/>
                    <a:pt x="151" y="147"/>
                  </a:cubicBezTo>
                  <a:cubicBezTo>
                    <a:pt x="152" y="147"/>
                    <a:pt x="152" y="147"/>
                    <a:pt x="152" y="147"/>
                  </a:cubicBezTo>
                  <a:cubicBezTo>
                    <a:pt x="153" y="147"/>
                    <a:pt x="153" y="147"/>
                    <a:pt x="153" y="147"/>
                  </a:cubicBezTo>
                  <a:cubicBezTo>
                    <a:pt x="153" y="147"/>
                    <a:pt x="153" y="147"/>
                    <a:pt x="153" y="147"/>
                  </a:cubicBezTo>
                  <a:cubicBezTo>
                    <a:pt x="153" y="147"/>
                    <a:pt x="153" y="147"/>
                    <a:pt x="153" y="147"/>
                  </a:cubicBezTo>
                  <a:cubicBezTo>
                    <a:pt x="153" y="147"/>
                    <a:pt x="153" y="147"/>
                    <a:pt x="153" y="147"/>
                  </a:cubicBezTo>
                  <a:cubicBezTo>
                    <a:pt x="154" y="148"/>
                    <a:pt x="154" y="148"/>
                    <a:pt x="154" y="148"/>
                  </a:cubicBezTo>
                  <a:cubicBezTo>
                    <a:pt x="154" y="148"/>
                    <a:pt x="154" y="148"/>
                    <a:pt x="154" y="148"/>
                  </a:cubicBezTo>
                  <a:cubicBezTo>
                    <a:pt x="154" y="148"/>
                    <a:pt x="154" y="148"/>
                    <a:pt x="154" y="148"/>
                  </a:cubicBezTo>
                  <a:cubicBezTo>
                    <a:pt x="154" y="148"/>
                    <a:pt x="154" y="148"/>
                    <a:pt x="154" y="148"/>
                  </a:cubicBezTo>
                  <a:cubicBezTo>
                    <a:pt x="154" y="148"/>
                    <a:pt x="154" y="148"/>
                    <a:pt x="154" y="148"/>
                  </a:cubicBezTo>
                  <a:cubicBezTo>
                    <a:pt x="154" y="148"/>
                    <a:pt x="154" y="148"/>
                    <a:pt x="154" y="148"/>
                  </a:cubicBezTo>
                  <a:cubicBezTo>
                    <a:pt x="155" y="148"/>
                    <a:pt x="155" y="148"/>
                    <a:pt x="155" y="148"/>
                  </a:cubicBezTo>
                  <a:cubicBezTo>
                    <a:pt x="155" y="149"/>
                    <a:pt x="155" y="149"/>
                    <a:pt x="155" y="149"/>
                  </a:cubicBezTo>
                  <a:cubicBezTo>
                    <a:pt x="155" y="148"/>
                    <a:pt x="155" y="148"/>
                    <a:pt x="155" y="148"/>
                  </a:cubicBezTo>
                  <a:cubicBezTo>
                    <a:pt x="155" y="149"/>
                    <a:pt x="155" y="149"/>
                    <a:pt x="155" y="149"/>
                  </a:cubicBezTo>
                  <a:cubicBezTo>
                    <a:pt x="156" y="148"/>
                    <a:pt x="157" y="149"/>
                    <a:pt x="157" y="149"/>
                  </a:cubicBezTo>
                  <a:cubicBezTo>
                    <a:pt x="157" y="149"/>
                    <a:pt x="157" y="149"/>
                    <a:pt x="157" y="149"/>
                  </a:cubicBezTo>
                  <a:cubicBezTo>
                    <a:pt x="157" y="149"/>
                    <a:pt x="157" y="149"/>
                    <a:pt x="157" y="149"/>
                  </a:cubicBezTo>
                  <a:cubicBezTo>
                    <a:pt x="157" y="149"/>
                    <a:pt x="157" y="149"/>
                    <a:pt x="157" y="149"/>
                  </a:cubicBezTo>
                  <a:cubicBezTo>
                    <a:pt x="158" y="149"/>
                    <a:pt x="158" y="149"/>
                    <a:pt x="158" y="149"/>
                  </a:cubicBezTo>
                  <a:cubicBezTo>
                    <a:pt x="158" y="149"/>
                    <a:pt x="158" y="149"/>
                    <a:pt x="158" y="149"/>
                  </a:cubicBezTo>
                  <a:cubicBezTo>
                    <a:pt x="158" y="149"/>
                    <a:pt x="158" y="149"/>
                    <a:pt x="158" y="149"/>
                  </a:cubicBezTo>
                  <a:cubicBezTo>
                    <a:pt x="158" y="148"/>
                    <a:pt x="158" y="148"/>
                    <a:pt x="158" y="148"/>
                  </a:cubicBezTo>
                  <a:cubicBezTo>
                    <a:pt x="158" y="148"/>
                    <a:pt x="158" y="148"/>
                    <a:pt x="158" y="148"/>
                  </a:cubicBezTo>
                  <a:cubicBezTo>
                    <a:pt x="159" y="149"/>
                    <a:pt x="159" y="149"/>
                    <a:pt x="159" y="149"/>
                  </a:cubicBezTo>
                  <a:cubicBezTo>
                    <a:pt x="158" y="150"/>
                    <a:pt x="158" y="150"/>
                    <a:pt x="158" y="150"/>
                  </a:cubicBezTo>
                  <a:cubicBezTo>
                    <a:pt x="158" y="150"/>
                    <a:pt x="158" y="150"/>
                    <a:pt x="158" y="150"/>
                  </a:cubicBezTo>
                  <a:cubicBezTo>
                    <a:pt x="158" y="150"/>
                    <a:pt x="158" y="150"/>
                    <a:pt x="157" y="151"/>
                  </a:cubicBezTo>
                  <a:cubicBezTo>
                    <a:pt x="157" y="151"/>
                    <a:pt x="157" y="151"/>
                    <a:pt x="157" y="151"/>
                  </a:cubicBezTo>
                  <a:cubicBezTo>
                    <a:pt x="157" y="151"/>
                    <a:pt x="157" y="151"/>
                    <a:pt x="157" y="151"/>
                  </a:cubicBezTo>
                  <a:cubicBezTo>
                    <a:pt x="158" y="151"/>
                    <a:pt x="158" y="151"/>
                    <a:pt x="158" y="151"/>
                  </a:cubicBezTo>
                  <a:cubicBezTo>
                    <a:pt x="157" y="151"/>
                    <a:pt x="157" y="151"/>
                    <a:pt x="157" y="151"/>
                  </a:cubicBezTo>
                  <a:cubicBezTo>
                    <a:pt x="158" y="152"/>
                    <a:pt x="158" y="152"/>
                    <a:pt x="158" y="152"/>
                  </a:cubicBezTo>
                  <a:cubicBezTo>
                    <a:pt x="158" y="152"/>
                    <a:pt x="158" y="152"/>
                    <a:pt x="158" y="152"/>
                  </a:cubicBezTo>
                  <a:cubicBezTo>
                    <a:pt x="158" y="152"/>
                    <a:pt x="158" y="152"/>
                    <a:pt x="158" y="152"/>
                  </a:cubicBezTo>
                  <a:cubicBezTo>
                    <a:pt x="159" y="152"/>
                    <a:pt x="159" y="152"/>
                    <a:pt x="159" y="152"/>
                  </a:cubicBezTo>
                  <a:cubicBezTo>
                    <a:pt x="160" y="152"/>
                    <a:pt x="160" y="152"/>
                    <a:pt x="160" y="152"/>
                  </a:cubicBezTo>
                  <a:cubicBezTo>
                    <a:pt x="161" y="153"/>
                    <a:pt x="161" y="153"/>
                    <a:pt x="161" y="153"/>
                  </a:cubicBezTo>
                  <a:cubicBezTo>
                    <a:pt x="161" y="153"/>
                    <a:pt x="161" y="153"/>
                    <a:pt x="161" y="153"/>
                  </a:cubicBezTo>
                  <a:cubicBezTo>
                    <a:pt x="161" y="153"/>
                    <a:pt x="161" y="153"/>
                    <a:pt x="161" y="153"/>
                  </a:cubicBezTo>
                  <a:cubicBezTo>
                    <a:pt x="162" y="153"/>
                    <a:pt x="162" y="153"/>
                    <a:pt x="162" y="153"/>
                  </a:cubicBezTo>
                  <a:cubicBezTo>
                    <a:pt x="162" y="153"/>
                    <a:pt x="162" y="153"/>
                    <a:pt x="162" y="153"/>
                  </a:cubicBezTo>
                  <a:cubicBezTo>
                    <a:pt x="162" y="153"/>
                    <a:pt x="162" y="153"/>
                    <a:pt x="162" y="153"/>
                  </a:cubicBezTo>
                  <a:cubicBezTo>
                    <a:pt x="162" y="153"/>
                    <a:pt x="162" y="153"/>
                    <a:pt x="162" y="153"/>
                  </a:cubicBezTo>
                  <a:cubicBezTo>
                    <a:pt x="163" y="153"/>
                    <a:pt x="163" y="153"/>
                    <a:pt x="163" y="153"/>
                  </a:cubicBezTo>
                  <a:cubicBezTo>
                    <a:pt x="163" y="153"/>
                    <a:pt x="163" y="153"/>
                    <a:pt x="163" y="153"/>
                  </a:cubicBezTo>
                  <a:cubicBezTo>
                    <a:pt x="163" y="153"/>
                    <a:pt x="163" y="153"/>
                    <a:pt x="163" y="153"/>
                  </a:cubicBezTo>
                  <a:cubicBezTo>
                    <a:pt x="163" y="153"/>
                    <a:pt x="163" y="153"/>
                    <a:pt x="163" y="153"/>
                  </a:cubicBezTo>
                  <a:cubicBezTo>
                    <a:pt x="163" y="153"/>
                    <a:pt x="163" y="153"/>
                    <a:pt x="163" y="153"/>
                  </a:cubicBezTo>
                  <a:cubicBezTo>
                    <a:pt x="164" y="153"/>
                    <a:pt x="164" y="153"/>
                    <a:pt x="164" y="153"/>
                  </a:cubicBezTo>
                  <a:cubicBezTo>
                    <a:pt x="164" y="152"/>
                    <a:pt x="164" y="152"/>
                    <a:pt x="164" y="152"/>
                  </a:cubicBezTo>
                  <a:cubicBezTo>
                    <a:pt x="165" y="152"/>
                    <a:pt x="165" y="152"/>
                    <a:pt x="165" y="152"/>
                  </a:cubicBezTo>
                  <a:cubicBezTo>
                    <a:pt x="165" y="152"/>
                    <a:pt x="165" y="152"/>
                    <a:pt x="165" y="152"/>
                  </a:cubicBezTo>
                  <a:cubicBezTo>
                    <a:pt x="165" y="152"/>
                    <a:pt x="165" y="152"/>
                    <a:pt x="165" y="152"/>
                  </a:cubicBezTo>
                  <a:cubicBezTo>
                    <a:pt x="165" y="152"/>
                    <a:pt x="165" y="152"/>
                    <a:pt x="165" y="152"/>
                  </a:cubicBezTo>
                  <a:cubicBezTo>
                    <a:pt x="165" y="152"/>
                    <a:pt x="165" y="152"/>
                    <a:pt x="165" y="152"/>
                  </a:cubicBezTo>
                  <a:cubicBezTo>
                    <a:pt x="165" y="151"/>
                    <a:pt x="165" y="151"/>
                    <a:pt x="165" y="151"/>
                  </a:cubicBezTo>
                  <a:cubicBezTo>
                    <a:pt x="166" y="151"/>
                    <a:pt x="166" y="151"/>
                    <a:pt x="166" y="151"/>
                  </a:cubicBezTo>
                  <a:cubicBezTo>
                    <a:pt x="165" y="151"/>
                    <a:pt x="165" y="151"/>
                    <a:pt x="165" y="151"/>
                  </a:cubicBezTo>
                  <a:cubicBezTo>
                    <a:pt x="166" y="151"/>
                    <a:pt x="166" y="151"/>
                    <a:pt x="166" y="151"/>
                  </a:cubicBezTo>
                  <a:cubicBezTo>
                    <a:pt x="166" y="150"/>
                    <a:pt x="166" y="150"/>
                    <a:pt x="166" y="150"/>
                  </a:cubicBezTo>
                  <a:cubicBezTo>
                    <a:pt x="166" y="150"/>
                    <a:pt x="166" y="150"/>
                    <a:pt x="166" y="150"/>
                  </a:cubicBezTo>
                  <a:cubicBezTo>
                    <a:pt x="166" y="150"/>
                    <a:pt x="166" y="150"/>
                    <a:pt x="166" y="150"/>
                  </a:cubicBezTo>
                  <a:cubicBezTo>
                    <a:pt x="166" y="150"/>
                    <a:pt x="166" y="150"/>
                    <a:pt x="166" y="150"/>
                  </a:cubicBezTo>
                  <a:cubicBezTo>
                    <a:pt x="166" y="149"/>
                    <a:pt x="166" y="149"/>
                    <a:pt x="166" y="149"/>
                  </a:cubicBezTo>
                  <a:cubicBezTo>
                    <a:pt x="166" y="149"/>
                    <a:pt x="166" y="149"/>
                    <a:pt x="166" y="149"/>
                  </a:cubicBezTo>
                  <a:cubicBezTo>
                    <a:pt x="166" y="149"/>
                    <a:pt x="166" y="149"/>
                    <a:pt x="166" y="149"/>
                  </a:cubicBezTo>
                  <a:cubicBezTo>
                    <a:pt x="166" y="149"/>
                    <a:pt x="166" y="149"/>
                    <a:pt x="166" y="149"/>
                  </a:cubicBezTo>
                  <a:cubicBezTo>
                    <a:pt x="166" y="149"/>
                    <a:pt x="166" y="149"/>
                    <a:pt x="166" y="149"/>
                  </a:cubicBezTo>
                  <a:cubicBezTo>
                    <a:pt x="166" y="148"/>
                    <a:pt x="166" y="148"/>
                    <a:pt x="166" y="148"/>
                  </a:cubicBezTo>
                  <a:cubicBezTo>
                    <a:pt x="166" y="148"/>
                    <a:pt x="166" y="148"/>
                    <a:pt x="166" y="148"/>
                  </a:cubicBezTo>
                  <a:cubicBezTo>
                    <a:pt x="166" y="148"/>
                    <a:pt x="166" y="148"/>
                    <a:pt x="166" y="148"/>
                  </a:cubicBezTo>
                  <a:cubicBezTo>
                    <a:pt x="166" y="148"/>
                    <a:pt x="166" y="148"/>
                    <a:pt x="166" y="148"/>
                  </a:cubicBezTo>
                  <a:cubicBezTo>
                    <a:pt x="166" y="148"/>
                    <a:pt x="166" y="148"/>
                    <a:pt x="166" y="148"/>
                  </a:cubicBezTo>
                  <a:cubicBezTo>
                    <a:pt x="166" y="147"/>
                    <a:pt x="166" y="147"/>
                    <a:pt x="166" y="147"/>
                  </a:cubicBezTo>
                  <a:cubicBezTo>
                    <a:pt x="166" y="147"/>
                    <a:pt x="166" y="147"/>
                    <a:pt x="166" y="147"/>
                  </a:cubicBezTo>
                  <a:cubicBezTo>
                    <a:pt x="166" y="147"/>
                    <a:pt x="166" y="147"/>
                    <a:pt x="166" y="147"/>
                  </a:cubicBezTo>
                  <a:cubicBezTo>
                    <a:pt x="166" y="147"/>
                    <a:pt x="166" y="147"/>
                    <a:pt x="166" y="147"/>
                  </a:cubicBezTo>
                  <a:cubicBezTo>
                    <a:pt x="166" y="147"/>
                    <a:pt x="166" y="147"/>
                    <a:pt x="166" y="147"/>
                  </a:cubicBezTo>
                  <a:cubicBezTo>
                    <a:pt x="167" y="147"/>
                    <a:pt x="167" y="147"/>
                    <a:pt x="167" y="147"/>
                  </a:cubicBezTo>
                  <a:cubicBezTo>
                    <a:pt x="166" y="146"/>
                    <a:pt x="166" y="146"/>
                    <a:pt x="166" y="146"/>
                  </a:cubicBezTo>
                  <a:cubicBezTo>
                    <a:pt x="166" y="146"/>
                    <a:pt x="166" y="146"/>
                    <a:pt x="166" y="146"/>
                  </a:cubicBezTo>
                  <a:cubicBezTo>
                    <a:pt x="167" y="145"/>
                    <a:pt x="167" y="145"/>
                    <a:pt x="167" y="145"/>
                  </a:cubicBezTo>
                  <a:cubicBezTo>
                    <a:pt x="167" y="145"/>
                    <a:pt x="167" y="145"/>
                    <a:pt x="167" y="144"/>
                  </a:cubicBezTo>
                  <a:cubicBezTo>
                    <a:pt x="167" y="144"/>
                    <a:pt x="167" y="144"/>
                    <a:pt x="167" y="144"/>
                  </a:cubicBezTo>
                  <a:cubicBezTo>
                    <a:pt x="167" y="144"/>
                    <a:pt x="167" y="144"/>
                    <a:pt x="167" y="144"/>
                  </a:cubicBezTo>
                  <a:cubicBezTo>
                    <a:pt x="168" y="144"/>
                    <a:pt x="168" y="144"/>
                    <a:pt x="168" y="144"/>
                  </a:cubicBezTo>
                  <a:cubicBezTo>
                    <a:pt x="168" y="143"/>
                    <a:pt x="168" y="143"/>
                    <a:pt x="168" y="143"/>
                  </a:cubicBezTo>
                  <a:cubicBezTo>
                    <a:pt x="168" y="143"/>
                    <a:pt x="168" y="143"/>
                    <a:pt x="168" y="143"/>
                  </a:cubicBezTo>
                  <a:cubicBezTo>
                    <a:pt x="168" y="142"/>
                    <a:pt x="168" y="142"/>
                    <a:pt x="168" y="142"/>
                  </a:cubicBezTo>
                  <a:cubicBezTo>
                    <a:pt x="169" y="142"/>
                    <a:pt x="169" y="142"/>
                    <a:pt x="169" y="142"/>
                  </a:cubicBezTo>
                  <a:cubicBezTo>
                    <a:pt x="169" y="142"/>
                    <a:pt x="169" y="142"/>
                    <a:pt x="169" y="142"/>
                  </a:cubicBezTo>
                  <a:cubicBezTo>
                    <a:pt x="169" y="141"/>
                    <a:pt x="169" y="141"/>
                    <a:pt x="169" y="141"/>
                  </a:cubicBezTo>
                  <a:cubicBezTo>
                    <a:pt x="169" y="141"/>
                    <a:pt x="169" y="141"/>
                    <a:pt x="169" y="141"/>
                  </a:cubicBezTo>
                  <a:cubicBezTo>
                    <a:pt x="169" y="141"/>
                    <a:pt x="169" y="141"/>
                    <a:pt x="169" y="141"/>
                  </a:cubicBezTo>
                  <a:cubicBezTo>
                    <a:pt x="169" y="141"/>
                    <a:pt x="169" y="141"/>
                    <a:pt x="169" y="141"/>
                  </a:cubicBezTo>
                  <a:cubicBezTo>
                    <a:pt x="170" y="140"/>
                    <a:pt x="170" y="140"/>
                    <a:pt x="170" y="140"/>
                  </a:cubicBezTo>
                  <a:cubicBezTo>
                    <a:pt x="170" y="141"/>
                    <a:pt x="170" y="141"/>
                    <a:pt x="170" y="140"/>
                  </a:cubicBezTo>
                  <a:cubicBezTo>
                    <a:pt x="171" y="140"/>
                    <a:pt x="171" y="140"/>
                    <a:pt x="171" y="140"/>
                  </a:cubicBezTo>
                  <a:cubicBezTo>
                    <a:pt x="171" y="140"/>
                    <a:pt x="171" y="140"/>
                    <a:pt x="171" y="140"/>
                  </a:cubicBezTo>
                  <a:cubicBezTo>
                    <a:pt x="172" y="140"/>
                    <a:pt x="172" y="140"/>
                    <a:pt x="172" y="140"/>
                  </a:cubicBezTo>
                  <a:cubicBezTo>
                    <a:pt x="172" y="140"/>
                    <a:pt x="172" y="140"/>
                    <a:pt x="172" y="140"/>
                  </a:cubicBezTo>
                  <a:cubicBezTo>
                    <a:pt x="173" y="140"/>
                    <a:pt x="173" y="140"/>
                    <a:pt x="173" y="140"/>
                  </a:cubicBezTo>
                  <a:cubicBezTo>
                    <a:pt x="173" y="140"/>
                    <a:pt x="173" y="140"/>
                    <a:pt x="173" y="140"/>
                  </a:cubicBezTo>
                  <a:cubicBezTo>
                    <a:pt x="173" y="140"/>
                    <a:pt x="173" y="140"/>
                    <a:pt x="173" y="140"/>
                  </a:cubicBezTo>
                  <a:cubicBezTo>
                    <a:pt x="174" y="140"/>
                    <a:pt x="174" y="140"/>
                    <a:pt x="174" y="140"/>
                  </a:cubicBezTo>
                  <a:cubicBezTo>
                    <a:pt x="174" y="140"/>
                    <a:pt x="174" y="140"/>
                    <a:pt x="174" y="140"/>
                  </a:cubicBezTo>
                  <a:cubicBezTo>
                    <a:pt x="174" y="140"/>
                    <a:pt x="174" y="140"/>
                    <a:pt x="174" y="140"/>
                  </a:cubicBezTo>
                  <a:cubicBezTo>
                    <a:pt x="174" y="140"/>
                    <a:pt x="174" y="140"/>
                    <a:pt x="174" y="140"/>
                  </a:cubicBezTo>
                  <a:cubicBezTo>
                    <a:pt x="174" y="140"/>
                    <a:pt x="174" y="140"/>
                    <a:pt x="174" y="140"/>
                  </a:cubicBezTo>
                  <a:cubicBezTo>
                    <a:pt x="174" y="140"/>
                    <a:pt x="174" y="140"/>
                    <a:pt x="174" y="140"/>
                  </a:cubicBezTo>
                  <a:cubicBezTo>
                    <a:pt x="175" y="140"/>
                    <a:pt x="175" y="140"/>
                    <a:pt x="175" y="140"/>
                  </a:cubicBezTo>
                  <a:cubicBezTo>
                    <a:pt x="175" y="140"/>
                    <a:pt x="175" y="140"/>
                    <a:pt x="175" y="140"/>
                  </a:cubicBezTo>
                  <a:cubicBezTo>
                    <a:pt x="175" y="140"/>
                    <a:pt x="175" y="140"/>
                    <a:pt x="175" y="140"/>
                  </a:cubicBezTo>
                  <a:cubicBezTo>
                    <a:pt x="175" y="141"/>
                    <a:pt x="175" y="141"/>
                    <a:pt x="175" y="141"/>
                  </a:cubicBezTo>
                  <a:cubicBezTo>
                    <a:pt x="175" y="141"/>
                    <a:pt x="175" y="141"/>
                    <a:pt x="175" y="141"/>
                  </a:cubicBezTo>
                  <a:cubicBezTo>
                    <a:pt x="176" y="141"/>
                    <a:pt x="176" y="141"/>
                    <a:pt x="176" y="141"/>
                  </a:cubicBezTo>
                  <a:cubicBezTo>
                    <a:pt x="176" y="141"/>
                    <a:pt x="176" y="141"/>
                    <a:pt x="176" y="141"/>
                  </a:cubicBezTo>
                  <a:cubicBezTo>
                    <a:pt x="176" y="141"/>
                    <a:pt x="176" y="141"/>
                    <a:pt x="176" y="141"/>
                  </a:cubicBezTo>
                  <a:cubicBezTo>
                    <a:pt x="176" y="141"/>
                    <a:pt x="176" y="141"/>
                    <a:pt x="176" y="141"/>
                  </a:cubicBezTo>
                  <a:cubicBezTo>
                    <a:pt x="176" y="141"/>
                    <a:pt x="176" y="141"/>
                    <a:pt x="176" y="141"/>
                  </a:cubicBezTo>
                  <a:cubicBezTo>
                    <a:pt x="176" y="141"/>
                    <a:pt x="176" y="141"/>
                    <a:pt x="176" y="141"/>
                  </a:cubicBezTo>
                  <a:cubicBezTo>
                    <a:pt x="177" y="142"/>
                    <a:pt x="177" y="142"/>
                    <a:pt x="177" y="142"/>
                  </a:cubicBezTo>
                  <a:cubicBezTo>
                    <a:pt x="176" y="142"/>
                    <a:pt x="176" y="142"/>
                    <a:pt x="176" y="142"/>
                  </a:cubicBezTo>
                  <a:cubicBezTo>
                    <a:pt x="177" y="143"/>
                    <a:pt x="177" y="143"/>
                    <a:pt x="177" y="143"/>
                  </a:cubicBezTo>
                  <a:cubicBezTo>
                    <a:pt x="177" y="143"/>
                    <a:pt x="177" y="143"/>
                    <a:pt x="177" y="143"/>
                  </a:cubicBezTo>
                  <a:cubicBezTo>
                    <a:pt x="177" y="142"/>
                    <a:pt x="177" y="142"/>
                    <a:pt x="177" y="141"/>
                  </a:cubicBezTo>
                  <a:cubicBezTo>
                    <a:pt x="177" y="141"/>
                    <a:pt x="177" y="141"/>
                    <a:pt x="177" y="141"/>
                  </a:cubicBezTo>
                  <a:cubicBezTo>
                    <a:pt x="177" y="141"/>
                    <a:pt x="177" y="141"/>
                    <a:pt x="177" y="141"/>
                  </a:cubicBezTo>
                  <a:cubicBezTo>
                    <a:pt x="177" y="141"/>
                    <a:pt x="177" y="141"/>
                    <a:pt x="177" y="141"/>
                  </a:cubicBezTo>
                  <a:cubicBezTo>
                    <a:pt x="177" y="142"/>
                    <a:pt x="177" y="142"/>
                    <a:pt x="177" y="142"/>
                  </a:cubicBezTo>
                  <a:cubicBezTo>
                    <a:pt x="177" y="142"/>
                    <a:pt x="177" y="142"/>
                    <a:pt x="177" y="142"/>
                  </a:cubicBezTo>
                  <a:cubicBezTo>
                    <a:pt x="177" y="142"/>
                    <a:pt x="177" y="142"/>
                    <a:pt x="177" y="142"/>
                  </a:cubicBezTo>
                  <a:cubicBezTo>
                    <a:pt x="177" y="142"/>
                    <a:pt x="177" y="142"/>
                    <a:pt x="177" y="142"/>
                  </a:cubicBezTo>
                  <a:cubicBezTo>
                    <a:pt x="177" y="142"/>
                    <a:pt x="177" y="142"/>
                    <a:pt x="177" y="142"/>
                  </a:cubicBezTo>
                  <a:cubicBezTo>
                    <a:pt x="177" y="142"/>
                    <a:pt x="177" y="142"/>
                    <a:pt x="177" y="142"/>
                  </a:cubicBezTo>
                  <a:cubicBezTo>
                    <a:pt x="178" y="141"/>
                    <a:pt x="178" y="141"/>
                    <a:pt x="178" y="141"/>
                  </a:cubicBezTo>
                  <a:cubicBezTo>
                    <a:pt x="178" y="141"/>
                    <a:pt x="178" y="141"/>
                    <a:pt x="178" y="141"/>
                  </a:cubicBezTo>
                  <a:cubicBezTo>
                    <a:pt x="178" y="141"/>
                    <a:pt x="178" y="141"/>
                    <a:pt x="178" y="141"/>
                  </a:cubicBezTo>
                  <a:cubicBezTo>
                    <a:pt x="178" y="141"/>
                    <a:pt x="178" y="141"/>
                    <a:pt x="178" y="141"/>
                  </a:cubicBezTo>
                  <a:cubicBezTo>
                    <a:pt x="178" y="141"/>
                    <a:pt x="178" y="141"/>
                    <a:pt x="178" y="141"/>
                  </a:cubicBezTo>
                  <a:cubicBezTo>
                    <a:pt x="179" y="141"/>
                    <a:pt x="179" y="141"/>
                    <a:pt x="179" y="141"/>
                  </a:cubicBezTo>
                  <a:cubicBezTo>
                    <a:pt x="179" y="141"/>
                    <a:pt x="180" y="141"/>
                    <a:pt x="180" y="141"/>
                  </a:cubicBezTo>
                  <a:cubicBezTo>
                    <a:pt x="180" y="142"/>
                    <a:pt x="180" y="142"/>
                    <a:pt x="180" y="142"/>
                  </a:cubicBezTo>
                  <a:cubicBezTo>
                    <a:pt x="180" y="142"/>
                    <a:pt x="180" y="142"/>
                    <a:pt x="180" y="142"/>
                  </a:cubicBezTo>
                  <a:cubicBezTo>
                    <a:pt x="179" y="143"/>
                    <a:pt x="179" y="143"/>
                    <a:pt x="179" y="143"/>
                  </a:cubicBezTo>
                  <a:cubicBezTo>
                    <a:pt x="179" y="143"/>
                    <a:pt x="179" y="143"/>
                    <a:pt x="179" y="143"/>
                  </a:cubicBezTo>
                  <a:cubicBezTo>
                    <a:pt x="179" y="143"/>
                    <a:pt x="179" y="143"/>
                    <a:pt x="179" y="143"/>
                  </a:cubicBezTo>
                  <a:cubicBezTo>
                    <a:pt x="178" y="143"/>
                    <a:pt x="178" y="143"/>
                    <a:pt x="178" y="143"/>
                  </a:cubicBezTo>
                  <a:cubicBezTo>
                    <a:pt x="178" y="143"/>
                    <a:pt x="178" y="144"/>
                    <a:pt x="178" y="144"/>
                  </a:cubicBezTo>
                  <a:cubicBezTo>
                    <a:pt x="178" y="144"/>
                    <a:pt x="178" y="144"/>
                    <a:pt x="178" y="144"/>
                  </a:cubicBezTo>
                  <a:cubicBezTo>
                    <a:pt x="178" y="144"/>
                    <a:pt x="178" y="144"/>
                    <a:pt x="178" y="144"/>
                  </a:cubicBezTo>
                  <a:cubicBezTo>
                    <a:pt x="178" y="145"/>
                    <a:pt x="178" y="145"/>
                    <a:pt x="178" y="145"/>
                  </a:cubicBezTo>
                  <a:cubicBezTo>
                    <a:pt x="178" y="145"/>
                    <a:pt x="178" y="145"/>
                    <a:pt x="178" y="145"/>
                  </a:cubicBezTo>
                  <a:cubicBezTo>
                    <a:pt x="178" y="145"/>
                    <a:pt x="178" y="145"/>
                    <a:pt x="178" y="145"/>
                  </a:cubicBezTo>
                  <a:cubicBezTo>
                    <a:pt x="178" y="146"/>
                    <a:pt x="178" y="146"/>
                    <a:pt x="178" y="146"/>
                  </a:cubicBezTo>
                  <a:cubicBezTo>
                    <a:pt x="178" y="146"/>
                    <a:pt x="178" y="146"/>
                    <a:pt x="178" y="146"/>
                  </a:cubicBezTo>
                  <a:cubicBezTo>
                    <a:pt x="178" y="147"/>
                    <a:pt x="178" y="147"/>
                    <a:pt x="177" y="148"/>
                  </a:cubicBezTo>
                  <a:cubicBezTo>
                    <a:pt x="178" y="148"/>
                    <a:pt x="178" y="148"/>
                    <a:pt x="178" y="148"/>
                  </a:cubicBezTo>
                  <a:cubicBezTo>
                    <a:pt x="177" y="148"/>
                    <a:pt x="177" y="148"/>
                    <a:pt x="177" y="148"/>
                  </a:cubicBezTo>
                  <a:cubicBezTo>
                    <a:pt x="177" y="149"/>
                    <a:pt x="177" y="149"/>
                    <a:pt x="177" y="150"/>
                  </a:cubicBezTo>
                  <a:cubicBezTo>
                    <a:pt x="177" y="150"/>
                    <a:pt x="177" y="150"/>
                    <a:pt x="177" y="150"/>
                  </a:cubicBezTo>
                  <a:cubicBezTo>
                    <a:pt x="178" y="150"/>
                    <a:pt x="178" y="150"/>
                    <a:pt x="178" y="150"/>
                  </a:cubicBezTo>
                  <a:cubicBezTo>
                    <a:pt x="177" y="151"/>
                    <a:pt x="177" y="151"/>
                    <a:pt x="177" y="151"/>
                  </a:cubicBezTo>
                  <a:cubicBezTo>
                    <a:pt x="177" y="151"/>
                    <a:pt x="177" y="151"/>
                    <a:pt x="177" y="151"/>
                  </a:cubicBezTo>
                  <a:cubicBezTo>
                    <a:pt x="177" y="152"/>
                    <a:pt x="177" y="152"/>
                    <a:pt x="177" y="152"/>
                  </a:cubicBezTo>
                  <a:cubicBezTo>
                    <a:pt x="177" y="152"/>
                    <a:pt x="177" y="152"/>
                    <a:pt x="177" y="152"/>
                  </a:cubicBezTo>
                  <a:cubicBezTo>
                    <a:pt x="177" y="152"/>
                    <a:pt x="177" y="152"/>
                    <a:pt x="177" y="152"/>
                  </a:cubicBezTo>
                  <a:cubicBezTo>
                    <a:pt x="178" y="152"/>
                    <a:pt x="178" y="152"/>
                    <a:pt x="178" y="152"/>
                  </a:cubicBezTo>
                  <a:cubicBezTo>
                    <a:pt x="178" y="152"/>
                    <a:pt x="178" y="152"/>
                    <a:pt x="178" y="152"/>
                  </a:cubicBezTo>
                  <a:cubicBezTo>
                    <a:pt x="178" y="152"/>
                    <a:pt x="178" y="152"/>
                    <a:pt x="178" y="152"/>
                  </a:cubicBezTo>
                  <a:cubicBezTo>
                    <a:pt x="178" y="152"/>
                    <a:pt x="178" y="152"/>
                    <a:pt x="178" y="152"/>
                  </a:cubicBezTo>
                  <a:cubicBezTo>
                    <a:pt x="179" y="151"/>
                    <a:pt x="179" y="151"/>
                    <a:pt x="179" y="151"/>
                  </a:cubicBezTo>
                  <a:cubicBezTo>
                    <a:pt x="180" y="151"/>
                    <a:pt x="180" y="151"/>
                    <a:pt x="180" y="151"/>
                  </a:cubicBezTo>
                  <a:cubicBezTo>
                    <a:pt x="180" y="151"/>
                    <a:pt x="180" y="151"/>
                    <a:pt x="180" y="151"/>
                  </a:cubicBezTo>
                  <a:cubicBezTo>
                    <a:pt x="180" y="150"/>
                    <a:pt x="180" y="150"/>
                    <a:pt x="180" y="150"/>
                  </a:cubicBezTo>
                  <a:cubicBezTo>
                    <a:pt x="180" y="151"/>
                    <a:pt x="180" y="151"/>
                    <a:pt x="180" y="151"/>
                  </a:cubicBezTo>
                  <a:cubicBezTo>
                    <a:pt x="181" y="150"/>
                    <a:pt x="181" y="150"/>
                    <a:pt x="181" y="150"/>
                  </a:cubicBezTo>
                  <a:cubicBezTo>
                    <a:pt x="181" y="150"/>
                    <a:pt x="181" y="150"/>
                    <a:pt x="181" y="150"/>
                  </a:cubicBezTo>
                  <a:cubicBezTo>
                    <a:pt x="182" y="150"/>
                    <a:pt x="182" y="150"/>
                    <a:pt x="182" y="150"/>
                  </a:cubicBezTo>
                  <a:cubicBezTo>
                    <a:pt x="182" y="150"/>
                    <a:pt x="182" y="150"/>
                    <a:pt x="182" y="150"/>
                  </a:cubicBezTo>
                  <a:cubicBezTo>
                    <a:pt x="182" y="150"/>
                    <a:pt x="182" y="150"/>
                    <a:pt x="182" y="150"/>
                  </a:cubicBezTo>
                  <a:cubicBezTo>
                    <a:pt x="182" y="150"/>
                    <a:pt x="182" y="150"/>
                    <a:pt x="182" y="150"/>
                  </a:cubicBezTo>
                  <a:cubicBezTo>
                    <a:pt x="183" y="149"/>
                    <a:pt x="183" y="149"/>
                    <a:pt x="183" y="149"/>
                  </a:cubicBezTo>
                  <a:cubicBezTo>
                    <a:pt x="183" y="149"/>
                    <a:pt x="183" y="149"/>
                    <a:pt x="183" y="149"/>
                  </a:cubicBezTo>
                  <a:cubicBezTo>
                    <a:pt x="183" y="149"/>
                    <a:pt x="183" y="149"/>
                    <a:pt x="183" y="149"/>
                  </a:cubicBezTo>
                  <a:cubicBezTo>
                    <a:pt x="183" y="149"/>
                    <a:pt x="183" y="149"/>
                    <a:pt x="183" y="149"/>
                  </a:cubicBezTo>
                  <a:cubicBezTo>
                    <a:pt x="184" y="149"/>
                    <a:pt x="184" y="148"/>
                    <a:pt x="184" y="148"/>
                  </a:cubicBezTo>
                  <a:cubicBezTo>
                    <a:pt x="184" y="148"/>
                    <a:pt x="184" y="148"/>
                    <a:pt x="184" y="148"/>
                  </a:cubicBezTo>
                  <a:cubicBezTo>
                    <a:pt x="184" y="148"/>
                    <a:pt x="184" y="148"/>
                    <a:pt x="184" y="148"/>
                  </a:cubicBezTo>
                  <a:cubicBezTo>
                    <a:pt x="184" y="147"/>
                    <a:pt x="184" y="147"/>
                    <a:pt x="185" y="147"/>
                  </a:cubicBezTo>
                  <a:cubicBezTo>
                    <a:pt x="184" y="147"/>
                    <a:pt x="184" y="147"/>
                    <a:pt x="184" y="147"/>
                  </a:cubicBezTo>
                  <a:cubicBezTo>
                    <a:pt x="185" y="146"/>
                    <a:pt x="186" y="145"/>
                    <a:pt x="185" y="144"/>
                  </a:cubicBezTo>
                  <a:cubicBezTo>
                    <a:pt x="185" y="144"/>
                    <a:pt x="185" y="144"/>
                    <a:pt x="185" y="144"/>
                  </a:cubicBezTo>
                  <a:cubicBezTo>
                    <a:pt x="185" y="144"/>
                    <a:pt x="185" y="144"/>
                    <a:pt x="185" y="144"/>
                  </a:cubicBezTo>
                  <a:cubicBezTo>
                    <a:pt x="185" y="144"/>
                    <a:pt x="185" y="143"/>
                    <a:pt x="185" y="143"/>
                  </a:cubicBezTo>
                  <a:cubicBezTo>
                    <a:pt x="185" y="143"/>
                    <a:pt x="185" y="143"/>
                    <a:pt x="185" y="143"/>
                  </a:cubicBezTo>
                  <a:cubicBezTo>
                    <a:pt x="186" y="142"/>
                    <a:pt x="186" y="142"/>
                    <a:pt x="186" y="142"/>
                  </a:cubicBezTo>
                  <a:cubicBezTo>
                    <a:pt x="185" y="142"/>
                    <a:pt x="185" y="142"/>
                    <a:pt x="185" y="142"/>
                  </a:cubicBezTo>
                  <a:cubicBezTo>
                    <a:pt x="186" y="142"/>
                    <a:pt x="186" y="142"/>
                    <a:pt x="186" y="142"/>
                  </a:cubicBezTo>
                  <a:cubicBezTo>
                    <a:pt x="186" y="141"/>
                    <a:pt x="186" y="141"/>
                    <a:pt x="186" y="141"/>
                  </a:cubicBezTo>
                  <a:cubicBezTo>
                    <a:pt x="186" y="141"/>
                    <a:pt x="186" y="141"/>
                    <a:pt x="186" y="141"/>
                  </a:cubicBezTo>
                  <a:cubicBezTo>
                    <a:pt x="186" y="141"/>
                    <a:pt x="186" y="141"/>
                    <a:pt x="186" y="141"/>
                  </a:cubicBezTo>
                  <a:cubicBezTo>
                    <a:pt x="186" y="141"/>
                    <a:pt x="186" y="141"/>
                    <a:pt x="186" y="141"/>
                  </a:cubicBezTo>
                  <a:cubicBezTo>
                    <a:pt x="186" y="141"/>
                    <a:pt x="186" y="141"/>
                    <a:pt x="186" y="141"/>
                  </a:cubicBezTo>
                  <a:cubicBezTo>
                    <a:pt x="186" y="140"/>
                    <a:pt x="186" y="140"/>
                    <a:pt x="186" y="140"/>
                  </a:cubicBezTo>
                  <a:cubicBezTo>
                    <a:pt x="186" y="139"/>
                    <a:pt x="186" y="139"/>
                    <a:pt x="186" y="139"/>
                  </a:cubicBezTo>
                  <a:cubicBezTo>
                    <a:pt x="186" y="139"/>
                    <a:pt x="186" y="139"/>
                    <a:pt x="186" y="139"/>
                  </a:cubicBezTo>
                  <a:cubicBezTo>
                    <a:pt x="186" y="139"/>
                    <a:pt x="186" y="139"/>
                    <a:pt x="186" y="139"/>
                  </a:cubicBezTo>
                  <a:cubicBezTo>
                    <a:pt x="187" y="139"/>
                    <a:pt x="187" y="139"/>
                    <a:pt x="187" y="139"/>
                  </a:cubicBezTo>
                  <a:cubicBezTo>
                    <a:pt x="186" y="139"/>
                    <a:pt x="186" y="139"/>
                    <a:pt x="186" y="139"/>
                  </a:cubicBezTo>
                  <a:cubicBezTo>
                    <a:pt x="187" y="138"/>
                    <a:pt x="187" y="138"/>
                    <a:pt x="187" y="138"/>
                  </a:cubicBezTo>
                  <a:cubicBezTo>
                    <a:pt x="187" y="138"/>
                    <a:pt x="187" y="138"/>
                    <a:pt x="187" y="138"/>
                  </a:cubicBezTo>
                  <a:cubicBezTo>
                    <a:pt x="187" y="138"/>
                    <a:pt x="187" y="138"/>
                    <a:pt x="187" y="138"/>
                  </a:cubicBezTo>
                  <a:cubicBezTo>
                    <a:pt x="188" y="138"/>
                    <a:pt x="188" y="137"/>
                    <a:pt x="189" y="137"/>
                  </a:cubicBezTo>
                  <a:cubicBezTo>
                    <a:pt x="189" y="137"/>
                    <a:pt x="189" y="137"/>
                    <a:pt x="189" y="137"/>
                  </a:cubicBezTo>
                  <a:cubicBezTo>
                    <a:pt x="189" y="137"/>
                    <a:pt x="189" y="137"/>
                    <a:pt x="189" y="137"/>
                  </a:cubicBezTo>
                  <a:cubicBezTo>
                    <a:pt x="189" y="136"/>
                    <a:pt x="189" y="136"/>
                    <a:pt x="189" y="136"/>
                  </a:cubicBezTo>
                  <a:cubicBezTo>
                    <a:pt x="189" y="136"/>
                    <a:pt x="189" y="136"/>
                    <a:pt x="189" y="136"/>
                  </a:cubicBezTo>
                  <a:cubicBezTo>
                    <a:pt x="189" y="136"/>
                    <a:pt x="189" y="136"/>
                    <a:pt x="189" y="136"/>
                  </a:cubicBezTo>
                  <a:cubicBezTo>
                    <a:pt x="189" y="135"/>
                    <a:pt x="189" y="135"/>
                    <a:pt x="189" y="135"/>
                  </a:cubicBezTo>
                  <a:cubicBezTo>
                    <a:pt x="189" y="135"/>
                    <a:pt x="189" y="135"/>
                    <a:pt x="189" y="135"/>
                  </a:cubicBezTo>
                  <a:cubicBezTo>
                    <a:pt x="190" y="135"/>
                    <a:pt x="190" y="135"/>
                    <a:pt x="190" y="135"/>
                  </a:cubicBezTo>
                  <a:cubicBezTo>
                    <a:pt x="190" y="135"/>
                    <a:pt x="190" y="135"/>
                    <a:pt x="190" y="135"/>
                  </a:cubicBezTo>
                  <a:cubicBezTo>
                    <a:pt x="191" y="135"/>
                    <a:pt x="191" y="135"/>
                    <a:pt x="191" y="135"/>
                  </a:cubicBezTo>
                  <a:cubicBezTo>
                    <a:pt x="191" y="136"/>
                    <a:pt x="191" y="136"/>
                    <a:pt x="191" y="136"/>
                  </a:cubicBezTo>
                  <a:cubicBezTo>
                    <a:pt x="191" y="136"/>
                    <a:pt x="191" y="136"/>
                    <a:pt x="191" y="136"/>
                  </a:cubicBezTo>
                  <a:cubicBezTo>
                    <a:pt x="191" y="136"/>
                    <a:pt x="191" y="136"/>
                    <a:pt x="191" y="136"/>
                  </a:cubicBezTo>
                  <a:cubicBezTo>
                    <a:pt x="191" y="136"/>
                    <a:pt x="191" y="136"/>
                    <a:pt x="191" y="136"/>
                  </a:cubicBezTo>
                  <a:cubicBezTo>
                    <a:pt x="191" y="136"/>
                    <a:pt x="191" y="136"/>
                    <a:pt x="191" y="136"/>
                  </a:cubicBezTo>
                  <a:cubicBezTo>
                    <a:pt x="191" y="137"/>
                    <a:pt x="191" y="137"/>
                    <a:pt x="191" y="137"/>
                  </a:cubicBezTo>
                  <a:cubicBezTo>
                    <a:pt x="191" y="137"/>
                    <a:pt x="191" y="137"/>
                    <a:pt x="191" y="137"/>
                  </a:cubicBezTo>
                  <a:cubicBezTo>
                    <a:pt x="191" y="137"/>
                    <a:pt x="191" y="137"/>
                    <a:pt x="191" y="137"/>
                  </a:cubicBezTo>
                  <a:cubicBezTo>
                    <a:pt x="191" y="137"/>
                    <a:pt x="191" y="137"/>
                    <a:pt x="191" y="137"/>
                  </a:cubicBezTo>
                  <a:cubicBezTo>
                    <a:pt x="191" y="139"/>
                    <a:pt x="191" y="139"/>
                    <a:pt x="191" y="139"/>
                  </a:cubicBezTo>
                  <a:cubicBezTo>
                    <a:pt x="190" y="140"/>
                    <a:pt x="190" y="140"/>
                    <a:pt x="190" y="140"/>
                  </a:cubicBezTo>
                  <a:cubicBezTo>
                    <a:pt x="191" y="140"/>
                    <a:pt x="191" y="140"/>
                    <a:pt x="191" y="140"/>
                  </a:cubicBezTo>
                  <a:cubicBezTo>
                    <a:pt x="190" y="140"/>
                    <a:pt x="190" y="140"/>
                    <a:pt x="190" y="140"/>
                  </a:cubicBezTo>
                  <a:cubicBezTo>
                    <a:pt x="190" y="141"/>
                    <a:pt x="190" y="141"/>
                    <a:pt x="190" y="141"/>
                  </a:cubicBezTo>
                  <a:cubicBezTo>
                    <a:pt x="190" y="141"/>
                    <a:pt x="190" y="141"/>
                    <a:pt x="189" y="142"/>
                  </a:cubicBezTo>
                  <a:cubicBezTo>
                    <a:pt x="189" y="142"/>
                    <a:pt x="189" y="142"/>
                    <a:pt x="189" y="142"/>
                  </a:cubicBezTo>
                  <a:cubicBezTo>
                    <a:pt x="189" y="142"/>
                    <a:pt x="189" y="142"/>
                    <a:pt x="189" y="142"/>
                  </a:cubicBezTo>
                  <a:cubicBezTo>
                    <a:pt x="189" y="142"/>
                    <a:pt x="189" y="142"/>
                    <a:pt x="189" y="142"/>
                  </a:cubicBezTo>
                  <a:cubicBezTo>
                    <a:pt x="189" y="142"/>
                    <a:pt x="189" y="142"/>
                    <a:pt x="189" y="142"/>
                  </a:cubicBezTo>
                  <a:cubicBezTo>
                    <a:pt x="189" y="142"/>
                    <a:pt x="189" y="142"/>
                    <a:pt x="189" y="142"/>
                  </a:cubicBezTo>
                  <a:cubicBezTo>
                    <a:pt x="188" y="143"/>
                    <a:pt x="188" y="143"/>
                    <a:pt x="188" y="143"/>
                  </a:cubicBezTo>
                  <a:cubicBezTo>
                    <a:pt x="188" y="143"/>
                    <a:pt x="188" y="143"/>
                    <a:pt x="188" y="143"/>
                  </a:cubicBezTo>
                  <a:cubicBezTo>
                    <a:pt x="188" y="143"/>
                    <a:pt x="188" y="143"/>
                    <a:pt x="188" y="143"/>
                  </a:cubicBezTo>
                  <a:cubicBezTo>
                    <a:pt x="188" y="143"/>
                    <a:pt x="188" y="143"/>
                    <a:pt x="188" y="143"/>
                  </a:cubicBezTo>
                  <a:cubicBezTo>
                    <a:pt x="188" y="143"/>
                    <a:pt x="188" y="143"/>
                    <a:pt x="188" y="143"/>
                  </a:cubicBezTo>
                  <a:cubicBezTo>
                    <a:pt x="188" y="144"/>
                    <a:pt x="188" y="144"/>
                    <a:pt x="188" y="144"/>
                  </a:cubicBezTo>
                  <a:cubicBezTo>
                    <a:pt x="188" y="144"/>
                    <a:pt x="188" y="144"/>
                    <a:pt x="188" y="144"/>
                  </a:cubicBezTo>
                  <a:cubicBezTo>
                    <a:pt x="188" y="144"/>
                    <a:pt x="188" y="144"/>
                    <a:pt x="188" y="144"/>
                  </a:cubicBezTo>
                  <a:cubicBezTo>
                    <a:pt x="187" y="144"/>
                    <a:pt x="187" y="145"/>
                    <a:pt x="187" y="145"/>
                  </a:cubicBezTo>
                  <a:cubicBezTo>
                    <a:pt x="187" y="145"/>
                    <a:pt x="187" y="145"/>
                    <a:pt x="187" y="145"/>
                  </a:cubicBezTo>
                  <a:cubicBezTo>
                    <a:pt x="186" y="146"/>
                    <a:pt x="186" y="146"/>
                    <a:pt x="186" y="146"/>
                  </a:cubicBezTo>
                  <a:cubicBezTo>
                    <a:pt x="186" y="146"/>
                    <a:pt x="186" y="146"/>
                    <a:pt x="186" y="146"/>
                  </a:cubicBezTo>
                  <a:cubicBezTo>
                    <a:pt x="186" y="147"/>
                    <a:pt x="186" y="147"/>
                    <a:pt x="186" y="147"/>
                  </a:cubicBezTo>
                  <a:cubicBezTo>
                    <a:pt x="186" y="147"/>
                    <a:pt x="186" y="148"/>
                    <a:pt x="186" y="148"/>
                  </a:cubicBezTo>
                  <a:cubicBezTo>
                    <a:pt x="186" y="148"/>
                    <a:pt x="186" y="148"/>
                    <a:pt x="186" y="148"/>
                  </a:cubicBezTo>
                  <a:cubicBezTo>
                    <a:pt x="186" y="149"/>
                    <a:pt x="186" y="149"/>
                    <a:pt x="186" y="149"/>
                  </a:cubicBezTo>
                  <a:cubicBezTo>
                    <a:pt x="185" y="149"/>
                    <a:pt x="185" y="149"/>
                    <a:pt x="185" y="149"/>
                  </a:cubicBezTo>
                  <a:cubicBezTo>
                    <a:pt x="185" y="149"/>
                    <a:pt x="185" y="149"/>
                    <a:pt x="185" y="149"/>
                  </a:cubicBezTo>
                  <a:cubicBezTo>
                    <a:pt x="184" y="150"/>
                    <a:pt x="184" y="150"/>
                    <a:pt x="184" y="150"/>
                  </a:cubicBezTo>
                  <a:cubicBezTo>
                    <a:pt x="184" y="150"/>
                    <a:pt x="184" y="150"/>
                    <a:pt x="184" y="150"/>
                  </a:cubicBezTo>
                  <a:cubicBezTo>
                    <a:pt x="183" y="150"/>
                    <a:pt x="183" y="150"/>
                    <a:pt x="183" y="150"/>
                  </a:cubicBezTo>
                  <a:cubicBezTo>
                    <a:pt x="183" y="150"/>
                    <a:pt x="183" y="150"/>
                    <a:pt x="183" y="150"/>
                  </a:cubicBezTo>
                  <a:cubicBezTo>
                    <a:pt x="183" y="151"/>
                    <a:pt x="183" y="151"/>
                    <a:pt x="183" y="151"/>
                  </a:cubicBezTo>
                  <a:cubicBezTo>
                    <a:pt x="183" y="151"/>
                    <a:pt x="183" y="151"/>
                    <a:pt x="183" y="151"/>
                  </a:cubicBezTo>
                  <a:cubicBezTo>
                    <a:pt x="182" y="151"/>
                    <a:pt x="182" y="151"/>
                    <a:pt x="182" y="151"/>
                  </a:cubicBezTo>
                  <a:cubicBezTo>
                    <a:pt x="182" y="151"/>
                    <a:pt x="182" y="151"/>
                    <a:pt x="182" y="151"/>
                  </a:cubicBezTo>
                  <a:cubicBezTo>
                    <a:pt x="181" y="151"/>
                    <a:pt x="181" y="151"/>
                    <a:pt x="181" y="151"/>
                  </a:cubicBezTo>
                  <a:cubicBezTo>
                    <a:pt x="181" y="151"/>
                    <a:pt x="181" y="151"/>
                    <a:pt x="181" y="151"/>
                  </a:cubicBezTo>
                  <a:cubicBezTo>
                    <a:pt x="181" y="152"/>
                    <a:pt x="181" y="152"/>
                    <a:pt x="181" y="152"/>
                  </a:cubicBezTo>
                  <a:cubicBezTo>
                    <a:pt x="181" y="152"/>
                    <a:pt x="181" y="152"/>
                    <a:pt x="181" y="152"/>
                  </a:cubicBezTo>
                  <a:cubicBezTo>
                    <a:pt x="181" y="152"/>
                    <a:pt x="181" y="152"/>
                    <a:pt x="181" y="152"/>
                  </a:cubicBezTo>
                  <a:cubicBezTo>
                    <a:pt x="181" y="153"/>
                    <a:pt x="181" y="153"/>
                    <a:pt x="181" y="153"/>
                  </a:cubicBezTo>
                  <a:cubicBezTo>
                    <a:pt x="181" y="153"/>
                    <a:pt x="180" y="153"/>
                    <a:pt x="180" y="153"/>
                  </a:cubicBezTo>
                  <a:cubicBezTo>
                    <a:pt x="180" y="153"/>
                    <a:pt x="180" y="153"/>
                    <a:pt x="180" y="153"/>
                  </a:cubicBezTo>
                  <a:cubicBezTo>
                    <a:pt x="180" y="153"/>
                    <a:pt x="180" y="153"/>
                    <a:pt x="180" y="153"/>
                  </a:cubicBezTo>
                  <a:cubicBezTo>
                    <a:pt x="180" y="153"/>
                    <a:pt x="180" y="153"/>
                    <a:pt x="180" y="153"/>
                  </a:cubicBezTo>
                  <a:cubicBezTo>
                    <a:pt x="179" y="154"/>
                    <a:pt x="179" y="154"/>
                    <a:pt x="179" y="154"/>
                  </a:cubicBezTo>
                  <a:cubicBezTo>
                    <a:pt x="179" y="154"/>
                    <a:pt x="179" y="154"/>
                    <a:pt x="179" y="154"/>
                  </a:cubicBezTo>
                  <a:cubicBezTo>
                    <a:pt x="179" y="155"/>
                    <a:pt x="179" y="155"/>
                    <a:pt x="179" y="155"/>
                  </a:cubicBezTo>
                  <a:cubicBezTo>
                    <a:pt x="179" y="155"/>
                    <a:pt x="179" y="155"/>
                    <a:pt x="179" y="155"/>
                  </a:cubicBezTo>
                  <a:cubicBezTo>
                    <a:pt x="178" y="155"/>
                    <a:pt x="178" y="155"/>
                    <a:pt x="178" y="155"/>
                  </a:cubicBezTo>
                  <a:cubicBezTo>
                    <a:pt x="178" y="156"/>
                    <a:pt x="178" y="156"/>
                    <a:pt x="178" y="156"/>
                  </a:cubicBezTo>
                  <a:cubicBezTo>
                    <a:pt x="178" y="156"/>
                    <a:pt x="178" y="156"/>
                    <a:pt x="178" y="156"/>
                  </a:cubicBezTo>
                  <a:cubicBezTo>
                    <a:pt x="178" y="156"/>
                    <a:pt x="178" y="156"/>
                    <a:pt x="178" y="156"/>
                  </a:cubicBezTo>
                  <a:cubicBezTo>
                    <a:pt x="178" y="156"/>
                    <a:pt x="178" y="156"/>
                    <a:pt x="178" y="156"/>
                  </a:cubicBezTo>
                  <a:cubicBezTo>
                    <a:pt x="178" y="156"/>
                    <a:pt x="178" y="156"/>
                    <a:pt x="178" y="156"/>
                  </a:cubicBezTo>
                  <a:cubicBezTo>
                    <a:pt x="177" y="157"/>
                    <a:pt x="177" y="157"/>
                    <a:pt x="177" y="157"/>
                  </a:cubicBezTo>
                  <a:cubicBezTo>
                    <a:pt x="177" y="157"/>
                    <a:pt x="177" y="157"/>
                    <a:pt x="177" y="157"/>
                  </a:cubicBezTo>
                  <a:cubicBezTo>
                    <a:pt x="177" y="157"/>
                    <a:pt x="177" y="157"/>
                    <a:pt x="177" y="157"/>
                  </a:cubicBezTo>
                  <a:cubicBezTo>
                    <a:pt x="177" y="157"/>
                    <a:pt x="177" y="157"/>
                    <a:pt x="177" y="157"/>
                  </a:cubicBezTo>
                  <a:cubicBezTo>
                    <a:pt x="177" y="158"/>
                    <a:pt x="177" y="158"/>
                    <a:pt x="177" y="158"/>
                  </a:cubicBezTo>
                  <a:cubicBezTo>
                    <a:pt x="177" y="158"/>
                    <a:pt x="177" y="158"/>
                    <a:pt x="177" y="158"/>
                  </a:cubicBezTo>
                  <a:cubicBezTo>
                    <a:pt x="177" y="158"/>
                    <a:pt x="177" y="158"/>
                    <a:pt x="176" y="158"/>
                  </a:cubicBezTo>
                  <a:cubicBezTo>
                    <a:pt x="176" y="158"/>
                    <a:pt x="176" y="159"/>
                    <a:pt x="176" y="159"/>
                  </a:cubicBezTo>
                  <a:cubicBezTo>
                    <a:pt x="176" y="159"/>
                    <a:pt x="176" y="159"/>
                    <a:pt x="176" y="159"/>
                  </a:cubicBezTo>
                  <a:cubicBezTo>
                    <a:pt x="176" y="159"/>
                    <a:pt x="176" y="159"/>
                    <a:pt x="176" y="159"/>
                  </a:cubicBezTo>
                  <a:cubicBezTo>
                    <a:pt x="176" y="159"/>
                    <a:pt x="176" y="159"/>
                    <a:pt x="176" y="159"/>
                  </a:cubicBezTo>
                  <a:cubicBezTo>
                    <a:pt x="176" y="159"/>
                    <a:pt x="176" y="159"/>
                    <a:pt x="176" y="159"/>
                  </a:cubicBezTo>
                  <a:cubicBezTo>
                    <a:pt x="176" y="159"/>
                    <a:pt x="176" y="159"/>
                    <a:pt x="176" y="159"/>
                  </a:cubicBezTo>
                  <a:cubicBezTo>
                    <a:pt x="176" y="160"/>
                    <a:pt x="176" y="160"/>
                    <a:pt x="176" y="160"/>
                  </a:cubicBezTo>
                  <a:cubicBezTo>
                    <a:pt x="176" y="160"/>
                    <a:pt x="176" y="160"/>
                    <a:pt x="176" y="160"/>
                  </a:cubicBezTo>
                  <a:cubicBezTo>
                    <a:pt x="176" y="160"/>
                    <a:pt x="176" y="160"/>
                    <a:pt x="176" y="160"/>
                  </a:cubicBezTo>
                  <a:cubicBezTo>
                    <a:pt x="176" y="160"/>
                    <a:pt x="176" y="160"/>
                    <a:pt x="176" y="160"/>
                  </a:cubicBezTo>
                  <a:cubicBezTo>
                    <a:pt x="176" y="161"/>
                    <a:pt x="176" y="161"/>
                    <a:pt x="176" y="161"/>
                  </a:cubicBezTo>
                  <a:cubicBezTo>
                    <a:pt x="176" y="161"/>
                    <a:pt x="176" y="161"/>
                    <a:pt x="176" y="161"/>
                  </a:cubicBezTo>
                  <a:cubicBezTo>
                    <a:pt x="176" y="161"/>
                    <a:pt x="177" y="161"/>
                    <a:pt x="177" y="160"/>
                  </a:cubicBezTo>
                  <a:cubicBezTo>
                    <a:pt x="178" y="161"/>
                    <a:pt x="178" y="161"/>
                    <a:pt x="178" y="161"/>
                  </a:cubicBezTo>
                  <a:cubicBezTo>
                    <a:pt x="178" y="161"/>
                    <a:pt x="178" y="161"/>
                    <a:pt x="178" y="161"/>
                  </a:cubicBezTo>
                  <a:cubicBezTo>
                    <a:pt x="178" y="161"/>
                    <a:pt x="178" y="161"/>
                    <a:pt x="178" y="161"/>
                  </a:cubicBezTo>
                  <a:cubicBezTo>
                    <a:pt x="178" y="161"/>
                    <a:pt x="178" y="161"/>
                    <a:pt x="178" y="161"/>
                  </a:cubicBezTo>
                  <a:cubicBezTo>
                    <a:pt x="179" y="161"/>
                    <a:pt x="179" y="161"/>
                    <a:pt x="179" y="161"/>
                  </a:cubicBezTo>
                  <a:cubicBezTo>
                    <a:pt x="179" y="162"/>
                    <a:pt x="179" y="162"/>
                    <a:pt x="179" y="162"/>
                  </a:cubicBezTo>
                  <a:cubicBezTo>
                    <a:pt x="179" y="162"/>
                    <a:pt x="179" y="162"/>
                    <a:pt x="179" y="162"/>
                  </a:cubicBezTo>
                  <a:cubicBezTo>
                    <a:pt x="179" y="162"/>
                    <a:pt x="179" y="162"/>
                    <a:pt x="179" y="162"/>
                  </a:cubicBezTo>
                  <a:cubicBezTo>
                    <a:pt x="179" y="163"/>
                    <a:pt x="179" y="163"/>
                    <a:pt x="179" y="163"/>
                  </a:cubicBezTo>
                  <a:cubicBezTo>
                    <a:pt x="179" y="163"/>
                    <a:pt x="179" y="163"/>
                    <a:pt x="179" y="163"/>
                  </a:cubicBezTo>
                  <a:cubicBezTo>
                    <a:pt x="178" y="163"/>
                    <a:pt x="178" y="163"/>
                    <a:pt x="178" y="163"/>
                  </a:cubicBezTo>
                  <a:cubicBezTo>
                    <a:pt x="178" y="163"/>
                    <a:pt x="178" y="163"/>
                    <a:pt x="178" y="163"/>
                  </a:cubicBezTo>
                  <a:cubicBezTo>
                    <a:pt x="178" y="163"/>
                    <a:pt x="178" y="163"/>
                    <a:pt x="178" y="163"/>
                  </a:cubicBezTo>
                  <a:cubicBezTo>
                    <a:pt x="178" y="163"/>
                    <a:pt x="178" y="163"/>
                    <a:pt x="178" y="163"/>
                  </a:cubicBezTo>
                  <a:cubicBezTo>
                    <a:pt x="178" y="163"/>
                    <a:pt x="178" y="163"/>
                    <a:pt x="178" y="163"/>
                  </a:cubicBezTo>
                  <a:cubicBezTo>
                    <a:pt x="178" y="163"/>
                    <a:pt x="178" y="163"/>
                    <a:pt x="178" y="163"/>
                  </a:cubicBezTo>
                  <a:cubicBezTo>
                    <a:pt x="177" y="164"/>
                    <a:pt x="177" y="164"/>
                    <a:pt x="177" y="164"/>
                  </a:cubicBezTo>
                  <a:cubicBezTo>
                    <a:pt x="177" y="164"/>
                    <a:pt x="177" y="164"/>
                    <a:pt x="177" y="164"/>
                  </a:cubicBezTo>
                  <a:cubicBezTo>
                    <a:pt x="176" y="164"/>
                    <a:pt x="176" y="164"/>
                    <a:pt x="176" y="164"/>
                  </a:cubicBezTo>
                  <a:cubicBezTo>
                    <a:pt x="177" y="164"/>
                    <a:pt x="177" y="164"/>
                    <a:pt x="177" y="164"/>
                  </a:cubicBezTo>
                  <a:cubicBezTo>
                    <a:pt x="176" y="164"/>
                    <a:pt x="176" y="164"/>
                    <a:pt x="176" y="164"/>
                  </a:cubicBezTo>
                  <a:cubicBezTo>
                    <a:pt x="176" y="165"/>
                    <a:pt x="176" y="165"/>
                    <a:pt x="176" y="165"/>
                  </a:cubicBezTo>
                  <a:cubicBezTo>
                    <a:pt x="176" y="165"/>
                    <a:pt x="176" y="165"/>
                    <a:pt x="176" y="165"/>
                  </a:cubicBezTo>
                  <a:cubicBezTo>
                    <a:pt x="175" y="166"/>
                    <a:pt x="175" y="166"/>
                    <a:pt x="175" y="166"/>
                  </a:cubicBezTo>
                  <a:cubicBezTo>
                    <a:pt x="175" y="166"/>
                    <a:pt x="175" y="166"/>
                    <a:pt x="175" y="166"/>
                  </a:cubicBezTo>
                  <a:cubicBezTo>
                    <a:pt x="175" y="166"/>
                    <a:pt x="175" y="166"/>
                    <a:pt x="175" y="166"/>
                  </a:cubicBezTo>
                  <a:cubicBezTo>
                    <a:pt x="175" y="167"/>
                    <a:pt x="175" y="167"/>
                    <a:pt x="175" y="167"/>
                  </a:cubicBezTo>
                  <a:cubicBezTo>
                    <a:pt x="175" y="167"/>
                    <a:pt x="175" y="167"/>
                    <a:pt x="174" y="168"/>
                  </a:cubicBezTo>
                  <a:cubicBezTo>
                    <a:pt x="175" y="168"/>
                    <a:pt x="175" y="168"/>
                    <a:pt x="175" y="168"/>
                  </a:cubicBezTo>
                  <a:cubicBezTo>
                    <a:pt x="175" y="168"/>
                    <a:pt x="175" y="168"/>
                    <a:pt x="175" y="168"/>
                  </a:cubicBezTo>
                  <a:cubicBezTo>
                    <a:pt x="175" y="168"/>
                    <a:pt x="175" y="168"/>
                    <a:pt x="175" y="168"/>
                  </a:cubicBezTo>
                  <a:cubicBezTo>
                    <a:pt x="175" y="168"/>
                    <a:pt x="175" y="168"/>
                    <a:pt x="175" y="168"/>
                  </a:cubicBezTo>
                  <a:cubicBezTo>
                    <a:pt x="175" y="168"/>
                    <a:pt x="175" y="168"/>
                    <a:pt x="175" y="168"/>
                  </a:cubicBezTo>
                  <a:cubicBezTo>
                    <a:pt x="175" y="168"/>
                    <a:pt x="175" y="168"/>
                    <a:pt x="175" y="168"/>
                  </a:cubicBezTo>
                  <a:cubicBezTo>
                    <a:pt x="175" y="168"/>
                    <a:pt x="175" y="168"/>
                    <a:pt x="175" y="168"/>
                  </a:cubicBezTo>
                  <a:cubicBezTo>
                    <a:pt x="175" y="169"/>
                    <a:pt x="175" y="169"/>
                    <a:pt x="175" y="169"/>
                  </a:cubicBezTo>
                  <a:cubicBezTo>
                    <a:pt x="175" y="169"/>
                    <a:pt x="175" y="169"/>
                    <a:pt x="175" y="169"/>
                  </a:cubicBezTo>
                  <a:cubicBezTo>
                    <a:pt x="175" y="169"/>
                    <a:pt x="175" y="169"/>
                    <a:pt x="175" y="169"/>
                  </a:cubicBezTo>
                  <a:cubicBezTo>
                    <a:pt x="175" y="169"/>
                    <a:pt x="175" y="169"/>
                    <a:pt x="175" y="169"/>
                  </a:cubicBezTo>
                  <a:cubicBezTo>
                    <a:pt x="175" y="169"/>
                    <a:pt x="175" y="169"/>
                    <a:pt x="175" y="169"/>
                  </a:cubicBezTo>
                  <a:cubicBezTo>
                    <a:pt x="175" y="170"/>
                    <a:pt x="175" y="170"/>
                    <a:pt x="175" y="170"/>
                  </a:cubicBezTo>
                  <a:cubicBezTo>
                    <a:pt x="175" y="170"/>
                    <a:pt x="175" y="170"/>
                    <a:pt x="175" y="170"/>
                  </a:cubicBezTo>
                  <a:cubicBezTo>
                    <a:pt x="175" y="170"/>
                    <a:pt x="175" y="170"/>
                    <a:pt x="175" y="170"/>
                  </a:cubicBezTo>
                  <a:cubicBezTo>
                    <a:pt x="175" y="170"/>
                    <a:pt x="175" y="170"/>
                    <a:pt x="175" y="170"/>
                  </a:cubicBezTo>
                  <a:cubicBezTo>
                    <a:pt x="174" y="171"/>
                    <a:pt x="173" y="171"/>
                    <a:pt x="173" y="171"/>
                  </a:cubicBezTo>
                  <a:cubicBezTo>
                    <a:pt x="173" y="172"/>
                    <a:pt x="173" y="172"/>
                    <a:pt x="173" y="172"/>
                  </a:cubicBezTo>
                  <a:cubicBezTo>
                    <a:pt x="173" y="172"/>
                    <a:pt x="173" y="172"/>
                    <a:pt x="173" y="172"/>
                  </a:cubicBezTo>
                  <a:cubicBezTo>
                    <a:pt x="173" y="172"/>
                    <a:pt x="173" y="172"/>
                    <a:pt x="173" y="172"/>
                  </a:cubicBezTo>
                  <a:cubicBezTo>
                    <a:pt x="173" y="173"/>
                    <a:pt x="173" y="173"/>
                    <a:pt x="173" y="173"/>
                  </a:cubicBezTo>
                  <a:cubicBezTo>
                    <a:pt x="173" y="173"/>
                    <a:pt x="173" y="173"/>
                    <a:pt x="173" y="173"/>
                  </a:cubicBezTo>
                  <a:cubicBezTo>
                    <a:pt x="173" y="173"/>
                    <a:pt x="173" y="173"/>
                    <a:pt x="173" y="173"/>
                  </a:cubicBezTo>
                  <a:cubicBezTo>
                    <a:pt x="173" y="174"/>
                    <a:pt x="173" y="174"/>
                    <a:pt x="173" y="174"/>
                  </a:cubicBezTo>
                  <a:cubicBezTo>
                    <a:pt x="173" y="174"/>
                    <a:pt x="173" y="174"/>
                    <a:pt x="173" y="174"/>
                  </a:cubicBezTo>
                  <a:cubicBezTo>
                    <a:pt x="173" y="175"/>
                    <a:pt x="173" y="175"/>
                    <a:pt x="173" y="175"/>
                  </a:cubicBezTo>
                  <a:cubicBezTo>
                    <a:pt x="173" y="175"/>
                    <a:pt x="173" y="175"/>
                    <a:pt x="173" y="175"/>
                  </a:cubicBezTo>
                  <a:cubicBezTo>
                    <a:pt x="173" y="175"/>
                    <a:pt x="173" y="175"/>
                    <a:pt x="173" y="175"/>
                  </a:cubicBezTo>
                  <a:cubicBezTo>
                    <a:pt x="173" y="174"/>
                    <a:pt x="173" y="174"/>
                    <a:pt x="173" y="174"/>
                  </a:cubicBezTo>
                  <a:cubicBezTo>
                    <a:pt x="173" y="174"/>
                    <a:pt x="173" y="174"/>
                    <a:pt x="173" y="174"/>
                  </a:cubicBezTo>
                  <a:cubicBezTo>
                    <a:pt x="174" y="174"/>
                    <a:pt x="174" y="174"/>
                    <a:pt x="174" y="174"/>
                  </a:cubicBezTo>
                  <a:cubicBezTo>
                    <a:pt x="174" y="174"/>
                    <a:pt x="174" y="174"/>
                    <a:pt x="174" y="174"/>
                  </a:cubicBezTo>
                  <a:cubicBezTo>
                    <a:pt x="175" y="173"/>
                    <a:pt x="175" y="173"/>
                    <a:pt x="175" y="173"/>
                  </a:cubicBezTo>
                  <a:cubicBezTo>
                    <a:pt x="175" y="173"/>
                    <a:pt x="175" y="173"/>
                    <a:pt x="175" y="173"/>
                  </a:cubicBezTo>
                  <a:cubicBezTo>
                    <a:pt x="175" y="174"/>
                    <a:pt x="175" y="174"/>
                    <a:pt x="175" y="174"/>
                  </a:cubicBezTo>
                  <a:cubicBezTo>
                    <a:pt x="176" y="174"/>
                    <a:pt x="176" y="174"/>
                    <a:pt x="176" y="174"/>
                  </a:cubicBezTo>
                  <a:cubicBezTo>
                    <a:pt x="176" y="174"/>
                    <a:pt x="176" y="174"/>
                    <a:pt x="176" y="174"/>
                  </a:cubicBezTo>
                  <a:cubicBezTo>
                    <a:pt x="176" y="174"/>
                    <a:pt x="176" y="174"/>
                    <a:pt x="176" y="174"/>
                  </a:cubicBezTo>
                  <a:cubicBezTo>
                    <a:pt x="176" y="174"/>
                    <a:pt x="176" y="174"/>
                    <a:pt x="176" y="174"/>
                  </a:cubicBezTo>
                  <a:cubicBezTo>
                    <a:pt x="176" y="174"/>
                    <a:pt x="176" y="174"/>
                    <a:pt x="176" y="174"/>
                  </a:cubicBezTo>
                  <a:cubicBezTo>
                    <a:pt x="177" y="174"/>
                    <a:pt x="177" y="174"/>
                    <a:pt x="177" y="175"/>
                  </a:cubicBezTo>
                  <a:cubicBezTo>
                    <a:pt x="177" y="175"/>
                    <a:pt x="177" y="175"/>
                    <a:pt x="177" y="175"/>
                  </a:cubicBezTo>
                  <a:cubicBezTo>
                    <a:pt x="178" y="176"/>
                    <a:pt x="178" y="176"/>
                    <a:pt x="178" y="176"/>
                  </a:cubicBezTo>
                  <a:cubicBezTo>
                    <a:pt x="177" y="176"/>
                    <a:pt x="177" y="176"/>
                    <a:pt x="177" y="176"/>
                  </a:cubicBezTo>
                  <a:cubicBezTo>
                    <a:pt x="177" y="176"/>
                    <a:pt x="177" y="176"/>
                    <a:pt x="177" y="176"/>
                  </a:cubicBezTo>
                  <a:cubicBezTo>
                    <a:pt x="178" y="176"/>
                    <a:pt x="178" y="176"/>
                    <a:pt x="178" y="176"/>
                  </a:cubicBezTo>
                  <a:cubicBezTo>
                    <a:pt x="178" y="176"/>
                    <a:pt x="178" y="176"/>
                    <a:pt x="178" y="176"/>
                  </a:cubicBezTo>
                  <a:cubicBezTo>
                    <a:pt x="179" y="176"/>
                    <a:pt x="179" y="176"/>
                    <a:pt x="179" y="176"/>
                  </a:cubicBezTo>
                  <a:cubicBezTo>
                    <a:pt x="179" y="176"/>
                    <a:pt x="179" y="176"/>
                    <a:pt x="179" y="176"/>
                  </a:cubicBezTo>
                  <a:cubicBezTo>
                    <a:pt x="179" y="176"/>
                    <a:pt x="179" y="176"/>
                    <a:pt x="179" y="176"/>
                  </a:cubicBezTo>
                  <a:cubicBezTo>
                    <a:pt x="179" y="176"/>
                    <a:pt x="179" y="176"/>
                    <a:pt x="179" y="176"/>
                  </a:cubicBezTo>
                  <a:cubicBezTo>
                    <a:pt x="179" y="176"/>
                    <a:pt x="179" y="176"/>
                    <a:pt x="179" y="176"/>
                  </a:cubicBezTo>
                  <a:cubicBezTo>
                    <a:pt x="179" y="176"/>
                    <a:pt x="179" y="176"/>
                    <a:pt x="179" y="176"/>
                  </a:cubicBezTo>
                  <a:cubicBezTo>
                    <a:pt x="180" y="176"/>
                    <a:pt x="180" y="176"/>
                    <a:pt x="180" y="176"/>
                  </a:cubicBezTo>
                  <a:cubicBezTo>
                    <a:pt x="180" y="176"/>
                    <a:pt x="180" y="176"/>
                    <a:pt x="180" y="176"/>
                  </a:cubicBezTo>
                  <a:cubicBezTo>
                    <a:pt x="180" y="176"/>
                    <a:pt x="180" y="176"/>
                    <a:pt x="180" y="176"/>
                  </a:cubicBezTo>
                  <a:cubicBezTo>
                    <a:pt x="180" y="176"/>
                    <a:pt x="180" y="176"/>
                    <a:pt x="180" y="176"/>
                  </a:cubicBezTo>
                  <a:cubicBezTo>
                    <a:pt x="181" y="176"/>
                    <a:pt x="181" y="176"/>
                    <a:pt x="181" y="176"/>
                  </a:cubicBezTo>
                  <a:cubicBezTo>
                    <a:pt x="181" y="176"/>
                    <a:pt x="181" y="176"/>
                    <a:pt x="181" y="176"/>
                  </a:cubicBezTo>
                  <a:cubicBezTo>
                    <a:pt x="182" y="176"/>
                    <a:pt x="182" y="176"/>
                    <a:pt x="182" y="176"/>
                  </a:cubicBezTo>
                  <a:cubicBezTo>
                    <a:pt x="182" y="176"/>
                    <a:pt x="182" y="176"/>
                    <a:pt x="182" y="176"/>
                  </a:cubicBezTo>
                  <a:cubicBezTo>
                    <a:pt x="182" y="176"/>
                    <a:pt x="182" y="176"/>
                    <a:pt x="182" y="176"/>
                  </a:cubicBezTo>
                  <a:cubicBezTo>
                    <a:pt x="183" y="176"/>
                    <a:pt x="183" y="176"/>
                    <a:pt x="183" y="176"/>
                  </a:cubicBezTo>
                  <a:cubicBezTo>
                    <a:pt x="183" y="177"/>
                    <a:pt x="183" y="177"/>
                    <a:pt x="183" y="177"/>
                  </a:cubicBezTo>
                  <a:cubicBezTo>
                    <a:pt x="183" y="177"/>
                    <a:pt x="183" y="177"/>
                    <a:pt x="183" y="177"/>
                  </a:cubicBezTo>
                  <a:cubicBezTo>
                    <a:pt x="183" y="177"/>
                    <a:pt x="183" y="177"/>
                    <a:pt x="183" y="177"/>
                  </a:cubicBezTo>
                  <a:cubicBezTo>
                    <a:pt x="183" y="177"/>
                    <a:pt x="183" y="177"/>
                    <a:pt x="183" y="177"/>
                  </a:cubicBezTo>
                  <a:cubicBezTo>
                    <a:pt x="184" y="176"/>
                    <a:pt x="184" y="176"/>
                    <a:pt x="184" y="176"/>
                  </a:cubicBezTo>
                  <a:cubicBezTo>
                    <a:pt x="184" y="177"/>
                    <a:pt x="184" y="177"/>
                    <a:pt x="184" y="177"/>
                  </a:cubicBezTo>
                  <a:cubicBezTo>
                    <a:pt x="184" y="177"/>
                    <a:pt x="184" y="177"/>
                    <a:pt x="185" y="177"/>
                  </a:cubicBezTo>
                  <a:cubicBezTo>
                    <a:pt x="185" y="177"/>
                    <a:pt x="185" y="177"/>
                    <a:pt x="185" y="177"/>
                  </a:cubicBezTo>
                  <a:cubicBezTo>
                    <a:pt x="185" y="176"/>
                    <a:pt x="186" y="177"/>
                    <a:pt x="187" y="176"/>
                  </a:cubicBezTo>
                  <a:cubicBezTo>
                    <a:pt x="188" y="177"/>
                    <a:pt x="188" y="177"/>
                    <a:pt x="188" y="177"/>
                  </a:cubicBezTo>
                  <a:cubicBezTo>
                    <a:pt x="188" y="177"/>
                    <a:pt x="188" y="177"/>
                    <a:pt x="188" y="177"/>
                  </a:cubicBezTo>
                  <a:cubicBezTo>
                    <a:pt x="189" y="178"/>
                    <a:pt x="189" y="178"/>
                    <a:pt x="189" y="178"/>
                  </a:cubicBezTo>
                  <a:cubicBezTo>
                    <a:pt x="189" y="178"/>
                    <a:pt x="189" y="178"/>
                    <a:pt x="189" y="178"/>
                  </a:cubicBezTo>
                  <a:cubicBezTo>
                    <a:pt x="189" y="178"/>
                    <a:pt x="189" y="178"/>
                    <a:pt x="189" y="178"/>
                  </a:cubicBezTo>
                  <a:cubicBezTo>
                    <a:pt x="189" y="178"/>
                    <a:pt x="189" y="178"/>
                    <a:pt x="189" y="178"/>
                  </a:cubicBezTo>
                  <a:cubicBezTo>
                    <a:pt x="189" y="178"/>
                    <a:pt x="189" y="178"/>
                    <a:pt x="189" y="178"/>
                  </a:cubicBezTo>
                  <a:cubicBezTo>
                    <a:pt x="189" y="178"/>
                    <a:pt x="189" y="178"/>
                    <a:pt x="189" y="178"/>
                  </a:cubicBezTo>
                  <a:cubicBezTo>
                    <a:pt x="190" y="178"/>
                    <a:pt x="190" y="178"/>
                    <a:pt x="190" y="178"/>
                  </a:cubicBezTo>
                  <a:cubicBezTo>
                    <a:pt x="190" y="178"/>
                    <a:pt x="190" y="178"/>
                    <a:pt x="190" y="178"/>
                  </a:cubicBezTo>
                  <a:cubicBezTo>
                    <a:pt x="190" y="178"/>
                    <a:pt x="190" y="178"/>
                    <a:pt x="190" y="178"/>
                  </a:cubicBezTo>
                  <a:cubicBezTo>
                    <a:pt x="190" y="178"/>
                    <a:pt x="190" y="178"/>
                    <a:pt x="190" y="178"/>
                  </a:cubicBezTo>
                  <a:cubicBezTo>
                    <a:pt x="190" y="177"/>
                    <a:pt x="190" y="177"/>
                    <a:pt x="190" y="177"/>
                  </a:cubicBezTo>
                  <a:cubicBezTo>
                    <a:pt x="191" y="177"/>
                    <a:pt x="191" y="177"/>
                    <a:pt x="191" y="177"/>
                  </a:cubicBezTo>
                  <a:cubicBezTo>
                    <a:pt x="192" y="178"/>
                    <a:pt x="192" y="178"/>
                    <a:pt x="192" y="178"/>
                  </a:cubicBezTo>
                  <a:cubicBezTo>
                    <a:pt x="192" y="178"/>
                    <a:pt x="192" y="178"/>
                    <a:pt x="192" y="178"/>
                  </a:cubicBezTo>
                  <a:cubicBezTo>
                    <a:pt x="193" y="179"/>
                    <a:pt x="193" y="179"/>
                    <a:pt x="193" y="179"/>
                  </a:cubicBezTo>
                  <a:cubicBezTo>
                    <a:pt x="193" y="179"/>
                    <a:pt x="193" y="179"/>
                    <a:pt x="193" y="179"/>
                  </a:cubicBezTo>
                  <a:cubicBezTo>
                    <a:pt x="194" y="179"/>
                    <a:pt x="194" y="179"/>
                    <a:pt x="194" y="179"/>
                  </a:cubicBezTo>
                  <a:cubicBezTo>
                    <a:pt x="194" y="178"/>
                    <a:pt x="194" y="178"/>
                    <a:pt x="194" y="178"/>
                  </a:cubicBezTo>
                  <a:cubicBezTo>
                    <a:pt x="195" y="178"/>
                    <a:pt x="194" y="178"/>
                    <a:pt x="195" y="178"/>
                  </a:cubicBezTo>
                  <a:cubicBezTo>
                    <a:pt x="195" y="178"/>
                    <a:pt x="195" y="178"/>
                    <a:pt x="195" y="178"/>
                  </a:cubicBezTo>
                  <a:cubicBezTo>
                    <a:pt x="195" y="178"/>
                    <a:pt x="195" y="178"/>
                    <a:pt x="195" y="178"/>
                  </a:cubicBezTo>
                  <a:cubicBezTo>
                    <a:pt x="195" y="178"/>
                    <a:pt x="195" y="178"/>
                    <a:pt x="195" y="178"/>
                  </a:cubicBezTo>
                  <a:cubicBezTo>
                    <a:pt x="196" y="177"/>
                    <a:pt x="196" y="177"/>
                    <a:pt x="197" y="177"/>
                  </a:cubicBezTo>
                  <a:cubicBezTo>
                    <a:pt x="197" y="176"/>
                    <a:pt x="198" y="175"/>
                    <a:pt x="198" y="175"/>
                  </a:cubicBezTo>
                  <a:cubicBezTo>
                    <a:pt x="198" y="175"/>
                    <a:pt x="198" y="175"/>
                    <a:pt x="198" y="175"/>
                  </a:cubicBezTo>
                  <a:cubicBezTo>
                    <a:pt x="199" y="175"/>
                    <a:pt x="199" y="175"/>
                    <a:pt x="199" y="175"/>
                  </a:cubicBezTo>
                  <a:cubicBezTo>
                    <a:pt x="199" y="175"/>
                    <a:pt x="199" y="175"/>
                    <a:pt x="199" y="175"/>
                  </a:cubicBezTo>
                  <a:cubicBezTo>
                    <a:pt x="200" y="175"/>
                    <a:pt x="200" y="175"/>
                    <a:pt x="200" y="174"/>
                  </a:cubicBezTo>
                  <a:cubicBezTo>
                    <a:pt x="200" y="174"/>
                    <a:pt x="200" y="174"/>
                    <a:pt x="200" y="174"/>
                  </a:cubicBezTo>
                  <a:cubicBezTo>
                    <a:pt x="200" y="174"/>
                    <a:pt x="200" y="174"/>
                    <a:pt x="200" y="174"/>
                  </a:cubicBezTo>
                  <a:cubicBezTo>
                    <a:pt x="200" y="174"/>
                    <a:pt x="200" y="174"/>
                    <a:pt x="200" y="174"/>
                  </a:cubicBezTo>
                  <a:cubicBezTo>
                    <a:pt x="201" y="174"/>
                    <a:pt x="201" y="174"/>
                    <a:pt x="201" y="174"/>
                  </a:cubicBezTo>
                  <a:cubicBezTo>
                    <a:pt x="201" y="174"/>
                    <a:pt x="201" y="174"/>
                    <a:pt x="201" y="174"/>
                  </a:cubicBezTo>
                  <a:cubicBezTo>
                    <a:pt x="201" y="173"/>
                    <a:pt x="201" y="173"/>
                    <a:pt x="201" y="173"/>
                  </a:cubicBezTo>
                  <a:cubicBezTo>
                    <a:pt x="201" y="173"/>
                    <a:pt x="201" y="173"/>
                    <a:pt x="201" y="173"/>
                  </a:cubicBezTo>
                  <a:cubicBezTo>
                    <a:pt x="202" y="173"/>
                    <a:pt x="202" y="173"/>
                    <a:pt x="202" y="173"/>
                  </a:cubicBezTo>
                  <a:cubicBezTo>
                    <a:pt x="202" y="173"/>
                    <a:pt x="202" y="173"/>
                    <a:pt x="202" y="173"/>
                  </a:cubicBezTo>
                  <a:cubicBezTo>
                    <a:pt x="202" y="173"/>
                    <a:pt x="202" y="173"/>
                    <a:pt x="202" y="173"/>
                  </a:cubicBezTo>
                  <a:cubicBezTo>
                    <a:pt x="202" y="173"/>
                    <a:pt x="202" y="173"/>
                    <a:pt x="202" y="173"/>
                  </a:cubicBezTo>
                  <a:cubicBezTo>
                    <a:pt x="203" y="173"/>
                    <a:pt x="203" y="173"/>
                    <a:pt x="203" y="173"/>
                  </a:cubicBezTo>
                  <a:cubicBezTo>
                    <a:pt x="203" y="173"/>
                    <a:pt x="203" y="173"/>
                    <a:pt x="203" y="173"/>
                  </a:cubicBezTo>
                  <a:cubicBezTo>
                    <a:pt x="203" y="173"/>
                    <a:pt x="203" y="173"/>
                    <a:pt x="203" y="173"/>
                  </a:cubicBezTo>
                  <a:cubicBezTo>
                    <a:pt x="204" y="173"/>
                    <a:pt x="204" y="173"/>
                    <a:pt x="204" y="173"/>
                  </a:cubicBezTo>
                  <a:cubicBezTo>
                    <a:pt x="204" y="173"/>
                    <a:pt x="204" y="173"/>
                    <a:pt x="204" y="173"/>
                  </a:cubicBezTo>
                  <a:cubicBezTo>
                    <a:pt x="204" y="173"/>
                    <a:pt x="204" y="173"/>
                    <a:pt x="204" y="173"/>
                  </a:cubicBezTo>
                  <a:cubicBezTo>
                    <a:pt x="204" y="173"/>
                    <a:pt x="204" y="173"/>
                    <a:pt x="204" y="173"/>
                  </a:cubicBezTo>
                  <a:cubicBezTo>
                    <a:pt x="205" y="173"/>
                    <a:pt x="205" y="173"/>
                    <a:pt x="205" y="173"/>
                  </a:cubicBezTo>
                  <a:cubicBezTo>
                    <a:pt x="205" y="173"/>
                    <a:pt x="205" y="173"/>
                    <a:pt x="205" y="173"/>
                  </a:cubicBezTo>
                  <a:cubicBezTo>
                    <a:pt x="206" y="173"/>
                    <a:pt x="206" y="173"/>
                    <a:pt x="206" y="173"/>
                  </a:cubicBezTo>
                  <a:cubicBezTo>
                    <a:pt x="206" y="173"/>
                    <a:pt x="206" y="173"/>
                    <a:pt x="206" y="173"/>
                  </a:cubicBezTo>
                  <a:cubicBezTo>
                    <a:pt x="207" y="174"/>
                    <a:pt x="207" y="174"/>
                    <a:pt x="207" y="174"/>
                  </a:cubicBezTo>
                  <a:cubicBezTo>
                    <a:pt x="207" y="174"/>
                    <a:pt x="207" y="174"/>
                    <a:pt x="207" y="174"/>
                  </a:cubicBezTo>
                  <a:cubicBezTo>
                    <a:pt x="207" y="174"/>
                    <a:pt x="207" y="174"/>
                    <a:pt x="207" y="174"/>
                  </a:cubicBezTo>
                  <a:cubicBezTo>
                    <a:pt x="207" y="174"/>
                    <a:pt x="207" y="174"/>
                    <a:pt x="207" y="174"/>
                  </a:cubicBezTo>
                  <a:cubicBezTo>
                    <a:pt x="206" y="174"/>
                    <a:pt x="206" y="174"/>
                    <a:pt x="206" y="174"/>
                  </a:cubicBezTo>
                  <a:cubicBezTo>
                    <a:pt x="206" y="174"/>
                    <a:pt x="206" y="174"/>
                    <a:pt x="206" y="174"/>
                  </a:cubicBezTo>
                  <a:cubicBezTo>
                    <a:pt x="206" y="175"/>
                    <a:pt x="206" y="175"/>
                    <a:pt x="206" y="175"/>
                  </a:cubicBezTo>
                  <a:cubicBezTo>
                    <a:pt x="206" y="175"/>
                    <a:pt x="206" y="175"/>
                    <a:pt x="206" y="175"/>
                  </a:cubicBezTo>
                  <a:cubicBezTo>
                    <a:pt x="206" y="175"/>
                    <a:pt x="206" y="175"/>
                    <a:pt x="206" y="175"/>
                  </a:cubicBezTo>
                  <a:cubicBezTo>
                    <a:pt x="206" y="175"/>
                    <a:pt x="206" y="175"/>
                    <a:pt x="206" y="175"/>
                  </a:cubicBezTo>
                  <a:cubicBezTo>
                    <a:pt x="206" y="175"/>
                    <a:pt x="206" y="175"/>
                    <a:pt x="206" y="175"/>
                  </a:cubicBezTo>
                  <a:cubicBezTo>
                    <a:pt x="206" y="175"/>
                    <a:pt x="206" y="175"/>
                    <a:pt x="206" y="175"/>
                  </a:cubicBezTo>
                  <a:cubicBezTo>
                    <a:pt x="206" y="176"/>
                    <a:pt x="206" y="176"/>
                    <a:pt x="206" y="176"/>
                  </a:cubicBezTo>
                  <a:cubicBezTo>
                    <a:pt x="206" y="176"/>
                    <a:pt x="206" y="176"/>
                    <a:pt x="206" y="176"/>
                  </a:cubicBezTo>
                  <a:cubicBezTo>
                    <a:pt x="206" y="176"/>
                    <a:pt x="206" y="176"/>
                    <a:pt x="206" y="176"/>
                  </a:cubicBezTo>
                  <a:cubicBezTo>
                    <a:pt x="206" y="176"/>
                    <a:pt x="206" y="176"/>
                    <a:pt x="206" y="176"/>
                  </a:cubicBezTo>
                  <a:cubicBezTo>
                    <a:pt x="206" y="177"/>
                    <a:pt x="206" y="177"/>
                    <a:pt x="206" y="177"/>
                  </a:cubicBezTo>
                  <a:cubicBezTo>
                    <a:pt x="206" y="177"/>
                    <a:pt x="206" y="177"/>
                    <a:pt x="206" y="177"/>
                  </a:cubicBezTo>
                  <a:cubicBezTo>
                    <a:pt x="205" y="177"/>
                    <a:pt x="205" y="177"/>
                    <a:pt x="205" y="177"/>
                  </a:cubicBezTo>
                  <a:cubicBezTo>
                    <a:pt x="205" y="176"/>
                    <a:pt x="205" y="176"/>
                    <a:pt x="205" y="176"/>
                  </a:cubicBezTo>
                  <a:cubicBezTo>
                    <a:pt x="205" y="177"/>
                    <a:pt x="205" y="177"/>
                    <a:pt x="205" y="177"/>
                  </a:cubicBezTo>
                  <a:cubicBezTo>
                    <a:pt x="205" y="177"/>
                    <a:pt x="205" y="177"/>
                    <a:pt x="205" y="177"/>
                  </a:cubicBezTo>
                  <a:cubicBezTo>
                    <a:pt x="205" y="177"/>
                    <a:pt x="205" y="177"/>
                    <a:pt x="205" y="177"/>
                  </a:cubicBezTo>
                  <a:cubicBezTo>
                    <a:pt x="205" y="177"/>
                    <a:pt x="205" y="177"/>
                    <a:pt x="205" y="177"/>
                  </a:cubicBezTo>
                  <a:cubicBezTo>
                    <a:pt x="205" y="178"/>
                    <a:pt x="205" y="178"/>
                    <a:pt x="205" y="178"/>
                  </a:cubicBezTo>
                  <a:cubicBezTo>
                    <a:pt x="205" y="178"/>
                    <a:pt x="205" y="178"/>
                    <a:pt x="205" y="178"/>
                  </a:cubicBezTo>
                  <a:cubicBezTo>
                    <a:pt x="204" y="179"/>
                    <a:pt x="204" y="179"/>
                    <a:pt x="204" y="179"/>
                  </a:cubicBezTo>
                  <a:cubicBezTo>
                    <a:pt x="204" y="179"/>
                    <a:pt x="204" y="179"/>
                    <a:pt x="204" y="179"/>
                  </a:cubicBezTo>
                  <a:cubicBezTo>
                    <a:pt x="204" y="179"/>
                    <a:pt x="204" y="179"/>
                    <a:pt x="204" y="179"/>
                  </a:cubicBezTo>
                  <a:cubicBezTo>
                    <a:pt x="204" y="180"/>
                    <a:pt x="204" y="180"/>
                    <a:pt x="204" y="180"/>
                  </a:cubicBezTo>
                  <a:cubicBezTo>
                    <a:pt x="204" y="180"/>
                    <a:pt x="204" y="180"/>
                    <a:pt x="204" y="180"/>
                  </a:cubicBezTo>
                  <a:cubicBezTo>
                    <a:pt x="204" y="180"/>
                    <a:pt x="204" y="180"/>
                    <a:pt x="204" y="180"/>
                  </a:cubicBezTo>
                  <a:cubicBezTo>
                    <a:pt x="203" y="180"/>
                    <a:pt x="203" y="180"/>
                    <a:pt x="203" y="180"/>
                  </a:cubicBezTo>
                  <a:cubicBezTo>
                    <a:pt x="203" y="181"/>
                    <a:pt x="203" y="181"/>
                    <a:pt x="203" y="181"/>
                  </a:cubicBezTo>
                  <a:cubicBezTo>
                    <a:pt x="203" y="181"/>
                    <a:pt x="203" y="181"/>
                    <a:pt x="203" y="181"/>
                  </a:cubicBezTo>
                  <a:cubicBezTo>
                    <a:pt x="203" y="181"/>
                    <a:pt x="203" y="181"/>
                    <a:pt x="203" y="181"/>
                  </a:cubicBezTo>
                  <a:cubicBezTo>
                    <a:pt x="203" y="182"/>
                    <a:pt x="203" y="182"/>
                    <a:pt x="203" y="182"/>
                  </a:cubicBezTo>
                  <a:cubicBezTo>
                    <a:pt x="203" y="182"/>
                    <a:pt x="203" y="182"/>
                    <a:pt x="203" y="182"/>
                  </a:cubicBezTo>
                  <a:cubicBezTo>
                    <a:pt x="203" y="182"/>
                    <a:pt x="203" y="182"/>
                    <a:pt x="203" y="182"/>
                  </a:cubicBezTo>
                  <a:cubicBezTo>
                    <a:pt x="203" y="182"/>
                    <a:pt x="203" y="182"/>
                    <a:pt x="203" y="182"/>
                  </a:cubicBezTo>
                  <a:cubicBezTo>
                    <a:pt x="203" y="182"/>
                    <a:pt x="203" y="182"/>
                    <a:pt x="203" y="182"/>
                  </a:cubicBezTo>
                  <a:cubicBezTo>
                    <a:pt x="203" y="182"/>
                    <a:pt x="203" y="182"/>
                    <a:pt x="203" y="182"/>
                  </a:cubicBezTo>
                  <a:cubicBezTo>
                    <a:pt x="202" y="183"/>
                    <a:pt x="202" y="183"/>
                    <a:pt x="202" y="183"/>
                  </a:cubicBezTo>
                  <a:cubicBezTo>
                    <a:pt x="202" y="183"/>
                    <a:pt x="202" y="183"/>
                    <a:pt x="202" y="183"/>
                  </a:cubicBezTo>
                  <a:cubicBezTo>
                    <a:pt x="201" y="184"/>
                    <a:pt x="201" y="184"/>
                    <a:pt x="201" y="184"/>
                  </a:cubicBezTo>
                  <a:cubicBezTo>
                    <a:pt x="201" y="184"/>
                    <a:pt x="201" y="184"/>
                    <a:pt x="201" y="184"/>
                  </a:cubicBezTo>
                  <a:cubicBezTo>
                    <a:pt x="201" y="184"/>
                    <a:pt x="201" y="184"/>
                    <a:pt x="201" y="184"/>
                  </a:cubicBezTo>
                  <a:cubicBezTo>
                    <a:pt x="201" y="184"/>
                    <a:pt x="201" y="184"/>
                    <a:pt x="201" y="184"/>
                  </a:cubicBezTo>
                  <a:cubicBezTo>
                    <a:pt x="201" y="184"/>
                    <a:pt x="201" y="184"/>
                    <a:pt x="201" y="184"/>
                  </a:cubicBezTo>
                  <a:cubicBezTo>
                    <a:pt x="201" y="184"/>
                    <a:pt x="201" y="184"/>
                    <a:pt x="201" y="184"/>
                  </a:cubicBezTo>
                  <a:cubicBezTo>
                    <a:pt x="201" y="185"/>
                    <a:pt x="201" y="185"/>
                    <a:pt x="201" y="185"/>
                  </a:cubicBezTo>
                  <a:cubicBezTo>
                    <a:pt x="201" y="185"/>
                    <a:pt x="201" y="185"/>
                    <a:pt x="201" y="185"/>
                  </a:cubicBezTo>
                  <a:cubicBezTo>
                    <a:pt x="200" y="185"/>
                    <a:pt x="200" y="185"/>
                    <a:pt x="200" y="185"/>
                  </a:cubicBezTo>
                  <a:cubicBezTo>
                    <a:pt x="200" y="185"/>
                    <a:pt x="200" y="185"/>
                    <a:pt x="200" y="185"/>
                  </a:cubicBezTo>
                  <a:cubicBezTo>
                    <a:pt x="200" y="185"/>
                    <a:pt x="200" y="185"/>
                    <a:pt x="200" y="185"/>
                  </a:cubicBezTo>
                  <a:cubicBezTo>
                    <a:pt x="200" y="185"/>
                    <a:pt x="200" y="185"/>
                    <a:pt x="200" y="185"/>
                  </a:cubicBezTo>
                  <a:cubicBezTo>
                    <a:pt x="200" y="185"/>
                    <a:pt x="200" y="185"/>
                    <a:pt x="200" y="185"/>
                  </a:cubicBezTo>
                  <a:cubicBezTo>
                    <a:pt x="200" y="185"/>
                    <a:pt x="200" y="185"/>
                    <a:pt x="200" y="185"/>
                  </a:cubicBezTo>
                  <a:cubicBezTo>
                    <a:pt x="200" y="186"/>
                    <a:pt x="200" y="186"/>
                    <a:pt x="200" y="186"/>
                  </a:cubicBezTo>
                  <a:cubicBezTo>
                    <a:pt x="200" y="186"/>
                    <a:pt x="200" y="186"/>
                    <a:pt x="200" y="186"/>
                  </a:cubicBezTo>
                  <a:cubicBezTo>
                    <a:pt x="200" y="186"/>
                    <a:pt x="200" y="186"/>
                    <a:pt x="200" y="186"/>
                  </a:cubicBezTo>
                  <a:cubicBezTo>
                    <a:pt x="200" y="186"/>
                    <a:pt x="200" y="186"/>
                    <a:pt x="200" y="186"/>
                  </a:cubicBezTo>
                  <a:cubicBezTo>
                    <a:pt x="200" y="186"/>
                    <a:pt x="200" y="186"/>
                    <a:pt x="200" y="186"/>
                  </a:cubicBezTo>
                  <a:cubicBezTo>
                    <a:pt x="200" y="187"/>
                    <a:pt x="200" y="187"/>
                    <a:pt x="200" y="187"/>
                  </a:cubicBezTo>
                  <a:cubicBezTo>
                    <a:pt x="199" y="187"/>
                    <a:pt x="199" y="187"/>
                    <a:pt x="199" y="187"/>
                  </a:cubicBezTo>
                  <a:cubicBezTo>
                    <a:pt x="199" y="187"/>
                    <a:pt x="199" y="187"/>
                    <a:pt x="199" y="187"/>
                  </a:cubicBezTo>
                  <a:cubicBezTo>
                    <a:pt x="199" y="187"/>
                    <a:pt x="199" y="187"/>
                    <a:pt x="199" y="187"/>
                  </a:cubicBezTo>
                  <a:cubicBezTo>
                    <a:pt x="199" y="187"/>
                    <a:pt x="199" y="187"/>
                    <a:pt x="199" y="187"/>
                  </a:cubicBezTo>
                  <a:cubicBezTo>
                    <a:pt x="198" y="188"/>
                    <a:pt x="198" y="188"/>
                    <a:pt x="198" y="188"/>
                  </a:cubicBezTo>
                  <a:cubicBezTo>
                    <a:pt x="199" y="188"/>
                    <a:pt x="199" y="188"/>
                    <a:pt x="199" y="188"/>
                  </a:cubicBezTo>
                  <a:cubicBezTo>
                    <a:pt x="198" y="188"/>
                    <a:pt x="198" y="188"/>
                    <a:pt x="198" y="188"/>
                  </a:cubicBezTo>
                  <a:cubicBezTo>
                    <a:pt x="198" y="188"/>
                    <a:pt x="198" y="188"/>
                    <a:pt x="198" y="188"/>
                  </a:cubicBezTo>
                  <a:cubicBezTo>
                    <a:pt x="198" y="189"/>
                    <a:pt x="198" y="189"/>
                    <a:pt x="198" y="189"/>
                  </a:cubicBezTo>
                  <a:cubicBezTo>
                    <a:pt x="198" y="189"/>
                    <a:pt x="198" y="189"/>
                    <a:pt x="198" y="189"/>
                  </a:cubicBezTo>
                  <a:cubicBezTo>
                    <a:pt x="198" y="189"/>
                    <a:pt x="198" y="189"/>
                    <a:pt x="198" y="189"/>
                  </a:cubicBezTo>
                  <a:cubicBezTo>
                    <a:pt x="198" y="189"/>
                    <a:pt x="198" y="189"/>
                    <a:pt x="198" y="189"/>
                  </a:cubicBezTo>
                  <a:cubicBezTo>
                    <a:pt x="198" y="189"/>
                    <a:pt x="198" y="189"/>
                    <a:pt x="198" y="189"/>
                  </a:cubicBezTo>
                  <a:cubicBezTo>
                    <a:pt x="197" y="189"/>
                    <a:pt x="197" y="189"/>
                    <a:pt x="197" y="189"/>
                  </a:cubicBezTo>
                  <a:cubicBezTo>
                    <a:pt x="198" y="189"/>
                    <a:pt x="198" y="189"/>
                    <a:pt x="198" y="189"/>
                  </a:cubicBezTo>
                  <a:cubicBezTo>
                    <a:pt x="197" y="189"/>
                    <a:pt x="197" y="189"/>
                    <a:pt x="197" y="189"/>
                  </a:cubicBezTo>
                  <a:cubicBezTo>
                    <a:pt x="197" y="189"/>
                    <a:pt x="197" y="189"/>
                    <a:pt x="197" y="189"/>
                  </a:cubicBezTo>
                  <a:cubicBezTo>
                    <a:pt x="197" y="190"/>
                    <a:pt x="197" y="190"/>
                    <a:pt x="197" y="190"/>
                  </a:cubicBezTo>
                  <a:cubicBezTo>
                    <a:pt x="197" y="190"/>
                    <a:pt x="197" y="190"/>
                    <a:pt x="197" y="190"/>
                  </a:cubicBezTo>
                  <a:cubicBezTo>
                    <a:pt x="196" y="190"/>
                    <a:pt x="196" y="190"/>
                    <a:pt x="196" y="190"/>
                  </a:cubicBezTo>
                  <a:cubicBezTo>
                    <a:pt x="197" y="190"/>
                    <a:pt x="197" y="190"/>
                    <a:pt x="197" y="190"/>
                  </a:cubicBezTo>
                  <a:cubicBezTo>
                    <a:pt x="196" y="191"/>
                    <a:pt x="196" y="191"/>
                    <a:pt x="196" y="191"/>
                  </a:cubicBezTo>
                  <a:cubicBezTo>
                    <a:pt x="196" y="190"/>
                    <a:pt x="196" y="190"/>
                    <a:pt x="196" y="190"/>
                  </a:cubicBezTo>
                  <a:cubicBezTo>
                    <a:pt x="196" y="191"/>
                    <a:pt x="196" y="191"/>
                    <a:pt x="196" y="191"/>
                  </a:cubicBezTo>
                  <a:cubicBezTo>
                    <a:pt x="196" y="191"/>
                    <a:pt x="196" y="191"/>
                    <a:pt x="196" y="191"/>
                  </a:cubicBezTo>
                  <a:cubicBezTo>
                    <a:pt x="195" y="191"/>
                    <a:pt x="195" y="191"/>
                    <a:pt x="195" y="191"/>
                  </a:cubicBezTo>
                  <a:cubicBezTo>
                    <a:pt x="195" y="192"/>
                    <a:pt x="195" y="192"/>
                    <a:pt x="195" y="192"/>
                  </a:cubicBezTo>
                  <a:cubicBezTo>
                    <a:pt x="195" y="192"/>
                    <a:pt x="195" y="192"/>
                    <a:pt x="195" y="192"/>
                  </a:cubicBezTo>
                  <a:cubicBezTo>
                    <a:pt x="195" y="192"/>
                    <a:pt x="195" y="192"/>
                    <a:pt x="195" y="192"/>
                  </a:cubicBezTo>
                  <a:cubicBezTo>
                    <a:pt x="195" y="192"/>
                    <a:pt x="195" y="192"/>
                    <a:pt x="195" y="192"/>
                  </a:cubicBezTo>
                  <a:cubicBezTo>
                    <a:pt x="194" y="192"/>
                    <a:pt x="194" y="193"/>
                    <a:pt x="194" y="193"/>
                  </a:cubicBezTo>
                  <a:cubicBezTo>
                    <a:pt x="194" y="193"/>
                    <a:pt x="194" y="193"/>
                    <a:pt x="194" y="193"/>
                  </a:cubicBezTo>
                  <a:cubicBezTo>
                    <a:pt x="193" y="193"/>
                    <a:pt x="193" y="193"/>
                    <a:pt x="193" y="193"/>
                  </a:cubicBezTo>
                  <a:cubicBezTo>
                    <a:pt x="193" y="193"/>
                    <a:pt x="193" y="193"/>
                    <a:pt x="193" y="193"/>
                  </a:cubicBezTo>
                  <a:cubicBezTo>
                    <a:pt x="193" y="193"/>
                    <a:pt x="193" y="193"/>
                    <a:pt x="193" y="193"/>
                  </a:cubicBezTo>
                  <a:cubicBezTo>
                    <a:pt x="193" y="193"/>
                    <a:pt x="193" y="193"/>
                    <a:pt x="193" y="193"/>
                  </a:cubicBezTo>
                  <a:cubicBezTo>
                    <a:pt x="193" y="193"/>
                    <a:pt x="193" y="193"/>
                    <a:pt x="193" y="193"/>
                  </a:cubicBezTo>
                  <a:cubicBezTo>
                    <a:pt x="193" y="194"/>
                    <a:pt x="193" y="194"/>
                    <a:pt x="193" y="194"/>
                  </a:cubicBezTo>
                  <a:cubicBezTo>
                    <a:pt x="192" y="194"/>
                    <a:pt x="192" y="194"/>
                    <a:pt x="192" y="194"/>
                  </a:cubicBezTo>
                  <a:cubicBezTo>
                    <a:pt x="192" y="194"/>
                    <a:pt x="192" y="194"/>
                    <a:pt x="192" y="194"/>
                  </a:cubicBezTo>
                  <a:cubicBezTo>
                    <a:pt x="192" y="195"/>
                    <a:pt x="192" y="195"/>
                    <a:pt x="192" y="195"/>
                  </a:cubicBezTo>
                  <a:cubicBezTo>
                    <a:pt x="191" y="195"/>
                    <a:pt x="191" y="195"/>
                    <a:pt x="191" y="195"/>
                  </a:cubicBezTo>
                  <a:cubicBezTo>
                    <a:pt x="192" y="195"/>
                    <a:pt x="192" y="195"/>
                    <a:pt x="192" y="195"/>
                  </a:cubicBezTo>
                  <a:cubicBezTo>
                    <a:pt x="191" y="195"/>
                    <a:pt x="191" y="195"/>
                    <a:pt x="191" y="195"/>
                  </a:cubicBezTo>
                  <a:cubicBezTo>
                    <a:pt x="191" y="195"/>
                    <a:pt x="191" y="195"/>
                    <a:pt x="191" y="195"/>
                  </a:cubicBezTo>
                  <a:cubicBezTo>
                    <a:pt x="192" y="195"/>
                    <a:pt x="192" y="195"/>
                    <a:pt x="192" y="195"/>
                  </a:cubicBezTo>
                  <a:cubicBezTo>
                    <a:pt x="192" y="195"/>
                    <a:pt x="192" y="195"/>
                    <a:pt x="192" y="195"/>
                  </a:cubicBezTo>
                  <a:cubicBezTo>
                    <a:pt x="193" y="194"/>
                    <a:pt x="193" y="194"/>
                    <a:pt x="193" y="194"/>
                  </a:cubicBezTo>
                  <a:cubicBezTo>
                    <a:pt x="194" y="194"/>
                    <a:pt x="194" y="194"/>
                    <a:pt x="194" y="194"/>
                  </a:cubicBezTo>
                  <a:cubicBezTo>
                    <a:pt x="194" y="194"/>
                    <a:pt x="194" y="194"/>
                    <a:pt x="194" y="194"/>
                  </a:cubicBezTo>
                  <a:cubicBezTo>
                    <a:pt x="194" y="195"/>
                    <a:pt x="194" y="195"/>
                    <a:pt x="194" y="195"/>
                  </a:cubicBezTo>
                  <a:cubicBezTo>
                    <a:pt x="194" y="194"/>
                    <a:pt x="194" y="194"/>
                    <a:pt x="194" y="194"/>
                  </a:cubicBezTo>
                  <a:cubicBezTo>
                    <a:pt x="195" y="195"/>
                    <a:pt x="195" y="195"/>
                    <a:pt x="195" y="195"/>
                  </a:cubicBezTo>
                  <a:cubicBezTo>
                    <a:pt x="195" y="195"/>
                    <a:pt x="195" y="195"/>
                    <a:pt x="195" y="195"/>
                  </a:cubicBezTo>
                  <a:cubicBezTo>
                    <a:pt x="196" y="195"/>
                    <a:pt x="196" y="195"/>
                    <a:pt x="196" y="195"/>
                  </a:cubicBezTo>
                  <a:cubicBezTo>
                    <a:pt x="195" y="196"/>
                    <a:pt x="196" y="198"/>
                    <a:pt x="195" y="199"/>
                  </a:cubicBezTo>
                  <a:cubicBezTo>
                    <a:pt x="195" y="199"/>
                    <a:pt x="195" y="199"/>
                    <a:pt x="195" y="199"/>
                  </a:cubicBezTo>
                  <a:cubicBezTo>
                    <a:pt x="194" y="199"/>
                    <a:pt x="194" y="199"/>
                    <a:pt x="194" y="199"/>
                  </a:cubicBezTo>
                  <a:cubicBezTo>
                    <a:pt x="194" y="198"/>
                    <a:pt x="194" y="198"/>
                    <a:pt x="194" y="198"/>
                  </a:cubicBezTo>
                  <a:cubicBezTo>
                    <a:pt x="194" y="198"/>
                    <a:pt x="194" y="198"/>
                    <a:pt x="194" y="198"/>
                  </a:cubicBezTo>
                  <a:cubicBezTo>
                    <a:pt x="194" y="198"/>
                    <a:pt x="194" y="198"/>
                    <a:pt x="194" y="198"/>
                  </a:cubicBezTo>
                  <a:cubicBezTo>
                    <a:pt x="194" y="198"/>
                    <a:pt x="194" y="198"/>
                    <a:pt x="194" y="198"/>
                  </a:cubicBezTo>
                  <a:cubicBezTo>
                    <a:pt x="193" y="198"/>
                    <a:pt x="193" y="198"/>
                    <a:pt x="193" y="198"/>
                  </a:cubicBezTo>
                  <a:cubicBezTo>
                    <a:pt x="193" y="198"/>
                    <a:pt x="193" y="198"/>
                    <a:pt x="193" y="198"/>
                  </a:cubicBezTo>
                  <a:cubicBezTo>
                    <a:pt x="193" y="198"/>
                    <a:pt x="193" y="198"/>
                    <a:pt x="192" y="198"/>
                  </a:cubicBezTo>
                  <a:cubicBezTo>
                    <a:pt x="192" y="198"/>
                    <a:pt x="192" y="198"/>
                    <a:pt x="191" y="198"/>
                  </a:cubicBezTo>
                  <a:cubicBezTo>
                    <a:pt x="192" y="198"/>
                    <a:pt x="192" y="198"/>
                    <a:pt x="192" y="198"/>
                  </a:cubicBezTo>
                  <a:cubicBezTo>
                    <a:pt x="192" y="198"/>
                    <a:pt x="192" y="198"/>
                    <a:pt x="192" y="198"/>
                  </a:cubicBezTo>
                  <a:cubicBezTo>
                    <a:pt x="192" y="198"/>
                    <a:pt x="192" y="198"/>
                    <a:pt x="192" y="198"/>
                  </a:cubicBezTo>
                  <a:cubicBezTo>
                    <a:pt x="192" y="198"/>
                    <a:pt x="192" y="198"/>
                    <a:pt x="192" y="198"/>
                  </a:cubicBezTo>
                  <a:cubicBezTo>
                    <a:pt x="192" y="198"/>
                    <a:pt x="192" y="198"/>
                    <a:pt x="192" y="198"/>
                  </a:cubicBezTo>
                  <a:cubicBezTo>
                    <a:pt x="193" y="198"/>
                    <a:pt x="193" y="198"/>
                    <a:pt x="193" y="198"/>
                  </a:cubicBezTo>
                  <a:cubicBezTo>
                    <a:pt x="194" y="199"/>
                    <a:pt x="194" y="199"/>
                    <a:pt x="194" y="199"/>
                  </a:cubicBezTo>
                  <a:cubicBezTo>
                    <a:pt x="194" y="201"/>
                    <a:pt x="194" y="201"/>
                    <a:pt x="194" y="201"/>
                  </a:cubicBezTo>
                  <a:cubicBezTo>
                    <a:pt x="193" y="201"/>
                    <a:pt x="193" y="201"/>
                    <a:pt x="193" y="201"/>
                  </a:cubicBezTo>
                  <a:cubicBezTo>
                    <a:pt x="193" y="201"/>
                    <a:pt x="193" y="201"/>
                    <a:pt x="193" y="201"/>
                  </a:cubicBezTo>
                  <a:cubicBezTo>
                    <a:pt x="193" y="201"/>
                    <a:pt x="193" y="201"/>
                    <a:pt x="193" y="201"/>
                  </a:cubicBezTo>
                  <a:cubicBezTo>
                    <a:pt x="193" y="202"/>
                    <a:pt x="193" y="202"/>
                    <a:pt x="193" y="202"/>
                  </a:cubicBezTo>
                  <a:cubicBezTo>
                    <a:pt x="193" y="202"/>
                    <a:pt x="193" y="202"/>
                    <a:pt x="193" y="202"/>
                  </a:cubicBezTo>
                  <a:cubicBezTo>
                    <a:pt x="193" y="202"/>
                    <a:pt x="193" y="202"/>
                    <a:pt x="193" y="202"/>
                  </a:cubicBezTo>
                  <a:cubicBezTo>
                    <a:pt x="193" y="202"/>
                    <a:pt x="193" y="202"/>
                    <a:pt x="193" y="202"/>
                  </a:cubicBezTo>
                  <a:cubicBezTo>
                    <a:pt x="193" y="203"/>
                    <a:pt x="193" y="203"/>
                    <a:pt x="193" y="203"/>
                  </a:cubicBezTo>
                  <a:cubicBezTo>
                    <a:pt x="193" y="203"/>
                    <a:pt x="193" y="203"/>
                    <a:pt x="193" y="203"/>
                  </a:cubicBezTo>
                  <a:cubicBezTo>
                    <a:pt x="194" y="203"/>
                    <a:pt x="194" y="203"/>
                    <a:pt x="194" y="203"/>
                  </a:cubicBezTo>
                  <a:cubicBezTo>
                    <a:pt x="193" y="204"/>
                    <a:pt x="193" y="204"/>
                    <a:pt x="193" y="204"/>
                  </a:cubicBezTo>
                  <a:cubicBezTo>
                    <a:pt x="193" y="204"/>
                    <a:pt x="193" y="204"/>
                    <a:pt x="193" y="204"/>
                  </a:cubicBezTo>
                  <a:cubicBezTo>
                    <a:pt x="193" y="204"/>
                    <a:pt x="193" y="204"/>
                    <a:pt x="193" y="204"/>
                  </a:cubicBezTo>
                  <a:cubicBezTo>
                    <a:pt x="193" y="204"/>
                    <a:pt x="193" y="204"/>
                    <a:pt x="193" y="204"/>
                  </a:cubicBezTo>
                  <a:cubicBezTo>
                    <a:pt x="193" y="204"/>
                    <a:pt x="193" y="204"/>
                    <a:pt x="193" y="204"/>
                  </a:cubicBezTo>
                  <a:cubicBezTo>
                    <a:pt x="193" y="205"/>
                    <a:pt x="193" y="205"/>
                    <a:pt x="193" y="205"/>
                  </a:cubicBezTo>
                  <a:cubicBezTo>
                    <a:pt x="193" y="205"/>
                    <a:pt x="193" y="205"/>
                    <a:pt x="193" y="205"/>
                  </a:cubicBezTo>
                  <a:cubicBezTo>
                    <a:pt x="193" y="205"/>
                    <a:pt x="193" y="205"/>
                    <a:pt x="193" y="205"/>
                  </a:cubicBezTo>
                  <a:cubicBezTo>
                    <a:pt x="193" y="206"/>
                    <a:pt x="193" y="206"/>
                    <a:pt x="193" y="206"/>
                  </a:cubicBezTo>
                  <a:cubicBezTo>
                    <a:pt x="193" y="206"/>
                    <a:pt x="193" y="206"/>
                    <a:pt x="193" y="206"/>
                  </a:cubicBezTo>
                  <a:cubicBezTo>
                    <a:pt x="192" y="206"/>
                    <a:pt x="192" y="206"/>
                    <a:pt x="192" y="206"/>
                  </a:cubicBezTo>
                  <a:cubicBezTo>
                    <a:pt x="193" y="207"/>
                    <a:pt x="193" y="207"/>
                    <a:pt x="193" y="207"/>
                  </a:cubicBezTo>
                  <a:cubicBezTo>
                    <a:pt x="194" y="207"/>
                    <a:pt x="194" y="207"/>
                    <a:pt x="194" y="207"/>
                  </a:cubicBezTo>
                  <a:cubicBezTo>
                    <a:pt x="194" y="207"/>
                    <a:pt x="194" y="207"/>
                    <a:pt x="194" y="207"/>
                  </a:cubicBezTo>
                  <a:cubicBezTo>
                    <a:pt x="194" y="208"/>
                    <a:pt x="194" y="208"/>
                    <a:pt x="194" y="208"/>
                  </a:cubicBezTo>
                  <a:cubicBezTo>
                    <a:pt x="194" y="208"/>
                    <a:pt x="194" y="208"/>
                    <a:pt x="194" y="208"/>
                  </a:cubicBezTo>
                  <a:cubicBezTo>
                    <a:pt x="194" y="208"/>
                    <a:pt x="194" y="208"/>
                    <a:pt x="194" y="208"/>
                  </a:cubicBezTo>
                  <a:cubicBezTo>
                    <a:pt x="194" y="208"/>
                    <a:pt x="194" y="208"/>
                    <a:pt x="194" y="208"/>
                  </a:cubicBezTo>
                  <a:cubicBezTo>
                    <a:pt x="195" y="208"/>
                    <a:pt x="195" y="208"/>
                    <a:pt x="195" y="208"/>
                  </a:cubicBezTo>
                  <a:cubicBezTo>
                    <a:pt x="195" y="208"/>
                    <a:pt x="195" y="208"/>
                    <a:pt x="195" y="208"/>
                  </a:cubicBezTo>
                  <a:cubicBezTo>
                    <a:pt x="195" y="209"/>
                    <a:pt x="195" y="209"/>
                    <a:pt x="196" y="209"/>
                  </a:cubicBezTo>
                  <a:cubicBezTo>
                    <a:pt x="196" y="209"/>
                    <a:pt x="196" y="209"/>
                    <a:pt x="196" y="209"/>
                  </a:cubicBezTo>
                  <a:cubicBezTo>
                    <a:pt x="197" y="210"/>
                    <a:pt x="197" y="210"/>
                    <a:pt x="197" y="210"/>
                  </a:cubicBezTo>
                  <a:cubicBezTo>
                    <a:pt x="196" y="210"/>
                    <a:pt x="196" y="210"/>
                    <a:pt x="196" y="210"/>
                  </a:cubicBezTo>
                  <a:cubicBezTo>
                    <a:pt x="197" y="210"/>
                    <a:pt x="197" y="210"/>
                    <a:pt x="197" y="210"/>
                  </a:cubicBezTo>
                  <a:cubicBezTo>
                    <a:pt x="197" y="210"/>
                    <a:pt x="197" y="210"/>
                    <a:pt x="197" y="210"/>
                  </a:cubicBezTo>
                  <a:cubicBezTo>
                    <a:pt x="197" y="211"/>
                    <a:pt x="197" y="211"/>
                    <a:pt x="197" y="211"/>
                  </a:cubicBezTo>
                  <a:cubicBezTo>
                    <a:pt x="198" y="211"/>
                    <a:pt x="198" y="211"/>
                    <a:pt x="198" y="211"/>
                  </a:cubicBezTo>
                  <a:cubicBezTo>
                    <a:pt x="198" y="211"/>
                    <a:pt x="198" y="211"/>
                    <a:pt x="198" y="211"/>
                  </a:cubicBezTo>
                  <a:cubicBezTo>
                    <a:pt x="198" y="211"/>
                    <a:pt x="198" y="211"/>
                    <a:pt x="198" y="211"/>
                  </a:cubicBezTo>
                  <a:cubicBezTo>
                    <a:pt x="198" y="212"/>
                    <a:pt x="198" y="212"/>
                    <a:pt x="198" y="212"/>
                  </a:cubicBezTo>
                  <a:cubicBezTo>
                    <a:pt x="198" y="212"/>
                    <a:pt x="198" y="212"/>
                    <a:pt x="198" y="212"/>
                  </a:cubicBezTo>
                  <a:cubicBezTo>
                    <a:pt x="198" y="213"/>
                    <a:pt x="198" y="213"/>
                    <a:pt x="198" y="213"/>
                  </a:cubicBezTo>
                  <a:cubicBezTo>
                    <a:pt x="198" y="213"/>
                    <a:pt x="198" y="213"/>
                    <a:pt x="198" y="213"/>
                  </a:cubicBezTo>
                  <a:cubicBezTo>
                    <a:pt x="199" y="213"/>
                    <a:pt x="199" y="213"/>
                    <a:pt x="199" y="213"/>
                  </a:cubicBezTo>
                  <a:cubicBezTo>
                    <a:pt x="199" y="214"/>
                    <a:pt x="199" y="214"/>
                    <a:pt x="199" y="214"/>
                  </a:cubicBezTo>
                  <a:cubicBezTo>
                    <a:pt x="199" y="214"/>
                    <a:pt x="199" y="214"/>
                    <a:pt x="199" y="214"/>
                  </a:cubicBezTo>
                  <a:cubicBezTo>
                    <a:pt x="200" y="215"/>
                    <a:pt x="200" y="215"/>
                    <a:pt x="200" y="215"/>
                  </a:cubicBezTo>
                  <a:cubicBezTo>
                    <a:pt x="200" y="216"/>
                    <a:pt x="201" y="216"/>
                    <a:pt x="200" y="217"/>
                  </a:cubicBezTo>
                  <a:cubicBezTo>
                    <a:pt x="200" y="217"/>
                    <a:pt x="200" y="217"/>
                    <a:pt x="200" y="217"/>
                  </a:cubicBezTo>
                  <a:cubicBezTo>
                    <a:pt x="200" y="218"/>
                    <a:pt x="200" y="218"/>
                    <a:pt x="200" y="218"/>
                  </a:cubicBezTo>
                  <a:cubicBezTo>
                    <a:pt x="200" y="218"/>
                    <a:pt x="200" y="218"/>
                    <a:pt x="200" y="218"/>
                  </a:cubicBezTo>
                  <a:cubicBezTo>
                    <a:pt x="200" y="218"/>
                    <a:pt x="200" y="218"/>
                    <a:pt x="200" y="218"/>
                  </a:cubicBezTo>
                  <a:cubicBezTo>
                    <a:pt x="200" y="218"/>
                    <a:pt x="200" y="218"/>
                    <a:pt x="200" y="218"/>
                  </a:cubicBezTo>
                  <a:cubicBezTo>
                    <a:pt x="199" y="218"/>
                    <a:pt x="199" y="218"/>
                    <a:pt x="199" y="218"/>
                  </a:cubicBezTo>
                  <a:cubicBezTo>
                    <a:pt x="200" y="218"/>
                    <a:pt x="200" y="218"/>
                    <a:pt x="200" y="218"/>
                  </a:cubicBezTo>
                  <a:cubicBezTo>
                    <a:pt x="199" y="219"/>
                    <a:pt x="199" y="219"/>
                    <a:pt x="199" y="219"/>
                  </a:cubicBezTo>
                  <a:cubicBezTo>
                    <a:pt x="200" y="219"/>
                    <a:pt x="200" y="219"/>
                    <a:pt x="200" y="219"/>
                  </a:cubicBezTo>
                  <a:cubicBezTo>
                    <a:pt x="199" y="219"/>
                    <a:pt x="199" y="219"/>
                    <a:pt x="199" y="219"/>
                  </a:cubicBezTo>
                  <a:cubicBezTo>
                    <a:pt x="200" y="220"/>
                    <a:pt x="200" y="220"/>
                    <a:pt x="200" y="220"/>
                  </a:cubicBezTo>
                  <a:cubicBezTo>
                    <a:pt x="200" y="220"/>
                    <a:pt x="200" y="220"/>
                    <a:pt x="200" y="220"/>
                  </a:cubicBezTo>
                  <a:cubicBezTo>
                    <a:pt x="201" y="220"/>
                    <a:pt x="201" y="220"/>
                    <a:pt x="201" y="220"/>
                  </a:cubicBezTo>
                  <a:cubicBezTo>
                    <a:pt x="201" y="220"/>
                    <a:pt x="201" y="220"/>
                    <a:pt x="201" y="220"/>
                  </a:cubicBezTo>
                  <a:cubicBezTo>
                    <a:pt x="201" y="220"/>
                    <a:pt x="201" y="220"/>
                    <a:pt x="201" y="220"/>
                  </a:cubicBezTo>
                  <a:cubicBezTo>
                    <a:pt x="201" y="220"/>
                    <a:pt x="201" y="220"/>
                    <a:pt x="201" y="220"/>
                  </a:cubicBezTo>
                  <a:cubicBezTo>
                    <a:pt x="201" y="220"/>
                    <a:pt x="201" y="220"/>
                    <a:pt x="201" y="220"/>
                  </a:cubicBezTo>
                  <a:cubicBezTo>
                    <a:pt x="202" y="221"/>
                    <a:pt x="202" y="221"/>
                    <a:pt x="202" y="221"/>
                  </a:cubicBezTo>
                  <a:cubicBezTo>
                    <a:pt x="202" y="220"/>
                    <a:pt x="202" y="220"/>
                    <a:pt x="202" y="220"/>
                  </a:cubicBezTo>
                  <a:cubicBezTo>
                    <a:pt x="202" y="221"/>
                    <a:pt x="202" y="221"/>
                    <a:pt x="203" y="221"/>
                  </a:cubicBezTo>
                  <a:cubicBezTo>
                    <a:pt x="203" y="221"/>
                    <a:pt x="203" y="221"/>
                    <a:pt x="203" y="221"/>
                  </a:cubicBezTo>
                  <a:cubicBezTo>
                    <a:pt x="203" y="222"/>
                    <a:pt x="203" y="222"/>
                    <a:pt x="203" y="222"/>
                  </a:cubicBezTo>
                  <a:cubicBezTo>
                    <a:pt x="203" y="222"/>
                    <a:pt x="203" y="222"/>
                    <a:pt x="203" y="222"/>
                  </a:cubicBezTo>
                  <a:cubicBezTo>
                    <a:pt x="203" y="222"/>
                    <a:pt x="203" y="222"/>
                    <a:pt x="203" y="222"/>
                  </a:cubicBezTo>
                  <a:cubicBezTo>
                    <a:pt x="203" y="222"/>
                    <a:pt x="203" y="222"/>
                    <a:pt x="203" y="222"/>
                  </a:cubicBezTo>
                  <a:cubicBezTo>
                    <a:pt x="203" y="223"/>
                    <a:pt x="203" y="223"/>
                    <a:pt x="203" y="223"/>
                  </a:cubicBezTo>
                  <a:cubicBezTo>
                    <a:pt x="203" y="224"/>
                    <a:pt x="203" y="224"/>
                    <a:pt x="203" y="224"/>
                  </a:cubicBezTo>
                  <a:cubicBezTo>
                    <a:pt x="203" y="224"/>
                    <a:pt x="204" y="224"/>
                    <a:pt x="203" y="225"/>
                  </a:cubicBezTo>
                  <a:cubicBezTo>
                    <a:pt x="203" y="225"/>
                    <a:pt x="203" y="225"/>
                    <a:pt x="203" y="225"/>
                  </a:cubicBezTo>
                  <a:cubicBezTo>
                    <a:pt x="203" y="226"/>
                    <a:pt x="203" y="226"/>
                    <a:pt x="203" y="226"/>
                  </a:cubicBezTo>
                  <a:cubicBezTo>
                    <a:pt x="203" y="226"/>
                    <a:pt x="203" y="226"/>
                    <a:pt x="203" y="226"/>
                  </a:cubicBezTo>
                  <a:cubicBezTo>
                    <a:pt x="203" y="226"/>
                    <a:pt x="203" y="226"/>
                    <a:pt x="203" y="226"/>
                  </a:cubicBezTo>
                  <a:cubicBezTo>
                    <a:pt x="203" y="226"/>
                    <a:pt x="203" y="226"/>
                    <a:pt x="203" y="226"/>
                  </a:cubicBezTo>
                  <a:cubicBezTo>
                    <a:pt x="203" y="227"/>
                    <a:pt x="203" y="227"/>
                    <a:pt x="203" y="227"/>
                  </a:cubicBezTo>
                  <a:cubicBezTo>
                    <a:pt x="202" y="227"/>
                    <a:pt x="202" y="227"/>
                    <a:pt x="202" y="227"/>
                  </a:cubicBezTo>
                  <a:cubicBezTo>
                    <a:pt x="202" y="228"/>
                    <a:pt x="202" y="228"/>
                    <a:pt x="202" y="228"/>
                  </a:cubicBezTo>
                  <a:cubicBezTo>
                    <a:pt x="202" y="228"/>
                    <a:pt x="202" y="228"/>
                    <a:pt x="202" y="228"/>
                  </a:cubicBezTo>
                  <a:cubicBezTo>
                    <a:pt x="202" y="228"/>
                    <a:pt x="202" y="228"/>
                    <a:pt x="202" y="228"/>
                  </a:cubicBezTo>
                  <a:cubicBezTo>
                    <a:pt x="202" y="228"/>
                    <a:pt x="202" y="228"/>
                    <a:pt x="202" y="228"/>
                  </a:cubicBezTo>
                  <a:cubicBezTo>
                    <a:pt x="202" y="229"/>
                    <a:pt x="202" y="229"/>
                    <a:pt x="202" y="229"/>
                  </a:cubicBezTo>
                  <a:cubicBezTo>
                    <a:pt x="201" y="229"/>
                    <a:pt x="201" y="229"/>
                    <a:pt x="201" y="229"/>
                  </a:cubicBezTo>
                  <a:cubicBezTo>
                    <a:pt x="201" y="229"/>
                    <a:pt x="201" y="229"/>
                    <a:pt x="201" y="229"/>
                  </a:cubicBezTo>
                  <a:cubicBezTo>
                    <a:pt x="201" y="230"/>
                    <a:pt x="201" y="230"/>
                    <a:pt x="201" y="230"/>
                  </a:cubicBezTo>
                  <a:cubicBezTo>
                    <a:pt x="201" y="230"/>
                    <a:pt x="201" y="230"/>
                    <a:pt x="201" y="230"/>
                  </a:cubicBezTo>
                  <a:cubicBezTo>
                    <a:pt x="201" y="231"/>
                    <a:pt x="201" y="231"/>
                    <a:pt x="201" y="231"/>
                  </a:cubicBezTo>
                  <a:cubicBezTo>
                    <a:pt x="202" y="231"/>
                    <a:pt x="202" y="231"/>
                    <a:pt x="202" y="231"/>
                  </a:cubicBezTo>
                  <a:cubicBezTo>
                    <a:pt x="202" y="232"/>
                    <a:pt x="202" y="232"/>
                    <a:pt x="202" y="232"/>
                  </a:cubicBezTo>
                  <a:cubicBezTo>
                    <a:pt x="202" y="232"/>
                    <a:pt x="202" y="232"/>
                    <a:pt x="202" y="232"/>
                  </a:cubicBezTo>
                  <a:cubicBezTo>
                    <a:pt x="203" y="233"/>
                    <a:pt x="203" y="233"/>
                    <a:pt x="203" y="233"/>
                  </a:cubicBezTo>
                  <a:cubicBezTo>
                    <a:pt x="202" y="233"/>
                    <a:pt x="202" y="233"/>
                    <a:pt x="202" y="233"/>
                  </a:cubicBezTo>
                  <a:cubicBezTo>
                    <a:pt x="203" y="233"/>
                    <a:pt x="203" y="233"/>
                    <a:pt x="203" y="233"/>
                  </a:cubicBezTo>
                  <a:cubicBezTo>
                    <a:pt x="203" y="233"/>
                    <a:pt x="203" y="233"/>
                    <a:pt x="203" y="233"/>
                  </a:cubicBezTo>
                  <a:cubicBezTo>
                    <a:pt x="203" y="233"/>
                    <a:pt x="203" y="233"/>
                    <a:pt x="203" y="233"/>
                  </a:cubicBezTo>
                  <a:cubicBezTo>
                    <a:pt x="203" y="233"/>
                    <a:pt x="203" y="233"/>
                    <a:pt x="203" y="233"/>
                  </a:cubicBezTo>
                  <a:cubicBezTo>
                    <a:pt x="203" y="233"/>
                    <a:pt x="203" y="233"/>
                    <a:pt x="203" y="233"/>
                  </a:cubicBezTo>
                  <a:cubicBezTo>
                    <a:pt x="203" y="232"/>
                    <a:pt x="203" y="232"/>
                    <a:pt x="203" y="232"/>
                  </a:cubicBezTo>
                  <a:cubicBezTo>
                    <a:pt x="203" y="232"/>
                    <a:pt x="203" y="232"/>
                    <a:pt x="203" y="232"/>
                  </a:cubicBezTo>
                  <a:cubicBezTo>
                    <a:pt x="203" y="232"/>
                    <a:pt x="203" y="232"/>
                    <a:pt x="203" y="232"/>
                  </a:cubicBezTo>
                  <a:cubicBezTo>
                    <a:pt x="203" y="232"/>
                    <a:pt x="203" y="232"/>
                    <a:pt x="203" y="232"/>
                  </a:cubicBezTo>
                  <a:cubicBezTo>
                    <a:pt x="203" y="233"/>
                    <a:pt x="203" y="233"/>
                    <a:pt x="203" y="233"/>
                  </a:cubicBezTo>
                  <a:cubicBezTo>
                    <a:pt x="204" y="232"/>
                    <a:pt x="204" y="232"/>
                    <a:pt x="204" y="232"/>
                  </a:cubicBezTo>
                  <a:cubicBezTo>
                    <a:pt x="204" y="232"/>
                    <a:pt x="204" y="232"/>
                    <a:pt x="204" y="232"/>
                  </a:cubicBezTo>
                  <a:cubicBezTo>
                    <a:pt x="205" y="232"/>
                    <a:pt x="205" y="232"/>
                    <a:pt x="205" y="232"/>
                  </a:cubicBezTo>
                  <a:cubicBezTo>
                    <a:pt x="204" y="232"/>
                    <a:pt x="204" y="232"/>
                    <a:pt x="204" y="232"/>
                  </a:cubicBezTo>
                  <a:cubicBezTo>
                    <a:pt x="205" y="231"/>
                    <a:pt x="205" y="231"/>
                    <a:pt x="205" y="231"/>
                  </a:cubicBezTo>
                  <a:cubicBezTo>
                    <a:pt x="205" y="231"/>
                    <a:pt x="205" y="231"/>
                    <a:pt x="205" y="231"/>
                  </a:cubicBezTo>
                  <a:cubicBezTo>
                    <a:pt x="205" y="231"/>
                    <a:pt x="205" y="231"/>
                    <a:pt x="205" y="231"/>
                  </a:cubicBezTo>
                  <a:cubicBezTo>
                    <a:pt x="205" y="231"/>
                    <a:pt x="205" y="231"/>
                    <a:pt x="205" y="231"/>
                  </a:cubicBezTo>
                  <a:cubicBezTo>
                    <a:pt x="205" y="231"/>
                    <a:pt x="205" y="231"/>
                    <a:pt x="205" y="231"/>
                  </a:cubicBezTo>
                  <a:cubicBezTo>
                    <a:pt x="205" y="230"/>
                    <a:pt x="205" y="230"/>
                    <a:pt x="205" y="230"/>
                  </a:cubicBezTo>
                  <a:cubicBezTo>
                    <a:pt x="205" y="230"/>
                    <a:pt x="205" y="230"/>
                    <a:pt x="205" y="230"/>
                  </a:cubicBezTo>
                  <a:cubicBezTo>
                    <a:pt x="205" y="230"/>
                    <a:pt x="205" y="230"/>
                    <a:pt x="206" y="229"/>
                  </a:cubicBezTo>
                  <a:cubicBezTo>
                    <a:pt x="205" y="229"/>
                    <a:pt x="206" y="229"/>
                    <a:pt x="206" y="229"/>
                  </a:cubicBezTo>
                  <a:cubicBezTo>
                    <a:pt x="206" y="229"/>
                    <a:pt x="206" y="229"/>
                    <a:pt x="206" y="229"/>
                  </a:cubicBezTo>
                  <a:cubicBezTo>
                    <a:pt x="206" y="228"/>
                    <a:pt x="206" y="228"/>
                    <a:pt x="206" y="228"/>
                  </a:cubicBezTo>
                  <a:cubicBezTo>
                    <a:pt x="206" y="228"/>
                    <a:pt x="206" y="228"/>
                    <a:pt x="206" y="228"/>
                  </a:cubicBezTo>
                  <a:cubicBezTo>
                    <a:pt x="206" y="228"/>
                    <a:pt x="206" y="228"/>
                    <a:pt x="206" y="227"/>
                  </a:cubicBezTo>
                  <a:cubicBezTo>
                    <a:pt x="206" y="227"/>
                    <a:pt x="206" y="227"/>
                    <a:pt x="206" y="226"/>
                  </a:cubicBezTo>
                  <a:cubicBezTo>
                    <a:pt x="207" y="226"/>
                    <a:pt x="207" y="225"/>
                    <a:pt x="208" y="225"/>
                  </a:cubicBezTo>
                  <a:cubicBezTo>
                    <a:pt x="208" y="225"/>
                    <a:pt x="208" y="225"/>
                    <a:pt x="208" y="225"/>
                  </a:cubicBezTo>
                  <a:cubicBezTo>
                    <a:pt x="208" y="224"/>
                    <a:pt x="208" y="224"/>
                    <a:pt x="208" y="224"/>
                  </a:cubicBezTo>
                  <a:cubicBezTo>
                    <a:pt x="208" y="225"/>
                    <a:pt x="208" y="225"/>
                    <a:pt x="208" y="225"/>
                  </a:cubicBezTo>
                  <a:cubicBezTo>
                    <a:pt x="207" y="225"/>
                    <a:pt x="207" y="225"/>
                    <a:pt x="207" y="225"/>
                  </a:cubicBezTo>
                  <a:cubicBezTo>
                    <a:pt x="207" y="224"/>
                    <a:pt x="207" y="224"/>
                    <a:pt x="207" y="224"/>
                  </a:cubicBezTo>
                  <a:cubicBezTo>
                    <a:pt x="206" y="225"/>
                    <a:pt x="206" y="225"/>
                    <a:pt x="206" y="225"/>
                  </a:cubicBezTo>
                  <a:cubicBezTo>
                    <a:pt x="206" y="224"/>
                    <a:pt x="206" y="224"/>
                    <a:pt x="206" y="224"/>
                  </a:cubicBezTo>
                  <a:cubicBezTo>
                    <a:pt x="206" y="224"/>
                    <a:pt x="206" y="224"/>
                    <a:pt x="206" y="224"/>
                  </a:cubicBezTo>
                  <a:cubicBezTo>
                    <a:pt x="207" y="224"/>
                    <a:pt x="207" y="224"/>
                    <a:pt x="207" y="224"/>
                  </a:cubicBezTo>
                  <a:cubicBezTo>
                    <a:pt x="207" y="224"/>
                    <a:pt x="207" y="224"/>
                    <a:pt x="207" y="224"/>
                  </a:cubicBezTo>
                  <a:cubicBezTo>
                    <a:pt x="207" y="223"/>
                    <a:pt x="207" y="223"/>
                    <a:pt x="207" y="223"/>
                  </a:cubicBezTo>
                  <a:cubicBezTo>
                    <a:pt x="207" y="223"/>
                    <a:pt x="207" y="223"/>
                    <a:pt x="207" y="223"/>
                  </a:cubicBezTo>
                  <a:cubicBezTo>
                    <a:pt x="208" y="223"/>
                    <a:pt x="208" y="223"/>
                    <a:pt x="208" y="223"/>
                  </a:cubicBezTo>
                  <a:cubicBezTo>
                    <a:pt x="208" y="222"/>
                    <a:pt x="208" y="222"/>
                    <a:pt x="208" y="222"/>
                  </a:cubicBezTo>
                  <a:cubicBezTo>
                    <a:pt x="208" y="221"/>
                    <a:pt x="208" y="221"/>
                    <a:pt x="208" y="221"/>
                  </a:cubicBezTo>
                  <a:cubicBezTo>
                    <a:pt x="207" y="221"/>
                    <a:pt x="207" y="221"/>
                    <a:pt x="207" y="221"/>
                  </a:cubicBezTo>
                  <a:cubicBezTo>
                    <a:pt x="207" y="221"/>
                    <a:pt x="207" y="221"/>
                    <a:pt x="207" y="220"/>
                  </a:cubicBezTo>
                  <a:cubicBezTo>
                    <a:pt x="207" y="220"/>
                    <a:pt x="207" y="220"/>
                    <a:pt x="207" y="220"/>
                  </a:cubicBezTo>
                  <a:cubicBezTo>
                    <a:pt x="206" y="219"/>
                    <a:pt x="206" y="219"/>
                    <a:pt x="206" y="219"/>
                  </a:cubicBezTo>
                  <a:cubicBezTo>
                    <a:pt x="206" y="220"/>
                    <a:pt x="206" y="220"/>
                    <a:pt x="206" y="220"/>
                  </a:cubicBezTo>
                  <a:cubicBezTo>
                    <a:pt x="206" y="219"/>
                    <a:pt x="206" y="219"/>
                    <a:pt x="206" y="219"/>
                  </a:cubicBezTo>
                  <a:cubicBezTo>
                    <a:pt x="205" y="219"/>
                    <a:pt x="205" y="219"/>
                    <a:pt x="205" y="219"/>
                  </a:cubicBezTo>
                  <a:cubicBezTo>
                    <a:pt x="205" y="219"/>
                    <a:pt x="205" y="219"/>
                    <a:pt x="205" y="219"/>
                  </a:cubicBezTo>
                  <a:cubicBezTo>
                    <a:pt x="204" y="219"/>
                    <a:pt x="204" y="219"/>
                    <a:pt x="204" y="219"/>
                  </a:cubicBezTo>
                  <a:cubicBezTo>
                    <a:pt x="204" y="219"/>
                    <a:pt x="204" y="219"/>
                    <a:pt x="204" y="219"/>
                  </a:cubicBezTo>
                  <a:cubicBezTo>
                    <a:pt x="204" y="219"/>
                    <a:pt x="204" y="219"/>
                    <a:pt x="204" y="219"/>
                  </a:cubicBezTo>
                  <a:cubicBezTo>
                    <a:pt x="204" y="219"/>
                    <a:pt x="204" y="219"/>
                    <a:pt x="204" y="219"/>
                  </a:cubicBezTo>
                  <a:cubicBezTo>
                    <a:pt x="203" y="219"/>
                    <a:pt x="203" y="219"/>
                    <a:pt x="203" y="219"/>
                  </a:cubicBezTo>
                  <a:cubicBezTo>
                    <a:pt x="203" y="219"/>
                    <a:pt x="202" y="219"/>
                    <a:pt x="202" y="219"/>
                  </a:cubicBezTo>
                  <a:cubicBezTo>
                    <a:pt x="202" y="219"/>
                    <a:pt x="202" y="219"/>
                    <a:pt x="201" y="219"/>
                  </a:cubicBezTo>
                  <a:cubicBezTo>
                    <a:pt x="203" y="217"/>
                    <a:pt x="203" y="217"/>
                    <a:pt x="203" y="217"/>
                  </a:cubicBezTo>
                  <a:cubicBezTo>
                    <a:pt x="203" y="217"/>
                    <a:pt x="203" y="217"/>
                    <a:pt x="203" y="217"/>
                  </a:cubicBezTo>
                  <a:cubicBezTo>
                    <a:pt x="203" y="217"/>
                    <a:pt x="203" y="217"/>
                    <a:pt x="203" y="217"/>
                  </a:cubicBezTo>
                  <a:cubicBezTo>
                    <a:pt x="203" y="217"/>
                    <a:pt x="203" y="217"/>
                    <a:pt x="203" y="217"/>
                  </a:cubicBezTo>
                  <a:cubicBezTo>
                    <a:pt x="203" y="216"/>
                    <a:pt x="203" y="216"/>
                    <a:pt x="203" y="216"/>
                  </a:cubicBezTo>
                  <a:cubicBezTo>
                    <a:pt x="203" y="216"/>
                    <a:pt x="203" y="216"/>
                    <a:pt x="203" y="216"/>
                  </a:cubicBezTo>
                  <a:cubicBezTo>
                    <a:pt x="203" y="216"/>
                    <a:pt x="203" y="216"/>
                    <a:pt x="203" y="216"/>
                  </a:cubicBezTo>
                  <a:cubicBezTo>
                    <a:pt x="203" y="216"/>
                    <a:pt x="203" y="216"/>
                    <a:pt x="203" y="216"/>
                  </a:cubicBezTo>
                  <a:cubicBezTo>
                    <a:pt x="203" y="216"/>
                    <a:pt x="203" y="216"/>
                    <a:pt x="203" y="216"/>
                  </a:cubicBezTo>
                  <a:cubicBezTo>
                    <a:pt x="203" y="215"/>
                    <a:pt x="203" y="215"/>
                    <a:pt x="203" y="215"/>
                  </a:cubicBezTo>
                  <a:cubicBezTo>
                    <a:pt x="203" y="215"/>
                    <a:pt x="203" y="215"/>
                    <a:pt x="203" y="215"/>
                  </a:cubicBezTo>
                  <a:cubicBezTo>
                    <a:pt x="203" y="214"/>
                    <a:pt x="203" y="214"/>
                    <a:pt x="203" y="214"/>
                  </a:cubicBezTo>
                  <a:cubicBezTo>
                    <a:pt x="203" y="214"/>
                    <a:pt x="203" y="214"/>
                    <a:pt x="203" y="214"/>
                  </a:cubicBezTo>
                  <a:cubicBezTo>
                    <a:pt x="203" y="214"/>
                    <a:pt x="203" y="214"/>
                    <a:pt x="203" y="214"/>
                  </a:cubicBezTo>
                  <a:cubicBezTo>
                    <a:pt x="203" y="214"/>
                    <a:pt x="203" y="214"/>
                    <a:pt x="203" y="214"/>
                  </a:cubicBezTo>
                  <a:cubicBezTo>
                    <a:pt x="202" y="213"/>
                    <a:pt x="202" y="213"/>
                    <a:pt x="202" y="213"/>
                  </a:cubicBezTo>
                  <a:cubicBezTo>
                    <a:pt x="203" y="212"/>
                    <a:pt x="203" y="212"/>
                    <a:pt x="203" y="212"/>
                  </a:cubicBezTo>
                  <a:cubicBezTo>
                    <a:pt x="202" y="212"/>
                    <a:pt x="202" y="212"/>
                    <a:pt x="202" y="212"/>
                  </a:cubicBezTo>
                  <a:cubicBezTo>
                    <a:pt x="203" y="212"/>
                    <a:pt x="203" y="212"/>
                    <a:pt x="203" y="212"/>
                  </a:cubicBezTo>
                  <a:cubicBezTo>
                    <a:pt x="203" y="211"/>
                    <a:pt x="203" y="211"/>
                    <a:pt x="203" y="211"/>
                  </a:cubicBezTo>
                  <a:cubicBezTo>
                    <a:pt x="203" y="211"/>
                    <a:pt x="203" y="211"/>
                    <a:pt x="203" y="211"/>
                  </a:cubicBezTo>
                  <a:cubicBezTo>
                    <a:pt x="203" y="211"/>
                    <a:pt x="203" y="211"/>
                    <a:pt x="203" y="211"/>
                  </a:cubicBezTo>
                  <a:cubicBezTo>
                    <a:pt x="203" y="210"/>
                    <a:pt x="203" y="210"/>
                    <a:pt x="203" y="210"/>
                  </a:cubicBezTo>
                  <a:cubicBezTo>
                    <a:pt x="203" y="210"/>
                    <a:pt x="203" y="210"/>
                    <a:pt x="203" y="210"/>
                  </a:cubicBezTo>
                  <a:cubicBezTo>
                    <a:pt x="203" y="210"/>
                    <a:pt x="203" y="210"/>
                    <a:pt x="204" y="210"/>
                  </a:cubicBezTo>
                  <a:cubicBezTo>
                    <a:pt x="204" y="210"/>
                    <a:pt x="204" y="210"/>
                    <a:pt x="204" y="210"/>
                  </a:cubicBezTo>
                  <a:cubicBezTo>
                    <a:pt x="204" y="210"/>
                    <a:pt x="204" y="210"/>
                    <a:pt x="204" y="210"/>
                  </a:cubicBezTo>
                  <a:cubicBezTo>
                    <a:pt x="204" y="210"/>
                    <a:pt x="204" y="210"/>
                    <a:pt x="204" y="210"/>
                  </a:cubicBezTo>
                  <a:cubicBezTo>
                    <a:pt x="205" y="210"/>
                    <a:pt x="205" y="210"/>
                    <a:pt x="205" y="210"/>
                  </a:cubicBezTo>
                  <a:cubicBezTo>
                    <a:pt x="205" y="210"/>
                    <a:pt x="205" y="210"/>
                    <a:pt x="205" y="210"/>
                  </a:cubicBezTo>
                  <a:cubicBezTo>
                    <a:pt x="205" y="210"/>
                    <a:pt x="205" y="210"/>
                    <a:pt x="205" y="210"/>
                  </a:cubicBezTo>
                  <a:cubicBezTo>
                    <a:pt x="205" y="210"/>
                    <a:pt x="205" y="210"/>
                    <a:pt x="205" y="210"/>
                  </a:cubicBezTo>
                  <a:cubicBezTo>
                    <a:pt x="206" y="210"/>
                    <a:pt x="206" y="210"/>
                    <a:pt x="206" y="210"/>
                  </a:cubicBezTo>
                  <a:cubicBezTo>
                    <a:pt x="206" y="209"/>
                    <a:pt x="206" y="209"/>
                    <a:pt x="206" y="209"/>
                  </a:cubicBezTo>
                  <a:cubicBezTo>
                    <a:pt x="207" y="209"/>
                    <a:pt x="207" y="209"/>
                    <a:pt x="207" y="209"/>
                  </a:cubicBezTo>
                  <a:cubicBezTo>
                    <a:pt x="207" y="209"/>
                    <a:pt x="207" y="209"/>
                    <a:pt x="208" y="209"/>
                  </a:cubicBezTo>
                  <a:cubicBezTo>
                    <a:pt x="208" y="209"/>
                    <a:pt x="208" y="209"/>
                    <a:pt x="208" y="209"/>
                  </a:cubicBezTo>
                  <a:cubicBezTo>
                    <a:pt x="208" y="209"/>
                    <a:pt x="208" y="209"/>
                    <a:pt x="208" y="209"/>
                  </a:cubicBezTo>
                  <a:cubicBezTo>
                    <a:pt x="208" y="209"/>
                    <a:pt x="208" y="209"/>
                    <a:pt x="208" y="209"/>
                  </a:cubicBezTo>
                  <a:cubicBezTo>
                    <a:pt x="208" y="209"/>
                    <a:pt x="208" y="209"/>
                    <a:pt x="208" y="209"/>
                  </a:cubicBezTo>
                  <a:cubicBezTo>
                    <a:pt x="208" y="209"/>
                    <a:pt x="208" y="209"/>
                    <a:pt x="208" y="209"/>
                  </a:cubicBezTo>
                  <a:cubicBezTo>
                    <a:pt x="209" y="209"/>
                    <a:pt x="209" y="209"/>
                    <a:pt x="209" y="209"/>
                  </a:cubicBezTo>
                  <a:cubicBezTo>
                    <a:pt x="209" y="209"/>
                    <a:pt x="209" y="209"/>
                    <a:pt x="209" y="209"/>
                  </a:cubicBezTo>
                  <a:cubicBezTo>
                    <a:pt x="210" y="209"/>
                    <a:pt x="210" y="209"/>
                    <a:pt x="210" y="209"/>
                  </a:cubicBezTo>
                  <a:cubicBezTo>
                    <a:pt x="210" y="208"/>
                    <a:pt x="210" y="208"/>
                    <a:pt x="210" y="208"/>
                  </a:cubicBezTo>
                  <a:cubicBezTo>
                    <a:pt x="210" y="208"/>
                    <a:pt x="210" y="208"/>
                    <a:pt x="210" y="208"/>
                  </a:cubicBezTo>
                  <a:cubicBezTo>
                    <a:pt x="211" y="209"/>
                    <a:pt x="211" y="209"/>
                    <a:pt x="211" y="209"/>
                  </a:cubicBezTo>
                  <a:cubicBezTo>
                    <a:pt x="211" y="209"/>
                    <a:pt x="211" y="209"/>
                    <a:pt x="211" y="209"/>
                  </a:cubicBezTo>
                  <a:cubicBezTo>
                    <a:pt x="212" y="209"/>
                    <a:pt x="212" y="209"/>
                    <a:pt x="212" y="209"/>
                  </a:cubicBezTo>
                  <a:cubicBezTo>
                    <a:pt x="212" y="209"/>
                    <a:pt x="212" y="209"/>
                    <a:pt x="212" y="209"/>
                  </a:cubicBezTo>
                  <a:cubicBezTo>
                    <a:pt x="212" y="209"/>
                    <a:pt x="212" y="209"/>
                    <a:pt x="212" y="209"/>
                  </a:cubicBezTo>
                  <a:cubicBezTo>
                    <a:pt x="212" y="209"/>
                    <a:pt x="212" y="209"/>
                    <a:pt x="213" y="209"/>
                  </a:cubicBezTo>
                  <a:cubicBezTo>
                    <a:pt x="213" y="209"/>
                    <a:pt x="213" y="210"/>
                    <a:pt x="214" y="210"/>
                  </a:cubicBezTo>
                  <a:cubicBezTo>
                    <a:pt x="214" y="210"/>
                    <a:pt x="214" y="210"/>
                    <a:pt x="214" y="210"/>
                  </a:cubicBezTo>
                  <a:cubicBezTo>
                    <a:pt x="214" y="210"/>
                    <a:pt x="214" y="210"/>
                    <a:pt x="214" y="210"/>
                  </a:cubicBezTo>
                  <a:cubicBezTo>
                    <a:pt x="215" y="210"/>
                    <a:pt x="215" y="210"/>
                    <a:pt x="215" y="210"/>
                  </a:cubicBezTo>
                  <a:cubicBezTo>
                    <a:pt x="215" y="210"/>
                    <a:pt x="215" y="210"/>
                    <a:pt x="215" y="210"/>
                  </a:cubicBezTo>
                  <a:cubicBezTo>
                    <a:pt x="215" y="210"/>
                    <a:pt x="215" y="210"/>
                    <a:pt x="215" y="210"/>
                  </a:cubicBezTo>
                  <a:cubicBezTo>
                    <a:pt x="215" y="210"/>
                    <a:pt x="215" y="210"/>
                    <a:pt x="215" y="210"/>
                  </a:cubicBezTo>
                  <a:cubicBezTo>
                    <a:pt x="215" y="210"/>
                    <a:pt x="215" y="210"/>
                    <a:pt x="215" y="210"/>
                  </a:cubicBezTo>
                  <a:cubicBezTo>
                    <a:pt x="216" y="210"/>
                    <a:pt x="216" y="210"/>
                    <a:pt x="216" y="210"/>
                  </a:cubicBezTo>
                  <a:cubicBezTo>
                    <a:pt x="216" y="210"/>
                    <a:pt x="216" y="210"/>
                    <a:pt x="216" y="210"/>
                  </a:cubicBezTo>
                  <a:cubicBezTo>
                    <a:pt x="216" y="211"/>
                    <a:pt x="216" y="211"/>
                    <a:pt x="216" y="211"/>
                  </a:cubicBezTo>
                  <a:cubicBezTo>
                    <a:pt x="217" y="211"/>
                    <a:pt x="217" y="211"/>
                    <a:pt x="217" y="211"/>
                  </a:cubicBezTo>
                  <a:cubicBezTo>
                    <a:pt x="217" y="211"/>
                    <a:pt x="217" y="211"/>
                    <a:pt x="217" y="211"/>
                  </a:cubicBezTo>
                  <a:cubicBezTo>
                    <a:pt x="218" y="211"/>
                    <a:pt x="218" y="211"/>
                    <a:pt x="218" y="211"/>
                  </a:cubicBezTo>
                  <a:cubicBezTo>
                    <a:pt x="218" y="212"/>
                    <a:pt x="218" y="212"/>
                    <a:pt x="218" y="212"/>
                  </a:cubicBezTo>
                  <a:cubicBezTo>
                    <a:pt x="218" y="212"/>
                    <a:pt x="218" y="212"/>
                    <a:pt x="218" y="212"/>
                  </a:cubicBezTo>
                  <a:cubicBezTo>
                    <a:pt x="218" y="212"/>
                    <a:pt x="218" y="212"/>
                    <a:pt x="218" y="212"/>
                  </a:cubicBezTo>
                  <a:cubicBezTo>
                    <a:pt x="219" y="212"/>
                    <a:pt x="219" y="212"/>
                    <a:pt x="219" y="212"/>
                  </a:cubicBezTo>
                  <a:cubicBezTo>
                    <a:pt x="219" y="212"/>
                    <a:pt x="219" y="212"/>
                    <a:pt x="219" y="212"/>
                  </a:cubicBezTo>
                  <a:cubicBezTo>
                    <a:pt x="219" y="212"/>
                    <a:pt x="219" y="212"/>
                    <a:pt x="219" y="212"/>
                  </a:cubicBezTo>
                  <a:cubicBezTo>
                    <a:pt x="219" y="212"/>
                    <a:pt x="219" y="212"/>
                    <a:pt x="219" y="212"/>
                  </a:cubicBezTo>
                  <a:cubicBezTo>
                    <a:pt x="219" y="212"/>
                    <a:pt x="219" y="212"/>
                    <a:pt x="219" y="212"/>
                  </a:cubicBezTo>
                  <a:cubicBezTo>
                    <a:pt x="219" y="212"/>
                    <a:pt x="219" y="212"/>
                    <a:pt x="219" y="212"/>
                  </a:cubicBezTo>
                  <a:cubicBezTo>
                    <a:pt x="219" y="211"/>
                    <a:pt x="219" y="211"/>
                    <a:pt x="219" y="211"/>
                  </a:cubicBezTo>
                  <a:cubicBezTo>
                    <a:pt x="220" y="211"/>
                    <a:pt x="220" y="211"/>
                    <a:pt x="220" y="211"/>
                  </a:cubicBezTo>
                  <a:cubicBezTo>
                    <a:pt x="220" y="211"/>
                    <a:pt x="220" y="211"/>
                    <a:pt x="220" y="211"/>
                  </a:cubicBezTo>
                  <a:cubicBezTo>
                    <a:pt x="220" y="212"/>
                    <a:pt x="220" y="212"/>
                    <a:pt x="220" y="212"/>
                  </a:cubicBezTo>
                  <a:cubicBezTo>
                    <a:pt x="220" y="211"/>
                    <a:pt x="221" y="212"/>
                    <a:pt x="221" y="212"/>
                  </a:cubicBezTo>
                  <a:cubicBezTo>
                    <a:pt x="222" y="212"/>
                    <a:pt x="222" y="212"/>
                    <a:pt x="222" y="212"/>
                  </a:cubicBezTo>
                  <a:cubicBezTo>
                    <a:pt x="222" y="212"/>
                    <a:pt x="222" y="212"/>
                    <a:pt x="222" y="212"/>
                  </a:cubicBezTo>
                  <a:cubicBezTo>
                    <a:pt x="222" y="212"/>
                    <a:pt x="222" y="212"/>
                    <a:pt x="222" y="212"/>
                  </a:cubicBezTo>
                  <a:cubicBezTo>
                    <a:pt x="222" y="212"/>
                    <a:pt x="222" y="212"/>
                    <a:pt x="222" y="212"/>
                  </a:cubicBezTo>
                  <a:cubicBezTo>
                    <a:pt x="222" y="212"/>
                    <a:pt x="222" y="212"/>
                    <a:pt x="222" y="212"/>
                  </a:cubicBezTo>
                  <a:cubicBezTo>
                    <a:pt x="223" y="212"/>
                    <a:pt x="223" y="212"/>
                    <a:pt x="223" y="212"/>
                  </a:cubicBezTo>
                  <a:cubicBezTo>
                    <a:pt x="223" y="212"/>
                    <a:pt x="223" y="212"/>
                    <a:pt x="223" y="212"/>
                  </a:cubicBezTo>
                  <a:cubicBezTo>
                    <a:pt x="223" y="212"/>
                    <a:pt x="223" y="212"/>
                    <a:pt x="223" y="212"/>
                  </a:cubicBezTo>
                  <a:cubicBezTo>
                    <a:pt x="223" y="213"/>
                    <a:pt x="223" y="213"/>
                    <a:pt x="223" y="213"/>
                  </a:cubicBezTo>
                  <a:cubicBezTo>
                    <a:pt x="223" y="213"/>
                    <a:pt x="223" y="213"/>
                    <a:pt x="223" y="213"/>
                  </a:cubicBezTo>
                  <a:cubicBezTo>
                    <a:pt x="224" y="213"/>
                    <a:pt x="224" y="213"/>
                    <a:pt x="224" y="213"/>
                  </a:cubicBezTo>
                  <a:cubicBezTo>
                    <a:pt x="224" y="213"/>
                    <a:pt x="224" y="213"/>
                    <a:pt x="224" y="213"/>
                  </a:cubicBezTo>
                  <a:cubicBezTo>
                    <a:pt x="224" y="213"/>
                    <a:pt x="224" y="213"/>
                    <a:pt x="224" y="213"/>
                  </a:cubicBezTo>
                  <a:cubicBezTo>
                    <a:pt x="224" y="213"/>
                    <a:pt x="224" y="213"/>
                    <a:pt x="224" y="213"/>
                  </a:cubicBezTo>
                  <a:cubicBezTo>
                    <a:pt x="224" y="213"/>
                    <a:pt x="224" y="213"/>
                    <a:pt x="224" y="213"/>
                  </a:cubicBezTo>
                  <a:cubicBezTo>
                    <a:pt x="225" y="213"/>
                    <a:pt x="225" y="213"/>
                    <a:pt x="225" y="213"/>
                  </a:cubicBezTo>
                  <a:cubicBezTo>
                    <a:pt x="225" y="213"/>
                    <a:pt x="225" y="214"/>
                    <a:pt x="226" y="213"/>
                  </a:cubicBezTo>
                  <a:cubicBezTo>
                    <a:pt x="226" y="214"/>
                    <a:pt x="226" y="214"/>
                    <a:pt x="226" y="214"/>
                  </a:cubicBezTo>
                  <a:cubicBezTo>
                    <a:pt x="226" y="214"/>
                    <a:pt x="226" y="214"/>
                    <a:pt x="226" y="214"/>
                  </a:cubicBezTo>
                  <a:cubicBezTo>
                    <a:pt x="226" y="214"/>
                    <a:pt x="226" y="214"/>
                    <a:pt x="226" y="214"/>
                  </a:cubicBezTo>
                  <a:cubicBezTo>
                    <a:pt x="227" y="215"/>
                    <a:pt x="227" y="215"/>
                    <a:pt x="227" y="215"/>
                  </a:cubicBezTo>
                  <a:cubicBezTo>
                    <a:pt x="227" y="214"/>
                    <a:pt x="227" y="214"/>
                    <a:pt x="227" y="214"/>
                  </a:cubicBezTo>
                  <a:cubicBezTo>
                    <a:pt x="227" y="215"/>
                    <a:pt x="227" y="215"/>
                    <a:pt x="227" y="215"/>
                  </a:cubicBezTo>
                  <a:cubicBezTo>
                    <a:pt x="227" y="215"/>
                    <a:pt x="227" y="215"/>
                    <a:pt x="227" y="215"/>
                  </a:cubicBezTo>
                  <a:cubicBezTo>
                    <a:pt x="228" y="215"/>
                    <a:pt x="228" y="215"/>
                    <a:pt x="228" y="215"/>
                  </a:cubicBezTo>
                  <a:cubicBezTo>
                    <a:pt x="228" y="215"/>
                    <a:pt x="228" y="215"/>
                    <a:pt x="228" y="215"/>
                  </a:cubicBezTo>
                  <a:cubicBezTo>
                    <a:pt x="228" y="215"/>
                    <a:pt x="228" y="215"/>
                    <a:pt x="228" y="215"/>
                  </a:cubicBezTo>
                  <a:cubicBezTo>
                    <a:pt x="228" y="215"/>
                    <a:pt x="228" y="215"/>
                    <a:pt x="228" y="215"/>
                  </a:cubicBezTo>
                  <a:cubicBezTo>
                    <a:pt x="229" y="215"/>
                    <a:pt x="229" y="215"/>
                    <a:pt x="229" y="215"/>
                  </a:cubicBezTo>
                  <a:cubicBezTo>
                    <a:pt x="229" y="215"/>
                    <a:pt x="229" y="215"/>
                    <a:pt x="229" y="215"/>
                  </a:cubicBezTo>
                  <a:cubicBezTo>
                    <a:pt x="229" y="216"/>
                    <a:pt x="229" y="216"/>
                    <a:pt x="229" y="216"/>
                  </a:cubicBezTo>
                  <a:cubicBezTo>
                    <a:pt x="229" y="216"/>
                    <a:pt x="229" y="216"/>
                    <a:pt x="229" y="216"/>
                  </a:cubicBezTo>
                  <a:cubicBezTo>
                    <a:pt x="230" y="216"/>
                    <a:pt x="230" y="216"/>
                    <a:pt x="230" y="216"/>
                  </a:cubicBezTo>
                  <a:cubicBezTo>
                    <a:pt x="231" y="216"/>
                    <a:pt x="231" y="216"/>
                    <a:pt x="231" y="216"/>
                  </a:cubicBezTo>
                  <a:cubicBezTo>
                    <a:pt x="231" y="217"/>
                    <a:pt x="231" y="217"/>
                    <a:pt x="231" y="217"/>
                  </a:cubicBezTo>
                  <a:cubicBezTo>
                    <a:pt x="231" y="216"/>
                    <a:pt x="231" y="216"/>
                    <a:pt x="231" y="216"/>
                  </a:cubicBezTo>
                  <a:cubicBezTo>
                    <a:pt x="231" y="217"/>
                    <a:pt x="231" y="217"/>
                    <a:pt x="231" y="217"/>
                  </a:cubicBezTo>
                  <a:cubicBezTo>
                    <a:pt x="231" y="217"/>
                    <a:pt x="231" y="217"/>
                    <a:pt x="231" y="217"/>
                  </a:cubicBezTo>
                  <a:cubicBezTo>
                    <a:pt x="232" y="217"/>
                    <a:pt x="232" y="218"/>
                    <a:pt x="232" y="218"/>
                  </a:cubicBezTo>
                  <a:cubicBezTo>
                    <a:pt x="232" y="219"/>
                    <a:pt x="232" y="219"/>
                    <a:pt x="232" y="219"/>
                  </a:cubicBezTo>
                  <a:cubicBezTo>
                    <a:pt x="232" y="219"/>
                    <a:pt x="232" y="219"/>
                    <a:pt x="232" y="219"/>
                  </a:cubicBezTo>
                  <a:cubicBezTo>
                    <a:pt x="231" y="220"/>
                    <a:pt x="231" y="220"/>
                    <a:pt x="231" y="220"/>
                  </a:cubicBezTo>
                  <a:cubicBezTo>
                    <a:pt x="231" y="220"/>
                    <a:pt x="231" y="220"/>
                    <a:pt x="231" y="220"/>
                  </a:cubicBezTo>
                  <a:cubicBezTo>
                    <a:pt x="231" y="220"/>
                    <a:pt x="231" y="220"/>
                    <a:pt x="231" y="220"/>
                  </a:cubicBezTo>
                  <a:cubicBezTo>
                    <a:pt x="231" y="220"/>
                    <a:pt x="231" y="220"/>
                    <a:pt x="231" y="220"/>
                  </a:cubicBezTo>
                  <a:cubicBezTo>
                    <a:pt x="230" y="221"/>
                    <a:pt x="230" y="221"/>
                    <a:pt x="230" y="221"/>
                  </a:cubicBezTo>
                  <a:cubicBezTo>
                    <a:pt x="230" y="221"/>
                    <a:pt x="230" y="221"/>
                    <a:pt x="230" y="221"/>
                  </a:cubicBezTo>
                  <a:cubicBezTo>
                    <a:pt x="230" y="221"/>
                    <a:pt x="230" y="221"/>
                    <a:pt x="230" y="221"/>
                  </a:cubicBezTo>
                  <a:cubicBezTo>
                    <a:pt x="230" y="221"/>
                    <a:pt x="230" y="221"/>
                    <a:pt x="230" y="221"/>
                  </a:cubicBezTo>
                  <a:cubicBezTo>
                    <a:pt x="230" y="222"/>
                    <a:pt x="230" y="222"/>
                    <a:pt x="230" y="222"/>
                  </a:cubicBezTo>
                  <a:cubicBezTo>
                    <a:pt x="230" y="222"/>
                    <a:pt x="230" y="222"/>
                    <a:pt x="230" y="222"/>
                  </a:cubicBezTo>
                  <a:cubicBezTo>
                    <a:pt x="229" y="222"/>
                    <a:pt x="229" y="222"/>
                    <a:pt x="229" y="222"/>
                  </a:cubicBezTo>
                  <a:cubicBezTo>
                    <a:pt x="229" y="222"/>
                    <a:pt x="229" y="222"/>
                    <a:pt x="229" y="222"/>
                  </a:cubicBezTo>
                  <a:cubicBezTo>
                    <a:pt x="229" y="223"/>
                    <a:pt x="229" y="223"/>
                    <a:pt x="229" y="223"/>
                  </a:cubicBezTo>
                  <a:cubicBezTo>
                    <a:pt x="229" y="223"/>
                    <a:pt x="229" y="223"/>
                    <a:pt x="229" y="223"/>
                  </a:cubicBezTo>
                  <a:cubicBezTo>
                    <a:pt x="229" y="223"/>
                    <a:pt x="229" y="223"/>
                    <a:pt x="229" y="223"/>
                  </a:cubicBezTo>
                  <a:cubicBezTo>
                    <a:pt x="227" y="224"/>
                    <a:pt x="227" y="224"/>
                    <a:pt x="227" y="224"/>
                  </a:cubicBezTo>
                  <a:cubicBezTo>
                    <a:pt x="227" y="224"/>
                    <a:pt x="227" y="224"/>
                    <a:pt x="227" y="224"/>
                  </a:cubicBezTo>
                  <a:cubicBezTo>
                    <a:pt x="227" y="224"/>
                    <a:pt x="227" y="224"/>
                    <a:pt x="227" y="224"/>
                  </a:cubicBezTo>
                  <a:cubicBezTo>
                    <a:pt x="227" y="225"/>
                    <a:pt x="227" y="225"/>
                    <a:pt x="227" y="225"/>
                  </a:cubicBezTo>
                  <a:cubicBezTo>
                    <a:pt x="227" y="225"/>
                    <a:pt x="227" y="225"/>
                    <a:pt x="227" y="225"/>
                  </a:cubicBezTo>
                  <a:cubicBezTo>
                    <a:pt x="227" y="225"/>
                    <a:pt x="227" y="225"/>
                    <a:pt x="227" y="225"/>
                  </a:cubicBezTo>
                  <a:cubicBezTo>
                    <a:pt x="227" y="226"/>
                    <a:pt x="227" y="226"/>
                    <a:pt x="227" y="226"/>
                  </a:cubicBezTo>
                  <a:cubicBezTo>
                    <a:pt x="227" y="226"/>
                    <a:pt x="227" y="226"/>
                    <a:pt x="227" y="226"/>
                  </a:cubicBezTo>
                  <a:cubicBezTo>
                    <a:pt x="227" y="226"/>
                    <a:pt x="227" y="226"/>
                    <a:pt x="227" y="226"/>
                  </a:cubicBezTo>
                  <a:cubicBezTo>
                    <a:pt x="227" y="226"/>
                    <a:pt x="227" y="226"/>
                    <a:pt x="227" y="226"/>
                  </a:cubicBezTo>
                  <a:cubicBezTo>
                    <a:pt x="227" y="227"/>
                    <a:pt x="226" y="227"/>
                    <a:pt x="226" y="227"/>
                  </a:cubicBezTo>
                  <a:cubicBezTo>
                    <a:pt x="226" y="228"/>
                    <a:pt x="226" y="228"/>
                    <a:pt x="226" y="228"/>
                  </a:cubicBezTo>
                  <a:cubicBezTo>
                    <a:pt x="226" y="228"/>
                    <a:pt x="226" y="228"/>
                    <a:pt x="226" y="228"/>
                  </a:cubicBezTo>
                  <a:cubicBezTo>
                    <a:pt x="225" y="228"/>
                    <a:pt x="225" y="228"/>
                    <a:pt x="225" y="228"/>
                  </a:cubicBezTo>
                  <a:cubicBezTo>
                    <a:pt x="226" y="228"/>
                    <a:pt x="226" y="228"/>
                    <a:pt x="226" y="228"/>
                  </a:cubicBezTo>
                  <a:cubicBezTo>
                    <a:pt x="225" y="229"/>
                    <a:pt x="225" y="229"/>
                    <a:pt x="225" y="229"/>
                  </a:cubicBezTo>
                  <a:cubicBezTo>
                    <a:pt x="225" y="229"/>
                    <a:pt x="225" y="229"/>
                    <a:pt x="225" y="229"/>
                  </a:cubicBezTo>
                  <a:cubicBezTo>
                    <a:pt x="225" y="229"/>
                    <a:pt x="225" y="229"/>
                    <a:pt x="225" y="229"/>
                  </a:cubicBezTo>
                  <a:cubicBezTo>
                    <a:pt x="225" y="229"/>
                    <a:pt x="225" y="229"/>
                    <a:pt x="225" y="229"/>
                  </a:cubicBezTo>
                  <a:cubicBezTo>
                    <a:pt x="225" y="230"/>
                    <a:pt x="225" y="230"/>
                    <a:pt x="225" y="230"/>
                  </a:cubicBezTo>
                  <a:cubicBezTo>
                    <a:pt x="225" y="230"/>
                    <a:pt x="225" y="230"/>
                    <a:pt x="225" y="230"/>
                  </a:cubicBezTo>
                  <a:cubicBezTo>
                    <a:pt x="225" y="230"/>
                    <a:pt x="225" y="230"/>
                    <a:pt x="225" y="230"/>
                  </a:cubicBezTo>
                  <a:cubicBezTo>
                    <a:pt x="225" y="230"/>
                    <a:pt x="225" y="230"/>
                    <a:pt x="225" y="230"/>
                  </a:cubicBezTo>
                  <a:cubicBezTo>
                    <a:pt x="225" y="230"/>
                    <a:pt x="225" y="230"/>
                    <a:pt x="225" y="230"/>
                  </a:cubicBezTo>
                  <a:cubicBezTo>
                    <a:pt x="226" y="230"/>
                    <a:pt x="226" y="230"/>
                    <a:pt x="226" y="230"/>
                  </a:cubicBezTo>
                  <a:cubicBezTo>
                    <a:pt x="225" y="231"/>
                    <a:pt x="225" y="231"/>
                    <a:pt x="225" y="231"/>
                  </a:cubicBezTo>
                  <a:cubicBezTo>
                    <a:pt x="226" y="231"/>
                    <a:pt x="226" y="231"/>
                    <a:pt x="226" y="231"/>
                  </a:cubicBezTo>
                  <a:cubicBezTo>
                    <a:pt x="225" y="231"/>
                    <a:pt x="225" y="231"/>
                    <a:pt x="225" y="231"/>
                  </a:cubicBezTo>
                  <a:cubicBezTo>
                    <a:pt x="225" y="231"/>
                    <a:pt x="225" y="231"/>
                    <a:pt x="225" y="231"/>
                  </a:cubicBezTo>
                  <a:cubicBezTo>
                    <a:pt x="225" y="232"/>
                    <a:pt x="225" y="232"/>
                    <a:pt x="225" y="232"/>
                  </a:cubicBezTo>
                  <a:cubicBezTo>
                    <a:pt x="225" y="232"/>
                    <a:pt x="225" y="232"/>
                    <a:pt x="225" y="232"/>
                  </a:cubicBezTo>
                  <a:cubicBezTo>
                    <a:pt x="225" y="233"/>
                    <a:pt x="225" y="233"/>
                    <a:pt x="225" y="233"/>
                  </a:cubicBezTo>
                  <a:cubicBezTo>
                    <a:pt x="225" y="233"/>
                    <a:pt x="225" y="233"/>
                    <a:pt x="225" y="233"/>
                  </a:cubicBezTo>
                  <a:cubicBezTo>
                    <a:pt x="224" y="234"/>
                    <a:pt x="224" y="234"/>
                    <a:pt x="224" y="234"/>
                  </a:cubicBezTo>
                  <a:cubicBezTo>
                    <a:pt x="224" y="234"/>
                    <a:pt x="224" y="234"/>
                    <a:pt x="224" y="234"/>
                  </a:cubicBezTo>
                  <a:cubicBezTo>
                    <a:pt x="224" y="234"/>
                    <a:pt x="224" y="234"/>
                    <a:pt x="224" y="234"/>
                  </a:cubicBezTo>
                  <a:cubicBezTo>
                    <a:pt x="224" y="234"/>
                    <a:pt x="224" y="234"/>
                    <a:pt x="224" y="234"/>
                  </a:cubicBezTo>
                  <a:cubicBezTo>
                    <a:pt x="224" y="234"/>
                    <a:pt x="223" y="235"/>
                    <a:pt x="223" y="235"/>
                  </a:cubicBezTo>
                  <a:cubicBezTo>
                    <a:pt x="223" y="234"/>
                    <a:pt x="223" y="234"/>
                    <a:pt x="223" y="234"/>
                  </a:cubicBezTo>
                  <a:cubicBezTo>
                    <a:pt x="222" y="235"/>
                    <a:pt x="222" y="235"/>
                    <a:pt x="222" y="235"/>
                  </a:cubicBezTo>
                  <a:cubicBezTo>
                    <a:pt x="221" y="236"/>
                    <a:pt x="221" y="236"/>
                    <a:pt x="221" y="236"/>
                  </a:cubicBezTo>
                  <a:cubicBezTo>
                    <a:pt x="221" y="236"/>
                    <a:pt x="221" y="236"/>
                    <a:pt x="221" y="236"/>
                  </a:cubicBezTo>
                  <a:cubicBezTo>
                    <a:pt x="221" y="236"/>
                    <a:pt x="221" y="236"/>
                    <a:pt x="221" y="236"/>
                  </a:cubicBezTo>
                  <a:cubicBezTo>
                    <a:pt x="221" y="236"/>
                    <a:pt x="221" y="236"/>
                    <a:pt x="221" y="236"/>
                  </a:cubicBezTo>
                  <a:cubicBezTo>
                    <a:pt x="221" y="236"/>
                    <a:pt x="221" y="236"/>
                    <a:pt x="221" y="236"/>
                  </a:cubicBezTo>
                  <a:cubicBezTo>
                    <a:pt x="221" y="237"/>
                    <a:pt x="221" y="237"/>
                    <a:pt x="221" y="237"/>
                  </a:cubicBezTo>
                  <a:cubicBezTo>
                    <a:pt x="221" y="237"/>
                    <a:pt x="221" y="237"/>
                    <a:pt x="221" y="237"/>
                  </a:cubicBezTo>
                  <a:cubicBezTo>
                    <a:pt x="221" y="237"/>
                    <a:pt x="221" y="237"/>
                    <a:pt x="221" y="237"/>
                  </a:cubicBezTo>
                  <a:cubicBezTo>
                    <a:pt x="221" y="237"/>
                    <a:pt x="221" y="237"/>
                    <a:pt x="221" y="237"/>
                  </a:cubicBezTo>
                  <a:cubicBezTo>
                    <a:pt x="221" y="238"/>
                    <a:pt x="221" y="238"/>
                    <a:pt x="221" y="238"/>
                  </a:cubicBezTo>
                  <a:cubicBezTo>
                    <a:pt x="221" y="239"/>
                    <a:pt x="221" y="239"/>
                    <a:pt x="221" y="239"/>
                  </a:cubicBezTo>
                  <a:cubicBezTo>
                    <a:pt x="221" y="239"/>
                    <a:pt x="221" y="239"/>
                    <a:pt x="221" y="239"/>
                  </a:cubicBezTo>
                  <a:cubicBezTo>
                    <a:pt x="220" y="239"/>
                    <a:pt x="220" y="239"/>
                    <a:pt x="220" y="239"/>
                  </a:cubicBezTo>
                  <a:cubicBezTo>
                    <a:pt x="220" y="240"/>
                    <a:pt x="220" y="240"/>
                    <a:pt x="220" y="240"/>
                  </a:cubicBezTo>
                  <a:cubicBezTo>
                    <a:pt x="220" y="240"/>
                    <a:pt x="220" y="240"/>
                    <a:pt x="220" y="240"/>
                  </a:cubicBezTo>
                  <a:cubicBezTo>
                    <a:pt x="220" y="241"/>
                    <a:pt x="220" y="241"/>
                    <a:pt x="220" y="241"/>
                  </a:cubicBezTo>
                  <a:cubicBezTo>
                    <a:pt x="220" y="241"/>
                    <a:pt x="220" y="241"/>
                    <a:pt x="220" y="241"/>
                  </a:cubicBezTo>
                  <a:cubicBezTo>
                    <a:pt x="219" y="241"/>
                    <a:pt x="219" y="241"/>
                    <a:pt x="219" y="241"/>
                  </a:cubicBezTo>
                  <a:cubicBezTo>
                    <a:pt x="220" y="242"/>
                    <a:pt x="220" y="242"/>
                    <a:pt x="220" y="242"/>
                  </a:cubicBezTo>
                  <a:cubicBezTo>
                    <a:pt x="219" y="242"/>
                    <a:pt x="219" y="242"/>
                    <a:pt x="219" y="242"/>
                  </a:cubicBezTo>
                  <a:cubicBezTo>
                    <a:pt x="219" y="242"/>
                    <a:pt x="219" y="242"/>
                    <a:pt x="219" y="242"/>
                  </a:cubicBezTo>
                  <a:cubicBezTo>
                    <a:pt x="219" y="243"/>
                    <a:pt x="219" y="243"/>
                    <a:pt x="219" y="243"/>
                  </a:cubicBezTo>
                  <a:cubicBezTo>
                    <a:pt x="219" y="243"/>
                    <a:pt x="219" y="243"/>
                    <a:pt x="219" y="243"/>
                  </a:cubicBezTo>
                  <a:cubicBezTo>
                    <a:pt x="219" y="244"/>
                    <a:pt x="219" y="244"/>
                    <a:pt x="219" y="244"/>
                  </a:cubicBezTo>
                  <a:cubicBezTo>
                    <a:pt x="219" y="244"/>
                    <a:pt x="219" y="244"/>
                    <a:pt x="219" y="244"/>
                  </a:cubicBezTo>
                  <a:cubicBezTo>
                    <a:pt x="219" y="244"/>
                    <a:pt x="219" y="244"/>
                    <a:pt x="219" y="244"/>
                  </a:cubicBezTo>
                  <a:cubicBezTo>
                    <a:pt x="219" y="244"/>
                    <a:pt x="219" y="244"/>
                    <a:pt x="219" y="244"/>
                  </a:cubicBezTo>
                  <a:cubicBezTo>
                    <a:pt x="218" y="245"/>
                    <a:pt x="218" y="245"/>
                    <a:pt x="218" y="245"/>
                  </a:cubicBezTo>
                  <a:cubicBezTo>
                    <a:pt x="218" y="245"/>
                    <a:pt x="218" y="245"/>
                    <a:pt x="218" y="245"/>
                  </a:cubicBezTo>
                  <a:cubicBezTo>
                    <a:pt x="218" y="245"/>
                    <a:pt x="218" y="245"/>
                    <a:pt x="218" y="245"/>
                  </a:cubicBezTo>
                  <a:cubicBezTo>
                    <a:pt x="218" y="245"/>
                    <a:pt x="218" y="245"/>
                    <a:pt x="218" y="245"/>
                  </a:cubicBezTo>
                  <a:cubicBezTo>
                    <a:pt x="219" y="246"/>
                    <a:pt x="219" y="246"/>
                    <a:pt x="219" y="246"/>
                  </a:cubicBezTo>
                  <a:cubicBezTo>
                    <a:pt x="218" y="247"/>
                    <a:pt x="218" y="247"/>
                    <a:pt x="218" y="247"/>
                  </a:cubicBezTo>
                  <a:cubicBezTo>
                    <a:pt x="218" y="247"/>
                    <a:pt x="218" y="247"/>
                    <a:pt x="218" y="247"/>
                  </a:cubicBezTo>
                  <a:cubicBezTo>
                    <a:pt x="218" y="247"/>
                    <a:pt x="218" y="247"/>
                    <a:pt x="218" y="247"/>
                  </a:cubicBezTo>
                  <a:cubicBezTo>
                    <a:pt x="218" y="247"/>
                    <a:pt x="218" y="247"/>
                    <a:pt x="218" y="247"/>
                  </a:cubicBezTo>
                  <a:cubicBezTo>
                    <a:pt x="219" y="246"/>
                    <a:pt x="219" y="246"/>
                    <a:pt x="219" y="246"/>
                  </a:cubicBezTo>
                  <a:cubicBezTo>
                    <a:pt x="220" y="247"/>
                    <a:pt x="220" y="247"/>
                    <a:pt x="220" y="247"/>
                  </a:cubicBezTo>
                  <a:cubicBezTo>
                    <a:pt x="219" y="248"/>
                    <a:pt x="219" y="248"/>
                    <a:pt x="219" y="248"/>
                  </a:cubicBezTo>
                  <a:cubicBezTo>
                    <a:pt x="219" y="248"/>
                    <a:pt x="219" y="248"/>
                    <a:pt x="219" y="248"/>
                  </a:cubicBezTo>
                  <a:cubicBezTo>
                    <a:pt x="219" y="248"/>
                    <a:pt x="219" y="248"/>
                    <a:pt x="219" y="248"/>
                  </a:cubicBezTo>
                  <a:cubicBezTo>
                    <a:pt x="219" y="248"/>
                    <a:pt x="219" y="248"/>
                    <a:pt x="219" y="248"/>
                  </a:cubicBezTo>
                  <a:cubicBezTo>
                    <a:pt x="219" y="249"/>
                    <a:pt x="219" y="249"/>
                    <a:pt x="219" y="249"/>
                  </a:cubicBezTo>
                  <a:cubicBezTo>
                    <a:pt x="219" y="249"/>
                    <a:pt x="219" y="249"/>
                    <a:pt x="219" y="249"/>
                  </a:cubicBezTo>
                  <a:cubicBezTo>
                    <a:pt x="219" y="249"/>
                    <a:pt x="219" y="249"/>
                    <a:pt x="219" y="249"/>
                  </a:cubicBezTo>
                  <a:cubicBezTo>
                    <a:pt x="219" y="249"/>
                    <a:pt x="219" y="249"/>
                    <a:pt x="219" y="249"/>
                  </a:cubicBezTo>
                  <a:cubicBezTo>
                    <a:pt x="219" y="250"/>
                    <a:pt x="219" y="250"/>
                    <a:pt x="219" y="250"/>
                  </a:cubicBezTo>
                  <a:cubicBezTo>
                    <a:pt x="219" y="250"/>
                    <a:pt x="219" y="250"/>
                    <a:pt x="219" y="250"/>
                  </a:cubicBezTo>
                  <a:cubicBezTo>
                    <a:pt x="219" y="250"/>
                    <a:pt x="219" y="250"/>
                    <a:pt x="219" y="250"/>
                  </a:cubicBezTo>
                  <a:cubicBezTo>
                    <a:pt x="219" y="250"/>
                    <a:pt x="219" y="250"/>
                    <a:pt x="219" y="250"/>
                  </a:cubicBezTo>
                  <a:cubicBezTo>
                    <a:pt x="220" y="249"/>
                    <a:pt x="220" y="249"/>
                    <a:pt x="220" y="249"/>
                  </a:cubicBezTo>
                  <a:cubicBezTo>
                    <a:pt x="220" y="249"/>
                    <a:pt x="220" y="249"/>
                    <a:pt x="220" y="249"/>
                  </a:cubicBezTo>
                  <a:cubicBezTo>
                    <a:pt x="220" y="248"/>
                    <a:pt x="220" y="248"/>
                    <a:pt x="220" y="248"/>
                  </a:cubicBezTo>
                  <a:cubicBezTo>
                    <a:pt x="220" y="248"/>
                    <a:pt x="220" y="248"/>
                    <a:pt x="220" y="248"/>
                  </a:cubicBezTo>
                  <a:cubicBezTo>
                    <a:pt x="220" y="248"/>
                    <a:pt x="220" y="248"/>
                    <a:pt x="220" y="248"/>
                  </a:cubicBezTo>
                  <a:cubicBezTo>
                    <a:pt x="220" y="247"/>
                    <a:pt x="220" y="247"/>
                    <a:pt x="220" y="247"/>
                  </a:cubicBezTo>
                  <a:cubicBezTo>
                    <a:pt x="220" y="247"/>
                    <a:pt x="220" y="247"/>
                    <a:pt x="220" y="247"/>
                  </a:cubicBezTo>
                  <a:cubicBezTo>
                    <a:pt x="221" y="247"/>
                    <a:pt x="221" y="247"/>
                    <a:pt x="221" y="247"/>
                  </a:cubicBezTo>
                  <a:cubicBezTo>
                    <a:pt x="221" y="246"/>
                    <a:pt x="221" y="246"/>
                    <a:pt x="221" y="246"/>
                  </a:cubicBezTo>
                  <a:cubicBezTo>
                    <a:pt x="221" y="246"/>
                    <a:pt x="221" y="245"/>
                    <a:pt x="222" y="244"/>
                  </a:cubicBezTo>
                  <a:cubicBezTo>
                    <a:pt x="222" y="244"/>
                    <a:pt x="222" y="244"/>
                    <a:pt x="222" y="244"/>
                  </a:cubicBezTo>
                  <a:cubicBezTo>
                    <a:pt x="222" y="243"/>
                    <a:pt x="222" y="243"/>
                    <a:pt x="222" y="243"/>
                  </a:cubicBezTo>
                  <a:cubicBezTo>
                    <a:pt x="222" y="243"/>
                    <a:pt x="222" y="243"/>
                    <a:pt x="222" y="243"/>
                  </a:cubicBezTo>
                  <a:cubicBezTo>
                    <a:pt x="223" y="242"/>
                    <a:pt x="223" y="242"/>
                    <a:pt x="223" y="242"/>
                  </a:cubicBezTo>
                  <a:cubicBezTo>
                    <a:pt x="222" y="242"/>
                    <a:pt x="222" y="242"/>
                    <a:pt x="222" y="242"/>
                  </a:cubicBezTo>
                  <a:cubicBezTo>
                    <a:pt x="223" y="242"/>
                    <a:pt x="223" y="242"/>
                    <a:pt x="223" y="242"/>
                  </a:cubicBezTo>
                  <a:cubicBezTo>
                    <a:pt x="223" y="242"/>
                    <a:pt x="223" y="242"/>
                    <a:pt x="223" y="242"/>
                  </a:cubicBezTo>
                  <a:cubicBezTo>
                    <a:pt x="223" y="242"/>
                    <a:pt x="223" y="242"/>
                    <a:pt x="223" y="242"/>
                  </a:cubicBezTo>
                  <a:cubicBezTo>
                    <a:pt x="223" y="242"/>
                    <a:pt x="223" y="242"/>
                    <a:pt x="223" y="242"/>
                  </a:cubicBezTo>
                  <a:cubicBezTo>
                    <a:pt x="223" y="241"/>
                    <a:pt x="223" y="241"/>
                    <a:pt x="223" y="241"/>
                  </a:cubicBezTo>
                  <a:cubicBezTo>
                    <a:pt x="223" y="241"/>
                    <a:pt x="223" y="241"/>
                    <a:pt x="223" y="241"/>
                  </a:cubicBezTo>
                  <a:cubicBezTo>
                    <a:pt x="223" y="241"/>
                    <a:pt x="223" y="241"/>
                    <a:pt x="223" y="241"/>
                  </a:cubicBezTo>
                  <a:cubicBezTo>
                    <a:pt x="223" y="241"/>
                    <a:pt x="223" y="241"/>
                    <a:pt x="223" y="241"/>
                  </a:cubicBezTo>
                  <a:cubicBezTo>
                    <a:pt x="223" y="240"/>
                    <a:pt x="223" y="240"/>
                    <a:pt x="223" y="240"/>
                  </a:cubicBezTo>
                  <a:cubicBezTo>
                    <a:pt x="224" y="241"/>
                    <a:pt x="224" y="241"/>
                    <a:pt x="224" y="241"/>
                  </a:cubicBezTo>
                  <a:cubicBezTo>
                    <a:pt x="224" y="240"/>
                    <a:pt x="224" y="240"/>
                    <a:pt x="225" y="240"/>
                  </a:cubicBezTo>
                  <a:cubicBezTo>
                    <a:pt x="224" y="239"/>
                    <a:pt x="224" y="239"/>
                    <a:pt x="224" y="239"/>
                  </a:cubicBezTo>
                  <a:cubicBezTo>
                    <a:pt x="225" y="239"/>
                    <a:pt x="225" y="239"/>
                    <a:pt x="225" y="239"/>
                  </a:cubicBezTo>
                  <a:cubicBezTo>
                    <a:pt x="225" y="239"/>
                    <a:pt x="225" y="239"/>
                    <a:pt x="225" y="239"/>
                  </a:cubicBezTo>
                  <a:cubicBezTo>
                    <a:pt x="225" y="239"/>
                    <a:pt x="225" y="239"/>
                    <a:pt x="225" y="239"/>
                  </a:cubicBezTo>
                  <a:cubicBezTo>
                    <a:pt x="225" y="238"/>
                    <a:pt x="225" y="238"/>
                    <a:pt x="225" y="238"/>
                  </a:cubicBezTo>
                  <a:cubicBezTo>
                    <a:pt x="225" y="238"/>
                    <a:pt x="225" y="238"/>
                    <a:pt x="225" y="238"/>
                  </a:cubicBezTo>
                  <a:cubicBezTo>
                    <a:pt x="225" y="237"/>
                    <a:pt x="225" y="237"/>
                    <a:pt x="225" y="237"/>
                  </a:cubicBezTo>
                  <a:cubicBezTo>
                    <a:pt x="225" y="237"/>
                    <a:pt x="225" y="237"/>
                    <a:pt x="225" y="237"/>
                  </a:cubicBezTo>
                  <a:cubicBezTo>
                    <a:pt x="225" y="237"/>
                    <a:pt x="225" y="237"/>
                    <a:pt x="225" y="237"/>
                  </a:cubicBezTo>
                  <a:cubicBezTo>
                    <a:pt x="225" y="237"/>
                    <a:pt x="225" y="237"/>
                    <a:pt x="225" y="237"/>
                  </a:cubicBezTo>
                  <a:cubicBezTo>
                    <a:pt x="225" y="237"/>
                    <a:pt x="225" y="237"/>
                    <a:pt x="225" y="237"/>
                  </a:cubicBezTo>
                  <a:cubicBezTo>
                    <a:pt x="225" y="236"/>
                    <a:pt x="225" y="236"/>
                    <a:pt x="225" y="236"/>
                  </a:cubicBezTo>
                  <a:cubicBezTo>
                    <a:pt x="225" y="236"/>
                    <a:pt x="225" y="236"/>
                    <a:pt x="225" y="236"/>
                  </a:cubicBezTo>
                  <a:cubicBezTo>
                    <a:pt x="226" y="236"/>
                    <a:pt x="226" y="236"/>
                    <a:pt x="226" y="236"/>
                  </a:cubicBezTo>
                  <a:cubicBezTo>
                    <a:pt x="226" y="235"/>
                    <a:pt x="226" y="235"/>
                    <a:pt x="226" y="235"/>
                  </a:cubicBezTo>
                  <a:cubicBezTo>
                    <a:pt x="226" y="235"/>
                    <a:pt x="226" y="235"/>
                    <a:pt x="226" y="235"/>
                  </a:cubicBezTo>
                  <a:cubicBezTo>
                    <a:pt x="226" y="235"/>
                    <a:pt x="226" y="235"/>
                    <a:pt x="226" y="235"/>
                  </a:cubicBezTo>
                  <a:cubicBezTo>
                    <a:pt x="226" y="235"/>
                    <a:pt x="226" y="235"/>
                    <a:pt x="226" y="235"/>
                  </a:cubicBezTo>
                  <a:cubicBezTo>
                    <a:pt x="226" y="235"/>
                    <a:pt x="226" y="235"/>
                    <a:pt x="226" y="235"/>
                  </a:cubicBezTo>
                  <a:cubicBezTo>
                    <a:pt x="226" y="235"/>
                    <a:pt x="226" y="235"/>
                    <a:pt x="226" y="235"/>
                  </a:cubicBezTo>
                  <a:cubicBezTo>
                    <a:pt x="226" y="235"/>
                    <a:pt x="226" y="235"/>
                    <a:pt x="226" y="235"/>
                  </a:cubicBezTo>
                  <a:cubicBezTo>
                    <a:pt x="227" y="235"/>
                    <a:pt x="227" y="235"/>
                    <a:pt x="227" y="235"/>
                  </a:cubicBezTo>
                  <a:cubicBezTo>
                    <a:pt x="227" y="234"/>
                    <a:pt x="227" y="234"/>
                    <a:pt x="227" y="234"/>
                  </a:cubicBezTo>
                  <a:cubicBezTo>
                    <a:pt x="228" y="234"/>
                    <a:pt x="228" y="234"/>
                    <a:pt x="228" y="234"/>
                  </a:cubicBezTo>
                  <a:cubicBezTo>
                    <a:pt x="228" y="234"/>
                    <a:pt x="228" y="234"/>
                    <a:pt x="228" y="234"/>
                  </a:cubicBezTo>
                  <a:cubicBezTo>
                    <a:pt x="228" y="234"/>
                    <a:pt x="228" y="234"/>
                    <a:pt x="228" y="234"/>
                  </a:cubicBezTo>
                  <a:cubicBezTo>
                    <a:pt x="229" y="233"/>
                    <a:pt x="229" y="233"/>
                    <a:pt x="229" y="233"/>
                  </a:cubicBezTo>
                  <a:cubicBezTo>
                    <a:pt x="229" y="233"/>
                    <a:pt x="229" y="233"/>
                    <a:pt x="229" y="233"/>
                  </a:cubicBezTo>
                  <a:cubicBezTo>
                    <a:pt x="229" y="232"/>
                    <a:pt x="229" y="232"/>
                    <a:pt x="229" y="232"/>
                  </a:cubicBezTo>
                  <a:cubicBezTo>
                    <a:pt x="229" y="231"/>
                    <a:pt x="229" y="231"/>
                    <a:pt x="229" y="230"/>
                  </a:cubicBezTo>
                  <a:cubicBezTo>
                    <a:pt x="229" y="230"/>
                    <a:pt x="229" y="230"/>
                    <a:pt x="229" y="230"/>
                  </a:cubicBezTo>
                  <a:cubicBezTo>
                    <a:pt x="229" y="230"/>
                    <a:pt x="229" y="230"/>
                    <a:pt x="229" y="230"/>
                  </a:cubicBezTo>
                  <a:cubicBezTo>
                    <a:pt x="230" y="229"/>
                    <a:pt x="230" y="229"/>
                    <a:pt x="230" y="229"/>
                  </a:cubicBezTo>
                  <a:cubicBezTo>
                    <a:pt x="229" y="229"/>
                    <a:pt x="229" y="229"/>
                    <a:pt x="229" y="229"/>
                  </a:cubicBezTo>
                  <a:cubicBezTo>
                    <a:pt x="230" y="229"/>
                    <a:pt x="230" y="229"/>
                    <a:pt x="230" y="229"/>
                  </a:cubicBezTo>
                  <a:cubicBezTo>
                    <a:pt x="230" y="229"/>
                    <a:pt x="230" y="229"/>
                    <a:pt x="230" y="229"/>
                  </a:cubicBezTo>
                  <a:cubicBezTo>
                    <a:pt x="230" y="229"/>
                    <a:pt x="230" y="229"/>
                    <a:pt x="230" y="229"/>
                  </a:cubicBezTo>
                  <a:cubicBezTo>
                    <a:pt x="230" y="229"/>
                    <a:pt x="230" y="229"/>
                    <a:pt x="230" y="229"/>
                  </a:cubicBezTo>
                  <a:cubicBezTo>
                    <a:pt x="230" y="228"/>
                    <a:pt x="230" y="228"/>
                    <a:pt x="230" y="228"/>
                  </a:cubicBezTo>
                  <a:cubicBezTo>
                    <a:pt x="230" y="228"/>
                    <a:pt x="230" y="228"/>
                    <a:pt x="230" y="228"/>
                  </a:cubicBezTo>
                  <a:cubicBezTo>
                    <a:pt x="230" y="228"/>
                    <a:pt x="230" y="228"/>
                    <a:pt x="230" y="228"/>
                  </a:cubicBezTo>
                  <a:cubicBezTo>
                    <a:pt x="230" y="228"/>
                    <a:pt x="230" y="228"/>
                    <a:pt x="230" y="228"/>
                  </a:cubicBezTo>
                  <a:cubicBezTo>
                    <a:pt x="231" y="227"/>
                    <a:pt x="231" y="227"/>
                    <a:pt x="231" y="227"/>
                  </a:cubicBezTo>
                  <a:cubicBezTo>
                    <a:pt x="231" y="227"/>
                    <a:pt x="232" y="227"/>
                    <a:pt x="232" y="226"/>
                  </a:cubicBezTo>
                  <a:cubicBezTo>
                    <a:pt x="232" y="226"/>
                    <a:pt x="232" y="226"/>
                    <a:pt x="232" y="226"/>
                  </a:cubicBezTo>
                  <a:cubicBezTo>
                    <a:pt x="232" y="226"/>
                    <a:pt x="232" y="226"/>
                    <a:pt x="232" y="226"/>
                  </a:cubicBezTo>
                  <a:cubicBezTo>
                    <a:pt x="232" y="226"/>
                    <a:pt x="232" y="226"/>
                    <a:pt x="232" y="226"/>
                  </a:cubicBezTo>
                  <a:cubicBezTo>
                    <a:pt x="232" y="226"/>
                    <a:pt x="232" y="226"/>
                    <a:pt x="232" y="226"/>
                  </a:cubicBezTo>
                  <a:cubicBezTo>
                    <a:pt x="232" y="225"/>
                    <a:pt x="232" y="225"/>
                    <a:pt x="232" y="225"/>
                  </a:cubicBezTo>
                  <a:cubicBezTo>
                    <a:pt x="232" y="224"/>
                    <a:pt x="232" y="224"/>
                    <a:pt x="232" y="224"/>
                  </a:cubicBezTo>
                  <a:cubicBezTo>
                    <a:pt x="232" y="224"/>
                    <a:pt x="232" y="224"/>
                    <a:pt x="232" y="224"/>
                  </a:cubicBezTo>
                  <a:cubicBezTo>
                    <a:pt x="232" y="224"/>
                    <a:pt x="232" y="224"/>
                    <a:pt x="232" y="224"/>
                  </a:cubicBezTo>
                  <a:cubicBezTo>
                    <a:pt x="232" y="223"/>
                    <a:pt x="232" y="223"/>
                    <a:pt x="232" y="223"/>
                  </a:cubicBezTo>
                  <a:cubicBezTo>
                    <a:pt x="232" y="223"/>
                    <a:pt x="232" y="223"/>
                    <a:pt x="232" y="222"/>
                  </a:cubicBezTo>
                  <a:cubicBezTo>
                    <a:pt x="232" y="222"/>
                    <a:pt x="232" y="222"/>
                    <a:pt x="232" y="222"/>
                  </a:cubicBezTo>
                  <a:cubicBezTo>
                    <a:pt x="232" y="221"/>
                    <a:pt x="232" y="221"/>
                    <a:pt x="232" y="221"/>
                  </a:cubicBezTo>
                  <a:cubicBezTo>
                    <a:pt x="232" y="221"/>
                    <a:pt x="232" y="221"/>
                    <a:pt x="232" y="221"/>
                  </a:cubicBezTo>
                  <a:cubicBezTo>
                    <a:pt x="232" y="221"/>
                    <a:pt x="232" y="221"/>
                    <a:pt x="232" y="221"/>
                  </a:cubicBezTo>
                  <a:cubicBezTo>
                    <a:pt x="233" y="220"/>
                    <a:pt x="233" y="220"/>
                    <a:pt x="233" y="220"/>
                  </a:cubicBezTo>
                  <a:cubicBezTo>
                    <a:pt x="232" y="220"/>
                    <a:pt x="233" y="219"/>
                    <a:pt x="233" y="219"/>
                  </a:cubicBezTo>
                  <a:cubicBezTo>
                    <a:pt x="233" y="219"/>
                    <a:pt x="233" y="219"/>
                    <a:pt x="233" y="219"/>
                  </a:cubicBezTo>
                  <a:cubicBezTo>
                    <a:pt x="233" y="218"/>
                    <a:pt x="233" y="218"/>
                    <a:pt x="233" y="218"/>
                  </a:cubicBezTo>
                  <a:cubicBezTo>
                    <a:pt x="233" y="218"/>
                    <a:pt x="233" y="218"/>
                    <a:pt x="233" y="218"/>
                  </a:cubicBezTo>
                  <a:cubicBezTo>
                    <a:pt x="233" y="218"/>
                    <a:pt x="233" y="218"/>
                    <a:pt x="233" y="218"/>
                  </a:cubicBezTo>
                  <a:cubicBezTo>
                    <a:pt x="233" y="218"/>
                    <a:pt x="233" y="218"/>
                    <a:pt x="233" y="218"/>
                  </a:cubicBezTo>
                  <a:cubicBezTo>
                    <a:pt x="233" y="218"/>
                    <a:pt x="233" y="218"/>
                    <a:pt x="233" y="218"/>
                  </a:cubicBezTo>
                  <a:cubicBezTo>
                    <a:pt x="234" y="218"/>
                    <a:pt x="234" y="218"/>
                    <a:pt x="234" y="218"/>
                  </a:cubicBezTo>
                  <a:cubicBezTo>
                    <a:pt x="234" y="218"/>
                    <a:pt x="234" y="218"/>
                    <a:pt x="234" y="218"/>
                  </a:cubicBezTo>
                  <a:cubicBezTo>
                    <a:pt x="234" y="218"/>
                    <a:pt x="234" y="218"/>
                    <a:pt x="234" y="218"/>
                  </a:cubicBezTo>
                  <a:cubicBezTo>
                    <a:pt x="234" y="218"/>
                    <a:pt x="234" y="218"/>
                    <a:pt x="234" y="218"/>
                  </a:cubicBezTo>
                  <a:cubicBezTo>
                    <a:pt x="234" y="217"/>
                    <a:pt x="234" y="217"/>
                    <a:pt x="234" y="217"/>
                  </a:cubicBezTo>
                  <a:cubicBezTo>
                    <a:pt x="235" y="217"/>
                    <a:pt x="235" y="217"/>
                    <a:pt x="235" y="217"/>
                  </a:cubicBezTo>
                  <a:cubicBezTo>
                    <a:pt x="235" y="216"/>
                    <a:pt x="235" y="216"/>
                    <a:pt x="235" y="216"/>
                  </a:cubicBezTo>
                  <a:cubicBezTo>
                    <a:pt x="235" y="216"/>
                    <a:pt x="235" y="216"/>
                    <a:pt x="235" y="216"/>
                  </a:cubicBezTo>
                  <a:cubicBezTo>
                    <a:pt x="235" y="215"/>
                    <a:pt x="235" y="215"/>
                    <a:pt x="235" y="215"/>
                  </a:cubicBezTo>
                  <a:cubicBezTo>
                    <a:pt x="235" y="215"/>
                    <a:pt x="235" y="215"/>
                    <a:pt x="235" y="215"/>
                  </a:cubicBezTo>
                  <a:cubicBezTo>
                    <a:pt x="235" y="215"/>
                    <a:pt x="235" y="215"/>
                    <a:pt x="235" y="215"/>
                  </a:cubicBezTo>
                  <a:cubicBezTo>
                    <a:pt x="235" y="215"/>
                    <a:pt x="235" y="215"/>
                    <a:pt x="235" y="215"/>
                  </a:cubicBezTo>
                  <a:cubicBezTo>
                    <a:pt x="235" y="215"/>
                    <a:pt x="235" y="215"/>
                    <a:pt x="235" y="215"/>
                  </a:cubicBezTo>
                  <a:cubicBezTo>
                    <a:pt x="235" y="215"/>
                    <a:pt x="235" y="215"/>
                    <a:pt x="235" y="215"/>
                  </a:cubicBezTo>
                  <a:cubicBezTo>
                    <a:pt x="234" y="214"/>
                    <a:pt x="234" y="214"/>
                    <a:pt x="234" y="214"/>
                  </a:cubicBezTo>
                  <a:cubicBezTo>
                    <a:pt x="234" y="214"/>
                    <a:pt x="233" y="213"/>
                    <a:pt x="233" y="213"/>
                  </a:cubicBezTo>
                  <a:cubicBezTo>
                    <a:pt x="233" y="213"/>
                    <a:pt x="233" y="212"/>
                    <a:pt x="232" y="212"/>
                  </a:cubicBezTo>
                  <a:cubicBezTo>
                    <a:pt x="232" y="212"/>
                    <a:pt x="232" y="212"/>
                    <a:pt x="232" y="212"/>
                  </a:cubicBezTo>
                  <a:cubicBezTo>
                    <a:pt x="232" y="212"/>
                    <a:pt x="232" y="212"/>
                    <a:pt x="232" y="212"/>
                  </a:cubicBezTo>
                  <a:cubicBezTo>
                    <a:pt x="232" y="212"/>
                    <a:pt x="232" y="212"/>
                    <a:pt x="232" y="212"/>
                  </a:cubicBezTo>
                  <a:cubicBezTo>
                    <a:pt x="232" y="212"/>
                    <a:pt x="232" y="212"/>
                    <a:pt x="232" y="212"/>
                  </a:cubicBezTo>
                  <a:cubicBezTo>
                    <a:pt x="232" y="212"/>
                    <a:pt x="232" y="212"/>
                    <a:pt x="232" y="212"/>
                  </a:cubicBezTo>
                  <a:cubicBezTo>
                    <a:pt x="232" y="212"/>
                    <a:pt x="232" y="212"/>
                    <a:pt x="232" y="212"/>
                  </a:cubicBezTo>
                  <a:cubicBezTo>
                    <a:pt x="231" y="212"/>
                    <a:pt x="231" y="212"/>
                    <a:pt x="231" y="212"/>
                  </a:cubicBezTo>
                  <a:cubicBezTo>
                    <a:pt x="231" y="211"/>
                    <a:pt x="231" y="211"/>
                    <a:pt x="231" y="211"/>
                  </a:cubicBezTo>
                  <a:cubicBezTo>
                    <a:pt x="231" y="211"/>
                    <a:pt x="231" y="211"/>
                    <a:pt x="231" y="211"/>
                  </a:cubicBezTo>
                  <a:cubicBezTo>
                    <a:pt x="230" y="211"/>
                    <a:pt x="230" y="211"/>
                    <a:pt x="230" y="211"/>
                  </a:cubicBezTo>
                  <a:cubicBezTo>
                    <a:pt x="230" y="211"/>
                    <a:pt x="230" y="211"/>
                    <a:pt x="230" y="211"/>
                  </a:cubicBezTo>
                  <a:cubicBezTo>
                    <a:pt x="230" y="211"/>
                    <a:pt x="230" y="211"/>
                    <a:pt x="230" y="211"/>
                  </a:cubicBezTo>
                  <a:cubicBezTo>
                    <a:pt x="230" y="211"/>
                    <a:pt x="230" y="211"/>
                    <a:pt x="230" y="211"/>
                  </a:cubicBezTo>
                  <a:cubicBezTo>
                    <a:pt x="229" y="210"/>
                    <a:pt x="229" y="210"/>
                    <a:pt x="229" y="209"/>
                  </a:cubicBezTo>
                  <a:cubicBezTo>
                    <a:pt x="229" y="210"/>
                    <a:pt x="229" y="210"/>
                    <a:pt x="229" y="210"/>
                  </a:cubicBezTo>
                  <a:cubicBezTo>
                    <a:pt x="228" y="209"/>
                    <a:pt x="228" y="209"/>
                    <a:pt x="228" y="209"/>
                  </a:cubicBezTo>
                  <a:cubicBezTo>
                    <a:pt x="228" y="209"/>
                    <a:pt x="228" y="209"/>
                    <a:pt x="228" y="209"/>
                  </a:cubicBezTo>
                  <a:cubicBezTo>
                    <a:pt x="228" y="209"/>
                    <a:pt x="228" y="209"/>
                    <a:pt x="228" y="209"/>
                  </a:cubicBezTo>
                  <a:cubicBezTo>
                    <a:pt x="228" y="209"/>
                    <a:pt x="228" y="209"/>
                    <a:pt x="228" y="209"/>
                  </a:cubicBezTo>
                  <a:cubicBezTo>
                    <a:pt x="228" y="209"/>
                    <a:pt x="228" y="209"/>
                    <a:pt x="228" y="209"/>
                  </a:cubicBezTo>
                  <a:cubicBezTo>
                    <a:pt x="227" y="209"/>
                    <a:pt x="227" y="209"/>
                    <a:pt x="227" y="209"/>
                  </a:cubicBezTo>
                  <a:cubicBezTo>
                    <a:pt x="227" y="209"/>
                    <a:pt x="227" y="209"/>
                    <a:pt x="227" y="209"/>
                  </a:cubicBezTo>
                  <a:cubicBezTo>
                    <a:pt x="227" y="209"/>
                    <a:pt x="227" y="209"/>
                    <a:pt x="227" y="209"/>
                  </a:cubicBezTo>
                  <a:cubicBezTo>
                    <a:pt x="227" y="208"/>
                    <a:pt x="227" y="208"/>
                    <a:pt x="227" y="208"/>
                  </a:cubicBezTo>
                  <a:cubicBezTo>
                    <a:pt x="227" y="208"/>
                    <a:pt x="227" y="208"/>
                    <a:pt x="227" y="208"/>
                  </a:cubicBezTo>
                  <a:cubicBezTo>
                    <a:pt x="227" y="208"/>
                    <a:pt x="227" y="208"/>
                    <a:pt x="227" y="208"/>
                  </a:cubicBezTo>
                  <a:cubicBezTo>
                    <a:pt x="227" y="208"/>
                    <a:pt x="227" y="208"/>
                    <a:pt x="227" y="208"/>
                  </a:cubicBezTo>
                  <a:cubicBezTo>
                    <a:pt x="228" y="207"/>
                    <a:pt x="228" y="207"/>
                    <a:pt x="228" y="207"/>
                  </a:cubicBezTo>
                  <a:cubicBezTo>
                    <a:pt x="228" y="207"/>
                    <a:pt x="228" y="207"/>
                    <a:pt x="228" y="207"/>
                  </a:cubicBezTo>
                  <a:cubicBezTo>
                    <a:pt x="229" y="207"/>
                    <a:pt x="229" y="207"/>
                    <a:pt x="229" y="207"/>
                  </a:cubicBezTo>
                  <a:cubicBezTo>
                    <a:pt x="229" y="207"/>
                    <a:pt x="229" y="207"/>
                    <a:pt x="229" y="207"/>
                  </a:cubicBezTo>
                  <a:cubicBezTo>
                    <a:pt x="229" y="207"/>
                    <a:pt x="229" y="207"/>
                    <a:pt x="229" y="207"/>
                  </a:cubicBezTo>
                  <a:cubicBezTo>
                    <a:pt x="229" y="207"/>
                    <a:pt x="229" y="207"/>
                    <a:pt x="229" y="207"/>
                  </a:cubicBezTo>
                  <a:cubicBezTo>
                    <a:pt x="230" y="206"/>
                    <a:pt x="230" y="206"/>
                    <a:pt x="230" y="206"/>
                  </a:cubicBezTo>
                  <a:cubicBezTo>
                    <a:pt x="230" y="206"/>
                    <a:pt x="230" y="206"/>
                    <a:pt x="230" y="206"/>
                  </a:cubicBezTo>
                  <a:cubicBezTo>
                    <a:pt x="231" y="206"/>
                    <a:pt x="231" y="206"/>
                    <a:pt x="231" y="206"/>
                  </a:cubicBezTo>
                  <a:cubicBezTo>
                    <a:pt x="231" y="206"/>
                    <a:pt x="231" y="206"/>
                    <a:pt x="231" y="206"/>
                  </a:cubicBezTo>
                  <a:cubicBezTo>
                    <a:pt x="232" y="205"/>
                    <a:pt x="232" y="205"/>
                    <a:pt x="232" y="205"/>
                  </a:cubicBezTo>
                  <a:cubicBezTo>
                    <a:pt x="232" y="206"/>
                    <a:pt x="232" y="206"/>
                    <a:pt x="232" y="206"/>
                  </a:cubicBezTo>
                  <a:cubicBezTo>
                    <a:pt x="232" y="205"/>
                    <a:pt x="232" y="205"/>
                    <a:pt x="232" y="205"/>
                  </a:cubicBezTo>
                  <a:cubicBezTo>
                    <a:pt x="233" y="206"/>
                    <a:pt x="233" y="206"/>
                    <a:pt x="233" y="206"/>
                  </a:cubicBezTo>
                  <a:cubicBezTo>
                    <a:pt x="234" y="205"/>
                    <a:pt x="234" y="205"/>
                    <a:pt x="234" y="205"/>
                  </a:cubicBezTo>
                  <a:cubicBezTo>
                    <a:pt x="234" y="205"/>
                    <a:pt x="234" y="205"/>
                    <a:pt x="234" y="205"/>
                  </a:cubicBezTo>
                  <a:cubicBezTo>
                    <a:pt x="235" y="205"/>
                    <a:pt x="235" y="205"/>
                    <a:pt x="235" y="205"/>
                  </a:cubicBezTo>
                  <a:cubicBezTo>
                    <a:pt x="235" y="205"/>
                    <a:pt x="235" y="205"/>
                    <a:pt x="235" y="205"/>
                  </a:cubicBezTo>
                  <a:cubicBezTo>
                    <a:pt x="235" y="205"/>
                    <a:pt x="235" y="205"/>
                    <a:pt x="235" y="205"/>
                  </a:cubicBezTo>
                  <a:cubicBezTo>
                    <a:pt x="235" y="205"/>
                    <a:pt x="235" y="205"/>
                    <a:pt x="235" y="205"/>
                  </a:cubicBezTo>
                  <a:cubicBezTo>
                    <a:pt x="236" y="204"/>
                    <a:pt x="236" y="204"/>
                    <a:pt x="236" y="204"/>
                  </a:cubicBezTo>
                  <a:cubicBezTo>
                    <a:pt x="236" y="205"/>
                    <a:pt x="236" y="205"/>
                    <a:pt x="236" y="205"/>
                  </a:cubicBezTo>
                  <a:cubicBezTo>
                    <a:pt x="237" y="204"/>
                    <a:pt x="237" y="204"/>
                    <a:pt x="237" y="204"/>
                  </a:cubicBezTo>
                  <a:cubicBezTo>
                    <a:pt x="237" y="204"/>
                    <a:pt x="237" y="204"/>
                    <a:pt x="237" y="204"/>
                  </a:cubicBezTo>
                  <a:cubicBezTo>
                    <a:pt x="238" y="204"/>
                    <a:pt x="238" y="204"/>
                    <a:pt x="238" y="204"/>
                  </a:cubicBezTo>
                  <a:cubicBezTo>
                    <a:pt x="238" y="204"/>
                    <a:pt x="238" y="204"/>
                    <a:pt x="238" y="204"/>
                  </a:cubicBezTo>
                  <a:cubicBezTo>
                    <a:pt x="239" y="204"/>
                    <a:pt x="239" y="204"/>
                    <a:pt x="239" y="204"/>
                  </a:cubicBezTo>
                  <a:cubicBezTo>
                    <a:pt x="239" y="204"/>
                    <a:pt x="239" y="204"/>
                    <a:pt x="239" y="204"/>
                  </a:cubicBezTo>
                  <a:cubicBezTo>
                    <a:pt x="239" y="204"/>
                    <a:pt x="239" y="204"/>
                    <a:pt x="239" y="204"/>
                  </a:cubicBezTo>
                  <a:cubicBezTo>
                    <a:pt x="239" y="204"/>
                    <a:pt x="239" y="204"/>
                    <a:pt x="239" y="204"/>
                  </a:cubicBezTo>
                  <a:cubicBezTo>
                    <a:pt x="239" y="204"/>
                    <a:pt x="239" y="204"/>
                    <a:pt x="239" y="204"/>
                  </a:cubicBezTo>
                  <a:cubicBezTo>
                    <a:pt x="240" y="204"/>
                    <a:pt x="240" y="204"/>
                    <a:pt x="240" y="204"/>
                  </a:cubicBezTo>
                  <a:cubicBezTo>
                    <a:pt x="240" y="204"/>
                    <a:pt x="240" y="203"/>
                    <a:pt x="240" y="203"/>
                  </a:cubicBezTo>
                  <a:cubicBezTo>
                    <a:pt x="240" y="203"/>
                    <a:pt x="240" y="203"/>
                    <a:pt x="240" y="203"/>
                  </a:cubicBezTo>
                  <a:cubicBezTo>
                    <a:pt x="241" y="204"/>
                    <a:pt x="241" y="204"/>
                    <a:pt x="241" y="204"/>
                  </a:cubicBezTo>
                  <a:cubicBezTo>
                    <a:pt x="241" y="204"/>
                    <a:pt x="241" y="204"/>
                    <a:pt x="241" y="204"/>
                  </a:cubicBezTo>
                  <a:cubicBezTo>
                    <a:pt x="242" y="203"/>
                    <a:pt x="242" y="203"/>
                    <a:pt x="242" y="203"/>
                  </a:cubicBezTo>
                  <a:cubicBezTo>
                    <a:pt x="243" y="204"/>
                    <a:pt x="243" y="204"/>
                    <a:pt x="243" y="204"/>
                  </a:cubicBezTo>
                  <a:cubicBezTo>
                    <a:pt x="243" y="203"/>
                    <a:pt x="243" y="203"/>
                    <a:pt x="243" y="203"/>
                  </a:cubicBezTo>
                  <a:cubicBezTo>
                    <a:pt x="243" y="204"/>
                    <a:pt x="243" y="204"/>
                    <a:pt x="243" y="204"/>
                  </a:cubicBezTo>
                  <a:cubicBezTo>
                    <a:pt x="243" y="204"/>
                    <a:pt x="243" y="204"/>
                    <a:pt x="243" y="204"/>
                  </a:cubicBezTo>
                  <a:cubicBezTo>
                    <a:pt x="244" y="204"/>
                    <a:pt x="245" y="204"/>
                    <a:pt x="245" y="204"/>
                  </a:cubicBezTo>
                  <a:cubicBezTo>
                    <a:pt x="246" y="204"/>
                    <a:pt x="246" y="204"/>
                    <a:pt x="246" y="204"/>
                  </a:cubicBezTo>
                  <a:cubicBezTo>
                    <a:pt x="246" y="204"/>
                    <a:pt x="246" y="204"/>
                    <a:pt x="246" y="204"/>
                  </a:cubicBezTo>
                  <a:cubicBezTo>
                    <a:pt x="246" y="204"/>
                    <a:pt x="246" y="204"/>
                    <a:pt x="246" y="204"/>
                  </a:cubicBezTo>
                  <a:cubicBezTo>
                    <a:pt x="246" y="204"/>
                    <a:pt x="246" y="204"/>
                    <a:pt x="246" y="204"/>
                  </a:cubicBezTo>
                  <a:cubicBezTo>
                    <a:pt x="247" y="204"/>
                    <a:pt x="247" y="204"/>
                    <a:pt x="247" y="204"/>
                  </a:cubicBezTo>
                  <a:cubicBezTo>
                    <a:pt x="247" y="204"/>
                    <a:pt x="247" y="204"/>
                    <a:pt x="247" y="204"/>
                  </a:cubicBezTo>
                  <a:cubicBezTo>
                    <a:pt x="247" y="204"/>
                    <a:pt x="247" y="204"/>
                    <a:pt x="247" y="204"/>
                  </a:cubicBezTo>
                  <a:cubicBezTo>
                    <a:pt x="247" y="205"/>
                    <a:pt x="247" y="205"/>
                    <a:pt x="247" y="205"/>
                  </a:cubicBezTo>
                  <a:cubicBezTo>
                    <a:pt x="248" y="204"/>
                    <a:pt x="248" y="204"/>
                    <a:pt x="248" y="204"/>
                  </a:cubicBezTo>
                  <a:cubicBezTo>
                    <a:pt x="248" y="205"/>
                    <a:pt x="248" y="205"/>
                    <a:pt x="248" y="205"/>
                  </a:cubicBezTo>
                  <a:cubicBezTo>
                    <a:pt x="248" y="204"/>
                    <a:pt x="248" y="204"/>
                    <a:pt x="248" y="204"/>
                  </a:cubicBezTo>
                  <a:cubicBezTo>
                    <a:pt x="248" y="205"/>
                    <a:pt x="248" y="205"/>
                    <a:pt x="248" y="205"/>
                  </a:cubicBezTo>
                  <a:cubicBezTo>
                    <a:pt x="249" y="205"/>
                    <a:pt x="249" y="205"/>
                    <a:pt x="249" y="205"/>
                  </a:cubicBezTo>
                  <a:cubicBezTo>
                    <a:pt x="249" y="205"/>
                    <a:pt x="249" y="205"/>
                    <a:pt x="249" y="205"/>
                  </a:cubicBezTo>
                  <a:cubicBezTo>
                    <a:pt x="249" y="205"/>
                    <a:pt x="249" y="205"/>
                    <a:pt x="249" y="205"/>
                  </a:cubicBezTo>
                  <a:cubicBezTo>
                    <a:pt x="250" y="205"/>
                    <a:pt x="250" y="205"/>
                    <a:pt x="250" y="205"/>
                  </a:cubicBezTo>
                  <a:cubicBezTo>
                    <a:pt x="250" y="205"/>
                    <a:pt x="250" y="205"/>
                    <a:pt x="250" y="205"/>
                  </a:cubicBezTo>
                  <a:cubicBezTo>
                    <a:pt x="251" y="205"/>
                    <a:pt x="251" y="205"/>
                    <a:pt x="251" y="205"/>
                  </a:cubicBezTo>
                  <a:cubicBezTo>
                    <a:pt x="251" y="205"/>
                    <a:pt x="251" y="205"/>
                    <a:pt x="251" y="205"/>
                  </a:cubicBezTo>
                  <a:cubicBezTo>
                    <a:pt x="251" y="205"/>
                    <a:pt x="251" y="205"/>
                    <a:pt x="251" y="205"/>
                  </a:cubicBezTo>
                  <a:cubicBezTo>
                    <a:pt x="252" y="205"/>
                    <a:pt x="252" y="205"/>
                    <a:pt x="252" y="205"/>
                  </a:cubicBezTo>
                  <a:cubicBezTo>
                    <a:pt x="252" y="205"/>
                    <a:pt x="252" y="205"/>
                    <a:pt x="252" y="205"/>
                  </a:cubicBezTo>
                  <a:cubicBezTo>
                    <a:pt x="252" y="205"/>
                    <a:pt x="252" y="205"/>
                    <a:pt x="252" y="205"/>
                  </a:cubicBezTo>
                  <a:cubicBezTo>
                    <a:pt x="252" y="205"/>
                    <a:pt x="252" y="205"/>
                    <a:pt x="252" y="205"/>
                  </a:cubicBezTo>
                  <a:cubicBezTo>
                    <a:pt x="253" y="205"/>
                    <a:pt x="253" y="205"/>
                    <a:pt x="253" y="205"/>
                  </a:cubicBezTo>
                  <a:cubicBezTo>
                    <a:pt x="253" y="204"/>
                    <a:pt x="253" y="204"/>
                    <a:pt x="253" y="204"/>
                  </a:cubicBezTo>
                  <a:cubicBezTo>
                    <a:pt x="254" y="204"/>
                    <a:pt x="254" y="204"/>
                    <a:pt x="254" y="204"/>
                  </a:cubicBezTo>
                  <a:cubicBezTo>
                    <a:pt x="254" y="204"/>
                    <a:pt x="254" y="204"/>
                    <a:pt x="254" y="204"/>
                  </a:cubicBezTo>
                  <a:cubicBezTo>
                    <a:pt x="254" y="204"/>
                    <a:pt x="254" y="204"/>
                    <a:pt x="254" y="204"/>
                  </a:cubicBezTo>
                  <a:cubicBezTo>
                    <a:pt x="255" y="204"/>
                    <a:pt x="255" y="204"/>
                    <a:pt x="255" y="204"/>
                  </a:cubicBezTo>
                  <a:cubicBezTo>
                    <a:pt x="255" y="204"/>
                    <a:pt x="255" y="204"/>
                    <a:pt x="255" y="204"/>
                  </a:cubicBezTo>
                  <a:cubicBezTo>
                    <a:pt x="255" y="204"/>
                    <a:pt x="255" y="204"/>
                    <a:pt x="255" y="204"/>
                  </a:cubicBezTo>
                  <a:cubicBezTo>
                    <a:pt x="255" y="204"/>
                    <a:pt x="255" y="204"/>
                    <a:pt x="255" y="204"/>
                  </a:cubicBezTo>
                  <a:cubicBezTo>
                    <a:pt x="256" y="204"/>
                    <a:pt x="256" y="204"/>
                    <a:pt x="256" y="204"/>
                  </a:cubicBezTo>
                  <a:cubicBezTo>
                    <a:pt x="256" y="204"/>
                    <a:pt x="256" y="204"/>
                    <a:pt x="256" y="204"/>
                  </a:cubicBezTo>
                  <a:cubicBezTo>
                    <a:pt x="257" y="204"/>
                    <a:pt x="257" y="204"/>
                    <a:pt x="257" y="204"/>
                  </a:cubicBezTo>
                  <a:cubicBezTo>
                    <a:pt x="257" y="205"/>
                    <a:pt x="257" y="205"/>
                    <a:pt x="257" y="205"/>
                  </a:cubicBezTo>
                  <a:cubicBezTo>
                    <a:pt x="257" y="205"/>
                    <a:pt x="258" y="205"/>
                    <a:pt x="259" y="204"/>
                  </a:cubicBezTo>
                  <a:cubicBezTo>
                    <a:pt x="259" y="205"/>
                    <a:pt x="259" y="205"/>
                    <a:pt x="259" y="205"/>
                  </a:cubicBezTo>
                  <a:cubicBezTo>
                    <a:pt x="259" y="204"/>
                    <a:pt x="259" y="204"/>
                    <a:pt x="259" y="204"/>
                  </a:cubicBezTo>
                  <a:cubicBezTo>
                    <a:pt x="259" y="204"/>
                    <a:pt x="259" y="204"/>
                    <a:pt x="259" y="204"/>
                  </a:cubicBezTo>
                  <a:cubicBezTo>
                    <a:pt x="260" y="204"/>
                    <a:pt x="260" y="204"/>
                    <a:pt x="260" y="204"/>
                  </a:cubicBezTo>
                  <a:cubicBezTo>
                    <a:pt x="260" y="204"/>
                    <a:pt x="260" y="204"/>
                    <a:pt x="260" y="204"/>
                  </a:cubicBezTo>
                  <a:cubicBezTo>
                    <a:pt x="260" y="204"/>
                    <a:pt x="260" y="204"/>
                    <a:pt x="260" y="204"/>
                  </a:cubicBezTo>
                  <a:cubicBezTo>
                    <a:pt x="260" y="204"/>
                    <a:pt x="260" y="204"/>
                    <a:pt x="260" y="204"/>
                  </a:cubicBezTo>
                  <a:cubicBezTo>
                    <a:pt x="261" y="203"/>
                    <a:pt x="261" y="203"/>
                    <a:pt x="261" y="203"/>
                  </a:cubicBezTo>
                  <a:cubicBezTo>
                    <a:pt x="261" y="204"/>
                    <a:pt x="261" y="204"/>
                    <a:pt x="261" y="204"/>
                  </a:cubicBezTo>
                  <a:cubicBezTo>
                    <a:pt x="262" y="203"/>
                    <a:pt x="262" y="203"/>
                    <a:pt x="262" y="203"/>
                  </a:cubicBezTo>
                  <a:cubicBezTo>
                    <a:pt x="262" y="203"/>
                    <a:pt x="262" y="203"/>
                    <a:pt x="262" y="203"/>
                  </a:cubicBezTo>
                  <a:cubicBezTo>
                    <a:pt x="262" y="203"/>
                    <a:pt x="262" y="203"/>
                    <a:pt x="262" y="203"/>
                  </a:cubicBezTo>
                  <a:cubicBezTo>
                    <a:pt x="262" y="203"/>
                    <a:pt x="262" y="203"/>
                    <a:pt x="262" y="203"/>
                  </a:cubicBezTo>
                  <a:cubicBezTo>
                    <a:pt x="263" y="203"/>
                    <a:pt x="263" y="203"/>
                    <a:pt x="263" y="203"/>
                  </a:cubicBezTo>
                  <a:cubicBezTo>
                    <a:pt x="263" y="203"/>
                    <a:pt x="263" y="203"/>
                    <a:pt x="263" y="203"/>
                  </a:cubicBezTo>
                  <a:cubicBezTo>
                    <a:pt x="263" y="203"/>
                    <a:pt x="263" y="203"/>
                    <a:pt x="263" y="203"/>
                  </a:cubicBezTo>
                  <a:cubicBezTo>
                    <a:pt x="263" y="203"/>
                    <a:pt x="263" y="203"/>
                    <a:pt x="263" y="203"/>
                  </a:cubicBezTo>
                  <a:cubicBezTo>
                    <a:pt x="263" y="203"/>
                    <a:pt x="263" y="203"/>
                    <a:pt x="263" y="203"/>
                  </a:cubicBezTo>
                  <a:cubicBezTo>
                    <a:pt x="264" y="202"/>
                    <a:pt x="264" y="202"/>
                    <a:pt x="264" y="202"/>
                  </a:cubicBezTo>
                  <a:cubicBezTo>
                    <a:pt x="264" y="202"/>
                    <a:pt x="264" y="202"/>
                    <a:pt x="264" y="202"/>
                  </a:cubicBezTo>
                  <a:cubicBezTo>
                    <a:pt x="264" y="201"/>
                    <a:pt x="264" y="201"/>
                    <a:pt x="264" y="201"/>
                  </a:cubicBezTo>
                  <a:cubicBezTo>
                    <a:pt x="264" y="201"/>
                    <a:pt x="264" y="201"/>
                    <a:pt x="264" y="201"/>
                  </a:cubicBezTo>
                  <a:cubicBezTo>
                    <a:pt x="264" y="201"/>
                    <a:pt x="264" y="201"/>
                    <a:pt x="264" y="201"/>
                  </a:cubicBezTo>
                  <a:cubicBezTo>
                    <a:pt x="264" y="200"/>
                    <a:pt x="264" y="200"/>
                    <a:pt x="264" y="200"/>
                  </a:cubicBezTo>
                  <a:cubicBezTo>
                    <a:pt x="264" y="200"/>
                    <a:pt x="266" y="200"/>
                    <a:pt x="266" y="199"/>
                  </a:cubicBezTo>
                  <a:cubicBezTo>
                    <a:pt x="266" y="199"/>
                    <a:pt x="266" y="199"/>
                    <a:pt x="266" y="199"/>
                  </a:cubicBezTo>
                  <a:cubicBezTo>
                    <a:pt x="267" y="199"/>
                    <a:pt x="267" y="199"/>
                    <a:pt x="267" y="199"/>
                  </a:cubicBezTo>
                  <a:cubicBezTo>
                    <a:pt x="267" y="199"/>
                    <a:pt x="267" y="199"/>
                    <a:pt x="267" y="199"/>
                  </a:cubicBezTo>
                  <a:cubicBezTo>
                    <a:pt x="267" y="198"/>
                    <a:pt x="267" y="198"/>
                    <a:pt x="267" y="198"/>
                  </a:cubicBezTo>
                  <a:cubicBezTo>
                    <a:pt x="267" y="198"/>
                    <a:pt x="267" y="198"/>
                    <a:pt x="267" y="198"/>
                  </a:cubicBezTo>
                  <a:cubicBezTo>
                    <a:pt x="268" y="197"/>
                    <a:pt x="268" y="197"/>
                    <a:pt x="268" y="197"/>
                  </a:cubicBezTo>
                  <a:cubicBezTo>
                    <a:pt x="267" y="197"/>
                    <a:pt x="267" y="196"/>
                    <a:pt x="268" y="196"/>
                  </a:cubicBezTo>
                  <a:cubicBezTo>
                    <a:pt x="268" y="196"/>
                    <a:pt x="268" y="196"/>
                    <a:pt x="268" y="196"/>
                  </a:cubicBezTo>
                  <a:cubicBezTo>
                    <a:pt x="268" y="195"/>
                    <a:pt x="268" y="195"/>
                    <a:pt x="268" y="195"/>
                  </a:cubicBezTo>
                  <a:cubicBezTo>
                    <a:pt x="268" y="196"/>
                    <a:pt x="268" y="196"/>
                    <a:pt x="268" y="196"/>
                  </a:cubicBezTo>
                  <a:cubicBezTo>
                    <a:pt x="269" y="195"/>
                    <a:pt x="269" y="195"/>
                    <a:pt x="269" y="195"/>
                  </a:cubicBezTo>
                  <a:cubicBezTo>
                    <a:pt x="269" y="195"/>
                    <a:pt x="269" y="195"/>
                    <a:pt x="269" y="195"/>
                  </a:cubicBezTo>
                  <a:cubicBezTo>
                    <a:pt x="269" y="195"/>
                    <a:pt x="269" y="195"/>
                    <a:pt x="269" y="195"/>
                  </a:cubicBezTo>
                  <a:cubicBezTo>
                    <a:pt x="269" y="194"/>
                    <a:pt x="269" y="194"/>
                    <a:pt x="269" y="194"/>
                  </a:cubicBezTo>
                  <a:cubicBezTo>
                    <a:pt x="270" y="194"/>
                    <a:pt x="270" y="194"/>
                    <a:pt x="270" y="194"/>
                  </a:cubicBezTo>
                  <a:cubicBezTo>
                    <a:pt x="270" y="194"/>
                    <a:pt x="270" y="194"/>
                    <a:pt x="270" y="194"/>
                  </a:cubicBezTo>
                  <a:cubicBezTo>
                    <a:pt x="271" y="194"/>
                    <a:pt x="271" y="194"/>
                    <a:pt x="271" y="194"/>
                  </a:cubicBezTo>
                  <a:cubicBezTo>
                    <a:pt x="270" y="193"/>
                    <a:pt x="270" y="193"/>
                    <a:pt x="270" y="193"/>
                  </a:cubicBezTo>
                  <a:cubicBezTo>
                    <a:pt x="271" y="193"/>
                    <a:pt x="271" y="193"/>
                    <a:pt x="271" y="193"/>
                  </a:cubicBezTo>
                  <a:cubicBezTo>
                    <a:pt x="271" y="193"/>
                    <a:pt x="271" y="193"/>
                    <a:pt x="271" y="193"/>
                  </a:cubicBezTo>
                  <a:cubicBezTo>
                    <a:pt x="272" y="192"/>
                    <a:pt x="272" y="192"/>
                    <a:pt x="272" y="192"/>
                  </a:cubicBezTo>
                  <a:cubicBezTo>
                    <a:pt x="272" y="192"/>
                    <a:pt x="272" y="192"/>
                    <a:pt x="272" y="192"/>
                  </a:cubicBezTo>
                  <a:cubicBezTo>
                    <a:pt x="272" y="192"/>
                    <a:pt x="272" y="192"/>
                    <a:pt x="272" y="192"/>
                  </a:cubicBezTo>
                  <a:cubicBezTo>
                    <a:pt x="272" y="192"/>
                    <a:pt x="272" y="192"/>
                    <a:pt x="272" y="192"/>
                  </a:cubicBezTo>
                  <a:cubicBezTo>
                    <a:pt x="272" y="192"/>
                    <a:pt x="272" y="192"/>
                    <a:pt x="272" y="192"/>
                  </a:cubicBezTo>
                  <a:cubicBezTo>
                    <a:pt x="273" y="192"/>
                    <a:pt x="273" y="192"/>
                    <a:pt x="273" y="192"/>
                  </a:cubicBezTo>
                  <a:cubicBezTo>
                    <a:pt x="273" y="192"/>
                    <a:pt x="273" y="192"/>
                    <a:pt x="273" y="192"/>
                  </a:cubicBezTo>
                  <a:cubicBezTo>
                    <a:pt x="273" y="192"/>
                    <a:pt x="273" y="192"/>
                    <a:pt x="273" y="192"/>
                  </a:cubicBezTo>
                  <a:cubicBezTo>
                    <a:pt x="273" y="192"/>
                    <a:pt x="273" y="192"/>
                    <a:pt x="273" y="192"/>
                  </a:cubicBezTo>
                  <a:cubicBezTo>
                    <a:pt x="273" y="191"/>
                    <a:pt x="274" y="191"/>
                    <a:pt x="274" y="191"/>
                  </a:cubicBezTo>
                  <a:cubicBezTo>
                    <a:pt x="274" y="190"/>
                    <a:pt x="274" y="190"/>
                    <a:pt x="274" y="190"/>
                  </a:cubicBezTo>
                  <a:cubicBezTo>
                    <a:pt x="275" y="190"/>
                    <a:pt x="274" y="190"/>
                    <a:pt x="275" y="190"/>
                  </a:cubicBezTo>
                  <a:cubicBezTo>
                    <a:pt x="275" y="190"/>
                    <a:pt x="275" y="190"/>
                    <a:pt x="275" y="190"/>
                  </a:cubicBezTo>
                  <a:cubicBezTo>
                    <a:pt x="275" y="190"/>
                    <a:pt x="275" y="190"/>
                    <a:pt x="275" y="190"/>
                  </a:cubicBezTo>
                  <a:cubicBezTo>
                    <a:pt x="276" y="190"/>
                    <a:pt x="276" y="190"/>
                    <a:pt x="276" y="190"/>
                  </a:cubicBezTo>
                  <a:cubicBezTo>
                    <a:pt x="276" y="190"/>
                    <a:pt x="276" y="190"/>
                    <a:pt x="276" y="190"/>
                  </a:cubicBezTo>
                  <a:cubicBezTo>
                    <a:pt x="277" y="190"/>
                    <a:pt x="277" y="190"/>
                    <a:pt x="277" y="190"/>
                  </a:cubicBezTo>
                  <a:cubicBezTo>
                    <a:pt x="277" y="190"/>
                    <a:pt x="277" y="190"/>
                    <a:pt x="277" y="190"/>
                  </a:cubicBezTo>
                  <a:cubicBezTo>
                    <a:pt x="277" y="190"/>
                    <a:pt x="277" y="190"/>
                    <a:pt x="277" y="190"/>
                  </a:cubicBezTo>
                  <a:cubicBezTo>
                    <a:pt x="278" y="190"/>
                    <a:pt x="278" y="190"/>
                    <a:pt x="278" y="190"/>
                  </a:cubicBezTo>
                  <a:cubicBezTo>
                    <a:pt x="278" y="190"/>
                    <a:pt x="278" y="190"/>
                    <a:pt x="278" y="190"/>
                  </a:cubicBezTo>
                  <a:cubicBezTo>
                    <a:pt x="279" y="190"/>
                    <a:pt x="279" y="190"/>
                    <a:pt x="279" y="190"/>
                  </a:cubicBezTo>
                  <a:cubicBezTo>
                    <a:pt x="279" y="190"/>
                    <a:pt x="279" y="190"/>
                    <a:pt x="279" y="190"/>
                  </a:cubicBezTo>
                  <a:cubicBezTo>
                    <a:pt x="279" y="190"/>
                    <a:pt x="279" y="190"/>
                    <a:pt x="279" y="190"/>
                  </a:cubicBezTo>
                  <a:cubicBezTo>
                    <a:pt x="279" y="190"/>
                    <a:pt x="279" y="190"/>
                    <a:pt x="279" y="190"/>
                  </a:cubicBezTo>
                  <a:cubicBezTo>
                    <a:pt x="279" y="190"/>
                    <a:pt x="279" y="190"/>
                    <a:pt x="279" y="190"/>
                  </a:cubicBezTo>
                  <a:cubicBezTo>
                    <a:pt x="279" y="190"/>
                    <a:pt x="279" y="190"/>
                    <a:pt x="279" y="190"/>
                  </a:cubicBezTo>
                  <a:cubicBezTo>
                    <a:pt x="280" y="191"/>
                    <a:pt x="280" y="191"/>
                    <a:pt x="280" y="191"/>
                  </a:cubicBezTo>
                  <a:cubicBezTo>
                    <a:pt x="280" y="191"/>
                    <a:pt x="280" y="191"/>
                    <a:pt x="280" y="191"/>
                  </a:cubicBezTo>
                  <a:cubicBezTo>
                    <a:pt x="281" y="191"/>
                    <a:pt x="281" y="191"/>
                    <a:pt x="281" y="191"/>
                  </a:cubicBezTo>
                  <a:cubicBezTo>
                    <a:pt x="281" y="191"/>
                    <a:pt x="281" y="191"/>
                    <a:pt x="281" y="191"/>
                  </a:cubicBezTo>
                  <a:cubicBezTo>
                    <a:pt x="282" y="192"/>
                    <a:pt x="282" y="192"/>
                    <a:pt x="282" y="192"/>
                  </a:cubicBezTo>
                  <a:cubicBezTo>
                    <a:pt x="282" y="192"/>
                    <a:pt x="282" y="192"/>
                    <a:pt x="282" y="192"/>
                  </a:cubicBezTo>
                  <a:cubicBezTo>
                    <a:pt x="282" y="192"/>
                    <a:pt x="282" y="192"/>
                    <a:pt x="282" y="192"/>
                  </a:cubicBezTo>
                  <a:cubicBezTo>
                    <a:pt x="282" y="192"/>
                    <a:pt x="282" y="192"/>
                    <a:pt x="282" y="192"/>
                  </a:cubicBezTo>
                  <a:cubicBezTo>
                    <a:pt x="282" y="192"/>
                    <a:pt x="282" y="192"/>
                    <a:pt x="282" y="192"/>
                  </a:cubicBezTo>
                  <a:cubicBezTo>
                    <a:pt x="283" y="193"/>
                    <a:pt x="283" y="193"/>
                    <a:pt x="283" y="193"/>
                  </a:cubicBezTo>
                  <a:cubicBezTo>
                    <a:pt x="283" y="193"/>
                    <a:pt x="283" y="193"/>
                    <a:pt x="283" y="193"/>
                  </a:cubicBezTo>
                  <a:cubicBezTo>
                    <a:pt x="283" y="193"/>
                    <a:pt x="283" y="193"/>
                    <a:pt x="283" y="193"/>
                  </a:cubicBezTo>
                  <a:cubicBezTo>
                    <a:pt x="283" y="192"/>
                    <a:pt x="283" y="192"/>
                    <a:pt x="283" y="192"/>
                  </a:cubicBezTo>
                  <a:cubicBezTo>
                    <a:pt x="283" y="193"/>
                    <a:pt x="283" y="193"/>
                    <a:pt x="283" y="193"/>
                  </a:cubicBezTo>
                  <a:cubicBezTo>
                    <a:pt x="284" y="192"/>
                    <a:pt x="284" y="192"/>
                    <a:pt x="284" y="192"/>
                  </a:cubicBezTo>
                  <a:cubicBezTo>
                    <a:pt x="284" y="192"/>
                    <a:pt x="284" y="192"/>
                    <a:pt x="284" y="192"/>
                  </a:cubicBezTo>
                  <a:cubicBezTo>
                    <a:pt x="284" y="192"/>
                    <a:pt x="284" y="192"/>
                    <a:pt x="284" y="192"/>
                  </a:cubicBezTo>
                  <a:cubicBezTo>
                    <a:pt x="285" y="192"/>
                    <a:pt x="285" y="192"/>
                    <a:pt x="285" y="192"/>
                  </a:cubicBezTo>
                  <a:cubicBezTo>
                    <a:pt x="285" y="192"/>
                    <a:pt x="285" y="192"/>
                    <a:pt x="285" y="192"/>
                  </a:cubicBezTo>
                  <a:cubicBezTo>
                    <a:pt x="285" y="192"/>
                    <a:pt x="285" y="192"/>
                    <a:pt x="285" y="192"/>
                  </a:cubicBezTo>
                  <a:cubicBezTo>
                    <a:pt x="285" y="192"/>
                    <a:pt x="285" y="192"/>
                    <a:pt x="285" y="192"/>
                  </a:cubicBezTo>
                  <a:cubicBezTo>
                    <a:pt x="286" y="193"/>
                    <a:pt x="286" y="193"/>
                    <a:pt x="286" y="193"/>
                  </a:cubicBezTo>
                  <a:cubicBezTo>
                    <a:pt x="287" y="192"/>
                    <a:pt x="288" y="192"/>
                    <a:pt x="288" y="191"/>
                  </a:cubicBezTo>
                  <a:cubicBezTo>
                    <a:pt x="288" y="191"/>
                    <a:pt x="288" y="191"/>
                    <a:pt x="288" y="191"/>
                  </a:cubicBezTo>
                  <a:cubicBezTo>
                    <a:pt x="288" y="191"/>
                    <a:pt x="288" y="191"/>
                    <a:pt x="288" y="191"/>
                  </a:cubicBezTo>
                  <a:cubicBezTo>
                    <a:pt x="289" y="190"/>
                    <a:pt x="289" y="190"/>
                    <a:pt x="289" y="190"/>
                  </a:cubicBezTo>
                  <a:cubicBezTo>
                    <a:pt x="289" y="190"/>
                    <a:pt x="289" y="190"/>
                    <a:pt x="289" y="190"/>
                  </a:cubicBezTo>
                  <a:cubicBezTo>
                    <a:pt x="289" y="190"/>
                    <a:pt x="289" y="190"/>
                    <a:pt x="289" y="190"/>
                  </a:cubicBezTo>
                  <a:cubicBezTo>
                    <a:pt x="289" y="190"/>
                    <a:pt x="289" y="190"/>
                    <a:pt x="289" y="190"/>
                  </a:cubicBezTo>
                  <a:cubicBezTo>
                    <a:pt x="289" y="189"/>
                    <a:pt x="289" y="189"/>
                    <a:pt x="289" y="189"/>
                  </a:cubicBezTo>
                  <a:cubicBezTo>
                    <a:pt x="289" y="189"/>
                    <a:pt x="289" y="189"/>
                    <a:pt x="289" y="189"/>
                  </a:cubicBezTo>
                  <a:cubicBezTo>
                    <a:pt x="289" y="189"/>
                    <a:pt x="289" y="189"/>
                    <a:pt x="289" y="189"/>
                  </a:cubicBezTo>
                  <a:cubicBezTo>
                    <a:pt x="289" y="189"/>
                    <a:pt x="289" y="189"/>
                    <a:pt x="289" y="189"/>
                  </a:cubicBezTo>
                  <a:cubicBezTo>
                    <a:pt x="290" y="189"/>
                    <a:pt x="290" y="189"/>
                    <a:pt x="290" y="189"/>
                  </a:cubicBezTo>
                  <a:cubicBezTo>
                    <a:pt x="290" y="189"/>
                    <a:pt x="290" y="189"/>
                    <a:pt x="290" y="189"/>
                  </a:cubicBezTo>
                  <a:cubicBezTo>
                    <a:pt x="290" y="188"/>
                    <a:pt x="290" y="188"/>
                    <a:pt x="290" y="188"/>
                  </a:cubicBezTo>
                  <a:cubicBezTo>
                    <a:pt x="290" y="188"/>
                    <a:pt x="290" y="188"/>
                    <a:pt x="290" y="188"/>
                  </a:cubicBezTo>
                  <a:cubicBezTo>
                    <a:pt x="290" y="188"/>
                    <a:pt x="290" y="188"/>
                    <a:pt x="290" y="188"/>
                  </a:cubicBezTo>
                  <a:cubicBezTo>
                    <a:pt x="290" y="188"/>
                    <a:pt x="290" y="188"/>
                    <a:pt x="290" y="188"/>
                  </a:cubicBezTo>
                  <a:cubicBezTo>
                    <a:pt x="291" y="188"/>
                    <a:pt x="291" y="187"/>
                    <a:pt x="291" y="187"/>
                  </a:cubicBezTo>
                  <a:cubicBezTo>
                    <a:pt x="291" y="187"/>
                    <a:pt x="291" y="187"/>
                    <a:pt x="291" y="187"/>
                  </a:cubicBezTo>
                  <a:cubicBezTo>
                    <a:pt x="292" y="187"/>
                    <a:pt x="292" y="187"/>
                    <a:pt x="292" y="187"/>
                  </a:cubicBezTo>
                  <a:cubicBezTo>
                    <a:pt x="292" y="187"/>
                    <a:pt x="292" y="187"/>
                    <a:pt x="292" y="187"/>
                  </a:cubicBezTo>
                  <a:cubicBezTo>
                    <a:pt x="292" y="187"/>
                    <a:pt x="292" y="187"/>
                    <a:pt x="292" y="187"/>
                  </a:cubicBezTo>
                  <a:cubicBezTo>
                    <a:pt x="292" y="186"/>
                    <a:pt x="292" y="186"/>
                    <a:pt x="292" y="186"/>
                  </a:cubicBezTo>
                  <a:cubicBezTo>
                    <a:pt x="292" y="186"/>
                    <a:pt x="292" y="186"/>
                    <a:pt x="292" y="186"/>
                  </a:cubicBezTo>
                  <a:cubicBezTo>
                    <a:pt x="293" y="186"/>
                    <a:pt x="293" y="186"/>
                    <a:pt x="293" y="186"/>
                  </a:cubicBezTo>
                  <a:cubicBezTo>
                    <a:pt x="293" y="186"/>
                    <a:pt x="293" y="186"/>
                    <a:pt x="293" y="186"/>
                  </a:cubicBezTo>
                  <a:cubicBezTo>
                    <a:pt x="293" y="186"/>
                    <a:pt x="293" y="186"/>
                    <a:pt x="293" y="186"/>
                  </a:cubicBezTo>
                  <a:cubicBezTo>
                    <a:pt x="294" y="186"/>
                    <a:pt x="294" y="186"/>
                    <a:pt x="294" y="186"/>
                  </a:cubicBezTo>
                  <a:cubicBezTo>
                    <a:pt x="294" y="187"/>
                    <a:pt x="294" y="187"/>
                    <a:pt x="294" y="187"/>
                  </a:cubicBezTo>
                  <a:cubicBezTo>
                    <a:pt x="294" y="187"/>
                    <a:pt x="294" y="187"/>
                    <a:pt x="294" y="187"/>
                  </a:cubicBezTo>
                  <a:cubicBezTo>
                    <a:pt x="294" y="187"/>
                    <a:pt x="294" y="187"/>
                    <a:pt x="294" y="187"/>
                  </a:cubicBezTo>
                  <a:cubicBezTo>
                    <a:pt x="295" y="187"/>
                    <a:pt x="295" y="187"/>
                    <a:pt x="295" y="187"/>
                  </a:cubicBezTo>
                  <a:cubicBezTo>
                    <a:pt x="295" y="187"/>
                    <a:pt x="295" y="187"/>
                    <a:pt x="295" y="187"/>
                  </a:cubicBezTo>
                  <a:cubicBezTo>
                    <a:pt x="295" y="187"/>
                    <a:pt x="295" y="187"/>
                    <a:pt x="295" y="187"/>
                  </a:cubicBezTo>
                  <a:cubicBezTo>
                    <a:pt x="296" y="188"/>
                    <a:pt x="296" y="188"/>
                    <a:pt x="296" y="188"/>
                  </a:cubicBezTo>
                  <a:cubicBezTo>
                    <a:pt x="296" y="188"/>
                    <a:pt x="296" y="188"/>
                    <a:pt x="296" y="188"/>
                  </a:cubicBezTo>
                  <a:cubicBezTo>
                    <a:pt x="296" y="188"/>
                    <a:pt x="296" y="188"/>
                    <a:pt x="296" y="188"/>
                  </a:cubicBezTo>
                  <a:cubicBezTo>
                    <a:pt x="297" y="188"/>
                    <a:pt x="297" y="188"/>
                    <a:pt x="297" y="188"/>
                  </a:cubicBezTo>
                  <a:cubicBezTo>
                    <a:pt x="297" y="188"/>
                    <a:pt x="297" y="188"/>
                    <a:pt x="297" y="188"/>
                  </a:cubicBezTo>
                  <a:cubicBezTo>
                    <a:pt x="297" y="188"/>
                    <a:pt x="297" y="188"/>
                    <a:pt x="297" y="188"/>
                  </a:cubicBezTo>
                  <a:cubicBezTo>
                    <a:pt x="297" y="187"/>
                    <a:pt x="297" y="187"/>
                    <a:pt x="297" y="187"/>
                  </a:cubicBezTo>
                  <a:cubicBezTo>
                    <a:pt x="298" y="187"/>
                    <a:pt x="298" y="187"/>
                    <a:pt x="298" y="187"/>
                  </a:cubicBezTo>
                  <a:cubicBezTo>
                    <a:pt x="298" y="187"/>
                    <a:pt x="298" y="187"/>
                    <a:pt x="298" y="187"/>
                  </a:cubicBezTo>
                  <a:cubicBezTo>
                    <a:pt x="299" y="187"/>
                    <a:pt x="299" y="187"/>
                    <a:pt x="299" y="187"/>
                  </a:cubicBezTo>
                  <a:cubicBezTo>
                    <a:pt x="299" y="186"/>
                    <a:pt x="299" y="186"/>
                    <a:pt x="299" y="186"/>
                  </a:cubicBezTo>
                  <a:cubicBezTo>
                    <a:pt x="299" y="186"/>
                    <a:pt x="300" y="186"/>
                    <a:pt x="300" y="186"/>
                  </a:cubicBezTo>
                  <a:cubicBezTo>
                    <a:pt x="300" y="185"/>
                    <a:pt x="300" y="185"/>
                    <a:pt x="300" y="185"/>
                  </a:cubicBezTo>
                  <a:cubicBezTo>
                    <a:pt x="301" y="186"/>
                    <a:pt x="301" y="186"/>
                    <a:pt x="301" y="186"/>
                  </a:cubicBezTo>
                  <a:cubicBezTo>
                    <a:pt x="301" y="185"/>
                    <a:pt x="301" y="185"/>
                    <a:pt x="301" y="185"/>
                  </a:cubicBezTo>
                  <a:cubicBezTo>
                    <a:pt x="301" y="185"/>
                    <a:pt x="301" y="185"/>
                    <a:pt x="301" y="185"/>
                  </a:cubicBezTo>
                  <a:cubicBezTo>
                    <a:pt x="302" y="185"/>
                    <a:pt x="302" y="185"/>
                    <a:pt x="302" y="185"/>
                  </a:cubicBezTo>
                  <a:cubicBezTo>
                    <a:pt x="302" y="185"/>
                    <a:pt x="302" y="185"/>
                    <a:pt x="302" y="185"/>
                  </a:cubicBezTo>
                  <a:cubicBezTo>
                    <a:pt x="303" y="185"/>
                    <a:pt x="303" y="185"/>
                    <a:pt x="303" y="185"/>
                  </a:cubicBezTo>
                  <a:cubicBezTo>
                    <a:pt x="304" y="185"/>
                    <a:pt x="304" y="185"/>
                    <a:pt x="304" y="185"/>
                  </a:cubicBezTo>
                  <a:cubicBezTo>
                    <a:pt x="304" y="185"/>
                    <a:pt x="304" y="185"/>
                    <a:pt x="304" y="185"/>
                  </a:cubicBezTo>
                  <a:cubicBezTo>
                    <a:pt x="304" y="185"/>
                    <a:pt x="304" y="185"/>
                    <a:pt x="304" y="185"/>
                  </a:cubicBezTo>
                  <a:cubicBezTo>
                    <a:pt x="304" y="185"/>
                    <a:pt x="304" y="185"/>
                    <a:pt x="304" y="185"/>
                  </a:cubicBezTo>
                  <a:cubicBezTo>
                    <a:pt x="305" y="185"/>
                    <a:pt x="305" y="185"/>
                    <a:pt x="305" y="185"/>
                  </a:cubicBezTo>
                  <a:cubicBezTo>
                    <a:pt x="305" y="185"/>
                    <a:pt x="305" y="185"/>
                    <a:pt x="305" y="185"/>
                  </a:cubicBezTo>
                  <a:cubicBezTo>
                    <a:pt x="305" y="185"/>
                    <a:pt x="305" y="185"/>
                    <a:pt x="306" y="185"/>
                  </a:cubicBezTo>
                  <a:cubicBezTo>
                    <a:pt x="306" y="185"/>
                    <a:pt x="307" y="184"/>
                    <a:pt x="307" y="185"/>
                  </a:cubicBezTo>
                  <a:cubicBezTo>
                    <a:pt x="308" y="185"/>
                    <a:pt x="308" y="185"/>
                    <a:pt x="308" y="185"/>
                  </a:cubicBezTo>
                  <a:cubicBezTo>
                    <a:pt x="308" y="185"/>
                    <a:pt x="308" y="185"/>
                    <a:pt x="308" y="185"/>
                  </a:cubicBezTo>
                  <a:cubicBezTo>
                    <a:pt x="308" y="185"/>
                    <a:pt x="309" y="185"/>
                    <a:pt x="309" y="185"/>
                  </a:cubicBezTo>
                  <a:cubicBezTo>
                    <a:pt x="310" y="185"/>
                    <a:pt x="310" y="185"/>
                    <a:pt x="310" y="185"/>
                  </a:cubicBezTo>
                  <a:cubicBezTo>
                    <a:pt x="310" y="185"/>
                    <a:pt x="310" y="185"/>
                    <a:pt x="311" y="185"/>
                  </a:cubicBezTo>
                  <a:cubicBezTo>
                    <a:pt x="311" y="185"/>
                    <a:pt x="311" y="185"/>
                    <a:pt x="311" y="185"/>
                  </a:cubicBezTo>
                  <a:cubicBezTo>
                    <a:pt x="313" y="185"/>
                    <a:pt x="313" y="185"/>
                    <a:pt x="313" y="185"/>
                  </a:cubicBezTo>
                  <a:cubicBezTo>
                    <a:pt x="313" y="185"/>
                    <a:pt x="313" y="185"/>
                    <a:pt x="313" y="185"/>
                  </a:cubicBezTo>
                  <a:cubicBezTo>
                    <a:pt x="313" y="185"/>
                    <a:pt x="313" y="185"/>
                    <a:pt x="313" y="185"/>
                  </a:cubicBezTo>
                  <a:cubicBezTo>
                    <a:pt x="314" y="186"/>
                    <a:pt x="314" y="186"/>
                    <a:pt x="314" y="186"/>
                  </a:cubicBezTo>
                  <a:cubicBezTo>
                    <a:pt x="314" y="186"/>
                    <a:pt x="314" y="186"/>
                    <a:pt x="314" y="186"/>
                  </a:cubicBezTo>
                  <a:cubicBezTo>
                    <a:pt x="314" y="186"/>
                    <a:pt x="314" y="186"/>
                    <a:pt x="314" y="186"/>
                  </a:cubicBezTo>
                  <a:cubicBezTo>
                    <a:pt x="314" y="186"/>
                    <a:pt x="314" y="186"/>
                    <a:pt x="314" y="186"/>
                  </a:cubicBezTo>
                  <a:cubicBezTo>
                    <a:pt x="315" y="186"/>
                    <a:pt x="314" y="186"/>
                    <a:pt x="315" y="187"/>
                  </a:cubicBezTo>
                  <a:cubicBezTo>
                    <a:pt x="315" y="187"/>
                    <a:pt x="315" y="187"/>
                    <a:pt x="315" y="187"/>
                  </a:cubicBezTo>
                  <a:cubicBezTo>
                    <a:pt x="315" y="186"/>
                    <a:pt x="315" y="186"/>
                    <a:pt x="315" y="186"/>
                  </a:cubicBezTo>
                  <a:cubicBezTo>
                    <a:pt x="316" y="187"/>
                    <a:pt x="316" y="187"/>
                    <a:pt x="316" y="187"/>
                  </a:cubicBezTo>
                  <a:cubicBezTo>
                    <a:pt x="316" y="187"/>
                    <a:pt x="316" y="187"/>
                    <a:pt x="316" y="187"/>
                  </a:cubicBezTo>
                  <a:cubicBezTo>
                    <a:pt x="316" y="187"/>
                    <a:pt x="317" y="187"/>
                    <a:pt x="317" y="188"/>
                  </a:cubicBezTo>
                  <a:cubicBezTo>
                    <a:pt x="317" y="189"/>
                    <a:pt x="317" y="189"/>
                    <a:pt x="317" y="189"/>
                  </a:cubicBezTo>
                  <a:cubicBezTo>
                    <a:pt x="318" y="189"/>
                    <a:pt x="318" y="189"/>
                    <a:pt x="318" y="189"/>
                  </a:cubicBezTo>
                  <a:cubicBezTo>
                    <a:pt x="318" y="189"/>
                    <a:pt x="318" y="189"/>
                    <a:pt x="318" y="189"/>
                  </a:cubicBezTo>
                  <a:cubicBezTo>
                    <a:pt x="318" y="189"/>
                    <a:pt x="318" y="189"/>
                    <a:pt x="318" y="189"/>
                  </a:cubicBezTo>
                  <a:cubicBezTo>
                    <a:pt x="318" y="190"/>
                    <a:pt x="318" y="190"/>
                    <a:pt x="318" y="190"/>
                  </a:cubicBezTo>
                  <a:cubicBezTo>
                    <a:pt x="318" y="190"/>
                    <a:pt x="318" y="190"/>
                    <a:pt x="318" y="190"/>
                  </a:cubicBezTo>
                  <a:cubicBezTo>
                    <a:pt x="319" y="190"/>
                    <a:pt x="319" y="190"/>
                    <a:pt x="319" y="190"/>
                  </a:cubicBezTo>
                  <a:cubicBezTo>
                    <a:pt x="319" y="190"/>
                    <a:pt x="319" y="190"/>
                    <a:pt x="319" y="190"/>
                  </a:cubicBezTo>
                  <a:cubicBezTo>
                    <a:pt x="319" y="190"/>
                    <a:pt x="319" y="190"/>
                    <a:pt x="319" y="190"/>
                  </a:cubicBezTo>
                  <a:cubicBezTo>
                    <a:pt x="319" y="191"/>
                    <a:pt x="319" y="191"/>
                    <a:pt x="319" y="191"/>
                  </a:cubicBezTo>
                  <a:cubicBezTo>
                    <a:pt x="319" y="190"/>
                    <a:pt x="319" y="190"/>
                    <a:pt x="319" y="190"/>
                  </a:cubicBezTo>
                  <a:cubicBezTo>
                    <a:pt x="320" y="191"/>
                    <a:pt x="320" y="191"/>
                    <a:pt x="320" y="191"/>
                  </a:cubicBezTo>
                  <a:cubicBezTo>
                    <a:pt x="320" y="191"/>
                    <a:pt x="320" y="191"/>
                    <a:pt x="320" y="191"/>
                  </a:cubicBezTo>
                  <a:cubicBezTo>
                    <a:pt x="320" y="192"/>
                    <a:pt x="320" y="192"/>
                    <a:pt x="320" y="192"/>
                  </a:cubicBezTo>
                  <a:cubicBezTo>
                    <a:pt x="321" y="192"/>
                    <a:pt x="321" y="192"/>
                    <a:pt x="321" y="192"/>
                  </a:cubicBezTo>
                  <a:cubicBezTo>
                    <a:pt x="321" y="192"/>
                    <a:pt x="322" y="192"/>
                    <a:pt x="322" y="193"/>
                  </a:cubicBezTo>
                  <a:cubicBezTo>
                    <a:pt x="322" y="193"/>
                    <a:pt x="323" y="193"/>
                    <a:pt x="323" y="194"/>
                  </a:cubicBezTo>
                  <a:cubicBezTo>
                    <a:pt x="322" y="194"/>
                    <a:pt x="322" y="194"/>
                    <a:pt x="322" y="194"/>
                  </a:cubicBezTo>
                  <a:cubicBezTo>
                    <a:pt x="323" y="194"/>
                    <a:pt x="323" y="194"/>
                    <a:pt x="323" y="194"/>
                  </a:cubicBezTo>
                  <a:cubicBezTo>
                    <a:pt x="323" y="194"/>
                    <a:pt x="323" y="194"/>
                    <a:pt x="323" y="194"/>
                  </a:cubicBezTo>
                  <a:cubicBezTo>
                    <a:pt x="323" y="194"/>
                    <a:pt x="323" y="194"/>
                    <a:pt x="323" y="194"/>
                  </a:cubicBezTo>
                  <a:cubicBezTo>
                    <a:pt x="323" y="194"/>
                    <a:pt x="323" y="194"/>
                    <a:pt x="323" y="194"/>
                  </a:cubicBezTo>
                  <a:cubicBezTo>
                    <a:pt x="323" y="194"/>
                    <a:pt x="323" y="194"/>
                    <a:pt x="323" y="194"/>
                  </a:cubicBezTo>
                  <a:cubicBezTo>
                    <a:pt x="323" y="195"/>
                    <a:pt x="323" y="195"/>
                    <a:pt x="323" y="195"/>
                  </a:cubicBezTo>
                  <a:cubicBezTo>
                    <a:pt x="323" y="195"/>
                    <a:pt x="323" y="195"/>
                    <a:pt x="323" y="195"/>
                  </a:cubicBezTo>
                  <a:cubicBezTo>
                    <a:pt x="323" y="195"/>
                    <a:pt x="323" y="195"/>
                    <a:pt x="323" y="195"/>
                  </a:cubicBezTo>
                  <a:cubicBezTo>
                    <a:pt x="323" y="195"/>
                    <a:pt x="323" y="195"/>
                    <a:pt x="323" y="195"/>
                  </a:cubicBezTo>
                  <a:cubicBezTo>
                    <a:pt x="323" y="195"/>
                    <a:pt x="323" y="195"/>
                    <a:pt x="323" y="195"/>
                  </a:cubicBezTo>
                  <a:cubicBezTo>
                    <a:pt x="323" y="195"/>
                    <a:pt x="323" y="195"/>
                    <a:pt x="323" y="196"/>
                  </a:cubicBezTo>
                  <a:cubicBezTo>
                    <a:pt x="323" y="196"/>
                    <a:pt x="323" y="195"/>
                    <a:pt x="322" y="196"/>
                  </a:cubicBezTo>
                  <a:cubicBezTo>
                    <a:pt x="322" y="197"/>
                    <a:pt x="322" y="197"/>
                    <a:pt x="322" y="197"/>
                  </a:cubicBezTo>
                  <a:cubicBezTo>
                    <a:pt x="321" y="196"/>
                    <a:pt x="322" y="197"/>
                    <a:pt x="322" y="197"/>
                  </a:cubicBezTo>
                  <a:cubicBezTo>
                    <a:pt x="321" y="197"/>
                    <a:pt x="321" y="197"/>
                    <a:pt x="321" y="197"/>
                  </a:cubicBezTo>
                  <a:cubicBezTo>
                    <a:pt x="321" y="197"/>
                    <a:pt x="321" y="197"/>
                    <a:pt x="321" y="197"/>
                  </a:cubicBezTo>
                  <a:cubicBezTo>
                    <a:pt x="321" y="197"/>
                    <a:pt x="321" y="197"/>
                    <a:pt x="321" y="197"/>
                  </a:cubicBezTo>
                  <a:cubicBezTo>
                    <a:pt x="321" y="197"/>
                    <a:pt x="321" y="197"/>
                    <a:pt x="321" y="197"/>
                  </a:cubicBezTo>
                  <a:cubicBezTo>
                    <a:pt x="321" y="197"/>
                    <a:pt x="321" y="197"/>
                    <a:pt x="321" y="197"/>
                  </a:cubicBezTo>
                  <a:cubicBezTo>
                    <a:pt x="320" y="197"/>
                    <a:pt x="320" y="197"/>
                    <a:pt x="320" y="197"/>
                  </a:cubicBezTo>
                  <a:cubicBezTo>
                    <a:pt x="320" y="197"/>
                    <a:pt x="320" y="197"/>
                    <a:pt x="320" y="197"/>
                  </a:cubicBezTo>
                  <a:cubicBezTo>
                    <a:pt x="320" y="198"/>
                    <a:pt x="319" y="198"/>
                    <a:pt x="319" y="199"/>
                  </a:cubicBezTo>
                  <a:cubicBezTo>
                    <a:pt x="319" y="199"/>
                    <a:pt x="319" y="199"/>
                    <a:pt x="319" y="199"/>
                  </a:cubicBezTo>
                  <a:cubicBezTo>
                    <a:pt x="319" y="199"/>
                    <a:pt x="319" y="199"/>
                    <a:pt x="319" y="199"/>
                  </a:cubicBezTo>
                  <a:cubicBezTo>
                    <a:pt x="319" y="199"/>
                    <a:pt x="319" y="199"/>
                    <a:pt x="319" y="199"/>
                  </a:cubicBezTo>
                  <a:cubicBezTo>
                    <a:pt x="319" y="200"/>
                    <a:pt x="318" y="199"/>
                    <a:pt x="318" y="200"/>
                  </a:cubicBezTo>
                  <a:cubicBezTo>
                    <a:pt x="318" y="200"/>
                    <a:pt x="318" y="200"/>
                    <a:pt x="318" y="200"/>
                  </a:cubicBezTo>
                  <a:cubicBezTo>
                    <a:pt x="318" y="201"/>
                    <a:pt x="318" y="201"/>
                    <a:pt x="318" y="201"/>
                  </a:cubicBezTo>
                  <a:cubicBezTo>
                    <a:pt x="318" y="201"/>
                    <a:pt x="318" y="201"/>
                    <a:pt x="318" y="201"/>
                  </a:cubicBezTo>
                  <a:cubicBezTo>
                    <a:pt x="317" y="202"/>
                    <a:pt x="317" y="202"/>
                    <a:pt x="317" y="202"/>
                  </a:cubicBezTo>
                  <a:cubicBezTo>
                    <a:pt x="317" y="202"/>
                    <a:pt x="317" y="202"/>
                    <a:pt x="317" y="202"/>
                  </a:cubicBezTo>
                  <a:cubicBezTo>
                    <a:pt x="317" y="202"/>
                    <a:pt x="317" y="202"/>
                    <a:pt x="317" y="202"/>
                  </a:cubicBezTo>
                  <a:cubicBezTo>
                    <a:pt x="317" y="202"/>
                    <a:pt x="317" y="202"/>
                    <a:pt x="317" y="202"/>
                  </a:cubicBezTo>
                  <a:cubicBezTo>
                    <a:pt x="317" y="203"/>
                    <a:pt x="317" y="203"/>
                    <a:pt x="317" y="203"/>
                  </a:cubicBezTo>
                  <a:cubicBezTo>
                    <a:pt x="317" y="203"/>
                    <a:pt x="317" y="203"/>
                    <a:pt x="317" y="203"/>
                  </a:cubicBezTo>
                  <a:cubicBezTo>
                    <a:pt x="317" y="203"/>
                    <a:pt x="317" y="203"/>
                    <a:pt x="317" y="203"/>
                  </a:cubicBezTo>
                  <a:cubicBezTo>
                    <a:pt x="316" y="204"/>
                    <a:pt x="316" y="204"/>
                    <a:pt x="316" y="204"/>
                  </a:cubicBezTo>
                  <a:cubicBezTo>
                    <a:pt x="316" y="205"/>
                    <a:pt x="316" y="205"/>
                    <a:pt x="316" y="205"/>
                  </a:cubicBezTo>
                  <a:cubicBezTo>
                    <a:pt x="316" y="205"/>
                    <a:pt x="316" y="205"/>
                    <a:pt x="316" y="205"/>
                  </a:cubicBezTo>
                  <a:cubicBezTo>
                    <a:pt x="316" y="205"/>
                    <a:pt x="316" y="205"/>
                    <a:pt x="316" y="205"/>
                  </a:cubicBezTo>
                  <a:cubicBezTo>
                    <a:pt x="316" y="206"/>
                    <a:pt x="316" y="206"/>
                    <a:pt x="316" y="206"/>
                  </a:cubicBezTo>
                  <a:cubicBezTo>
                    <a:pt x="316" y="206"/>
                    <a:pt x="316" y="206"/>
                    <a:pt x="316" y="206"/>
                  </a:cubicBezTo>
                  <a:cubicBezTo>
                    <a:pt x="316" y="206"/>
                    <a:pt x="316" y="206"/>
                    <a:pt x="316" y="206"/>
                  </a:cubicBezTo>
                  <a:cubicBezTo>
                    <a:pt x="316" y="206"/>
                    <a:pt x="316" y="206"/>
                    <a:pt x="316" y="206"/>
                  </a:cubicBezTo>
                  <a:cubicBezTo>
                    <a:pt x="315" y="207"/>
                    <a:pt x="315" y="207"/>
                    <a:pt x="315" y="207"/>
                  </a:cubicBezTo>
                  <a:cubicBezTo>
                    <a:pt x="315" y="207"/>
                    <a:pt x="315" y="207"/>
                    <a:pt x="315" y="207"/>
                  </a:cubicBezTo>
                  <a:cubicBezTo>
                    <a:pt x="315" y="207"/>
                    <a:pt x="315" y="207"/>
                    <a:pt x="315" y="207"/>
                  </a:cubicBezTo>
                  <a:cubicBezTo>
                    <a:pt x="315" y="207"/>
                    <a:pt x="315" y="207"/>
                    <a:pt x="315" y="207"/>
                  </a:cubicBezTo>
                  <a:cubicBezTo>
                    <a:pt x="315" y="208"/>
                    <a:pt x="315" y="208"/>
                    <a:pt x="315" y="208"/>
                  </a:cubicBezTo>
                  <a:cubicBezTo>
                    <a:pt x="315" y="208"/>
                    <a:pt x="315" y="208"/>
                    <a:pt x="315" y="208"/>
                  </a:cubicBezTo>
                  <a:cubicBezTo>
                    <a:pt x="314" y="208"/>
                    <a:pt x="314" y="208"/>
                    <a:pt x="314" y="208"/>
                  </a:cubicBezTo>
                  <a:cubicBezTo>
                    <a:pt x="314" y="208"/>
                    <a:pt x="314" y="208"/>
                    <a:pt x="314" y="208"/>
                  </a:cubicBezTo>
                  <a:cubicBezTo>
                    <a:pt x="314" y="209"/>
                    <a:pt x="314" y="209"/>
                    <a:pt x="314" y="209"/>
                  </a:cubicBezTo>
                  <a:cubicBezTo>
                    <a:pt x="314" y="209"/>
                    <a:pt x="314" y="209"/>
                    <a:pt x="314" y="209"/>
                  </a:cubicBezTo>
                  <a:cubicBezTo>
                    <a:pt x="313" y="209"/>
                    <a:pt x="313" y="209"/>
                    <a:pt x="313" y="209"/>
                  </a:cubicBezTo>
                  <a:cubicBezTo>
                    <a:pt x="313" y="210"/>
                    <a:pt x="313" y="210"/>
                    <a:pt x="313" y="210"/>
                  </a:cubicBezTo>
                  <a:cubicBezTo>
                    <a:pt x="313" y="210"/>
                    <a:pt x="313" y="210"/>
                    <a:pt x="313" y="210"/>
                  </a:cubicBezTo>
                  <a:cubicBezTo>
                    <a:pt x="313" y="210"/>
                    <a:pt x="313" y="210"/>
                    <a:pt x="313" y="210"/>
                  </a:cubicBezTo>
                  <a:cubicBezTo>
                    <a:pt x="313" y="210"/>
                    <a:pt x="313" y="210"/>
                    <a:pt x="313" y="210"/>
                  </a:cubicBezTo>
                  <a:cubicBezTo>
                    <a:pt x="312" y="210"/>
                    <a:pt x="312" y="210"/>
                    <a:pt x="312" y="210"/>
                  </a:cubicBezTo>
                  <a:cubicBezTo>
                    <a:pt x="312" y="210"/>
                    <a:pt x="312" y="210"/>
                    <a:pt x="312" y="210"/>
                  </a:cubicBezTo>
                  <a:cubicBezTo>
                    <a:pt x="312" y="211"/>
                    <a:pt x="312" y="211"/>
                    <a:pt x="312" y="211"/>
                  </a:cubicBezTo>
                  <a:cubicBezTo>
                    <a:pt x="312" y="211"/>
                    <a:pt x="312" y="211"/>
                    <a:pt x="312" y="211"/>
                  </a:cubicBezTo>
                  <a:cubicBezTo>
                    <a:pt x="311" y="211"/>
                    <a:pt x="311" y="211"/>
                    <a:pt x="311" y="211"/>
                  </a:cubicBezTo>
                  <a:cubicBezTo>
                    <a:pt x="312" y="211"/>
                    <a:pt x="312" y="211"/>
                    <a:pt x="312" y="211"/>
                  </a:cubicBezTo>
                  <a:cubicBezTo>
                    <a:pt x="311" y="212"/>
                    <a:pt x="311" y="212"/>
                    <a:pt x="311" y="212"/>
                  </a:cubicBezTo>
                  <a:cubicBezTo>
                    <a:pt x="311" y="212"/>
                    <a:pt x="311" y="212"/>
                    <a:pt x="311" y="212"/>
                  </a:cubicBezTo>
                  <a:cubicBezTo>
                    <a:pt x="311" y="212"/>
                    <a:pt x="311" y="212"/>
                    <a:pt x="311" y="212"/>
                  </a:cubicBezTo>
                  <a:cubicBezTo>
                    <a:pt x="310" y="212"/>
                    <a:pt x="310" y="212"/>
                    <a:pt x="310" y="212"/>
                  </a:cubicBezTo>
                  <a:cubicBezTo>
                    <a:pt x="310" y="212"/>
                    <a:pt x="310" y="212"/>
                    <a:pt x="310" y="212"/>
                  </a:cubicBezTo>
                  <a:cubicBezTo>
                    <a:pt x="310" y="213"/>
                    <a:pt x="310" y="213"/>
                    <a:pt x="310" y="213"/>
                  </a:cubicBezTo>
                  <a:cubicBezTo>
                    <a:pt x="310" y="213"/>
                    <a:pt x="310" y="213"/>
                    <a:pt x="310" y="213"/>
                  </a:cubicBezTo>
                  <a:cubicBezTo>
                    <a:pt x="309" y="213"/>
                    <a:pt x="309" y="213"/>
                    <a:pt x="309" y="213"/>
                  </a:cubicBezTo>
                  <a:cubicBezTo>
                    <a:pt x="309" y="213"/>
                    <a:pt x="309" y="213"/>
                    <a:pt x="309" y="213"/>
                  </a:cubicBezTo>
                  <a:cubicBezTo>
                    <a:pt x="309" y="213"/>
                    <a:pt x="309" y="213"/>
                    <a:pt x="309" y="213"/>
                  </a:cubicBezTo>
                  <a:cubicBezTo>
                    <a:pt x="309" y="213"/>
                    <a:pt x="309" y="213"/>
                    <a:pt x="309" y="213"/>
                  </a:cubicBezTo>
                  <a:cubicBezTo>
                    <a:pt x="309" y="214"/>
                    <a:pt x="309" y="214"/>
                    <a:pt x="309" y="214"/>
                  </a:cubicBezTo>
                  <a:cubicBezTo>
                    <a:pt x="309" y="214"/>
                    <a:pt x="309" y="214"/>
                    <a:pt x="309" y="214"/>
                  </a:cubicBezTo>
                  <a:cubicBezTo>
                    <a:pt x="309" y="214"/>
                    <a:pt x="309" y="214"/>
                    <a:pt x="309" y="214"/>
                  </a:cubicBezTo>
                  <a:cubicBezTo>
                    <a:pt x="308" y="215"/>
                    <a:pt x="308" y="215"/>
                    <a:pt x="308" y="215"/>
                  </a:cubicBezTo>
                  <a:cubicBezTo>
                    <a:pt x="308" y="215"/>
                    <a:pt x="308" y="215"/>
                    <a:pt x="308" y="215"/>
                  </a:cubicBezTo>
                  <a:cubicBezTo>
                    <a:pt x="308" y="215"/>
                    <a:pt x="308" y="215"/>
                    <a:pt x="308" y="215"/>
                  </a:cubicBezTo>
                  <a:cubicBezTo>
                    <a:pt x="308" y="216"/>
                    <a:pt x="308" y="216"/>
                    <a:pt x="308" y="216"/>
                  </a:cubicBezTo>
                  <a:cubicBezTo>
                    <a:pt x="308" y="216"/>
                    <a:pt x="308" y="216"/>
                    <a:pt x="308" y="216"/>
                  </a:cubicBezTo>
                  <a:cubicBezTo>
                    <a:pt x="308" y="216"/>
                    <a:pt x="308" y="216"/>
                    <a:pt x="308" y="216"/>
                  </a:cubicBezTo>
                  <a:cubicBezTo>
                    <a:pt x="308" y="217"/>
                    <a:pt x="308" y="217"/>
                    <a:pt x="308" y="217"/>
                  </a:cubicBezTo>
                  <a:cubicBezTo>
                    <a:pt x="308" y="217"/>
                    <a:pt x="308" y="217"/>
                    <a:pt x="308" y="217"/>
                  </a:cubicBezTo>
                  <a:cubicBezTo>
                    <a:pt x="307" y="218"/>
                    <a:pt x="307" y="218"/>
                    <a:pt x="307" y="218"/>
                  </a:cubicBezTo>
                  <a:cubicBezTo>
                    <a:pt x="307" y="218"/>
                    <a:pt x="307" y="218"/>
                    <a:pt x="307" y="218"/>
                  </a:cubicBezTo>
                  <a:cubicBezTo>
                    <a:pt x="307" y="218"/>
                    <a:pt x="307" y="218"/>
                    <a:pt x="307" y="218"/>
                  </a:cubicBezTo>
                  <a:cubicBezTo>
                    <a:pt x="307" y="218"/>
                    <a:pt x="307" y="218"/>
                    <a:pt x="307" y="218"/>
                  </a:cubicBezTo>
                  <a:cubicBezTo>
                    <a:pt x="306" y="218"/>
                    <a:pt x="306" y="218"/>
                    <a:pt x="306" y="218"/>
                  </a:cubicBezTo>
                  <a:cubicBezTo>
                    <a:pt x="306" y="219"/>
                    <a:pt x="306" y="219"/>
                    <a:pt x="306" y="219"/>
                  </a:cubicBezTo>
                  <a:cubicBezTo>
                    <a:pt x="306" y="219"/>
                    <a:pt x="306" y="219"/>
                    <a:pt x="306" y="219"/>
                  </a:cubicBezTo>
                  <a:cubicBezTo>
                    <a:pt x="306" y="219"/>
                    <a:pt x="306" y="219"/>
                    <a:pt x="306" y="219"/>
                  </a:cubicBezTo>
                  <a:cubicBezTo>
                    <a:pt x="306" y="220"/>
                    <a:pt x="306" y="220"/>
                    <a:pt x="306" y="220"/>
                  </a:cubicBezTo>
                  <a:cubicBezTo>
                    <a:pt x="306" y="221"/>
                    <a:pt x="306" y="221"/>
                    <a:pt x="306" y="221"/>
                  </a:cubicBezTo>
                  <a:cubicBezTo>
                    <a:pt x="305" y="222"/>
                    <a:pt x="305" y="222"/>
                    <a:pt x="305" y="222"/>
                  </a:cubicBezTo>
                  <a:cubicBezTo>
                    <a:pt x="305" y="222"/>
                    <a:pt x="305" y="222"/>
                    <a:pt x="305" y="222"/>
                  </a:cubicBezTo>
                  <a:cubicBezTo>
                    <a:pt x="304" y="222"/>
                    <a:pt x="304" y="222"/>
                    <a:pt x="304" y="222"/>
                  </a:cubicBezTo>
                  <a:cubicBezTo>
                    <a:pt x="305" y="222"/>
                    <a:pt x="305" y="222"/>
                    <a:pt x="305" y="222"/>
                  </a:cubicBezTo>
                  <a:cubicBezTo>
                    <a:pt x="304" y="222"/>
                    <a:pt x="304" y="222"/>
                    <a:pt x="304" y="222"/>
                  </a:cubicBezTo>
                  <a:cubicBezTo>
                    <a:pt x="304" y="223"/>
                    <a:pt x="304" y="223"/>
                    <a:pt x="304" y="223"/>
                  </a:cubicBezTo>
                  <a:cubicBezTo>
                    <a:pt x="304" y="223"/>
                    <a:pt x="304" y="223"/>
                    <a:pt x="304" y="223"/>
                  </a:cubicBezTo>
                  <a:cubicBezTo>
                    <a:pt x="303" y="223"/>
                    <a:pt x="303" y="224"/>
                    <a:pt x="303" y="224"/>
                  </a:cubicBezTo>
                  <a:cubicBezTo>
                    <a:pt x="302" y="224"/>
                    <a:pt x="302" y="224"/>
                    <a:pt x="302" y="224"/>
                  </a:cubicBezTo>
                  <a:cubicBezTo>
                    <a:pt x="302" y="224"/>
                    <a:pt x="302" y="224"/>
                    <a:pt x="302" y="224"/>
                  </a:cubicBezTo>
                  <a:cubicBezTo>
                    <a:pt x="302" y="224"/>
                    <a:pt x="302" y="224"/>
                    <a:pt x="302" y="224"/>
                  </a:cubicBezTo>
                  <a:cubicBezTo>
                    <a:pt x="301" y="224"/>
                    <a:pt x="301" y="224"/>
                    <a:pt x="301" y="224"/>
                  </a:cubicBezTo>
                  <a:cubicBezTo>
                    <a:pt x="301" y="224"/>
                    <a:pt x="301" y="224"/>
                    <a:pt x="301" y="224"/>
                  </a:cubicBezTo>
                  <a:cubicBezTo>
                    <a:pt x="300" y="224"/>
                    <a:pt x="300" y="224"/>
                    <a:pt x="300" y="224"/>
                  </a:cubicBezTo>
                  <a:cubicBezTo>
                    <a:pt x="300" y="224"/>
                    <a:pt x="300" y="224"/>
                    <a:pt x="300" y="224"/>
                  </a:cubicBezTo>
                  <a:cubicBezTo>
                    <a:pt x="299" y="225"/>
                    <a:pt x="299" y="225"/>
                    <a:pt x="299" y="225"/>
                  </a:cubicBezTo>
                  <a:cubicBezTo>
                    <a:pt x="299" y="225"/>
                    <a:pt x="299" y="225"/>
                    <a:pt x="299" y="225"/>
                  </a:cubicBezTo>
                  <a:cubicBezTo>
                    <a:pt x="298" y="225"/>
                    <a:pt x="298" y="225"/>
                    <a:pt x="298" y="225"/>
                  </a:cubicBezTo>
                  <a:cubicBezTo>
                    <a:pt x="298" y="225"/>
                    <a:pt x="298" y="225"/>
                    <a:pt x="298" y="225"/>
                  </a:cubicBezTo>
                  <a:cubicBezTo>
                    <a:pt x="297" y="225"/>
                    <a:pt x="297" y="225"/>
                    <a:pt x="297" y="225"/>
                  </a:cubicBezTo>
                  <a:cubicBezTo>
                    <a:pt x="297" y="225"/>
                    <a:pt x="297" y="225"/>
                    <a:pt x="297" y="225"/>
                  </a:cubicBezTo>
                  <a:cubicBezTo>
                    <a:pt x="297" y="225"/>
                    <a:pt x="297" y="225"/>
                    <a:pt x="297" y="225"/>
                  </a:cubicBezTo>
                  <a:cubicBezTo>
                    <a:pt x="297" y="225"/>
                    <a:pt x="297" y="225"/>
                    <a:pt x="297" y="225"/>
                  </a:cubicBezTo>
                  <a:cubicBezTo>
                    <a:pt x="297" y="225"/>
                    <a:pt x="297" y="225"/>
                    <a:pt x="297" y="225"/>
                  </a:cubicBezTo>
                  <a:cubicBezTo>
                    <a:pt x="296" y="225"/>
                    <a:pt x="296" y="225"/>
                    <a:pt x="296" y="225"/>
                  </a:cubicBezTo>
                  <a:cubicBezTo>
                    <a:pt x="296" y="225"/>
                    <a:pt x="296" y="225"/>
                    <a:pt x="296" y="225"/>
                  </a:cubicBezTo>
                  <a:cubicBezTo>
                    <a:pt x="296" y="225"/>
                    <a:pt x="296" y="225"/>
                    <a:pt x="296" y="225"/>
                  </a:cubicBezTo>
                  <a:cubicBezTo>
                    <a:pt x="295" y="226"/>
                    <a:pt x="295" y="226"/>
                    <a:pt x="295" y="226"/>
                  </a:cubicBezTo>
                  <a:cubicBezTo>
                    <a:pt x="295" y="226"/>
                    <a:pt x="295" y="226"/>
                    <a:pt x="295" y="226"/>
                  </a:cubicBezTo>
                  <a:cubicBezTo>
                    <a:pt x="295" y="226"/>
                    <a:pt x="294" y="226"/>
                    <a:pt x="294" y="226"/>
                  </a:cubicBezTo>
                  <a:cubicBezTo>
                    <a:pt x="294" y="226"/>
                    <a:pt x="294" y="226"/>
                    <a:pt x="294" y="226"/>
                  </a:cubicBezTo>
                  <a:cubicBezTo>
                    <a:pt x="293" y="227"/>
                    <a:pt x="293" y="227"/>
                    <a:pt x="293" y="227"/>
                  </a:cubicBezTo>
                  <a:cubicBezTo>
                    <a:pt x="294" y="227"/>
                    <a:pt x="294" y="227"/>
                    <a:pt x="294" y="227"/>
                  </a:cubicBezTo>
                  <a:cubicBezTo>
                    <a:pt x="293" y="227"/>
                    <a:pt x="293" y="227"/>
                    <a:pt x="293" y="227"/>
                  </a:cubicBezTo>
                  <a:cubicBezTo>
                    <a:pt x="293" y="228"/>
                    <a:pt x="293" y="228"/>
                    <a:pt x="293" y="228"/>
                  </a:cubicBezTo>
                  <a:cubicBezTo>
                    <a:pt x="293" y="228"/>
                    <a:pt x="293" y="228"/>
                    <a:pt x="293" y="228"/>
                  </a:cubicBezTo>
                  <a:cubicBezTo>
                    <a:pt x="293" y="228"/>
                    <a:pt x="293" y="228"/>
                    <a:pt x="293" y="228"/>
                  </a:cubicBezTo>
                  <a:cubicBezTo>
                    <a:pt x="292" y="229"/>
                    <a:pt x="292" y="229"/>
                    <a:pt x="292" y="229"/>
                  </a:cubicBezTo>
                  <a:cubicBezTo>
                    <a:pt x="293" y="229"/>
                    <a:pt x="293" y="229"/>
                    <a:pt x="293" y="229"/>
                  </a:cubicBezTo>
                  <a:cubicBezTo>
                    <a:pt x="292" y="229"/>
                    <a:pt x="292" y="229"/>
                    <a:pt x="292" y="229"/>
                  </a:cubicBezTo>
                  <a:cubicBezTo>
                    <a:pt x="292" y="229"/>
                    <a:pt x="292" y="229"/>
                    <a:pt x="292" y="229"/>
                  </a:cubicBezTo>
                  <a:cubicBezTo>
                    <a:pt x="292" y="229"/>
                    <a:pt x="292" y="229"/>
                    <a:pt x="292" y="229"/>
                  </a:cubicBezTo>
                  <a:cubicBezTo>
                    <a:pt x="292" y="229"/>
                    <a:pt x="292" y="229"/>
                    <a:pt x="292" y="229"/>
                  </a:cubicBezTo>
                  <a:cubicBezTo>
                    <a:pt x="291" y="230"/>
                    <a:pt x="291" y="230"/>
                    <a:pt x="291" y="230"/>
                  </a:cubicBezTo>
                  <a:cubicBezTo>
                    <a:pt x="291" y="230"/>
                    <a:pt x="291" y="230"/>
                    <a:pt x="291" y="230"/>
                  </a:cubicBezTo>
                  <a:cubicBezTo>
                    <a:pt x="291" y="230"/>
                    <a:pt x="291" y="230"/>
                    <a:pt x="291" y="230"/>
                  </a:cubicBezTo>
                  <a:cubicBezTo>
                    <a:pt x="290" y="230"/>
                    <a:pt x="290" y="230"/>
                    <a:pt x="290" y="230"/>
                  </a:cubicBezTo>
                  <a:cubicBezTo>
                    <a:pt x="290" y="230"/>
                    <a:pt x="290" y="230"/>
                    <a:pt x="290" y="230"/>
                  </a:cubicBezTo>
                  <a:cubicBezTo>
                    <a:pt x="290" y="230"/>
                    <a:pt x="290" y="230"/>
                    <a:pt x="290" y="230"/>
                  </a:cubicBezTo>
                  <a:cubicBezTo>
                    <a:pt x="290" y="230"/>
                    <a:pt x="290" y="230"/>
                    <a:pt x="290" y="230"/>
                  </a:cubicBezTo>
                  <a:cubicBezTo>
                    <a:pt x="290" y="231"/>
                    <a:pt x="290" y="231"/>
                    <a:pt x="290" y="231"/>
                  </a:cubicBezTo>
                  <a:cubicBezTo>
                    <a:pt x="290" y="231"/>
                    <a:pt x="290" y="231"/>
                    <a:pt x="290" y="231"/>
                  </a:cubicBezTo>
                  <a:cubicBezTo>
                    <a:pt x="290" y="231"/>
                    <a:pt x="290" y="231"/>
                    <a:pt x="290" y="231"/>
                  </a:cubicBezTo>
                  <a:cubicBezTo>
                    <a:pt x="290" y="231"/>
                    <a:pt x="290" y="231"/>
                    <a:pt x="290" y="231"/>
                  </a:cubicBezTo>
                  <a:cubicBezTo>
                    <a:pt x="289" y="232"/>
                    <a:pt x="289" y="232"/>
                    <a:pt x="289" y="232"/>
                  </a:cubicBezTo>
                  <a:cubicBezTo>
                    <a:pt x="289" y="232"/>
                    <a:pt x="289" y="232"/>
                    <a:pt x="289" y="232"/>
                  </a:cubicBezTo>
                  <a:cubicBezTo>
                    <a:pt x="289" y="232"/>
                    <a:pt x="289" y="232"/>
                    <a:pt x="289" y="232"/>
                  </a:cubicBezTo>
                  <a:cubicBezTo>
                    <a:pt x="289" y="232"/>
                    <a:pt x="289" y="232"/>
                    <a:pt x="289" y="232"/>
                  </a:cubicBezTo>
                  <a:cubicBezTo>
                    <a:pt x="289" y="233"/>
                    <a:pt x="289" y="233"/>
                    <a:pt x="289" y="233"/>
                  </a:cubicBezTo>
                  <a:cubicBezTo>
                    <a:pt x="289" y="233"/>
                    <a:pt x="289" y="233"/>
                    <a:pt x="289" y="233"/>
                  </a:cubicBezTo>
                  <a:cubicBezTo>
                    <a:pt x="288" y="233"/>
                    <a:pt x="288" y="233"/>
                    <a:pt x="288" y="233"/>
                  </a:cubicBezTo>
                  <a:cubicBezTo>
                    <a:pt x="288" y="233"/>
                    <a:pt x="288" y="233"/>
                    <a:pt x="288" y="233"/>
                  </a:cubicBezTo>
                  <a:cubicBezTo>
                    <a:pt x="288" y="233"/>
                    <a:pt x="288" y="233"/>
                    <a:pt x="288" y="233"/>
                  </a:cubicBezTo>
                  <a:cubicBezTo>
                    <a:pt x="288" y="233"/>
                    <a:pt x="288" y="233"/>
                    <a:pt x="288" y="233"/>
                  </a:cubicBezTo>
                  <a:cubicBezTo>
                    <a:pt x="288" y="234"/>
                    <a:pt x="288" y="234"/>
                    <a:pt x="288" y="234"/>
                  </a:cubicBezTo>
                  <a:cubicBezTo>
                    <a:pt x="288" y="234"/>
                    <a:pt x="288" y="234"/>
                    <a:pt x="288" y="234"/>
                  </a:cubicBezTo>
                  <a:cubicBezTo>
                    <a:pt x="288" y="234"/>
                    <a:pt x="288" y="234"/>
                    <a:pt x="288" y="234"/>
                  </a:cubicBezTo>
                  <a:cubicBezTo>
                    <a:pt x="288" y="235"/>
                    <a:pt x="288" y="235"/>
                    <a:pt x="288" y="235"/>
                  </a:cubicBezTo>
                  <a:cubicBezTo>
                    <a:pt x="287" y="235"/>
                    <a:pt x="287" y="235"/>
                    <a:pt x="287" y="235"/>
                  </a:cubicBezTo>
                  <a:cubicBezTo>
                    <a:pt x="288" y="235"/>
                    <a:pt x="288" y="235"/>
                    <a:pt x="288" y="235"/>
                  </a:cubicBezTo>
                  <a:cubicBezTo>
                    <a:pt x="287" y="235"/>
                    <a:pt x="287" y="235"/>
                    <a:pt x="287" y="235"/>
                  </a:cubicBezTo>
                  <a:cubicBezTo>
                    <a:pt x="287" y="235"/>
                    <a:pt x="287" y="235"/>
                    <a:pt x="287" y="235"/>
                  </a:cubicBezTo>
                  <a:cubicBezTo>
                    <a:pt x="287" y="236"/>
                    <a:pt x="287" y="236"/>
                    <a:pt x="287" y="236"/>
                  </a:cubicBezTo>
                  <a:cubicBezTo>
                    <a:pt x="287" y="236"/>
                    <a:pt x="287" y="236"/>
                    <a:pt x="287" y="236"/>
                  </a:cubicBezTo>
                  <a:cubicBezTo>
                    <a:pt x="287" y="236"/>
                    <a:pt x="287" y="236"/>
                    <a:pt x="287" y="236"/>
                  </a:cubicBezTo>
                  <a:cubicBezTo>
                    <a:pt x="287" y="236"/>
                    <a:pt x="287" y="236"/>
                    <a:pt x="286" y="237"/>
                  </a:cubicBezTo>
                  <a:cubicBezTo>
                    <a:pt x="286" y="237"/>
                    <a:pt x="286" y="237"/>
                    <a:pt x="286" y="237"/>
                  </a:cubicBezTo>
                  <a:cubicBezTo>
                    <a:pt x="286" y="237"/>
                    <a:pt x="286" y="237"/>
                    <a:pt x="286" y="237"/>
                  </a:cubicBezTo>
                  <a:cubicBezTo>
                    <a:pt x="286" y="237"/>
                    <a:pt x="286" y="237"/>
                    <a:pt x="286" y="237"/>
                  </a:cubicBezTo>
                  <a:cubicBezTo>
                    <a:pt x="286" y="237"/>
                    <a:pt x="286" y="237"/>
                    <a:pt x="286" y="237"/>
                  </a:cubicBezTo>
                  <a:cubicBezTo>
                    <a:pt x="286" y="238"/>
                    <a:pt x="286" y="238"/>
                    <a:pt x="286" y="239"/>
                  </a:cubicBezTo>
                  <a:cubicBezTo>
                    <a:pt x="286" y="239"/>
                    <a:pt x="286" y="239"/>
                    <a:pt x="286" y="239"/>
                  </a:cubicBezTo>
                  <a:cubicBezTo>
                    <a:pt x="286" y="239"/>
                    <a:pt x="286" y="239"/>
                    <a:pt x="286" y="239"/>
                  </a:cubicBezTo>
                  <a:cubicBezTo>
                    <a:pt x="286" y="239"/>
                    <a:pt x="286" y="239"/>
                    <a:pt x="286" y="239"/>
                  </a:cubicBezTo>
                  <a:cubicBezTo>
                    <a:pt x="286" y="239"/>
                    <a:pt x="286" y="239"/>
                    <a:pt x="286" y="239"/>
                  </a:cubicBezTo>
                  <a:cubicBezTo>
                    <a:pt x="286" y="240"/>
                    <a:pt x="286" y="240"/>
                    <a:pt x="286" y="240"/>
                  </a:cubicBezTo>
                  <a:cubicBezTo>
                    <a:pt x="286" y="240"/>
                    <a:pt x="286" y="240"/>
                    <a:pt x="286" y="240"/>
                  </a:cubicBezTo>
                  <a:cubicBezTo>
                    <a:pt x="286" y="240"/>
                    <a:pt x="286" y="240"/>
                    <a:pt x="286" y="240"/>
                  </a:cubicBezTo>
                  <a:cubicBezTo>
                    <a:pt x="286" y="241"/>
                    <a:pt x="286" y="241"/>
                    <a:pt x="286" y="241"/>
                  </a:cubicBezTo>
                  <a:cubicBezTo>
                    <a:pt x="286" y="241"/>
                    <a:pt x="286" y="241"/>
                    <a:pt x="286" y="241"/>
                  </a:cubicBezTo>
                  <a:cubicBezTo>
                    <a:pt x="286" y="242"/>
                    <a:pt x="286" y="242"/>
                    <a:pt x="286" y="242"/>
                  </a:cubicBezTo>
                  <a:cubicBezTo>
                    <a:pt x="285" y="242"/>
                    <a:pt x="286" y="242"/>
                    <a:pt x="285" y="242"/>
                  </a:cubicBezTo>
                  <a:cubicBezTo>
                    <a:pt x="285" y="242"/>
                    <a:pt x="285" y="242"/>
                    <a:pt x="285" y="242"/>
                  </a:cubicBezTo>
                  <a:cubicBezTo>
                    <a:pt x="285" y="242"/>
                    <a:pt x="285" y="242"/>
                    <a:pt x="285" y="242"/>
                  </a:cubicBezTo>
                  <a:cubicBezTo>
                    <a:pt x="285" y="242"/>
                    <a:pt x="285" y="242"/>
                    <a:pt x="285" y="242"/>
                  </a:cubicBezTo>
                  <a:cubicBezTo>
                    <a:pt x="285" y="242"/>
                    <a:pt x="285" y="242"/>
                    <a:pt x="285" y="242"/>
                  </a:cubicBezTo>
                  <a:cubicBezTo>
                    <a:pt x="285" y="243"/>
                    <a:pt x="285" y="243"/>
                    <a:pt x="285" y="243"/>
                  </a:cubicBezTo>
                  <a:cubicBezTo>
                    <a:pt x="285" y="243"/>
                    <a:pt x="285" y="243"/>
                    <a:pt x="285" y="243"/>
                  </a:cubicBezTo>
                  <a:cubicBezTo>
                    <a:pt x="285" y="244"/>
                    <a:pt x="285" y="244"/>
                    <a:pt x="285" y="244"/>
                  </a:cubicBezTo>
                  <a:cubicBezTo>
                    <a:pt x="285" y="244"/>
                    <a:pt x="285" y="244"/>
                    <a:pt x="285" y="244"/>
                  </a:cubicBezTo>
                  <a:cubicBezTo>
                    <a:pt x="285" y="244"/>
                    <a:pt x="285" y="244"/>
                    <a:pt x="285" y="244"/>
                  </a:cubicBezTo>
                  <a:cubicBezTo>
                    <a:pt x="285" y="244"/>
                    <a:pt x="285" y="244"/>
                    <a:pt x="285" y="244"/>
                  </a:cubicBezTo>
                  <a:cubicBezTo>
                    <a:pt x="284" y="244"/>
                    <a:pt x="284" y="244"/>
                    <a:pt x="284" y="244"/>
                  </a:cubicBezTo>
                  <a:cubicBezTo>
                    <a:pt x="284" y="244"/>
                    <a:pt x="283" y="244"/>
                    <a:pt x="283" y="245"/>
                  </a:cubicBezTo>
                  <a:cubicBezTo>
                    <a:pt x="282" y="244"/>
                    <a:pt x="282" y="244"/>
                    <a:pt x="282" y="244"/>
                  </a:cubicBezTo>
                  <a:cubicBezTo>
                    <a:pt x="282" y="245"/>
                    <a:pt x="282" y="245"/>
                    <a:pt x="282" y="245"/>
                  </a:cubicBezTo>
                  <a:cubicBezTo>
                    <a:pt x="282" y="245"/>
                    <a:pt x="282" y="245"/>
                    <a:pt x="282" y="245"/>
                  </a:cubicBezTo>
                  <a:cubicBezTo>
                    <a:pt x="282" y="245"/>
                    <a:pt x="282" y="245"/>
                    <a:pt x="282" y="245"/>
                  </a:cubicBezTo>
                  <a:cubicBezTo>
                    <a:pt x="282" y="244"/>
                    <a:pt x="282" y="244"/>
                    <a:pt x="282" y="244"/>
                  </a:cubicBezTo>
                  <a:cubicBezTo>
                    <a:pt x="281" y="245"/>
                    <a:pt x="281" y="245"/>
                    <a:pt x="281" y="245"/>
                  </a:cubicBezTo>
                  <a:cubicBezTo>
                    <a:pt x="281" y="245"/>
                    <a:pt x="281" y="245"/>
                    <a:pt x="281" y="245"/>
                  </a:cubicBezTo>
                  <a:cubicBezTo>
                    <a:pt x="281" y="246"/>
                    <a:pt x="280" y="246"/>
                    <a:pt x="280" y="246"/>
                  </a:cubicBezTo>
                  <a:cubicBezTo>
                    <a:pt x="280" y="246"/>
                    <a:pt x="280" y="246"/>
                    <a:pt x="280" y="246"/>
                  </a:cubicBezTo>
                  <a:cubicBezTo>
                    <a:pt x="279" y="246"/>
                    <a:pt x="279" y="246"/>
                    <a:pt x="279" y="246"/>
                  </a:cubicBezTo>
                  <a:cubicBezTo>
                    <a:pt x="279" y="246"/>
                    <a:pt x="279" y="246"/>
                    <a:pt x="279" y="246"/>
                  </a:cubicBezTo>
                  <a:cubicBezTo>
                    <a:pt x="278" y="247"/>
                    <a:pt x="278" y="247"/>
                    <a:pt x="278" y="247"/>
                  </a:cubicBezTo>
                  <a:cubicBezTo>
                    <a:pt x="278" y="247"/>
                    <a:pt x="278" y="247"/>
                    <a:pt x="278" y="247"/>
                  </a:cubicBezTo>
                  <a:cubicBezTo>
                    <a:pt x="278" y="247"/>
                    <a:pt x="278" y="247"/>
                    <a:pt x="278" y="247"/>
                  </a:cubicBezTo>
                  <a:cubicBezTo>
                    <a:pt x="278" y="247"/>
                    <a:pt x="278" y="247"/>
                    <a:pt x="278" y="247"/>
                  </a:cubicBezTo>
                  <a:cubicBezTo>
                    <a:pt x="278" y="247"/>
                    <a:pt x="278" y="247"/>
                    <a:pt x="278" y="247"/>
                  </a:cubicBezTo>
                  <a:cubicBezTo>
                    <a:pt x="278" y="247"/>
                    <a:pt x="278" y="247"/>
                    <a:pt x="278" y="247"/>
                  </a:cubicBezTo>
                  <a:cubicBezTo>
                    <a:pt x="277" y="248"/>
                    <a:pt x="277" y="248"/>
                    <a:pt x="277" y="248"/>
                  </a:cubicBezTo>
                  <a:cubicBezTo>
                    <a:pt x="277" y="248"/>
                    <a:pt x="277" y="248"/>
                    <a:pt x="277" y="248"/>
                  </a:cubicBezTo>
                  <a:cubicBezTo>
                    <a:pt x="277" y="248"/>
                    <a:pt x="277" y="248"/>
                    <a:pt x="277" y="248"/>
                  </a:cubicBezTo>
                  <a:cubicBezTo>
                    <a:pt x="277" y="248"/>
                    <a:pt x="277" y="248"/>
                    <a:pt x="277" y="248"/>
                  </a:cubicBezTo>
                  <a:cubicBezTo>
                    <a:pt x="277" y="249"/>
                    <a:pt x="277" y="249"/>
                    <a:pt x="277" y="249"/>
                  </a:cubicBezTo>
                  <a:cubicBezTo>
                    <a:pt x="277" y="248"/>
                    <a:pt x="277" y="248"/>
                    <a:pt x="277" y="248"/>
                  </a:cubicBezTo>
                  <a:cubicBezTo>
                    <a:pt x="276" y="249"/>
                    <a:pt x="276" y="249"/>
                    <a:pt x="276" y="249"/>
                  </a:cubicBezTo>
                  <a:cubicBezTo>
                    <a:pt x="277" y="249"/>
                    <a:pt x="277" y="249"/>
                    <a:pt x="277" y="249"/>
                  </a:cubicBezTo>
                  <a:cubicBezTo>
                    <a:pt x="277" y="249"/>
                    <a:pt x="277" y="249"/>
                    <a:pt x="277" y="249"/>
                  </a:cubicBezTo>
                  <a:cubicBezTo>
                    <a:pt x="277" y="250"/>
                    <a:pt x="277" y="250"/>
                    <a:pt x="277" y="250"/>
                  </a:cubicBezTo>
                  <a:cubicBezTo>
                    <a:pt x="277" y="250"/>
                    <a:pt x="277" y="250"/>
                    <a:pt x="277" y="250"/>
                  </a:cubicBezTo>
                  <a:cubicBezTo>
                    <a:pt x="277" y="250"/>
                    <a:pt x="277" y="250"/>
                    <a:pt x="277" y="250"/>
                  </a:cubicBezTo>
                  <a:cubicBezTo>
                    <a:pt x="277" y="250"/>
                    <a:pt x="277" y="250"/>
                    <a:pt x="277" y="250"/>
                  </a:cubicBezTo>
                  <a:cubicBezTo>
                    <a:pt x="277" y="251"/>
                    <a:pt x="277" y="251"/>
                    <a:pt x="277" y="251"/>
                  </a:cubicBezTo>
                  <a:cubicBezTo>
                    <a:pt x="277" y="251"/>
                    <a:pt x="277" y="251"/>
                    <a:pt x="277" y="251"/>
                  </a:cubicBezTo>
                  <a:cubicBezTo>
                    <a:pt x="277" y="251"/>
                    <a:pt x="277" y="251"/>
                    <a:pt x="277" y="251"/>
                  </a:cubicBezTo>
                  <a:cubicBezTo>
                    <a:pt x="277" y="251"/>
                    <a:pt x="277" y="251"/>
                    <a:pt x="277" y="251"/>
                  </a:cubicBezTo>
                  <a:cubicBezTo>
                    <a:pt x="278" y="251"/>
                    <a:pt x="278" y="251"/>
                    <a:pt x="278" y="251"/>
                  </a:cubicBezTo>
                  <a:cubicBezTo>
                    <a:pt x="277" y="251"/>
                    <a:pt x="277" y="251"/>
                    <a:pt x="277" y="251"/>
                  </a:cubicBezTo>
                  <a:cubicBezTo>
                    <a:pt x="277" y="251"/>
                    <a:pt x="277" y="251"/>
                    <a:pt x="277" y="251"/>
                  </a:cubicBezTo>
                  <a:cubicBezTo>
                    <a:pt x="277" y="251"/>
                    <a:pt x="277" y="251"/>
                    <a:pt x="277" y="251"/>
                  </a:cubicBezTo>
                  <a:cubicBezTo>
                    <a:pt x="278" y="251"/>
                    <a:pt x="278" y="251"/>
                    <a:pt x="278" y="251"/>
                  </a:cubicBezTo>
                  <a:cubicBezTo>
                    <a:pt x="278" y="251"/>
                    <a:pt x="278" y="251"/>
                    <a:pt x="278" y="251"/>
                  </a:cubicBezTo>
                  <a:cubicBezTo>
                    <a:pt x="278" y="251"/>
                    <a:pt x="278" y="251"/>
                    <a:pt x="278" y="251"/>
                  </a:cubicBezTo>
                  <a:cubicBezTo>
                    <a:pt x="278" y="252"/>
                    <a:pt x="278" y="252"/>
                    <a:pt x="278" y="252"/>
                  </a:cubicBezTo>
                  <a:cubicBezTo>
                    <a:pt x="279" y="252"/>
                    <a:pt x="279" y="252"/>
                    <a:pt x="279" y="252"/>
                  </a:cubicBezTo>
                  <a:cubicBezTo>
                    <a:pt x="279" y="252"/>
                    <a:pt x="279" y="252"/>
                    <a:pt x="279" y="252"/>
                  </a:cubicBezTo>
                  <a:cubicBezTo>
                    <a:pt x="279" y="252"/>
                    <a:pt x="279" y="252"/>
                    <a:pt x="279" y="252"/>
                  </a:cubicBezTo>
                  <a:cubicBezTo>
                    <a:pt x="279" y="252"/>
                    <a:pt x="279" y="252"/>
                    <a:pt x="279" y="252"/>
                  </a:cubicBezTo>
                  <a:cubicBezTo>
                    <a:pt x="280" y="253"/>
                    <a:pt x="280" y="253"/>
                    <a:pt x="280" y="253"/>
                  </a:cubicBezTo>
                  <a:cubicBezTo>
                    <a:pt x="280" y="253"/>
                    <a:pt x="280" y="253"/>
                    <a:pt x="280" y="253"/>
                  </a:cubicBezTo>
                  <a:cubicBezTo>
                    <a:pt x="280" y="253"/>
                    <a:pt x="280" y="253"/>
                    <a:pt x="280" y="253"/>
                  </a:cubicBezTo>
                  <a:cubicBezTo>
                    <a:pt x="280" y="254"/>
                    <a:pt x="280" y="254"/>
                    <a:pt x="280" y="254"/>
                  </a:cubicBezTo>
                  <a:cubicBezTo>
                    <a:pt x="280" y="254"/>
                    <a:pt x="280" y="254"/>
                    <a:pt x="280" y="254"/>
                  </a:cubicBezTo>
                  <a:cubicBezTo>
                    <a:pt x="280" y="254"/>
                    <a:pt x="280" y="254"/>
                    <a:pt x="280" y="254"/>
                  </a:cubicBezTo>
                  <a:cubicBezTo>
                    <a:pt x="279" y="254"/>
                    <a:pt x="279" y="254"/>
                    <a:pt x="279" y="254"/>
                  </a:cubicBezTo>
                  <a:cubicBezTo>
                    <a:pt x="280" y="254"/>
                    <a:pt x="280" y="254"/>
                    <a:pt x="280" y="254"/>
                  </a:cubicBezTo>
                  <a:cubicBezTo>
                    <a:pt x="279" y="255"/>
                    <a:pt x="279" y="255"/>
                    <a:pt x="279" y="255"/>
                  </a:cubicBezTo>
                  <a:cubicBezTo>
                    <a:pt x="279" y="254"/>
                    <a:pt x="279" y="254"/>
                    <a:pt x="279" y="254"/>
                  </a:cubicBezTo>
                  <a:cubicBezTo>
                    <a:pt x="279" y="255"/>
                    <a:pt x="279" y="255"/>
                    <a:pt x="279" y="255"/>
                  </a:cubicBezTo>
                  <a:cubicBezTo>
                    <a:pt x="279" y="255"/>
                    <a:pt x="279" y="255"/>
                    <a:pt x="279" y="255"/>
                  </a:cubicBezTo>
                  <a:cubicBezTo>
                    <a:pt x="278" y="256"/>
                    <a:pt x="278" y="256"/>
                    <a:pt x="278" y="256"/>
                  </a:cubicBezTo>
                  <a:cubicBezTo>
                    <a:pt x="279" y="256"/>
                    <a:pt x="278" y="256"/>
                    <a:pt x="279" y="256"/>
                  </a:cubicBezTo>
                  <a:cubicBezTo>
                    <a:pt x="278" y="257"/>
                    <a:pt x="279" y="256"/>
                    <a:pt x="279" y="257"/>
                  </a:cubicBezTo>
                  <a:cubicBezTo>
                    <a:pt x="279" y="257"/>
                    <a:pt x="279" y="257"/>
                    <a:pt x="279" y="257"/>
                  </a:cubicBezTo>
                  <a:cubicBezTo>
                    <a:pt x="280" y="258"/>
                    <a:pt x="280" y="258"/>
                    <a:pt x="280" y="258"/>
                  </a:cubicBezTo>
                  <a:cubicBezTo>
                    <a:pt x="279" y="259"/>
                    <a:pt x="279" y="259"/>
                    <a:pt x="279" y="259"/>
                  </a:cubicBezTo>
                  <a:cubicBezTo>
                    <a:pt x="279" y="258"/>
                    <a:pt x="279" y="258"/>
                    <a:pt x="279" y="258"/>
                  </a:cubicBezTo>
                  <a:cubicBezTo>
                    <a:pt x="279" y="258"/>
                    <a:pt x="279" y="258"/>
                    <a:pt x="279" y="258"/>
                  </a:cubicBezTo>
                  <a:cubicBezTo>
                    <a:pt x="279" y="259"/>
                    <a:pt x="279" y="259"/>
                    <a:pt x="279" y="259"/>
                  </a:cubicBezTo>
                  <a:cubicBezTo>
                    <a:pt x="280" y="259"/>
                    <a:pt x="280" y="259"/>
                    <a:pt x="280" y="259"/>
                  </a:cubicBezTo>
                  <a:cubicBezTo>
                    <a:pt x="280" y="259"/>
                    <a:pt x="280" y="259"/>
                    <a:pt x="280" y="259"/>
                  </a:cubicBezTo>
                  <a:cubicBezTo>
                    <a:pt x="280" y="259"/>
                    <a:pt x="280" y="259"/>
                    <a:pt x="280" y="259"/>
                  </a:cubicBezTo>
                  <a:cubicBezTo>
                    <a:pt x="281" y="260"/>
                    <a:pt x="281" y="260"/>
                    <a:pt x="281" y="260"/>
                  </a:cubicBezTo>
                  <a:cubicBezTo>
                    <a:pt x="282" y="260"/>
                    <a:pt x="282" y="260"/>
                    <a:pt x="282" y="260"/>
                  </a:cubicBezTo>
                  <a:cubicBezTo>
                    <a:pt x="282" y="260"/>
                    <a:pt x="282" y="260"/>
                    <a:pt x="282" y="260"/>
                  </a:cubicBezTo>
                  <a:cubicBezTo>
                    <a:pt x="282" y="260"/>
                    <a:pt x="282" y="260"/>
                    <a:pt x="282" y="260"/>
                  </a:cubicBezTo>
                  <a:cubicBezTo>
                    <a:pt x="282" y="260"/>
                    <a:pt x="282" y="260"/>
                    <a:pt x="282" y="260"/>
                  </a:cubicBezTo>
                  <a:cubicBezTo>
                    <a:pt x="282" y="260"/>
                    <a:pt x="282" y="260"/>
                    <a:pt x="282" y="260"/>
                  </a:cubicBezTo>
                  <a:cubicBezTo>
                    <a:pt x="282" y="260"/>
                    <a:pt x="282" y="260"/>
                    <a:pt x="282" y="260"/>
                  </a:cubicBezTo>
                  <a:cubicBezTo>
                    <a:pt x="283" y="260"/>
                    <a:pt x="283" y="260"/>
                    <a:pt x="283" y="260"/>
                  </a:cubicBezTo>
                  <a:cubicBezTo>
                    <a:pt x="282" y="260"/>
                    <a:pt x="282" y="260"/>
                    <a:pt x="282" y="260"/>
                  </a:cubicBezTo>
                  <a:cubicBezTo>
                    <a:pt x="282" y="260"/>
                    <a:pt x="282" y="260"/>
                    <a:pt x="282" y="260"/>
                  </a:cubicBezTo>
                  <a:cubicBezTo>
                    <a:pt x="282" y="260"/>
                    <a:pt x="282" y="260"/>
                    <a:pt x="282" y="260"/>
                  </a:cubicBezTo>
                  <a:cubicBezTo>
                    <a:pt x="282" y="261"/>
                    <a:pt x="282" y="261"/>
                    <a:pt x="282" y="261"/>
                  </a:cubicBezTo>
                  <a:cubicBezTo>
                    <a:pt x="282" y="261"/>
                    <a:pt x="282" y="261"/>
                    <a:pt x="282" y="261"/>
                  </a:cubicBezTo>
                  <a:cubicBezTo>
                    <a:pt x="282" y="261"/>
                    <a:pt x="282" y="261"/>
                    <a:pt x="282" y="261"/>
                  </a:cubicBezTo>
                  <a:cubicBezTo>
                    <a:pt x="283" y="261"/>
                    <a:pt x="283" y="261"/>
                    <a:pt x="283" y="261"/>
                  </a:cubicBezTo>
                  <a:cubicBezTo>
                    <a:pt x="283" y="261"/>
                    <a:pt x="283" y="261"/>
                    <a:pt x="283" y="261"/>
                  </a:cubicBezTo>
                  <a:cubicBezTo>
                    <a:pt x="283" y="261"/>
                    <a:pt x="283" y="261"/>
                    <a:pt x="283" y="261"/>
                  </a:cubicBezTo>
                  <a:cubicBezTo>
                    <a:pt x="282" y="261"/>
                    <a:pt x="282" y="261"/>
                    <a:pt x="282" y="261"/>
                  </a:cubicBezTo>
                  <a:cubicBezTo>
                    <a:pt x="283" y="262"/>
                    <a:pt x="283" y="262"/>
                    <a:pt x="283" y="262"/>
                  </a:cubicBezTo>
                  <a:cubicBezTo>
                    <a:pt x="283" y="262"/>
                    <a:pt x="283" y="262"/>
                    <a:pt x="283" y="262"/>
                  </a:cubicBezTo>
                  <a:cubicBezTo>
                    <a:pt x="283" y="261"/>
                    <a:pt x="283" y="261"/>
                    <a:pt x="283" y="261"/>
                  </a:cubicBezTo>
                  <a:cubicBezTo>
                    <a:pt x="284" y="261"/>
                    <a:pt x="284" y="261"/>
                    <a:pt x="284" y="261"/>
                  </a:cubicBezTo>
                  <a:cubicBezTo>
                    <a:pt x="284" y="261"/>
                    <a:pt x="284" y="261"/>
                    <a:pt x="284" y="261"/>
                  </a:cubicBezTo>
                  <a:cubicBezTo>
                    <a:pt x="284" y="262"/>
                    <a:pt x="284" y="262"/>
                    <a:pt x="284" y="262"/>
                  </a:cubicBezTo>
                  <a:cubicBezTo>
                    <a:pt x="284" y="262"/>
                    <a:pt x="284" y="262"/>
                    <a:pt x="284" y="262"/>
                  </a:cubicBezTo>
                  <a:cubicBezTo>
                    <a:pt x="285" y="263"/>
                    <a:pt x="285" y="263"/>
                    <a:pt x="285" y="263"/>
                  </a:cubicBezTo>
                  <a:cubicBezTo>
                    <a:pt x="285" y="263"/>
                    <a:pt x="285" y="263"/>
                    <a:pt x="285" y="263"/>
                  </a:cubicBezTo>
                  <a:cubicBezTo>
                    <a:pt x="285" y="263"/>
                    <a:pt x="285" y="263"/>
                    <a:pt x="285" y="263"/>
                  </a:cubicBezTo>
                  <a:cubicBezTo>
                    <a:pt x="285" y="263"/>
                    <a:pt x="285" y="263"/>
                    <a:pt x="285" y="263"/>
                  </a:cubicBezTo>
                  <a:cubicBezTo>
                    <a:pt x="286" y="263"/>
                    <a:pt x="286" y="263"/>
                    <a:pt x="286" y="263"/>
                  </a:cubicBezTo>
                  <a:cubicBezTo>
                    <a:pt x="286" y="263"/>
                    <a:pt x="286" y="263"/>
                    <a:pt x="286" y="263"/>
                  </a:cubicBezTo>
                  <a:cubicBezTo>
                    <a:pt x="286" y="263"/>
                    <a:pt x="286" y="263"/>
                    <a:pt x="286" y="263"/>
                  </a:cubicBezTo>
                  <a:cubicBezTo>
                    <a:pt x="287" y="263"/>
                    <a:pt x="287" y="263"/>
                    <a:pt x="287" y="263"/>
                  </a:cubicBezTo>
                  <a:cubicBezTo>
                    <a:pt x="287" y="264"/>
                    <a:pt x="287" y="264"/>
                    <a:pt x="287" y="264"/>
                  </a:cubicBezTo>
                  <a:cubicBezTo>
                    <a:pt x="287" y="264"/>
                    <a:pt x="287" y="264"/>
                    <a:pt x="287" y="264"/>
                  </a:cubicBezTo>
                  <a:cubicBezTo>
                    <a:pt x="287" y="264"/>
                    <a:pt x="287" y="264"/>
                    <a:pt x="287" y="264"/>
                  </a:cubicBezTo>
                  <a:cubicBezTo>
                    <a:pt x="287" y="264"/>
                    <a:pt x="287" y="264"/>
                    <a:pt x="287" y="264"/>
                  </a:cubicBezTo>
                  <a:cubicBezTo>
                    <a:pt x="288" y="264"/>
                    <a:pt x="288" y="264"/>
                    <a:pt x="288" y="264"/>
                  </a:cubicBezTo>
                  <a:cubicBezTo>
                    <a:pt x="288" y="264"/>
                    <a:pt x="288" y="264"/>
                    <a:pt x="288" y="264"/>
                  </a:cubicBezTo>
                  <a:cubicBezTo>
                    <a:pt x="289" y="265"/>
                    <a:pt x="289" y="265"/>
                    <a:pt x="289" y="265"/>
                  </a:cubicBezTo>
                  <a:cubicBezTo>
                    <a:pt x="289" y="265"/>
                    <a:pt x="289" y="265"/>
                    <a:pt x="289" y="265"/>
                  </a:cubicBezTo>
                  <a:cubicBezTo>
                    <a:pt x="289" y="266"/>
                    <a:pt x="289" y="266"/>
                    <a:pt x="289" y="266"/>
                  </a:cubicBezTo>
                  <a:cubicBezTo>
                    <a:pt x="289" y="266"/>
                    <a:pt x="289" y="266"/>
                    <a:pt x="289" y="266"/>
                  </a:cubicBezTo>
                  <a:cubicBezTo>
                    <a:pt x="289" y="266"/>
                    <a:pt x="289" y="266"/>
                    <a:pt x="289" y="266"/>
                  </a:cubicBezTo>
                  <a:cubicBezTo>
                    <a:pt x="289" y="266"/>
                    <a:pt x="289" y="266"/>
                    <a:pt x="289" y="266"/>
                  </a:cubicBezTo>
                  <a:cubicBezTo>
                    <a:pt x="290" y="268"/>
                    <a:pt x="290" y="268"/>
                    <a:pt x="290" y="268"/>
                  </a:cubicBezTo>
                  <a:cubicBezTo>
                    <a:pt x="291" y="268"/>
                    <a:pt x="293" y="269"/>
                    <a:pt x="293" y="269"/>
                  </a:cubicBezTo>
                  <a:cubicBezTo>
                    <a:pt x="293" y="270"/>
                    <a:pt x="293" y="270"/>
                    <a:pt x="293" y="270"/>
                  </a:cubicBezTo>
                  <a:cubicBezTo>
                    <a:pt x="293" y="270"/>
                    <a:pt x="293" y="270"/>
                    <a:pt x="293" y="270"/>
                  </a:cubicBezTo>
                  <a:cubicBezTo>
                    <a:pt x="294" y="271"/>
                    <a:pt x="294" y="271"/>
                    <a:pt x="294" y="271"/>
                  </a:cubicBezTo>
                  <a:cubicBezTo>
                    <a:pt x="294" y="271"/>
                    <a:pt x="294" y="271"/>
                    <a:pt x="294" y="271"/>
                  </a:cubicBezTo>
                  <a:cubicBezTo>
                    <a:pt x="294" y="272"/>
                    <a:pt x="294" y="272"/>
                    <a:pt x="293" y="273"/>
                  </a:cubicBezTo>
                  <a:cubicBezTo>
                    <a:pt x="294" y="273"/>
                    <a:pt x="293" y="273"/>
                    <a:pt x="293" y="274"/>
                  </a:cubicBezTo>
                  <a:cubicBezTo>
                    <a:pt x="294" y="274"/>
                    <a:pt x="294" y="274"/>
                    <a:pt x="294" y="274"/>
                  </a:cubicBezTo>
                  <a:cubicBezTo>
                    <a:pt x="294" y="275"/>
                    <a:pt x="294" y="275"/>
                    <a:pt x="294" y="275"/>
                  </a:cubicBezTo>
                  <a:cubicBezTo>
                    <a:pt x="294" y="275"/>
                    <a:pt x="294" y="275"/>
                    <a:pt x="294" y="275"/>
                  </a:cubicBezTo>
                  <a:cubicBezTo>
                    <a:pt x="294" y="275"/>
                    <a:pt x="294" y="275"/>
                    <a:pt x="294" y="275"/>
                  </a:cubicBezTo>
                  <a:cubicBezTo>
                    <a:pt x="294" y="275"/>
                    <a:pt x="294" y="275"/>
                    <a:pt x="294" y="275"/>
                  </a:cubicBezTo>
                  <a:cubicBezTo>
                    <a:pt x="294" y="275"/>
                    <a:pt x="294" y="275"/>
                    <a:pt x="294" y="275"/>
                  </a:cubicBezTo>
                  <a:cubicBezTo>
                    <a:pt x="294" y="276"/>
                    <a:pt x="294" y="276"/>
                    <a:pt x="294" y="276"/>
                  </a:cubicBezTo>
                  <a:cubicBezTo>
                    <a:pt x="293" y="276"/>
                    <a:pt x="293" y="276"/>
                    <a:pt x="293" y="276"/>
                  </a:cubicBezTo>
                  <a:cubicBezTo>
                    <a:pt x="293" y="277"/>
                    <a:pt x="293" y="277"/>
                    <a:pt x="293" y="277"/>
                  </a:cubicBezTo>
                  <a:cubicBezTo>
                    <a:pt x="294" y="277"/>
                    <a:pt x="294" y="277"/>
                    <a:pt x="294" y="277"/>
                  </a:cubicBezTo>
                  <a:cubicBezTo>
                    <a:pt x="294" y="277"/>
                    <a:pt x="294" y="277"/>
                    <a:pt x="294" y="277"/>
                  </a:cubicBezTo>
                  <a:cubicBezTo>
                    <a:pt x="294" y="278"/>
                    <a:pt x="294" y="278"/>
                    <a:pt x="294" y="278"/>
                  </a:cubicBezTo>
                  <a:cubicBezTo>
                    <a:pt x="293" y="279"/>
                    <a:pt x="293" y="279"/>
                    <a:pt x="293" y="279"/>
                  </a:cubicBezTo>
                  <a:cubicBezTo>
                    <a:pt x="293" y="279"/>
                    <a:pt x="293" y="279"/>
                    <a:pt x="293" y="279"/>
                  </a:cubicBezTo>
                  <a:cubicBezTo>
                    <a:pt x="293" y="279"/>
                    <a:pt x="293" y="279"/>
                    <a:pt x="293" y="279"/>
                  </a:cubicBezTo>
                  <a:cubicBezTo>
                    <a:pt x="293" y="280"/>
                    <a:pt x="293" y="280"/>
                    <a:pt x="293" y="280"/>
                  </a:cubicBezTo>
                  <a:cubicBezTo>
                    <a:pt x="293" y="280"/>
                    <a:pt x="293" y="280"/>
                    <a:pt x="293" y="280"/>
                  </a:cubicBezTo>
                  <a:cubicBezTo>
                    <a:pt x="293" y="280"/>
                    <a:pt x="293" y="280"/>
                    <a:pt x="293" y="280"/>
                  </a:cubicBezTo>
                  <a:cubicBezTo>
                    <a:pt x="293" y="280"/>
                    <a:pt x="293" y="280"/>
                    <a:pt x="293" y="280"/>
                  </a:cubicBezTo>
                  <a:cubicBezTo>
                    <a:pt x="293" y="280"/>
                    <a:pt x="293" y="280"/>
                    <a:pt x="293" y="280"/>
                  </a:cubicBezTo>
                  <a:cubicBezTo>
                    <a:pt x="293" y="281"/>
                    <a:pt x="293" y="280"/>
                    <a:pt x="293" y="281"/>
                  </a:cubicBezTo>
                  <a:cubicBezTo>
                    <a:pt x="293" y="281"/>
                    <a:pt x="293" y="281"/>
                    <a:pt x="293" y="281"/>
                  </a:cubicBezTo>
                  <a:cubicBezTo>
                    <a:pt x="292" y="281"/>
                    <a:pt x="292" y="281"/>
                    <a:pt x="292" y="281"/>
                  </a:cubicBezTo>
                  <a:cubicBezTo>
                    <a:pt x="292" y="281"/>
                    <a:pt x="292" y="281"/>
                    <a:pt x="292" y="281"/>
                  </a:cubicBezTo>
                  <a:cubicBezTo>
                    <a:pt x="292" y="281"/>
                    <a:pt x="292" y="281"/>
                    <a:pt x="292" y="281"/>
                  </a:cubicBezTo>
                  <a:cubicBezTo>
                    <a:pt x="292" y="281"/>
                    <a:pt x="292" y="281"/>
                    <a:pt x="292" y="281"/>
                  </a:cubicBezTo>
                  <a:cubicBezTo>
                    <a:pt x="292" y="282"/>
                    <a:pt x="292" y="282"/>
                    <a:pt x="292" y="282"/>
                  </a:cubicBezTo>
                  <a:cubicBezTo>
                    <a:pt x="292" y="282"/>
                    <a:pt x="292" y="282"/>
                    <a:pt x="292" y="282"/>
                  </a:cubicBezTo>
                  <a:cubicBezTo>
                    <a:pt x="292" y="283"/>
                    <a:pt x="292" y="283"/>
                    <a:pt x="292" y="283"/>
                  </a:cubicBezTo>
                  <a:cubicBezTo>
                    <a:pt x="291" y="283"/>
                    <a:pt x="291" y="283"/>
                    <a:pt x="291" y="283"/>
                  </a:cubicBezTo>
                  <a:cubicBezTo>
                    <a:pt x="291" y="284"/>
                    <a:pt x="291" y="284"/>
                    <a:pt x="291" y="284"/>
                  </a:cubicBezTo>
                  <a:cubicBezTo>
                    <a:pt x="291" y="284"/>
                    <a:pt x="291" y="284"/>
                    <a:pt x="291" y="284"/>
                  </a:cubicBezTo>
                  <a:cubicBezTo>
                    <a:pt x="291" y="284"/>
                    <a:pt x="291" y="284"/>
                    <a:pt x="291" y="284"/>
                  </a:cubicBezTo>
                  <a:cubicBezTo>
                    <a:pt x="291" y="284"/>
                    <a:pt x="291" y="284"/>
                    <a:pt x="291" y="284"/>
                  </a:cubicBezTo>
                  <a:cubicBezTo>
                    <a:pt x="291" y="284"/>
                    <a:pt x="291" y="284"/>
                    <a:pt x="291" y="284"/>
                  </a:cubicBezTo>
                  <a:cubicBezTo>
                    <a:pt x="291" y="284"/>
                    <a:pt x="291" y="284"/>
                    <a:pt x="291" y="284"/>
                  </a:cubicBezTo>
                  <a:cubicBezTo>
                    <a:pt x="291" y="285"/>
                    <a:pt x="291" y="285"/>
                    <a:pt x="291" y="285"/>
                  </a:cubicBezTo>
                  <a:cubicBezTo>
                    <a:pt x="290" y="285"/>
                    <a:pt x="290" y="285"/>
                    <a:pt x="290" y="285"/>
                  </a:cubicBezTo>
                  <a:cubicBezTo>
                    <a:pt x="291" y="285"/>
                    <a:pt x="291" y="285"/>
                    <a:pt x="291" y="285"/>
                  </a:cubicBezTo>
                  <a:cubicBezTo>
                    <a:pt x="290" y="286"/>
                    <a:pt x="290" y="286"/>
                    <a:pt x="290" y="286"/>
                  </a:cubicBezTo>
                  <a:cubicBezTo>
                    <a:pt x="291" y="286"/>
                    <a:pt x="291" y="286"/>
                    <a:pt x="291" y="286"/>
                  </a:cubicBezTo>
                  <a:cubicBezTo>
                    <a:pt x="291" y="286"/>
                    <a:pt x="291" y="286"/>
                    <a:pt x="291" y="286"/>
                  </a:cubicBezTo>
                  <a:cubicBezTo>
                    <a:pt x="290" y="286"/>
                    <a:pt x="290" y="286"/>
                    <a:pt x="290" y="286"/>
                  </a:cubicBezTo>
                  <a:cubicBezTo>
                    <a:pt x="290" y="287"/>
                    <a:pt x="290" y="287"/>
                    <a:pt x="290" y="287"/>
                  </a:cubicBezTo>
                  <a:cubicBezTo>
                    <a:pt x="290" y="287"/>
                    <a:pt x="290" y="287"/>
                    <a:pt x="290" y="287"/>
                  </a:cubicBezTo>
                  <a:cubicBezTo>
                    <a:pt x="290" y="287"/>
                    <a:pt x="290" y="287"/>
                    <a:pt x="290" y="287"/>
                  </a:cubicBezTo>
                  <a:cubicBezTo>
                    <a:pt x="290" y="287"/>
                    <a:pt x="290" y="287"/>
                    <a:pt x="290" y="287"/>
                  </a:cubicBezTo>
                  <a:cubicBezTo>
                    <a:pt x="290" y="288"/>
                    <a:pt x="290" y="288"/>
                    <a:pt x="290" y="288"/>
                  </a:cubicBezTo>
                  <a:cubicBezTo>
                    <a:pt x="290" y="288"/>
                    <a:pt x="290" y="288"/>
                    <a:pt x="290" y="288"/>
                  </a:cubicBezTo>
                  <a:cubicBezTo>
                    <a:pt x="290" y="288"/>
                    <a:pt x="290" y="288"/>
                    <a:pt x="290" y="288"/>
                  </a:cubicBezTo>
                  <a:cubicBezTo>
                    <a:pt x="290" y="289"/>
                    <a:pt x="290" y="289"/>
                    <a:pt x="290" y="289"/>
                  </a:cubicBezTo>
                  <a:cubicBezTo>
                    <a:pt x="290" y="289"/>
                    <a:pt x="290" y="289"/>
                    <a:pt x="290" y="289"/>
                  </a:cubicBezTo>
                  <a:cubicBezTo>
                    <a:pt x="290" y="289"/>
                    <a:pt x="290" y="289"/>
                    <a:pt x="290" y="289"/>
                  </a:cubicBezTo>
                  <a:cubicBezTo>
                    <a:pt x="290" y="289"/>
                    <a:pt x="290" y="289"/>
                    <a:pt x="290" y="289"/>
                  </a:cubicBezTo>
                  <a:cubicBezTo>
                    <a:pt x="290" y="289"/>
                    <a:pt x="290" y="289"/>
                    <a:pt x="290" y="289"/>
                  </a:cubicBezTo>
                  <a:cubicBezTo>
                    <a:pt x="289" y="290"/>
                    <a:pt x="289" y="290"/>
                    <a:pt x="289" y="290"/>
                  </a:cubicBezTo>
                  <a:cubicBezTo>
                    <a:pt x="289" y="290"/>
                    <a:pt x="289" y="290"/>
                    <a:pt x="289" y="290"/>
                  </a:cubicBezTo>
                  <a:cubicBezTo>
                    <a:pt x="289" y="290"/>
                    <a:pt x="289" y="290"/>
                    <a:pt x="289" y="290"/>
                  </a:cubicBezTo>
                  <a:cubicBezTo>
                    <a:pt x="289" y="291"/>
                    <a:pt x="289" y="291"/>
                    <a:pt x="289" y="291"/>
                  </a:cubicBezTo>
                  <a:cubicBezTo>
                    <a:pt x="288" y="292"/>
                    <a:pt x="288" y="292"/>
                    <a:pt x="288" y="292"/>
                  </a:cubicBezTo>
                  <a:cubicBezTo>
                    <a:pt x="288" y="292"/>
                    <a:pt x="288" y="292"/>
                    <a:pt x="288" y="292"/>
                  </a:cubicBezTo>
                  <a:cubicBezTo>
                    <a:pt x="288" y="292"/>
                    <a:pt x="288" y="292"/>
                    <a:pt x="288" y="292"/>
                  </a:cubicBezTo>
                  <a:cubicBezTo>
                    <a:pt x="288" y="292"/>
                    <a:pt x="288" y="292"/>
                    <a:pt x="288" y="292"/>
                  </a:cubicBezTo>
                  <a:cubicBezTo>
                    <a:pt x="287" y="292"/>
                    <a:pt x="287" y="292"/>
                    <a:pt x="287" y="292"/>
                  </a:cubicBezTo>
                  <a:cubicBezTo>
                    <a:pt x="287" y="292"/>
                    <a:pt x="287" y="292"/>
                    <a:pt x="287" y="292"/>
                  </a:cubicBezTo>
                  <a:cubicBezTo>
                    <a:pt x="287" y="292"/>
                    <a:pt x="287" y="292"/>
                    <a:pt x="287" y="292"/>
                  </a:cubicBezTo>
                  <a:cubicBezTo>
                    <a:pt x="286" y="292"/>
                    <a:pt x="286" y="292"/>
                    <a:pt x="286" y="292"/>
                  </a:cubicBezTo>
                  <a:cubicBezTo>
                    <a:pt x="286" y="292"/>
                    <a:pt x="286" y="292"/>
                    <a:pt x="286" y="292"/>
                  </a:cubicBezTo>
                  <a:cubicBezTo>
                    <a:pt x="285" y="293"/>
                    <a:pt x="285" y="293"/>
                    <a:pt x="285" y="293"/>
                  </a:cubicBezTo>
                  <a:cubicBezTo>
                    <a:pt x="285" y="293"/>
                    <a:pt x="285" y="293"/>
                    <a:pt x="285" y="293"/>
                  </a:cubicBezTo>
                  <a:cubicBezTo>
                    <a:pt x="284" y="293"/>
                    <a:pt x="284" y="293"/>
                    <a:pt x="284" y="293"/>
                  </a:cubicBezTo>
                  <a:cubicBezTo>
                    <a:pt x="284" y="293"/>
                    <a:pt x="284" y="293"/>
                    <a:pt x="284" y="293"/>
                  </a:cubicBezTo>
                  <a:cubicBezTo>
                    <a:pt x="284" y="293"/>
                    <a:pt x="284" y="293"/>
                    <a:pt x="284" y="293"/>
                  </a:cubicBezTo>
                  <a:cubicBezTo>
                    <a:pt x="284" y="293"/>
                    <a:pt x="284" y="293"/>
                    <a:pt x="284" y="293"/>
                  </a:cubicBezTo>
                  <a:cubicBezTo>
                    <a:pt x="284" y="293"/>
                    <a:pt x="284" y="293"/>
                    <a:pt x="284" y="293"/>
                  </a:cubicBezTo>
                  <a:cubicBezTo>
                    <a:pt x="284" y="293"/>
                    <a:pt x="284" y="293"/>
                    <a:pt x="284" y="293"/>
                  </a:cubicBezTo>
                  <a:cubicBezTo>
                    <a:pt x="283" y="294"/>
                    <a:pt x="283" y="294"/>
                    <a:pt x="283" y="294"/>
                  </a:cubicBezTo>
                  <a:cubicBezTo>
                    <a:pt x="283" y="293"/>
                    <a:pt x="283" y="293"/>
                    <a:pt x="283" y="293"/>
                  </a:cubicBezTo>
                  <a:cubicBezTo>
                    <a:pt x="282" y="294"/>
                    <a:pt x="282" y="294"/>
                    <a:pt x="282" y="294"/>
                  </a:cubicBezTo>
                  <a:cubicBezTo>
                    <a:pt x="282" y="294"/>
                    <a:pt x="282" y="294"/>
                    <a:pt x="282" y="294"/>
                  </a:cubicBezTo>
                  <a:cubicBezTo>
                    <a:pt x="282" y="295"/>
                    <a:pt x="282" y="295"/>
                    <a:pt x="282" y="295"/>
                  </a:cubicBezTo>
                  <a:cubicBezTo>
                    <a:pt x="281" y="295"/>
                    <a:pt x="281" y="295"/>
                    <a:pt x="281" y="295"/>
                  </a:cubicBezTo>
                  <a:cubicBezTo>
                    <a:pt x="281" y="295"/>
                    <a:pt x="281" y="295"/>
                    <a:pt x="281" y="295"/>
                  </a:cubicBezTo>
                  <a:cubicBezTo>
                    <a:pt x="281" y="296"/>
                    <a:pt x="281" y="296"/>
                    <a:pt x="281" y="296"/>
                  </a:cubicBezTo>
                  <a:cubicBezTo>
                    <a:pt x="281" y="296"/>
                    <a:pt x="281" y="296"/>
                    <a:pt x="281" y="296"/>
                  </a:cubicBezTo>
                  <a:cubicBezTo>
                    <a:pt x="281" y="296"/>
                    <a:pt x="281" y="296"/>
                    <a:pt x="281" y="296"/>
                  </a:cubicBezTo>
                  <a:cubicBezTo>
                    <a:pt x="281" y="296"/>
                    <a:pt x="281" y="296"/>
                    <a:pt x="281" y="296"/>
                  </a:cubicBezTo>
                  <a:cubicBezTo>
                    <a:pt x="280" y="297"/>
                    <a:pt x="280" y="297"/>
                    <a:pt x="280" y="297"/>
                  </a:cubicBezTo>
                  <a:cubicBezTo>
                    <a:pt x="280" y="297"/>
                    <a:pt x="280" y="297"/>
                    <a:pt x="280" y="297"/>
                  </a:cubicBezTo>
                  <a:cubicBezTo>
                    <a:pt x="279" y="297"/>
                    <a:pt x="279" y="297"/>
                    <a:pt x="279" y="297"/>
                  </a:cubicBezTo>
                  <a:cubicBezTo>
                    <a:pt x="279" y="297"/>
                    <a:pt x="279" y="297"/>
                    <a:pt x="279" y="297"/>
                  </a:cubicBezTo>
                  <a:cubicBezTo>
                    <a:pt x="279" y="298"/>
                    <a:pt x="279" y="297"/>
                    <a:pt x="279" y="298"/>
                  </a:cubicBezTo>
                  <a:cubicBezTo>
                    <a:pt x="279" y="298"/>
                    <a:pt x="279" y="298"/>
                    <a:pt x="279" y="298"/>
                  </a:cubicBezTo>
                  <a:cubicBezTo>
                    <a:pt x="279" y="298"/>
                    <a:pt x="279" y="298"/>
                    <a:pt x="279" y="298"/>
                  </a:cubicBezTo>
                  <a:cubicBezTo>
                    <a:pt x="279" y="298"/>
                    <a:pt x="279" y="298"/>
                    <a:pt x="279" y="298"/>
                  </a:cubicBezTo>
                  <a:cubicBezTo>
                    <a:pt x="278" y="299"/>
                    <a:pt x="278" y="299"/>
                    <a:pt x="278" y="299"/>
                  </a:cubicBezTo>
                  <a:cubicBezTo>
                    <a:pt x="278" y="299"/>
                    <a:pt x="278" y="299"/>
                    <a:pt x="278" y="299"/>
                  </a:cubicBezTo>
                  <a:cubicBezTo>
                    <a:pt x="278" y="299"/>
                    <a:pt x="278" y="299"/>
                    <a:pt x="278" y="299"/>
                  </a:cubicBezTo>
                  <a:cubicBezTo>
                    <a:pt x="278" y="299"/>
                    <a:pt x="278" y="299"/>
                    <a:pt x="278" y="299"/>
                  </a:cubicBezTo>
                  <a:cubicBezTo>
                    <a:pt x="278" y="299"/>
                    <a:pt x="278" y="299"/>
                    <a:pt x="278" y="299"/>
                  </a:cubicBezTo>
                  <a:cubicBezTo>
                    <a:pt x="278" y="299"/>
                    <a:pt x="278" y="299"/>
                    <a:pt x="278" y="299"/>
                  </a:cubicBezTo>
                  <a:cubicBezTo>
                    <a:pt x="278" y="299"/>
                    <a:pt x="278" y="299"/>
                    <a:pt x="278" y="299"/>
                  </a:cubicBezTo>
                  <a:cubicBezTo>
                    <a:pt x="277" y="300"/>
                    <a:pt x="277" y="300"/>
                    <a:pt x="277" y="300"/>
                  </a:cubicBezTo>
                  <a:cubicBezTo>
                    <a:pt x="277" y="300"/>
                    <a:pt x="277" y="300"/>
                    <a:pt x="277" y="300"/>
                  </a:cubicBezTo>
                  <a:cubicBezTo>
                    <a:pt x="277" y="300"/>
                    <a:pt x="277" y="300"/>
                    <a:pt x="277" y="300"/>
                  </a:cubicBezTo>
                  <a:cubicBezTo>
                    <a:pt x="276" y="300"/>
                    <a:pt x="276" y="300"/>
                    <a:pt x="276" y="300"/>
                  </a:cubicBezTo>
                  <a:cubicBezTo>
                    <a:pt x="276" y="300"/>
                    <a:pt x="276" y="300"/>
                    <a:pt x="276" y="300"/>
                  </a:cubicBezTo>
                  <a:cubicBezTo>
                    <a:pt x="275" y="300"/>
                    <a:pt x="275" y="300"/>
                    <a:pt x="275" y="300"/>
                  </a:cubicBezTo>
                  <a:cubicBezTo>
                    <a:pt x="275" y="300"/>
                    <a:pt x="275" y="300"/>
                    <a:pt x="275" y="300"/>
                  </a:cubicBezTo>
                  <a:cubicBezTo>
                    <a:pt x="275" y="300"/>
                    <a:pt x="275" y="300"/>
                    <a:pt x="275" y="300"/>
                  </a:cubicBezTo>
                  <a:cubicBezTo>
                    <a:pt x="274" y="300"/>
                    <a:pt x="274" y="300"/>
                    <a:pt x="274" y="300"/>
                  </a:cubicBezTo>
                  <a:cubicBezTo>
                    <a:pt x="274" y="300"/>
                    <a:pt x="274" y="300"/>
                    <a:pt x="274" y="300"/>
                  </a:cubicBezTo>
                  <a:cubicBezTo>
                    <a:pt x="274" y="300"/>
                    <a:pt x="274" y="300"/>
                    <a:pt x="274" y="300"/>
                  </a:cubicBezTo>
                  <a:cubicBezTo>
                    <a:pt x="274" y="300"/>
                    <a:pt x="274" y="300"/>
                    <a:pt x="274" y="300"/>
                  </a:cubicBezTo>
                  <a:cubicBezTo>
                    <a:pt x="273" y="301"/>
                    <a:pt x="273" y="301"/>
                    <a:pt x="273" y="301"/>
                  </a:cubicBezTo>
                  <a:cubicBezTo>
                    <a:pt x="273" y="300"/>
                    <a:pt x="273" y="300"/>
                    <a:pt x="273" y="300"/>
                  </a:cubicBezTo>
                  <a:cubicBezTo>
                    <a:pt x="273" y="301"/>
                    <a:pt x="273" y="301"/>
                    <a:pt x="273" y="301"/>
                  </a:cubicBezTo>
                  <a:cubicBezTo>
                    <a:pt x="273" y="300"/>
                    <a:pt x="273" y="300"/>
                    <a:pt x="273" y="300"/>
                  </a:cubicBezTo>
                  <a:cubicBezTo>
                    <a:pt x="273" y="301"/>
                    <a:pt x="273" y="301"/>
                    <a:pt x="273" y="301"/>
                  </a:cubicBezTo>
                  <a:cubicBezTo>
                    <a:pt x="273" y="300"/>
                    <a:pt x="273" y="300"/>
                    <a:pt x="273" y="300"/>
                  </a:cubicBezTo>
                  <a:cubicBezTo>
                    <a:pt x="272" y="301"/>
                    <a:pt x="272" y="301"/>
                    <a:pt x="272" y="301"/>
                  </a:cubicBezTo>
                  <a:cubicBezTo>
                    <a:pt x="272" y="300"/>
                    <a:pt x="272" y="300"/>
                    <a:pt x="272" y="300"/>
                  </a:cubicBezTo>
                  <a:cubicBezTo>
                    <a:pt x="272" y="301"/>
                    <a:pt x="272" y="301"/>
                    <a:pt x="272" y="301"/>
                  </a:cubicBezTo>
                  <a:cubicBezTo>
                    <a:pt x="272" y="301"/>
                    <a:pt x="272" y="301"/>
                    <a:pt x="272" y="301"/>
                  </a:cubicBezTo>
                  <a:cubicBezTo>
                    <a:pt x="271" y="301"/>
                    <a:pt x="271" y="301"/>
                    <a:pt x="271" y="301"/>
                  </a:cubicBezTo>
                  <a:cubicBezTo>
                    <a:pt x="271" y="301"/>
                    <a:pt x="271" y="301"/>
                    <a:pt x="271" y="301"/>
                  </a:cubicBezTo>
                  <a:cubicBezTo>
                    <a:pt x="271" y="301"/>
                    <a:pt x="271" y="301"/>
                    <a:pt x="271" y="301"/>
                  </a:cubicBezTo>
                  <a:cubicBezTo>
                    <a:pt x="271" y="301"/>
                    <a:pt x="271" y="301"/>
                    <a:pt x="271" y="301"/>
                  </a:cubicBezTo>
                  <a:cubicBezTo>
                    <a:pt x="271" y="301"/>
                    <a:pt x="271" y="301"/>
                    <a:pt x="271" y="301"/>
                  </a:cubicBezTo>
                  <a:cubicBezTo>
                    <a:pt x="271" y="301"/>
                    <a:pt x="271" y="301"/>
                    <a:pt x="271" y="301"/>
                  </a:cubicBezTo>
                  <a:cubicBezTo>
                    <a:pt x="271" y="301"/>
                    <a:pt x="271" y="301"/>
                    <a:pt x="271" y="301"/>
                  </a:cubicBezTo>
                  <a:cubicBezTo>
                    <a:pt x="270" y="301"/>
                    <a:pt x="270" y="301"/>
                    <a:pt x="270" y="301"/>
                  </a:cubicBezTo>
                  <a:cubicBezTo>
                    <a:pt x="270" y="301"/>
                    <a:pt x="270" y="301"/>
                    <a:pt x="270" y="301"/>
                  </a:cubicBezTo>
                  <a:cubicBezTo>
                    <a:pt x="270" y="301"/>
                    <a:pt x="270" y="301"/>
                    <a:pt x="270" y="301"/>
                  </a:cubicBezTo>
                  <a:cubicBezTo>
                    <a:pt x="269" y="301"/>
                    <a:pt x="269" y="301"/>
                    <a:pt x="269" y="301"/>
                  </a:cubicBezTo>
                  <a:cubicBezTo>
                    <a:pt x="269" y="301"/>
                    <a:pt x="269" y="301"/>
                    <a:pt x="269" y="301"/>
                  </a:cubicBezTo>
                  <a:cubicBezTo>
                    <a:pt x="269" y="301"/>
                    <a:pt x="269" y="301"/>
                    <a:pt x="269" y="301"/>
                  </a:cubicBezTo>
                  <a:cubicBezTo>
                    <a:pt x="268" y="301"/>
                    <a:pt x="268" y="301"/>
                    <a:pt x="268" y="301"/>
                  </a:cubicBezTo>
                  <a:cubicBezTo>
                    <a:pt x="268" y="301"/>
                    <a:pt x="268" y="301"/>
                    <a:pt x="268" y="301"/>
                  </a:cubicBezTo>
                  <a:cubicBezTo>
                    <a:pt x="268" y="301"/>
                    <a:pt x="268" y="301"/>
                    <a:pt x="268" y="301"/>
                  </a:cubicBezTo>
                  <a:cubicBezTo>
                    <a:pt x="267" y="301"/>
                    <a:pt x="267" y="301"/>
                    <a:pt x="267" y="301"/>
                  </a:cubicBezTo>
                  <a:cubicBezTo>
                    <a:pt x="267" y="301"/>
                    <a:pt x="267" y="301"/>
                    <a:pt x="267" y="301"/>
                  </a:cubicBezTo>
                  <a:cubicBezTo>
                    <a:pt x="267" y="301"/>
                    <a:pt x="267" y="301"/>
                    <a:pt x="267" y="301"/>
                  </a:cubicBezTo>
                  <a:cubicBezTo>
                    <a:pt x="266" y="302"/>
                    <a:pt x="266" y="302"/>
                    <a:pt x="266" y="302"/>
                  </a:cubicBezTo>
                  <a:cubicBezTo>
                    <a:pt x="266" y="301"/>
                    <a:pt x="266" y="301"/>
                    <a:pt x="266" y="301"/>
                  </a:cubicBezTo>
                  <a:cubicBezTo>
                    <a:pt x="266" y="301"/>
                    <a:pt x="266" y="301"/>
                    <a:pt x="266" y="302"/>
                  </a:cubicBezTo>
                  <a:cubicBezTo>
                    <a:pt x="265" y="301"/>
                    <a:pt x="265" y="301"/>
                    <a:pt x="265" y="301"/>
                  </a:cubicBezTo>
                  <a:cubicBezTo>
                    <a:pt x="265" y="301"/>
                    <a:pt x="265" y="301"/>
                    <a:pt x="265" y="301"/>
                  </a:cubicBezTo>
                  <a:cubicBezTo>
                    <a:pt x="264" y="301"/>
                    <a:pt x="264" y="301"/>
                    <a:pt x="264" y="301"/>
                  </a:cubicBezTo>
                  <a:cubicBezTo>
                    <a:pt x="264" y="301"/>
                    <a:pt x="264" y="301"/>
                    <a:pt x="264" y="301"/>
                  </a:cubicBezTo>
                  <a:cubicBezTo>
                    <a:pt x="264" y="301"/>
                    <a:pt x="264" y="301"/>
                    <a:pt x="264" y="301"/>
                  </a:cubicBezTo>
                  <a:cubicBezTo>
                    <a:pt x="263" y="301"/>
                    <a:pt x="263" y="301"/>
                    <a:pt x="263" y="301"/>
                  </a:cubicBezTo>
                  <a:cubicBezTo>
                    <a:pt x="263" y="301"/>
                    <a:pt x="263" y="301"/>
                    <a:pt x="262" y="301"/>
                  </a:cubicBezTo>
                  <a:cubicBezTo>
                    <a:pt x="262" y="300"/>
                    <a:pt x="262" y="300"/>
                    <a:pt x="262" y="300"/>
                  </a:cubicBezTo>
                  <a:cubicBezTo>
                    <a:pt x="261" y="300"/>
                    <a:pt x="261" y="300"/>
                    <a:pt x="261" y="300"/>
                  </a:cubicBezTo>
                  <a:cubicBezTo>
                    <a:pt x="261" y="300"/>
                    <a:pt x="261" y="300"/>
                    <a:pt x="261" y="300"/>
                  </a:cubicBezTo>
                  <a:cubicBezTo>
                    <a:pt x="260" y="300"/>
                    <a:pt x="260" y="300"/>
                    <a:pt x="260" y="300"/>
                  </a:cubicBezTo>
                  <a:cubicBezTo>
                    <a:pt x="260" y="300"/>
                    <a:pt x="260" y="300"/>
                    <a:pt x="260" y="300"/>
                  </a:cubicBezTo>
                  <a:cubicBezTo>
                    <a:pt x="259" y="300"/>
                    <a:pt x="259" y="300"/>
                    <a:pt x="259" y="300"/>
                  </a:cubicBezTo>
                  <a:cubicBezTo>
                    <a:pt x="259" y="301"/>
                    <a:pt x="259" y="301"/>
                    <a:pt x="259" y="301"/>
                  </a:cubicBezTo>
                  <a:cubicBezTo>
                    <a:pt x="259" y="300"/>
                    <a:pt x="259" y="300"/>
                    <a:pt x="259" y="300"/>
                  </a:cubicBezTo>
                  <a:cubicBezTo>
                    <a:pt x="259" y="301"/>
                    <a:pt x="259" y="301"/>
                    <a:pt x="259" y="301"/>
                  </a:cubicBezTo>
                  <a:cubicBezTo>
                    <a:pt x="259" y="301"/>
                    <a:pt x="259" y="301"/>
                    <a:pt x="259" y="301"/>
                  </a:cubicBezTo>
                  <a:cubicBezTo>
                    <a:pt x="257" y="301"/>
                    <a:pt x="257" y="301"/>
                    <a:pt x="257" y="301"/>
                  </a:cubicBezTo>
                  <a:cubicBezTo>
                    <a:pt x="257" y="302"/>
                    <a:pt x="257" y="302"/>
                    <a:pt x="257" y="302"/>
                  </a:cubicBezTo>
                  <a:cubicBezTo>
                    <a:pt x="257" y="302"/>
                    <a:pt x="257" y="302"/>
                    <a:pt x="257" y="302"/>
                  </a:cubicBezTo>
                  <a:cubicBezTo>
                    <a:pt x="257" y="302"/>
                    <a:pt x="257" y="302"/>
                    <a:pt x="257" y="302"/>
                  </a:cubicBezTo>
                  <a:cubicBezTo>
                    <a:pt x="257" y="302"/>
                    <a:pt x="257" y="302"/>
                    <a:pt x="257" y="302"/>
                  </a:cubicBezTo>
                  <a:cubicBezTo>
                    <a:pt x="256" y="303"/>
                    <a:pt x="256" y="303"/>
                    <a:pt x="256" y="303"/>
                  </a:cubicBezTo>
                  <a:cubicBezTo>
                    <a:pt x="255" y="303"/>
                    <a:pt x="255" y="303"/>
                    <a:pt x="255" y="303"/>
                  </a:cubicBezTo>
                  <a:cubicBezTo>
                    <a:pt x="255" y="303"/>
                    <a:pt x="255" y="303"/>
                    <a:pt x="255" y="303"/>
                  </a:cubicBezTo>
                  <a:cubicBezTo>
                    <a:pt x="255" y="303"/>
                    <a:pt x="255" y="303"/>
                    <a:pt x="255" y="303"/>
                  </a:cubicBezTo>
                  <a:cubicBezTo>
                    <a:pt x="254" y="304"/>
                    <a:pt x="254" y="304"/>
                    <a:pt x="254" y="304"/>
                  </a:cubicBezTo>
                  <a:cubicBezTo>
                    <a:pt x="253" y="303"/>
                    <a:pt x="253" y="303"/>
                    <a:pt x="253" y="303"/>
                  </a:cubicBezTo>
                  <a:cubicBezTo>
                    <a:pt x="253" y="303"/>
                    <a:pt x="253" y="303"/>
                    <a:pt x="253" y="303"/>
                  </a:cubicBezTo>
                  <a:cubicBezTo>
                    <a:pt x="253" y="303"/>
                    <a:pt x="253" y="303"/>
                    <a:pt x="253" y="303"/>
                  </a:cubicBezTo>
                  <a:cubicBezTo>
                    <a:pt x="252" y="303"/>
                    <a:pt x="252" y="303"/>
                    <a:pt x="252" y="303"/>
                  </a:cubicBezTo>
                  <a:cubicBezTo>
                    <a:pt x="252" y="303"/>
                    <a:pt x="252" y="303"/>
                    <a:pt x="252" y="303"/>
                  </a:cubicBezTo>
                  <a:cubicBezTo>
                    <a:pt x="252" y="303"/>
                    <a:pt x="252" y="303"/>
                    <a:pt x="252" y="303"/>
                  </a:cubicBezTo>
                  <a:cubicBezTo>
                    <a:pt x="251" y="303"/>
                    <a:pt x="251" y="303"/>
                    <a:pt x="251" y="303"/>
                  </a:cubicBezTo>
                  <a:cubicBezTo>
                    <a:pt x="251" y="303"/>
                    <a:pt x="251" y="303"/>
                    <a:pt x="251" y="303"/>
                  </a:cubicBezTo>
                  <a:cubicBezTo>
                    <a:pt x="251" y="302"/>
                    <a:pt x="251" y="302"/>
                    <a:pt x="251" y="302"/>
                  </a:cubicBezTo>
                  <a:cubicBezTo>
                    <a:pt x="251" y="302"/>
                    <a:pt x="251" y="302"/>
                    <a:pt x="251" y="302"/>
                  </a:cubicBezTo>
                  <a:cubicBezTo>
                    <a:pt x="251" y="302"/>
                    <a:pt x="251" y="302"/>
                    <a:pt x="251" y="302"/>
                  </a:cubicBezTo>
                  <a:cubicBezTo>
                    <a:pt x="250" y="302"/>
                    <a:pt x="250" y="302"/>
                    <a:pt x="250" y="302"/>
                  </a:cubicBezTo>
                  <a:cubicBezTo>
                    <a:pt x="250" y="302"/>
                    <a:pt x="250" y="302"/>
                    <a:pt x="250" y="302"/>
                  </a:cubicBezTo>
                  <a:cubicBezTo>
                    <a:pt x="250" y="302"/>
                    <a:pt x="250" y="302"/>
                    <a:pt x="250" y="302"/>
                  </a:cubicBezTo>
                  <a:cubicBezTo>
                    <a:pt x="250" y="302"/>
                    <a:pt x="250" y="302"/>
                    <a:pt x="250" y="302"/>
                  </a:cubicBezTo>
                  <a:cubicBezTo>
                    <a:pt x="249" y="302"/>
                    <a:pt x="249" y="302"/>
                    <a:pt x="249" y="302"/>
                  </a:cubicBezTo>
                  <a:cubicBezTo>
                    <a:pt x="249" y="302"/>
                    <a:pt x="249" y="302"/>
                    <a:pt x="249" y="302"/>
                  </a:cubicBezTo>
                  <a:cubicBezTo>
                    <a:pt x="249" y="302"/>
                    <a:pt x="249" y="302"/>
                    <a:pt x="249" y="302"/>
                  </a:cubicBezTo>
                  <a:cubicBezTo>
                    <a:pt x="249" y="302"/>
                    <a:pt x="249" y="302"/>
                    <a:pt x="249" y="302"/>
                  </a:cubicBezTo>
                  <a:cubicBezTo>
                    <a:pt x="248" y="302"/>
                    <a:pt x="248" y="302"/>
                    <a:pt x="248" y="302"/>
                  </a:cubicBezTo>
                  <a:cubicBezTo>
                    <a:pt x="248" y="302"/>
                    <a:pt x="248" y="302"/>
                    <a:pt x="248" y="302"/>
                  </a:cubicBezTo>
                  <a:cubicBezTo>
                    <a:pt x="247" y="303"/>
                    <a:pt x="247" y="303"/>
                    <a:pt x="247" y="303"/>
                  </a:cubicBezTo>
                  <a:cubicBezTo>
                    <a:pt x="247" y="303"/>
                    <a:pt x="247" y="303"/>
                    <a:pt x="247" y="303"/>
                  </a:cubicBezTo>
                  <a:cubicBezTo>
                    <a:pt x="247" y="303"/>
                    <a:pt x="247" y="303"/>
                    <a:pt x="247" y="303"/>
                  </a:cubicBezTo>
                  <a:cubicBezTo>
                    <a:pt x="247" y="303"/>
                    <a:pt x="247" y="303"/>
                    <a:pt x="247" y="303"/>
                  </a:cubicBezTo>
                  <a:cubicBezTo>
                    <a:pt x="246" y="303"/>
                    <a:pt x="246" y="303"/>
                    <a:pt x="246" y="303"/>
                  </a:cubicBezTo>
                  <a:cubicBezTo>
                    <a:pt x="246" y="303"/>
                    <a:pt x="246" y="303"/>
                    <a:pt x="246" y="303"/>
                  </a:cubicBezTo>
                  <a:cubicBezTo>
                    <a:pt x="246" y="303"/>
                    <a:pt x="246" y="303"/>
                    <a:pt x="246" y="303"/>
                  </a:cubicBezTo>
                  <a:cubicBezTo>
                    <a:pt x="245" y="303"/>
                    <a:pt x="245" y="303"/>
                    <a:pt x="245" y="303"/>
                  </a:cubicBezTo>
                  <a:cubicBezTo>
                    <a:pt x="246" y="302"/>
                    <a:pt x="246" y="302"/>
                    <a:pt x="246" y="301"/>
                  </a:cubicBezTo>
                  <a:cubicBezTo>
                    <a:pt x="245" y="300"/>
                    <a:pt x="245" y="300"/>
                    <a:pt x="245" y="300"/>
                  </a:cubicBezTo>
                  <a:cubicBezTo>
                    <a:pt x="245" y="301"/>
                    <a:pt x="245" y="301"/>
                    <a:pt x="245" y="301"/>
                  </a:cubicBezTo>
                  <a:cubicBezTo>
                    <a:pt x="245" y="300"/>
                    <a:pt x="244" y="300"/>
                    <a:pt x="244" y="299"/>
                  </a:cubicBezTo>
                  <a:cubicBezTo>
                    <a:pt x="244" y="299"/>
                    <a:pt x="244" y="299"/>
                    <a:pt x="244" y="299"/>
                  </a:cubicBezTo>
                  <a:cubicBezTo>
                    <a:pt x="244" y="299"/>
                    <a:pt x="244" y="299"/>
                    <a:pt x="244" y="299"/>
                  </a:cubicBezTo>
                  <a:cubicBezTo>
                    <a:pt x="244" y="299"/>
                    <a:pt x="244" y="299"/>
                    <a:pt x="244" y="299"/>
                  </a:cubicBezTo>
                  <a:cubicBezTo>
                    <a:pt x="243" y="299"/>
                    <a:pt x="243" y="299"/>
                    <a:pt x="243" y="299"/>
                  </a:cubicBezTo>
                  <a:cubicBezTo>
                    <a:pt x="244" y="299"/>
                    <a:pt x="244" y="299"/>
                    <a:pt x="244" y="299"/>
                  </a:cubicBezTo>
                  <a:cubicBezTo>
                    <a:pt x="244" y="299"/>
                    <a:pt x="244" y="299"/>
                    <a:pt x="244" y="299"/>
                  </a:cubicBezTo>
                  <a:cubicBezTo>
                    <a:pt x="244" y="298"/>
                    <a:pt x="244" y="298"/>
                    <a:pt x="244" y="298"/>
                  </a:cubicBezTo>
                  <a:cubicBezTo>
                    <a:pt x="243" y="298"/>
                    <a:pt x="243" y="298"/>
                    <a:pt x="243" y="298"/>
                  </a:cubicBezTo>
                  <a:cubicBezTo>
                    <a:pt x="243" y="298"/>
                    <a:pt x="243" y="298"/>
                    <a:pt x="243" y="298"/>
                  </a:cubicBezTo>
                  <a:cubicBezTo>
                    <a:pt x="243" y="298"/>
                    <a:pt x="243" y="298"/>
                    <a:pt x="243" y="298"/>
                  </a:cubicBezTo>
                  <a:cubicBezTo>
                    <a:pt x="243" y="298"/>
                    <a:pt x="243" y="298"/>
                    <a:pt x="243" y="298"/>
                  </a:cubicBezTo>
                  <a:cubicBezTo>
                    <a:pt x="243" y="298"/>
                    <a:pt x="243" y="298"/>
                    <a:pt x="243" y="298"/>
                  </a:cubicBezTo>
                  <a:cubicBezTo>
                    <a:pt x="242" y="298"/>
                    <a:pt x="242" y="298"/>
                    <a:pt x="242" y="298"/>
                  </a:cubicBezTo>
                  <a:cubicBezTo>
                    <a:pt x="242" y="297"/>
                    <a:pt x="242" y="297"/>
                    <a:pt x="242" y="297"/>
                  </a:cubicBezTo>
                  <a:cubicBezTo>
                    <a:pt x="242" y="298"/>
                    <a:pt x="242" y="298"/>
                    <a:pt x="242" y="298"/>
                  </a:cubicBezTo>
                  <a:cubicBezTo>
                    <a:pt x="241" y="297"/>
                    <a:pt x="241" y="297"/>
                    <a:pt x="241" y="297"/>
                  </a:cubicBezTo>
                  <a:cubicBezTo>
                    <a:pt x="241" y="298"/>
                    <a:pt x="241" y="298"/>
                    <a:pt x="241" y="298"/>
                  </a:cubicBezTo>
                  <a:cubicBezTo>
                    <a:pt x="241" y="297"/>
                    <a:pt x="241" y="297"/>
                    <a:pt x="241" y="297"/>
                  </a:cubicBezTo>
                  <a:cubicBezTo>
                    <a:pt x="240" y="297"/>
                    <a:pt x="240" y="297"/>
                    <a:pt x="240" y="297"/>
                  </a:cubicBezTo>
                  <a:cubicBezTo>
                    <a:pt x="240" y="296"/>
                    <a:pt x="240" y="296"/>
                    <a:pt x="240" y="296"/>
                  </a:cubicBezTo>
                  <a:cubicBezTo>
                    <a:pt x="240" y="297"/>
                    <a:pt x="240" y="297"/>
                    <a:pt x="240" y="297"/>
                  </a:cubicBezTo>
                  <a:cubicBezTo>
                    <a:pt x="240" y="296"/>
                    <a:pt x="240" y="296"/>
                    <a:pt x="240" y="296"/>
                  </a:cubicBezTo>
                  <a:cubicBezTo>
                    <a:pt x="239" y="296"/>
                    <a:pt x="239" y="296"/>
                    <a:pt x="239" y="296"/>
                  </a:cubicBezTo>
                  <a:cubicBezTo>
                    <a:pt x="239" y="296"/>
                    <a:pt x="239" y="296"/>
                    <a:pt x="239" y="296"/>
                  </a:cubicBezTo>
                  <a:cubicBezTo>
                    <a:pt x="238" y="296"/>
                    <a:pt x="239" y="296"/>
                    <a:pt x="238" y="296"/>
                  </a:cubicBezTo>
                  <a:cubicBezTo>
                    <a:pt x="238" y="296"/>
                    <a:pt x="238" y="296"/>
                    <a:pt x="238" y="296"/>
                  </a:cubicBezTo>
                  <a:cubicBezTo>
                    <a:pt x="238" y="295"/>
                    <a:pt x="238" y="295"/>
                    <a:pt x="238" y="295"/>
                  </a:cubicBezTo>
                  <a:cubicBezTo>
                    <a:pt x="238" y="295"/>
                    <a:pt x="238" y="295"/>
                    <a:pt x="238" y="295"/>
                  </a:cubicBezTo>
                  <a:cubicBezTo>
                    <a:pt x="237" y="295"/>
                    <a:pt x="237" y="295"/>
                    <a:pt x="237" y="295"/>
                  </a:cubicBezTo>
                  <a:cubicBezTo>
                    <a:pt x="237" y="295"/>
                    <a:pt x="237" y="295"/>
                    <a:pt x="237" y="295"/>
                  </a:cubicBezTo>
                  <a:cubicBezTo>
                    <a:pt x="237" y="295"/>
                    <a:pt x="236" y="294"/>
                    <a:pt x="236" y="294"/>
                  </a:cubicBezTo>
                  <a:cubicBezTo>
                    <a:pt x="236" y="294"/>
                    <a:pt x="236" y="294"/>
                    <a:pt x="236" y="294"/>
                  </a:cubicBezTo>
                  <a:cubicBezTo>
                    <a:pt x="236" y="293"/>
                    <a:pt x="236" y="293"/>
                    <a:pt x="236" y="293"/>
                  </a:cubicBezTo>
                  <a:cubicBezTo>
                    <a:pt x="235" y="293"/>
                    <a:pt x="235" y="293"/>
                    <a:pt x="235" y="293"/>
                  </a:cubicBezTo>
                  <a:cubicBezTo>
                    <a:pt x="234" y="292"/>
                    <a:pt x="234" y="292"/>
                    <a:pt x="234" y="292"/>
                  </a:cubicBezTo>
                  <a:cubicBezTo>
                    <a:pt x="234" y="292"/>
                    <a:pt x="234" y="292"/>
                    <a:pt x="234" y="292"/>
                  </a:cubicBezTo>
                  <a:cubicBezTo>
                    <a:pt x="234" y="292"/>
                    <a:pt x="234" y="292"/>
                    <a:pt x="234" y="292"/>
                  </a:cubicBezTo>
                  <a:cubicBezTo>
                    <a:pt x="234" y="291"/>
                    <a:pt x="234" y="291"/>
                    <a:pt x="234" y="291"/>
                  </a:cubicBezTo>
                  <a:cubicBezTo>
                    <a:pt x="233" y="291"/>
                    <a:pt x="233" y="291"/>
                    <a:pt x="233" y="291"/>
                  </a:cubicBezTo>
                  <a:cubicBezTo>
                    <a:pt x="233" y="291"/>
                    <a:pt x="233" y="291"/>
                    <a:pt x="233" y="291"/>
                  </a:cubicBezTo>
                  <a:cubicBezTo>
                    <a:pt x="233" y="290"/>
                    <a:pt x="233" y="290"/>
                    <a:pt x="233" y="290"/>
                  </a:cubicBezTo>
                  <a:cubicBezTo>
                    <a:pt x="233" y="290"/>
                    <a:pt x="233" y="290"/>
                    <a:pt x="233" y="290"/>
                  </a:cubicBezTo>
                  <a:cubicBezTo>
                    <a:pt x="232" y="290"/>
                    <a:pt x="232" y="290"/>
                    <a:pt x="232" y="290"/>
                  </a:cubicBezTo>
                  <a:cubicBezTo>
                    <a:pt x="232" y="289"/>
                    <a:pt x="232" y="289"/>
                    <a:pt x="232" y="289"/>
                  </a:cubicBezTo>
                  <a:cubicBezTo>
                    <a:pt x="232" y="289"/>
                    <a:pt x="232" y="289"/>
                    <a:pt x="232" y="289"/>
                  </a:cubicBezTo>
                  <a:cubicBezTo>
                    <a:pt x="232" y="289"/>
                    <a:pt x="232" y="289"/>
                    <a:pt x="232" y="289"/>
                  </a:cubicBezTo>
                  <a:cubicBezTo>
                    <a:pt x="231" y="289"/>
                    <a:pt x="231" y="289"/>
                    <a:pt x="231" y="289"/>
                  </a:cubicBezTo>
                  <a:cubicBezTo>
                    <a:pt x="231" y="288"/>
                    <a:pt x="231" y="288"/>
                    <a:pt x="231" y="288"/>
                  </a:cubicBezTo>
                  <a:cubicBezTo>
                    <a:pt x="231" y="288"/>
                    <a:pt x="231" y="288"/>
                    <a:pt x="231" y="288"/>
                  </a:cubicBezTo>
                  <a:cubicBezTo>
                    <a:pt x="231" y="288"/>
                    <a:pt x="231" y="288"/>
                    <a:pt x="231" y="288"/>
                  </a:cubicBezTo>
                  <a:cubicBezTo>
                    <a:pt x="231" y="288"/>
                    <a:pt x="231" y="288"/>
                    <a:pt x="231" y="288"/>
                  </a:cubicBezTo>
                  <a:cubicBezTo>
                    <a:pt x="230" y="287"/>
                    <a:pt x="230" y="287"/>
                    <a:pt x="230" y="287"/>
                  </a:cubicBezTo>
                  <a:cubicBezTo>
                    <a:pt x="230" y="287"/>
                    <a:pt x="230" y="287"/>
                    <a:pt x="230" y="287"/>
                  </a:cubicBezTo>
                  <a:cubicBezTo>
                    <a:pt x="229" y="287"/>
                    <a:pt x="229" y="287"/>
                    <a:pt x="229" y="287"/>
                  </a:cubicBezTo>
                  <a:cubicBezTo>
                    <a:pt x="229" y="287"/>
                    <a:pt x="229" y="287"/>
                    <a:pt x="229" y="287"/>
                  </a:cubicBezTo>
                  <a:cubicBezTo>
                    <a:pt x="229" y="286"/>
                    <a:pt x="229" y="286"/>
                    <a:pt x="229" y="286"/>
                  </a:cubicBezTo>
                  <a:cubicBezTo>
                    <a:pt x="229" y="286"/>
                    <a:pt x="229" y="286"/>
                    <a:pt x="229" y="286"/>
                  </a:cubicBezTo>
                  <a:cubicBezTo>
                    <a:pt x="229" y="286"/>
                    <a:pt x="229" y="286"/>
                    <a:pt x="229" y="286"/>
                  </a:cubicBezTo>
                  <a:cubicBezTo>
                    <a:pt x="228" y="286"/>
                    <a:pt x="228" y="286"/>
                    <a:pt x="228" y="286"/>
                  </a:cubicBezTo>
                  <a:cubicBezTo>
                    <a:pt x="228" y="286"/>
                    <a:pt x="228" y="286"/>
                    <a:pt x="228" y="286"/>
                  </a:cubicBezTo>
                  <a:cubicBezTo>
                    <a:pt x="229" y="285"/>
                    <a:pt x="229" y="285"/>
                    <a:pt x="229" y="285"/>
                  </a:cubicBezTo>
                  <a:cubicBezTo>
                    <a:pt x="228" y="285"/>
                    <a:pt x="228" y="285"/>
                    <a:pt x="228" y="285"/>
                  </a:cubicBezTo>
                  <a:cubicBezTo>
                    <a:pt x="228" y="284"/>
                    <a:pt x="228" y="284"/>
                    <a:pt x="228" y="284"/>
                  </a:cubicBezTo>
                  <a:cubicBezTo>
                    <a:pt x="229" y="284"/>
                    <a:pt x="229" y="284"/>
                    <a:pt x="229" y="284"/>
                  </a:cubicBezTo>
                  <a:cubicBezTo>
                    <a:pt x="229" y="284"/>
                    <a:pt x="229" y="284"/>
                    <a:pt x="229" y="284"/>
                  </a:cubicBezTo>
                  <a:cubicBezTo>
                    <a:pt x="230" y="284"/>
                    <a:pt x="230" y="284"/>
                    <a:pt x="230" y="284"/>
                  </a:cubicBezTo>
                  <a:cubicBezTo>
                    <a:pt x="231" y="283"/>
                    <a:pt x="231" y="283"/>
                    <a:pt x="231" y="283"/>
                  </a:cubicBezTo>
                  <a:cubicBezTo>
                    <a:pt x="230" y="283"/>
                    <a:pt x="230" y="283"/>
                    <a:pt x="230" y="283"/>
                  </a:cubicBezTo>
                  <a:cubicBezTo>
                    <a:pt x="231" y="283"/>
                    <a:pt x="231" y="283"/>
                    <a:pt x="231" y="283"/>
                  </a:cubicBezTo>
                  <a:cubicBezTo>
                    <a:pt x="231" y="283"/>
                    <a:pt x="231" y="283"/>
                    <a:pt x="231" y="283"/>
                  </a:cubicBezTo>
                  <a:cubicBezTo>
                    <a:pt x="231" y="282"/>
                    <a:pt x="231" y="282"/>
                    <a:pt x="231" y="282"/>
                  </a:cubicBezTo>
                  <a:cubicBezTo>
                    <a:pt x="232" y="282"/>
                    <a:pt x="232" y="282"/>
                    <a:pt x="232" y="282"/>
                  </a:cubicBezTo>
                  <a:cubicBezTo>
                    <a:pt x="232" y="282"/>
                    <a:pt x="232" y="282"/>
                    <a:pt x="232" y="282"/>
                  </a:cubicBezTo>
                  <a:cubicBezTo>
                    <a:pt x="232" y="282"/>
                    <a:pt x="232" y="282"/>
                    <a:pt x="232" y="282"/>
                  </a:cubicBezTo>
                  <a:cubicBezTo>
                    <a:pt x="232" y="282"/>
                    <a:pt x="232" y="282"/>
                    <a:pt x="232" y="282"/>
                  </a:cubicBezTo>
                  <a:cubicBezTo>
                    <a:pt x="233" y="282"/>
                    <a:pt x="233" y="282"/>
                    <a:pt x="233" y="282"/>
                  </a:cubicBezTo>
                  <a:cubicBezTo>
                    <a:pt x="233" y="282"/>
                    <a:pt x="233" y="282"/>
                    <a:pt x="233" y="282"/>
                  </a:cubicBezTo>
                  <a:cubicBezTo>
                    <a:pt x="233" y="282"/>
                    <a:pt x="233" y="282"/>
                    <a:pt x="233" y="282"/>
                  </a:cubicBezTo>
                  <a:cubicBezTo>
                    <a:pt x="233" y="282"/>
                    <a:pt x="233" y="282"/>
                    <a:pt x="233" y="282"/>
                  </a:cubicBezTo>
                  <a:cubicBezTo>
                    <a:pt x="233" y="282"/>
                    <a:pt x="233" y="282"/>
                    <a:pt x="233" y="282"/>
                  </a:cubicBezTo>
                  <a:cubicBezTo>
                    <a:pt x="234" y="282"/>
                    <a:pt x="234" y="282"/>
                    <a:pt x="234" y="282"/>
                  </a:cubicBezTo>
                  <a:cubicBezTo>
                    <a:pt x="234" y="281"/>
                    <a:pt x="234" y="281"/>
                    <a:pt x="234" y="281"/>
                  </a:cubicBezTo>
                  <a:cubicBezTo>
                    <a:pt x="234" y="281"/>
                    <a:pt x="234" y="281"/>
                    <a:pt x="234" y="281"/>
                  </a:cubicBezTo>
                  <a:cubicBezTo>
                    <a:pt x="234" y="281"/>
                    <a:pt x="234" y="281"/>
                    <a:pt x="234" y="281"/>
                  </a:cubicBezTo>
                  <a:cubicBezTo>
                    <a:pt x="234" y="281"/>
                    <a:pt x="234" y="281"/>
                    <a:pt x="234" y="281"/>
                  </a:cubicBezTo>
                  <a:cubicBezTo>
                    <a:pt x="234" y="281"/>
                    <a:pt x="234" y="281"/>
                    <a:pt x="234" y="281"/>
                  </a:cubicBezTo>
                  <a:cubicBezTo>
                    <a:pt x="234" y="281"/>
                    <a:pt x="234" y="281"/>
                    <a:pt x="234" y="281"/>
                  </a:cubicBezTo>
                  <a:cubicBezTo>
                    <a:pt x="233" y="281"/>
                    <a:pt x="233" y="281"/>
                    <a:pt x="233" y="281"/>
                  </a:cubicBezTo>
                  <a:cubicBezTo>
                    <a:pt x="234" y="280"/>
                    <a:pt x="234" y="280"/>
                    <a:pt x="234" y="280"/>
                  </a:cubicBezTo>
                  <a:cubicBezTo>
                    <a:pt x="234" y="280"/>
                    <a:pt x="234" y="280"/>
                    <a:pt x="234" y="280"/>
                  </a:cubicBezTo>
                  <a:cubicBezTo>
                    <a:pt x="234" y="280"/>
                    <a:pt x="234" y="280"/>
                    <a:pt x="234" y="280"/>
                  </a:cubicBezTo>
                  <a:cubicBezTo>
                    <a:pt x="234" y="280"/>
                    <a:pt x="234" y="280"/>
                    <a:pt x="234" y="280"/>
                  </a:cubicBezTo>
                  <a:cubicBezTo>
                    <a:pt x="234" y="279"/>
                    <a:pt x="234" y="279"/>
                    <a:pt x="234" y="279"/>
                  </a:cubicBezTo>
                  <a:cubicBezTo>
                    <a:pt x="234" y="279"/>
                    <a:pt x="234" y="279"/>
                    <a:pt x="234" y="279"/>
                  </a:cubicBezTo>
                  <a:cubicBezTo>
                    <a:pt x="234" y="279"/>
                    <a:pt x="233" y="279"/>
                    <a:pt x="234" y="278"/>
                  </a:cubicBezTo>
                  <a:cubicBezTo>
                    <a:pt x="233" y="278"/>
                    <a:pt x="233" y="278"/>
                    <a:pt x="233" y="278"/>
                  </a:cubicBezTo>
                  <a:cubicBezTo>
                    <a:pt x="233" y="278"/>
                    <a:pt x="233" y="278"/>
                    <a:pt x="233" y="278"/>
                  </a:cubicBezTo>
                  <a:cubicBezTo>
                    <a:pt x="233" y="278"/>
                    <a:pt x="233" y="278"/>
                    <a:pt x="233" y="278"/>
                  </a:cubicBezTo>
                  <a:cubicBezTo>
                    <a:pt x="233" y="277"/>
                    <a:pt x="233" y="277"/>
                    <a:pt x="232" y="277"/>
                  </a:cubicBezTo>
                  <a:cubicBezTo>
                    <a:pt x="233" y="277"/>
                    <a:pt x="233" y="277"/>
                    <a:pt x="233" y="277"/>
                  </a:cubicBezTo>
                  <a:cubicBezTo>
                    <a:pt x="232" y="277"/>
                    <a:pt x="232" y="277"/>
                    <a:pt x="232" y="277"/>
                  </a:cubicBezTo>
                  <a:cubicBezTo>
                    <a:pt x="232" y="276"/>
                    <a:pt x="232" y="276"/>
                    <a:pt x="232" y="276"/>
                  </a:cubicBezTo>
                  <a:cubicBezTo>
                    <a:pt x="232" y="276"/>
                    <a:pt x="232" y="276"/>
                    <a:pt x="232" y="276"/>
                  </a:cubicBezTo>
                  <a:cubicBezTo>
                    <a:pt x="232" y="276"/>
                    <a:pt x="232" y="276"/>
                    <a:pt x="232" y="276"/>
                  </a:cubicBezTo>
                  <a:cubicBezTo>
                    <a:pt x="232" y="275"/>
                    <a:pt x="232" y="275"/>
                    <a:pt x="232" y="275"/>
                  </a:cubicBezTo>
                  <a:cubicBezTo>
                    <a:pt x="232" y="275"/>
                    <a:pt x="232" y="275"/>
                    <a:pt x="232" y="275"/>
                  </a:cubicBezTo>
                  <a:cubicBezTo>
                    <a:pt x="232" y="274"/>
                    <a:pt x="232" y="274"/>
                    <a:pt x="232" y="274"/>
                  </a:cubicBezTo>
                  <a:cubicBezTo>
                    <a:pt x="232" y="274"/>
                    <a:pt x="232" y="274"/>
                    <a:pt x="232" y="274"/>
                  </a:cubicBezTo>
                  <a:cubicBezTo>
                    <a:pt x="232" y="273"/>
                    <a:pt x="232" y="273"/>
                    <a:pt x="232" y="273"/>
                  </a:cubicBezTo>
                  <a:cubicBezTo>
                    <a:pt x="232" y="273"/>
                    <a:pt x="232" y="272"/>
                    <a:pt x="232" y="272"/>
                  </a:cubicBezTo>
                  <a:cubicBezTo>
                    <a:pt x="232" y="272"/>
                    <a:pt x="232" y="272"/>
                    <a:pt x="232" y="272"/>
                  </a:cubicBezTo>
                  <a:cubicBezTo>
                    <a:pt x="232" y="271"/>
                    <a:pt x="232" y="271"/>
                    <a:pt x="232" y="271"/>
                  </a:cubicBezTo>
                  <a:cubicBezTo>
                    <a:pt x="232" y="271"/>
                    <a:pt x="232" y="271"/>
                    <a:pt x="232" y="271"/>
                  </a:cubicBezTo>
                  <a:cubicBezTo>
                    <a:pt x="232" y="271"/>
                    <a:pt x="232" y="271"/>
                    <a:pt x="232" y="271"/>
                  </a:cubicBezTo>
                  <a:cubicBezTo>
                    <a:pt x="232" y="271"/>
                    <a:pt x="232" y="271"/>
                    <a:pt x="232" y="271"/>
                  </a:cubicBezTo>
                  <a:cubicBezTo>
                    <a:pt x="232" y="270"/>
                    <a:pt x="232" y="270"/>
                    <a:pt x="232" y="270"/>
                  </a:cubicBezTo>
                  <a:cubicBezTo>
                    <a:pt x="231" y="270"/>
                    <a:pt x="231" y="270"/>
                    <a:pt x="231" y="270"/>
                  </a:cubicBezTo>
                  <a:cubicBezTo>
                    <a:pt x="231" y="270"/>
                    <a:pt x="231" y="270"/>
                    <a:pt x="231" y="270"/>
                  </a:cubicBezTo>
                  <a:cubicBezTo>
                    <a:pt x="231" y="270"/>
                    <a:pt x="231" y="270"/>
                    <a:pt x="231" y="270"/>
                  </a:cubicBezTo>
                  <a:cubicBezTo>
                    <a:pt x="231" y="270"/>
                    <a:pt x="231" y="270"/>
                    <a:pt x="231" y="270"/>
                  </a:cubicBezTo>
                  <a:cubicBezTo>
                    <a:pt x="231" y="269"/>
                    <a:pt x="230" y="268"/>
                    <a:pt x="230" y="267"/>
                  </a:cubicBezTo>
                  <a:cubicBezTo>
                    <a:pt x="229" y="267"/>
                    <a:pt x="229" y="266"/>
                    <a:pt x="228" y="267"/>
                  </a:cubicBezTo>
                  <a:cubicBezTo>
                    <a:pt x="228" y="267"/>
                    <a:pt x="228" y="267"/>
                    <a:pt x="228" y="267"/>
                  </a:cubicBezTo>
                  <a:cubicBezTo>
                    <a:pt x="228" y="267"/>
                    <a:pt x="228" y="267"/>
                    <a:pt x="228" y="267"/>
                  </a:cubicBezTo>
                  <a:cubicBezTo>
                    <a:pt x="228" y="268"/>
                    <a:pt x="228" y="268"/>
                    <a:pt x="228" y="268"/>
                  </a:cubicBezTo>
                  <a:cubicBezTo>
                    <a:pt x="227" y="268"/>
                    <a:pt x="227" y="268"/>
                    <a:pt x="227" y="268"/>
                  </a:cubicBezTo>
                  <a:cubicBezTo>
                    <a:pt x="227" y="268"/>
                    <a:pt x="227" y="268"/>
                    <a:pt x="227" y="268"/>
                  </a:cubicBezTo>
                  <a:cubicBezTo>
                    <a:pt x="227" y="268"/>
                    <a:pt x="226" y="268"/>
                    <a:pt x="226" y="268"/>
                  </a:cubicBezTo>
                  <a:cubicBezTo>
                    <a:pt x="226" y="268"/>
                    <a:pt x="226" y="268"/>
                    <a:pt x="226" y="268"/>
                  </a:cubicBezTo>
                  <a:cubicBezTo>
                    <a:pt x="226" y="268"/>
                    <a:pt x="226" y="268"/>
                    <a:pt x="226" y="268"/>
                  </a:cubicBezTo>
                  <a:cubicBezTo>
                    <a:pt x="225" y="268"/>
                    <a:pt x="225" y="268"/>
                    <a:pt x="225" y="268"/>
                  </a:cubicBezTo>
                  <a:cubicBezTo>
                    <a:pt x="225" y="268"/>
                    <a:pt x="225" y="268"/>
                    <a:pt x="225" y="268"/>
                  </a:cubicBezTo>
                  <a:cubicBezTo>
                    <a:pt x="225" y="268"/>
                    <a:pt x="225" y="268"/>
                    <a:pt x="225" y="268"/>
                  </a:cubicBezTo>
                  <a:cubicBezTo>
                    <a:pt x="225" y="268"/>
                    <a:pt x="225" y="268"/>
                    <a:pt x="225" y="268"/>
                  </a:cubicBezTo>
                  <a:cubicBezTo>
                    <a:pt x="224" y="268"/>
                    <a:pt x="225" y="267"/>
                    <a:pt x="224" y="267"/>
                  </a:cubicBezTo>
                  <a:cubicBezTo>
                    <a:pt x="224" y="267"/>
                    <a:pt x="224" y="266"/>
                    <a:pt x="224" y="266"/>
                  </a:cubicBezTo>
                  <a:cubicBezTo>
                    <a:pt x="223" y="265"/>
                    <a:pt x="223" y="265"/>
                    <a:pt x="223" y="265"/>
                  </a:cubicBezTo>
                  <a:cubicBezTo>
                    <a:pt x="224" y="265"/>
                    <a:pt x="224" y="265"/>
                    <a:pt x="224" y="265"/>
                  </a:cubicBezTo>
                  <a:cubicBezTo>
                    <a:pt x="224" y="265"/>
                    <a:pt x="224" y="265"/>
                    <a:pt x="224" y="265"/>
                  </a:cubicBezTo>
                  <a:cubicBezTo>
                    <a:pt x="223" y="265"/>
                    <a:pt x="223" y="265"/>
                    <a:pt x="223" y="265"/>
                  </a:cubicBezTo>
                  <a:cubicBezTo>
                    <a:pt x="224" y="265"/>
                    <a:pt x="224" y="265"/>
                    <a:pt x="224" y="265"/>
                  </a:cubicBezTo>
                  <a:cubicBezTo>
                    <a:pt x="224" y="264"/>
                    <a:pt x="224" y="264"/>
                    <a:pt x="224" y="264"/>
                  </a:cubicBezTo>
                  <a:cubicBezTo>
                    <a:pt x="224" y="264"/>
                    <a:pt x="224" y="264"/>
                    <a:pt x="224" y="264"/>
                  </a:cubicBezTo>
                  <a:cubicBezTo>
                    <a:pt x="224" y="264"/>
                    <a:pt x="224" y="264"/>
                    <a:pt x="224" y="264"/>
                  </a:cubicBezTo>
                  <a:cubicBezTo>
                    <a:pt x="223" y="264"/>
                    <a:pt x="223" y="263"/>
                    <a:pt x="223" y="263"/>
                  </a:cubicBezTo>
                  <a:cubicBezTo>
                    <a:pt x="223" y="263"/>
                    <a:pt x="223" y="263"/>
                    <a:pt x="223" y="263"/>
                  </a:cubicBezTo>
                  <a:cubicBezTo>
                    <a:pt x="223" y="263"/>
                    <a:pt x="223" y="262"/>
                    <a:pt x="222" y="262"/>
                  </a:cubicBezTo>
                  <a:cubicBezTo>
                    <a:pt x="223" y="261"/>
                    <a:pt x="223" y="261"/>
                    <a:pt x="223" y="261"/>
                  </a:cubicBezTo>
                  <a:cubicBezTo>
                    <a:pt x="223" y="261"/>
                    <a:pt x="223" y="261"/>
                    <a:pt x="223" y="261"/>
                  </a:cubicBezTo>
                  <a:cubicBezTo>
                    <a:pt x="222" y="261"/>
                    <a:pt x="222" y="261"/>
                    <a:pt x="222" y="261"/>
                  </a:cubicBezTo>
                  <a:cubicBezTo>
                    <a:pt x="222" y="261"/>
                    <a:pt x="222" y="261"/>
                    <a:pt x="222" y="261"/>
                  </a:cubicBezTo>
                  <a:cubicBezTo>
                    <a:pt x="221" y="259"/>
                    <a:pt x="221" y="259"/>
                    <a:pt x="221" y="259"/>
                  </a:cubicBezTo>
                  <a:cubicBezTo>
                    <a:pt x="222" y="259"/>
                    <a:pt x="222" y="259"/>
                    <a:pt x="222" y="259"/>
                  </a:cubicBezTo>
                  <a:cubicBezTo>
                    <a:pt x="221" y="259"/>
                    <a:pt x="221" y="259"/>
                    <a:pt x="221" y="259"/>
                  </a:cubicBezTo>
                  <a:cubicBezTo>
                    <a:pt x="221" y="259"/>
                    <a:pt x="221" y="259"/>
                    <a:pt x="221" y="259"/>
                  </a:cubicBezTo>
                  <a:cubicBezTo>
                    <a:pt x="221" y="259"/>
                    <a:pt x="221" y="259"/>
                    <a:pt x="221" y="259"/>
                  </a:cubicBezTo>
                  <a:cubicBezTo>
                    <a:pt x="221" y="259"/>
                    <a:pt x="221" y="259"/>
                    <a:pt x="221" y="259"/>
                  </a:cubicBezTo>
                  <a:cubicBezTo>
                    <a:pt x="221" y="258"/>
                    <a:pt x="221" y="258"/>
                    <a:pt x="221" y="258"/>
                  </a:cubicBezTo>
                  <a:cubicBezTo>
                    <a:pt x="221" y="258"/>
                    <a:pt x="221" y="258"/>
                    <a:pt x="221" y="258"/>
                  </a:cubicBezTo>
                  <a:cubicBezTo>
                    <a:pt x="221" y="258"/>
                    <a:pt x="221" y="258"/>
                    <a:pt x="221" y="258"/>
                  </a:cubicBezTo>
                  <a:cubicBezTo>
                    <a:pt x="221" y="258"/>
                    <a:pt x="221" y="258"/>
                    <a:pt x="221" y="258"/>
                  </a:cubicBezTo>
                  <a:cubicBezTo>
                    <a:pt x="220" y="257"/>
                    <a:pt x="220" y="257"/>
                    <a:pt x="220" y="257"/>
                  </a:cubicBezTo>
                  <a:cubicBezTo>
                    <a:pt x="220" y="257"/>
                    <a:pt x="220" y="257"/>
                    <a:pt x="220" y="257"/>
                  </a:cubicBezTo>
                  <a:cubicBezTo>
                    <a:pt x="220" y="257"/>
                    <a:pt x="220" y="257"/>
                    <a:pt x="220" y="257"/>
                  </a:cubicBezTo>
                  <a:cubicBezTo>
                    <a:pt x="220" y="256"/>
                    <a:pt x="220" y="256"/>
                    <a:pt x="220" y="256"/>
                  </a:cubicBezTo>
                  <a:cubicBezTo>
                    <a:pt x="220" y="256"/>
                    <a:pt x="220" y="256"/>
                    <a:pt x="220" y="256"/>
                  </a:cubicBezTo>
                  <a:cubicBezTo>
                    <a:pt x="219" y="255"/>
                    <a:pt x="219" y="255"/>
                    <a:pt x="219" y="255"/>
                  </a:cubicBezTo>
                  <a:cubicBezTo>
                    <a:pt x="219" y="255"/>
                    <a:pt x="219" y="255"/>
                    <a:pt x="219" y="255"/>
                  </a:cubicBezTo>
                  <a:cubicBezTo>
                    <a:pt x="219" y="255"/>
                    <a:pt x="219" y="255"/>
                    <a:pt x="219" y="255"/>
                  </a:cubicBezTo>
                  <a:cubicBezTo>
                    <a:pt x="218" y="255"/>
                    <a:pt x="218" y="255"/>
                    <a:pt x="218" y="255"/>
                  </a:cubicBezTo>
                  <a:cubicBezTo>
                    <a:pt x="218" y="254"/>
                    <a:pt x="218" y="254"/>
                    <a:pt x="217" y="254"/>
                  </a:cubicBezTo>
                  <a:cubicBezTo>
                    <a:pt x="218" y="254"/>
                    <a:pt x="218" y="254"/>
                    <a:pt x="218" y="254"/>
                  </a:cubicBezTo>
                  <a:cubicBezTo>
                    <a:pt x="218" y="253"/>
                    <a:pt x="218" y="253"/>
                    <a:pt x="218" y="253"/>
                  </a:cubicBezTo>
                  <a:cubicBezTo>
                    <a:pt x="217" y="253"/>
                    <a:pt x="217" y="253"/>
                    <a:pt x="217" y="253"/>
                  </a:cubicBezTo>
                  <a:cubicBezTo>
                    <a:pt x="217" y="254"/>
                    <a:pt x="217" y="254"/>
                    <a:pt x="217" y="254"/>
                  </a:cubicBezTo>
                  <a:cubicBezTo>
                    <a:pt x="217" y="253"/>
                    <a:pt x="217" y="253"/>
                    <a:pt x="217" y="253"/>
                  </a:cubicBezTo>
                  <a:cubicBezTo>
                    <a:pt x="217" y="253"/>
                    <a:pt x="217" y="253"/>
                    <a:pt x="217" y="253"/>
                  </a:cubicBezTo>
                  <a:cubicBezTo>
                    <a:pt x="217" y="253"/>
                    <a:pt x="217" y="253"/>
                    <a:pt x="217" y="253"/>
                  </a:cubicBezTo>
                  <a:cubicBezTo>
                    <a:pt x="217" y="252"/>
                    <a:pt x="217" y="252"/>
                    <a:pt x="217" y="252"/>
                  </a:cubicBezTo>
                  <a:cubicBezTo>
                    <a:pt x="216" y="252"/>
                    <a:pt x="216" y="252"/>
                    <a:pt x="216" y="252"/>
                  </a:cubicBezTo>
                  <a:cubicBezTo>
                    <a:pt x="216" y="252"/>
                    <a:pt x="216" y="252"/>
                    <a:pt x="216" y="252"/>
                  </a:cubicBezTo>
                  <a:cubicBezTo>
                    <a:pt x="216" y="251"/>
                    <a:pt x="216" y="251"/>
                    <a:pt x="216" y="251"/>
                  </a:cubicBezTo>
                  <a:cubicBezTo>
                    <a:pt x="215" y="251"/>
                    <a:pt x="215" y="251"/>
                    <a:pt x="214" y="250"/>
                  </a:cubicBezTo>
                  <a:cubicBezTo>
                    <a:pt x="214" y="250"/>
                    <a:pt x="214" y="250"/>
                    <a:pt x="214" y="250"/>
                  </a:cubicBezTo>
                  <a:cubicBezTo>
                    <a:pt x="214" y="250"/>
                    <a:pt x="214" y="250"/>
                    <a:pt x="214" y="250"/>
                  </a:cubicBezTo>
                  <a:cubicBezTo>
                    <a:pt x="213" y="251"/>
                    <a:pt x="213" y="251"/>
                    <a:pt x="213" y="251"/>
                  </a:cubicBezTo>
                  <a:cubicBezTo>
                    <a:pt x="213" y="250"/>
                    <a:pt x="213" y="250"/>
                    <a:pt x="213" y="250"/>
                  </a:cubicBezTo>
                  <a:cubicBezTo>
                    <a:pt x="212" y="251"/>
                    <a:pt x="212" y="251"/>
                    <a:pt x="212" y="251"/>
                  </a:cubicBezTo>
                  <a:cubicBezTo>
                    <a:pt x="212" y="250"/>
                    <a:pt x="212" y="250"/>
                    <a:pt x="212" y="250"/>
                  </a:cubicBezTo>
                  <a:cubicBezTo>
                    <a:pt x="212" y="251"/>
                    <a:pt x="211" y="251"/>
                    <a:pt x="211" y="251"/>
                  </a:cubicBezTo>
                  <a:cubicBezTo>
                    <a:pt x="211" y="251"/>
                    <a:pt x="211" y="251"/>
                    <a:pt x="211" y="251"/>
                  </a:cubicBezTo>
                  <a:cubicBezTo>
                    <a:pt x="211" y="251"/>
                    <a:pt x="211" y="251"/>
                    <a:pt x="211" y="251"/>
                  </a:cubicBezTo>
                  <a:cubicBezTo>
                    <a:pt x="210" y="252"/>
                    <a:pt x="210" y="252"/>
                    <a:pt x="210" y="252"/>
                  </a:cubicBezTo>
                  <a:cubicBezTo>
                    <a:pt x="210" y="251"/>
                    <a:pt x="210" y="251"/>
                    <a:pt x="210" y="251"/>
                  </a:cubicBezTo>
                  <a:cubicBezTo>
                    <a:pt x="209" y="252"/>
                    <a:pt x="209" y="252"/>
                    <a:pt x="209" y="252"/>
                  </a:cubicBezTo>
                  <a:cubicBezTo>
                    <a:pt x="209" y="252"/>
                    <a:pt x="209" y="252"/>
                    <a:pt x="209" y="252"/>
                  </a:cubicBezTo>
                  <a:cubicBezTo>
                    <a:pt x="209" y="252"/>
                    <a:pt x="209" y="252"/>
                    <a:pt x="209" y="252"/>
                  </a:cubicBezTo>
                  <a:cubicBezTo>
                    <a:pt x="208" y="252"/>
                    <a:pt x="208" y="252"/>
                    <a:pt x="208" y="252"/>
                  </a:cubicBezTo>
                  <a:cubicBezTo>
                    <a:pt x="208" y="252"/>
                    <a:pt x="208" y="252"/>
                    <a:pt x="208" y="252"/>
                  </a:cubicBezTo>
                  <a:cubicBezTo>
                    <a:pt x="208" y="252"/>
                    <a:pt x="208" y="252"/>
                    <a:pt x="208" y="252"/>
                  </a:cubicBezTo>
                  <a:cubicBezTo>
                    <a:pt x="208" y="253"/>
                    <a:pt x="208" y="253"/>
                    <a:pt x="208" y="253"/>
                  </a:cubicBezTo>
                  <a:cubicBezTo>
                    <a:pt x="207" y="253"/>
                    <a:pt x="207" y="253"/>
                    <a:pt x="207" y="253"/>
                  </a:cubicBezTo>
                  <a:cubicBezTo>
                    <a:pt x="207" y="253"/>
                    <a:pt x="207" y="253"/>
                    <a:pt x="207" y="253"/>
                  </a:cubicBezTo>
                  <a:cubicBezTo>
                    <a:pt x="206" y="254"/>
                    <a:pt x="206" y="254"/>
                    <a:pt x="206" y="254"/>
                  </a:cubicBezTo>
                  <a:cubicBezTo>
                    <a:pt x="207" y="254"/>
                    <a:pt x="207" y="254"/>
                    <a:pt x="207" y="254"/>
                  </a:cubicBezTo>
                  <a:cubicBezTo>
                    <a:pt x="206" y="254"/>
                    <a:pt x="206" y="254"/>
                    <a:pt x="206" y="254"/>
                  </a:cubicBezTo>
                  <a:cubicBezTo>
                    <a:pt x="206" y="254"/>
                    <a:pt x="206" y="254"/>
                    <a:pt x="206" y="254"/>
                  </a:cubicBezTo>
                  <a:cubicBezTo>
                    <a:pt x="206" y="254"/>
                    <a:pt x="206" y="254"/>
                    <a:pt x="206" y="254"/>
                  </a:cubicBezTo>
                  <a:cubicBezTo>
                    <a:pt x="206" y="255"/>
                    <a:pt x="206" y="255"/>
                    <a:pt x="206" y="255"/>
                  </a:cubicBezTo>
                  <a:cubicBezTo>
                    <a:pt x="205" y="255"/>
                    <a:pt x="205" y="255"/>
                    <a:pt x="205" y="255"/>
                  </a:cubicBezTo>
                  <a:cubicBezTo>
                    <a:pt x="205" y="255"/>
                    <a:pt x="205" y="255"/>
                    <a:pt x="204" y="255"/>
                  </a:cubicBezTo>
                  <a:cubicBezTo>
                    <a:pt x="205" y="255"/>
                    <a:pt x="205" y="255"/>
                    <a:pt x="205" y="255"/>
                  </a:cubicBezTo>
                  <a:cubicBezTo>
                    <a:pt x="205" y="255"/>
                    <a:pt x="205" y="255"/>
                    <a:pt x="206" y="256"/>
                  </a:cubicBezTo>
                  <a:cubicBezTo>
                    <a:pt x="206" y="256"/>
                    <a:pt x="206" y="256"/>
                    <a:pt x="206" y="256"/>
                  </a:cubicBezTo>
                  <a:cubicBezTo>
                    <a:pt x="206" y="256"/>
                    <a:pt x="206" y="256"/>
                    <a:pt x="206" y="256"/>
                  </a:cubicBezTo>
                  <a:cubicBezTo>
                    <a:pt x="207" y="256"/>
                    <a:pt x="208" y="257"/>
                    <a:pt x="209" y="258"/>
                  </a:cubicBezTo>
                  <a:cubicBezTo>
                    <a:pt x="209" y="259"/>
                    <a:pt x="209" y="259"/>
                    <a:pt x="209" y="259"/>
                  </a:cubicBezTo>
                  <a:cubicBezTo>
                    <a:pt x="209" y="259"/>
                    <a:pt x="209" y="259"/>
                    <a:pt x="209" y="259"/>
                  </a:cubicBezTo>
                  <a:cubicBezTo>
                    <a:pt x="209" y="259"/>
                    <a:pt x="209" y="259"/>
                    <a:pt x="209" y="259"/>
                  </a:cubicBezTo>
                  <a:cubicBezTo>
                    <a:pt x="209" y="259"/>
                    <a:pt x="209" y="259"/>
                    <a:pt x="209" y="259"/>
                  </a:cubicBezTo>
                  <a:cubicBezTo>
                    <a:pt x="209" y="259"/>
                    <a:pt x="209" y="259"/>
                    <a:pt x="209" y="259"/>
                  </a:cubicBezTo>
                  <a:cubicBezTo>
                    <a:pt x="209" y="260"/>
                    <a:pt x="209" y="260"/>
                    <a:pt x="209" y="260"/>
                  </a:cubicBezTo>
                  <a:cubicBezTo>
                    <a:pt x="209" y="260"/>
                    <a:pt x="209" y="260"/>
                    <a:pt x="209" y="260"/>
                  </a:cubicBezTo>
                  <a:cubicBezTo>
                    <a:pt x="209" y="260"/>
                    <a:pt x="209" y="260"/>
                    <a:pt x="209" y="260"/>
                  </a:cubicBezTo>
                  <a:cubicBezTo>
                    <a:pt x="209" y="260"/>
                    <a:pt x="209" y="260"/>
                    <a:pt x="209" y="260"/>
                  </a:cubicBezTo>
                  <a:cubicBezTo>
                    <a:pt x="209" y="260"/>
                    <a:pt x="209" y="260"/>
                    <a:pt x="209" y="260"/>
                  </a:cubicBezTo>
                  <a:cubicBezTo>
                    <a:pt x="209" y="261"/>
                    <a:pt x="209" y="261"/>
                    <a:pt x="209" y="261"/>
                  </a:cubicBezTo>
                  <a:cubicBezTo>
                    <a:pt x="210" y="261"/>
                    <a:pt x="210" y="261"/>
                    <a:pt x="210" y="261"/>
                  </a:cubicBezTo>
                  <a:cubicBezTo>
                    <a:pt x="211" y="261"/>
                    <a:pt x="211" y="261"/>
                    <a:pt x="211" y="261"/>
                  </a:cubicBezTo>
                  <a:cubicBezTo>
                    <a:pt x="211" y="261"/>
                    <a:pt x="211" y="261"/>
                    <a:pt x="211" y="261"/>
                  </a:cubicBezTo>
                  <a:cubicBezTo>
                    <a:pt x="211" y="261"/>
                    <a:pt x="211" y="261"/>
                    <a:pt x="211" y="261"/>
                  </a:cubicBezTo>
                  <a:cubicBezTo>
                    <a:pt x="212" y="261"/>
                    <a:pt x="212" y="261"/>
                    <a:pt x="212" y="261"/>
                  </a:cubicBezTo>
                  <a:cubicBezTo>
                    <a:pt x="212" y="262"/>
                    <a:pt x="212" y="262"/>
                    <a:pt x="212" y="262"/>
                  </a:cubicBezTo>
                  <a:cubicBezTo>
                    <a:pt x="212" y="262"/>
                    <a:pt x="212" y="262"/>
                    <a:pt x="212" y="262"/>
                  </a:cubicBezTo>
                  <a:cubicBezTo>
                    <a:pt x="212" y="262"/>
                    <a:pt x="212" y="262"/>
                    <a:pt x="212" y="262"/>
                  </a:cubicBezTo>
                  <a:cubicBezTo>
                    <a:pt x="212" y="262"/>
                    <a:pt x="212" y="262"/>
                    <a:pt x="212" y="262"/>
                  </a:cubicBezTo>
                  <a:cubicBezTo>
                    <a:pt x="211" y="263"/>
                    <a:pt x="211" y="263"/>
                    <a:pt x="211" y="263"/>
                  </a:cubicBezTo>
                  <a:cubicBezTo>
                    <a:pt x="211" y="263"/>
                    <a:pt x="211" y="263"/>
                    <a:pt x="211" y="263"/>
                  </a:cubicBezTo>
                  <a:cubicBezTo>
                    <a:pt x="211" y="263"/>
                    <a:pt x="211" y="263"/>
                    <a:pt x="211" y="263"/>
                  </a:cubicBezTo>
                  <a:cubicBezTo>
                    <a:pt x="211" y="263"/>
                    <a:pt x="212" y="263"/>
                    <a:pt x="212" y="263"/>
                  </a:cubicBezTo>
                  <a:cubicBezTo>
                    <a:pt x="211" y="264"/>
                    <a:pt x="211" y="264"/>
                    <a:pt x="211" y="264"/>
                  </a:cubicBezTo>
                  <a:cubicBezTo>
                    <a:pt x="212" y="264"/>
                    <a:pt x="212" y="264"/>
                    <a:pt x="212" y="264"/>
                  </a:cubicBezTo>
                  <a:cubicBezTo>
                    <a:pt x="212" y="264"/>
                    <a:pt x="212" y="264"/>
                    <a:pt x="212" y="264"/>
                  </a:cubicBezTo>
                  <a:cubicBezTo>
                    <a:pt x="212" y="264"/>
                    <a:pt x="212" y="264"/>
                    <a:pt x="212" y="264"/>
                  </a:cubicBezTo>
                  <a:cubicBezTo>
                    <a:pt x="212" y="264"/>
                    <a:pt x="212" y="264"/>
                    <a:pt x="212" y="264"/>
                  </a:cubicBezTo>
                  <a:cubicBezTo>
                    <a:pt x="212" y="264"/>
                    <a:pt x="212" y="264"/>
                    <a:pt x="212" y="264"/>
                  </a:cubicBezTo>
                  <a:cubicBezTo>
                    <a:pt x="212" y="264"/>
                    <a:pt x="212" y="264"/>
                    <a:pt x="212" y="264"/>
                  </a:cubicBezTo>
                  <a:cubicBezTo>
                    <a:pt x="212" y="266"/>
                    <a:pt x="212" y="266"/>
                    <a:pt x="212" y="266"/>
                  </a:cubicBezTo>
                  <a:cubicBezTo>
                    <a:pt x="212" y="266"/>
                    <a:pt x="212" y="266"/>
                    <a:pt x="212" y="266"/>
                  </a:cubicBezTo>
                  <a:cubicBezTo>
                    <a:pt x="212" y="266"/>
                    <a:pt x="212" y="266"/>
                    <a:pt x="212" y="266"/>
                  </a:cubicBezTo>
                  <a:cubicBezTo>
                    <a:pt x="212" y="266"/>
                    <a:pt x="212" y="266"/>
                    <a:pt x="212" y="266"/>
                  </a:cubicBezTo>
                  <a:cubicBezTo>
                    <a:pt x="212" y="266"/>
                    <a:pt x="212" y="266"/>
                    <a:pt x="212" y="266"/>
                  </a:cubicBezTo>
                  <a:cubicBezTo>
                    <a:pt x="211" y="267"/>
                    <a:pt x="211" y="267"/>
                    <a:pt x="211" y="267"/>
                  </a:cubicBezTo>
                  <a:cubicBezTo>
                    <a:pt x="211" y="267"/>
                    <a:pt x="211" y="267"/>
                    <a:pt x="211" y="267"/>
                  </a:cubicBezTo>
                  <a:cubicBezTo>
                    <a:pt x="212" y="268"/>
                    <a:pt x="212" y="268"/>
                    <a:pt x="212" y="268"/>
                  </a:cubicBezTo>
                  <a:cubicBezTo>
                    <a:pt x="211" y="268"/>
                    <a:pt x="211" y="268"/>
                    <a:pt x="211" y="268"/>
                  </a:cubicBezTo>
                  <a:cubicBezTo>
                    <a:pt x="211" y="268"/>
                    <a:pt x="211" y="268"/>
                    <a:pt x="211" y="268"/>
                  </a:cubicBezTo>
                  <a:cubicBezTo>
                    <a:pt x="211" y="268"/>
                    <a:pt x="211" y="268"/>
                    <a:pt x="211" y="267"/>
                  </a:cubicBezTo>
                  <a:cubicBezTo>
                    <a:pt x="211" y="267"/>
                    <a:pt x="211" y="267"/>
                    <a:pt x="211" y="267"/>
                  </a:cubicBezTo>
                  <a:cubicBezTo>
                    <a:pt x="210" y="267"/>
                    <a:pt x="210" y="267"/>
                    <a:pt x="210" y="267"/>
                  </a:cubicBezTo>
                  <a:cubicBezTo>
                    <a:pt x="210" y="268"/>
                    <a:pt x="210" y="268"/>
                    <a:pt x="210" y="268"/>
                  </a:cubicBezTo>
                  <a:cubicBezTo>
                    <a:pt x="210" y="268"/>
                    <a:pt x="209" y="268"/>
                    <a:pt x="209" y="269"/>
                  </a:cubicBezTo>
                  <a:cubicBezTo>
                    <a:pt x="210" y="270"/>
                    <a:pt x="210" y="270"/>
                    <a:pt x="210" y="270"/>
                  </a:cubicBezTo>
                  <a:cubicBezTo>
                    <a:pt x="210" y="270"/>
                    <a:pt x="210" y="270"/>
                    <a:pt x="210" y="270"/>
                  </a:cubicBezTo>
                  <a:cubicBezTo>
                    <a:pt x="209" y="270"/>
                    <a:pt x="209" y="270"/>
                    <a:pt x="209" y="270"/>
                  </a:cubicBezTo>
                  <a:cubicBezTo>
                    <a:pt x="208" y="270"/>
                    <a:pt x="208" y="270"/>
                    <a:pt x="208" y="270"/>
                  </a:cubicBezTo>
                  <a:cubicBezTo>
                    <a:pt x="208" y="270"/>
                    <a:pt x="208" y="270"/>
                    <a:pt x="207" y="270"/>
                  </a:cubicBezTo>
                  <a:cubicBezTo>
                    <a:pt x="207" y="269"/>
                    <a:pt x="207" y="269"/>
                    <a:pt x="207" y="269"/>
                  </a:cubicBezTo>
                  <a:cubicBezTo>
                    <a:pt x="206" y="269"/>
                    <a:pt x="206" y="269"/>
                    <a:pt x="206" y="269"/>
                  </a:cubicBezTo>
                  <a:cubicBezTo>
                    <a:pt x="206" y="269"/>
                    <a:pt x="206" y="269"/>
                    <a:pt x="206" y="269"/>
                  </a:cubicBezTo>
                  <a:cubicBezTo>
                    <a:pt x="206" y="269"/>
                    <a:pt x="206" y="269"/>
                    <a:pt x="206" y="269"/>
                  </a:cubicBezTo>
                  <a:cubicBezTo>
                    <a:pt x="205" y="268"/>
                    <a:pt x="205" y="268"/>
                    <a:pt x="205" y="268"/>
                  </a:cubicBezTo>
                  <a:cubicBezTo>
                    <a:pt x="205" y="268"/>
                    <a:pt x="205" y="268"/>
                    <a:pt x="205" y="268"/>
                  </a:cubicBezTo>
                  <a:cubicBezTo>
                    <a:pt x="205" y="268"/>
                    <a:pt x="205" y="268"/>
                    <a:pt x="205" y="268"/>
                  </a:cubicBezTo>
                  <a:cubicBezTo>
                    <a:pt x="205" y="268"/>
                    <a:pt x="205" y="268"/>
                    <a:pt x="205" y="268"/>
                  </a:cubicBezTo>
                  <a:cubicBezTo>
                    <a:pt x="204" y="268"/>
                    <a:pt x="204" y="267"/>
                    <a:pt x="204" y="267"/>
                  </a:cubicBezTo>
                  <a:cubicBezTo>
                    <a:pt x="204" y="267"/>
                    <a:pt x="204" y="267"/>
                    <a:pt x="204" y="267"/>
                  </a:cubicBezTo>
                  <a:cubicBezTo>
                    <a:pt x="204" y="268"/>
                    <a:pt x="204" y="268"/>
                    <a:pt x="204" y="268"/>
                  </a:cubicBezTo>
                  <a:cubicBezTo>
                    <a:pt x="204" y="268"/>
                    <a:pt x="204" y="268"/>
                    <a:pt x="204" y="268"/>
                  </a:cubicBezTo>
                  <a:cubicBezTo>
                    <a:pt x="203" y="268"/>
                    <a:pt x="203" y="268"/>
                    <a:pt x="203" y="268"/>
                  </a:cubicBezTo>
                  <a:cubicBezTo>
                    <a:pt x="203" y="267"/>
                    <a:pt x="203" y="267"/>
                    <a:pt x="203" y="267"/>
                  </a:cubicBezTo>
                  <a:cubicBezTo>
                    <a:pt x="203" y="267"/>
                    <a:pt x="203" y="267"/>
                    <a:pt x="203" y="267"/>
                  </a:cubicBezTo>
                  <a:cubicBezTo>
                    <a:pt x="202" y="266"/>
                    <a:pt x="202" y="266"/>
                    <a:pt x="202" y="266"/>
                  </a:cubicBezTo>
                  <a:cubicBezTo>
                    <a:pt x="202" y="266"/>
                    <a:pt x="202" y="266"/>
                    <a:pt x="202" y="266"/>
                  </a:cubicBezTo>
                  <a:cubicBezTo>
                    <a:pt x="201" y="266"/>
                    <a:pt x="201" y="266"/>
                    <a:pt x="201" y="266"/>
                  </a:cubicBezTo>
                  <a:cubicBezTo>
                    <a:pt x="201" y="266"/>
                    <a:pt x="201" y="266"/>
                    <a:pt x="201" y="266"/>
                  </a:cubicBezTo>
                  <a:cubicBezTo>
                    <a:pt x="201" y="265"/>
                    <a:pt x="201" y="265"/>
                    <a:pt x="201" y="265"/>
                  </a:cubicBezTo>
                  <a:cubicBezTo>
                    <a:pt x="200" y="265"/>
                    <a:pt x="200" y="265"/>
                    <a:pt x="200" y="265"/>
                  </a:cubicBezTo>
                  <a:cubicBezTo>
                    <a:pt x="199" y="265"/>
                    <a:pt x="199" y="265"/>
                    <a:pt x="199" y="265"/>
                  </a:cubicBezTo>
                  <a:cubicBezTo>
                    <a:pt x="199" y="265"/>
                    <a:pt x="199" y="265"/>
                    <a:pt x="199" y="265"/>
                  </a:cubicBezTo>
                  <a:cubicBezTo>
                    <a:pt x="198" y="264"/>
                    <a:pt x="198" y="264"/>
                    <a:pt x="198" y="264"/>
                  </a:cubicBezTo>
                  <a:cubicBezTo>
                    <a:pt x="198" y="264"/>
                    <a:pt x="198" y="264"/>
                    <a:pt x="198" y="264"/>
                  </a:cubicBezTo>
                  <a:cubicBezTo>
                    <a:pt x="198" y="263"/>
                    <a:pt x="198" y="263"/>
                    <a:pt x="198" y="263"/>
                  </a:cubicBezTo>
                  <a:cubicBezTo>
                    <a:pt x="198" y="263"/>
                    <a:pt x="198" y="263"/>
                    <a:pt x="198" y="263"/>
                  </a:cubicBezTo>
                  <a:cubicBezTo>
                    <a:pt x="198" y="263"/>
                    <a:pt x="198" y="263"/>
                    <a:pt x="198" y="263"/>
                  </a:cubicBezTo>
                  <a:cubicBezTo>
                    <a:pt x="197" y="263"/>
                    <a:pt x="197" y="263"/>
                    <a:pt x="197" y="263"/>
                  </a:cubicBezTo>
                  <a:cubicBezTo>
                    <a:pt x="197" y="263"/>
                    <a:pt x="197" y="263"/>
                    <a:pt x="197" y="263"/>
                  </a:cubicBezTo>
                  <a:cubicBezTo>
                    <a:pt x="197" y="262"/>
                    <a:pt x="197" y="262"/>
                    <a:pt x="197" y="262"/>
                  </a:cubicBezTo>
                  <a:cubicBezTo>
                    <a:pt x="197" y="262"/>
                    <a:pt x="197" y="262"/>
                    <a:pt x="197" y="262"/>
                  </a:cubicBezTo>
                  <a:cubicBezTo>
                    <a:pt x="197" y="262"/>
                    <a:pt x="197" y="262"/>
                    <a:pt x="197" y="262"/>
                  </a:cubicBezTo>
                  <a:cubicBezTo>
                    <a:pt x="197" y="261"/>
                    <a:pt x="197" y="261"/>
                    <a:pt x="197" y="261"/>
                  </a:cubicBezTo>
                  <a:cubicBezTo>
                    <a:pt x="197" y="261"/>
                    <a:pt x="197" y="261"/>
                    <a:pt x="197" y="261"/>
                  </a:cubicBezTo>
                  <a:cubicBezTo>
                    <a:pt x="197" y="260"/>
                    <a:pt x="197" y="260"/>
                    <a:pt x="197" y="260"/>
                  </a:cubicBezTo>
                  <a:cubicBezTo>
                    <a:pt x="197" y="260"/>
                    <a:pt x="197" y="260"/>
                    <a:pt x="197" y="260"/>
                  </a:cubicBezTo>
                  <a:cubicBezTo>
                    <a:pt x="197" y="260"/>
                    <a:pt x="196" y="260"/>
                    <a:pt x="196" y="259"/>
                  </a:cubicBezTo>
                  <a:cubicBezTo>
                    <a:pt x="196" y="259"/>
                    <a:pt x="196" y="259"/>
                    <a:pt x="196" y="259"/>
                  </a:cubicBezTo>
                  <a:cubicBezTo>
                    <a:pt x="196" y="259"/>
                    <a:pt x="196" y="259"/>
                    <a:pt x="196" y="259"/>
                  </a:cubicBezTo>
                  <a:cubicBezTo>
                    <a:pt x="196" y="259"/>
                    <a:pt x="196" y="259"/>
                    <a:pt x="196" y="259"/>
                  </a:cubicBezTo>
                  <a:cubicBezTo>
                    <a:pt x="196" y="258"/>
                    <a:pt x="196" y="258"/>
                    <a:pt x="196" y="258"/>
                  </a:cubicBezTo>
                  <a:cubicBezTo>
                    <a:pt x="196" y="258"/>
                    <a:pt x="196" y="258"/>
                    <a:pt x="196" y="258"/>
                  </a:cubicBezTo>
                  <a:cubicBezTo>
                    <a:pt x="195" y="257"/>
                    <a:pt x="195" y="257"/>
                    <a:pt x="195" y="257"/>
                  </a:cubicBezTo>
                  <a:cubicBezTo>
                    <a:pt x="195" y="257"/>
                    <a:pt x="195" y="257"/>
                    <a:pt x="195" y="257"/>
                  </a:cubicBezTo>
                  <a:cubicBezTo>
                    <a:pt x="195" y="257"/>
                    <a:pt x="195" y="257"/>
                    <a:pt x="195" y="257"/>
                  </a:cubicBezTo>
                  <a:cubicBezTo>
                    <a:pt x="195" y="257"/>
                    <a:pt x="195" y="257"/>
                    <a:pt x="195" y="257"/>
                  </a:cubicBezTo>
                  <a:cubicBezTo>
                    <a:pt x="194" y="256"/>
                    <a:pt x="194" y="256"/>
                    <a:pt x="194" y="256"/>
                  </a:cubicBezTo>
                  <a:cubicBezTo>
                    <a:pt x="194" y="257"/>
                    <a:pt x="194" y="257"/>
                    <a:pt x="194" y="257"/>
                  </a:cubicBezTo>
                  <a:cubicBezTo>
                    <a:pt x="194" y="256"/>
                    <a:pt x="194" y="255"/>
                    <a:pt x="194" y="255"/>
                  </a:cubicBezTo>
                  <a:cubicBezTo>
                    <a:pt x="193" y="255"/>
                    <a:pt x="193" y="255"/>
                    <a:pt x="193" y="255"/>
                  </a:cubicBezTo>
                  <a:cubicBezTo>
                    <a:pt x="193" y="255"/>
                    <a:pt x="193" y="255"/>
                    <a:pt x="193" y="255"/>
                  </a:cubicBezTo>
                  <a:cubicBezTo>
                    <a:pt x="193" y="255"/>
                    <a:pt x="193" y="255"/>
                    <a:pt x="193" y="255"/>
                  </a:cubicBezTo>
                  <a:cubicBezTo>
                    <a:pt x="193" y="255"/>
                    <a:pt x="193" y="255"/>
                    <a:pt x="193" y="255"/>
                  </a:cubicBezTo>
                  <a:cubicBezTo>
                    <a:pt x="193" y="255"/>
                    <a:pt x="193" y="255"/>
                    <a:pt x="193" y="255"/>
                  </a:cubicBezTo>
                  <a:cubicBezTo>
                    <a:pt x="193" y="255"/>
                    <a:pt x="193" y="255"/>
                    <a:pt x="193" y="255"/>
                  </a:cubicBezTo>
                  <a:cubicBezTo>
                    <a:pt x="193" y="255"/>
                    <a:pt x="193" y="255"/>
                    <a:pt x="193" y="255"/>
                  </a:cubicBezTo>
                  <a:cubicBezTo>
                    <a:pt x="192" y="255"/>
                    <a:pt x="192" y="255"/>
                    <a:pt x="192" y="255"/>
                  </a:cubicBezTo>
                  <a:cubicBezTo>
                    <a:pt x="192" y="255"/>
                    <a:pt x="192" y="255"/>
                    <a:pt x="192" y="255"/>
                  </a:cubicBezTo>
                  <a:cubicBezTo>
                    <a:pt x="192" y="255"/>
                    <a:pt x="192" y="255"/>
                    <a:pt x="192" y="255"/>
                  </a:cubicBezTo>
                  <a:cubicBezTo>
                    <a:pt x="191" y="255"/>
                    <a:pt x="191" y="255"/>
                    <a:pt x="191" y="255"/>
                  </a:cubicBezTo>
                  <a:cubicBezTo>
                    <a:pt x="191" y="255"/>
                    <a:pt x="191" y="255"/>
                    <a:pt x="191" y="255"/>
                  </a:cubicBezTo>
                  <a:cubicBezTo>
                    <a:pt x="191" y="255"/>
                    <a:pt x="190" y="256"/>
                    <a:pt x="190" y="256"/>
                  </a:cubicBezTo>
                  <a:cubicBezTo>
                    <a:pt x="190" y="256"/>
                    <a:pt x="190" y="256"/>
                    <a:pt x="190" y="256"/>
                  </a:cubicBezTo>
                  <a:cubicBezTo>
                    <a:pt x="190" y="257"/>
                    <a:pt x="190" y="257"/>
                    <a:pt x="190" y="257"/>
                  </a:cubicBezTo>
                  <a:cubicBezTo>
                    <a:pt x="190" y="257"/>
                    <a:pt x="190" y="257"/>
                    <a:pt x="190" y="257"/>
                  </a:cubicBezTo>
                  <a:cubicBezTo>
                    <a:pt x="190" y="257"/>
                    <a:pt x="190" y="257"/>
                    <a:pt x="190" y="257"/>
                  </a:cubicBezTo>
                  <a:cubicBezTo>
                    <a:pt x="190" y="257"/>
                    <a:pt x="190" y="257"/>
                    <a:pt x="190" y="257"/>
                  </a:cubicBezTo>
                  <a:cubicBezTo>
                    <a:pt x="190" y="257"/>
                    <a:pt x="190" y="257"/>
                    <a:pt x="190" y="257"/>
                  </a:cubicBezTo>
                  <a:cubicBezTo>
                    <a:pt x="190" y="258"/>
                    <a:pt x="190" y="258"/>
                    <a:pt x="190" y="258"/>
                  </a:cubicBezTo>
                  <a:cubicBezTo>
                    <a:pt x="190" y="258"/>
                    <a:pt x="190" y="258"/>
                    <a:pt x="190" y="258"/>
                  </a:cubicBezTo>
                  <a:cubicBezTo>
                    <a:pt x="191" y="258"/>
                    <a:pt x="191" y="258"/>
                    <a:pt x="191" y="258"/>
                  </a:cubicBezTo>
                  <a:cubicBezTo>
                    <a:pt x="190" y="258"/>
                    <a:pt x="190" y="258"/>
                    <a:pt x="190" y="258"/>
                  </a:cubicBezTo>
                  <a:cubicBezTo>
                    <a:pt x="191" y="259"/>
                    <a:pt x="191" y="259"/>
                    <a:pt x="191" y="259"/>
                  </a:cubicBezTo>
                  <a:cubicBezTo>
                    <a:pt x="190" y="259"/>
                    <a:pt x="190" y="259"/>
                    <a:pt x="190" y="259"/>
                  </a:cubicBezTo>
                  <a:cubicBezTo>
                    <a:pt x="191" y="259"/>
                    <a:pt x="191" y="259"/>
                    <a:pt x="191" y="259"/>
                  </a:cubicBezTo>
                  <a:cubicBezTo>
                    <a:pt x="191" y="259"/>
                    <a:pt x="191" y="259"/>
                    <a:pt x="191" y="259"/>
                  </a:cubicBezTo>
                  <a:cubicBezTo>
                    <a:pt x="191" y="260"/>
                    <a:pt x="191" y="260"/>
                    <a:pt x="191" y="260"/>
                  </a:cubicBezTo>
                  <a:cubicBezTo>
                    <a:pt x="190" y="260"/>
                    <a:pt x="190" y="260"/>
                    <a:pt x="190" y="260"/>
                  </a:cubicBezTo>
                  <a:cubicBezTo>
                    <a:pt x="190" y="260"/>
                    <a:pt x="190" y="260"/>
                    <a:pt x="190" y="260"/>
                  </a:cubicBezTo>
                  <a:cubicBezTo>
                    <a:pt x="190" y="260"/>
                    <a:pt x="190" y="260"/>
                    <a:pt x="190" y="260"/>
                  </a:cubicBezTo>
                  <a:cubicBezTo>
                    <a:pt x="191" y="260"/>
                    <a:pt x="191" y="260"/>
                    <a:pt x="191" y="260"/>
                  </a:cubicBezTo>
                  <a:cubicBezTo>
                    <a:pt x="190" y="261"/>
                    <a:pt x="190" y="261"/>
                    <a:pt x="190" y="261"/>
                  </a:cubicBezTo>
                  <a:cubicBezTo>
                    <a:pt x="191" y="261"/>
                    <a:pt x="191" y="261"/>
                    <a:pt x="191" y="261"/>
                  </a:cubicBezTo>
                  <a:cubicBezTo>
                    <a:pt x="190" y="261"/>
                    <a:pt x="190" y="261"/>
                    <a:pt x="190" y="261"/>
                  </a:cubicBezTo>
                  <a:cubicBezTo>
                    <a:pt x="190" y="261"/>
                    <a:pt x="190" y="261"/>
                    <a:pt x="190" y="261"/>
                  </a:cubicBezTo>
                  <a:cubicBezTo>
                    <a:pt x="190" y="261"/>
                    <a:pt x="190" y="261"/>
                    <a:pt x="190" y="261"/>
                  </a:cubicBezTo>
                  <a:cubicBezTo>
                    <a:pt x="190" y="261"/>
                    <a:pt x="190" y="261"/>
                    <a:pt x="190" y="261"/>
                  </a:cubicBezTo>
                  <a:cubicBezTo>
                    <a:pt x="190" y="262"/>
                    <a:pt x="190" y="262"/>
                    <a:pt x="190" y="262"/>
                  </a:cubicBezTo>
                  <a:cubicBezTo>
                    <a:pt x="190" y="262"/>
                    <a:pt x="190" y="262"/>
                    <a:pt x="190" y="262"/>
                  </a:cubicBezTo>
                  <a:cubicBezTo>
                    <a:pt x="190" y="262"/>
                    <a:pt x="190" y="262"/>
                    <a:pt x="190" y="262"/>
                  </a:cubicBezTo>
                  <a:cubicBezTo>
                    <a:pt x="191" y="263"/>
                    <a:pt x="191" y="263"/>
                    <a:pt x="191" y="263"/>
                  </a:cubicBezTo>
                  <a:cubicBezTo>
                    <a:pt x="190" y="263"/>
                    <a:pt x="190" y="263"/>
                    <a:pt x="190" y="263"/>
                  </a:cubicBezTo>
                  <a:cubicBezTo>
                    <a:pt x="190" y="263"/>
                    <a:pt x="190" y="263"/>
                    <a:pt x="190" y="263"/>
                  </a:cubicBezTo>
                  <a:cubicBezTo>
                    <a:pt x="190" y="263"/>
                    <a:pt x="190" y="263"/>
                    <a:pt x="190" y="263"/>
                  </a:cubicBezTo>
                  <a:cubicBezTo>
                    <a:pt x="190" y="264"/>
                    <a:pt x="190" y="264"/>
                    <a:pt x="190" y="264"/>
                  </a:cubicBezTo>
                  <a:cubicBezTo>
                    <a:pt x="191" y="264"/>
                    <a:pt x="191" y="264"/>
                    <a:pt x="191" y="264"/>
                  </a:cubicBezTo>
                  <a:cubicBezTo>
                    <a:pt x="191" y="265"/>
                    <a:pt x="191" y="265"/>
                    <a:pt x="191" y="265"/>
                  </a:cubicBezTo>
                  <a:cubicBezTo>
                    <a:pt x="190" y="264"/>
                    <a:pt x="190" y="264"/>
                    <a:pt x="190" y="264"/>
                  </a:cubicBezTo>
                  <a:cubicBezTo>
                    <a:pt x="190" y="264"/>
                    <a:pt x="190" y="264"/>
                    <a:pt x="190" y="264"/>
                  </a:cubicBezTo>
                  <a:cubicBezTo>
                    <a:pt x="189" y="264"/>
                    <a:pt x="189" y="264"/>
                    <a:pt x="189" y="264"/>
                  </a:cubicBezTo>
                  <a:cubicBezTo>
                    <a:pt x="190" y="264"/>
                    <a:pt x="190" y="264"/>
                    <a:pt x="190" y="264"/>
                  </a:cubicBezTo>
                  <a:cubicBezTo>
                    <a:pt x="189" y="264"/>
                    <a:pt x="189" y="264"/>
                    <a:pt x="189" y="264"/>
                  </a:cubicBezTo>
                  <a:cubicBezTo>
                    <a:pt x="189" y="264"/>
                    <a:pt x="189" y="264"/>
                    <a:pt x="189" y="264"/>
                  </a:cubicBezTo>
                  <a:cubicBezTo>
                    <a:pt x="189" y="264"/>
                    <a:pt x="189" y="264"/>
                    <a:pt x="189" y="264"/>
                  </a:cubicBezTo>
                  <a:cubicBezTo>
                    <a:pt x="188" y="264"/>
                    <a:pt x="188" y="264"/>
                    <a:pt x="188" y="264"/>
                  </a:cubicBezTo>
                  <a:cubicBezTo>
                    <a:pt x="188" y="264"/>
                    <a:pt x="188" y="264"/>
                    <a:pt x="188" y="264"/>
                  </a:cubicBezTo>
                  <a:cubicBezTo>
                    <a:pt x="188" y="264"/>
                    <a:pt x="188" y="264"/>
                    <a:pt x="188" y="264"/>
                  </a:cubicBezTo>
                  <a:cubicBezTo>
                    <a:pt x="188" y="264"/>
                    <a:pt x="188" y="264"/>
                    <a:pt x="188" y="264"/>
                  </a:cubicBezTo>
                  <a:cubicBezTo>
                    <a:pt x="188" y="265"/>
                    <a:pt x="188" y="265"/>
                    <a:pt x="188" y="265"/>
                  </a:cubicBezTo>
                  <a:cubicBezTo>
                    <a:pt x="188" y="265"/>
                    <a:pt x="188" y="265"/>
                    <a:pt x="188" y="265"/>
                  </a:cubicBezTo>
                  <a:cubicBezTo>
                    <a:pt x="188" y="265"/>
                    <a:pt x="187" y="265"/>
                    <a:pt x="187" y="264"/>
                  </a:cubicBezTo>
                  <a:cubicBezTo>
                    <a:pt x="187" y="264"/>
                    <a:pt x="187" y="264"/>
                    <a:pt x="187" y="264"/>
                  </a:cubicBezTo>
                  <a:cubicBezTo>
                    <a:pt x="187" y="264"/>
                    <a:pt x="187" y="264"/>
                    <a:pt x="187" y="264"/>
                  </a:cubicBezTo>
                  <a:cubicBezTo>
                    <a:pt x="186" y="265"/>
                    <a:pt x="186" y="265"/>
                    <a:pt x="186" y="265"/>
                  </a:cubicBezTo>
                  <a:cubicBezTo>
                    <a:pt x="186" y="264"/>
                    <a:pt x="186" y="264"/>
                    <a:pt x="186" y="264"/>
                  </a:cubicBezTo>
                  <a:cubicBezTo>
                    <a:pt x="186" y="264"/>
                    <a:pt x="186" y="264"/>
                    <a:pt x="186" y="264"/>
                  </a:cubicBezTo>
                  <a:cubicBezTo>
                    <a:pt x="186" y="264"/>
                    <a:pt x="186" y="264"/>
                    <a:pt x="186" y="264"/>
                  </a:cubicBezTo>
                  <a:cubicBezTo>
                    <a:pt x="186" y="264"/>
                    <a:pt x="186" y="264"/>
                    <a:pt x="186" y="264"/>
                  </a:cubicBezTo>
                  <a:cubicBezTo>
                    <a:pt x="186" y="264"/>
                    <a:pt x="186" y="264"/>
                    <a:pt x="186" y="264"/>
                  </a:cubicBezTo>
                  <a:cubicBezTo>
                    <a:pt x="186" y="264"/>
                    <a:pt x="186" y="264"/>
                    <a:pt x="186" y="264"/>
                  </a:cubicBezTo>
                  <a:cubicBezTo>
                    <a:pt x="185" y="264"/>
                    <a:pt x="185" y="264"/>
                    <a:pt x="185" y="264"/>
                  </a:cubicBezTo>
                  <a:cubicBezTo>
                    <a:pt x="185" y="264"/>
                    <a:pt x="185" y="264"/>
                    <a:pt x="185" y="264"/>
                  </a:cubicBezTo>
                  <a:cubicBezTo>
                    <a:pt x="185" y="264"/>
                    <a:pt x="185" y="264"/>
                    <a:pt x="185" y="264"/>
                  </a:cubicBezTo>
                  <a:cubicBezTo>
                    <a:pt x="185" y="264"/>
                    <a:pt x="185" y="264"/>
                    <a:pt x="185" y="264"/>
                  </a:cubicBezTo>
                  <a:cubicBezTo>
                    <a:pt x="185" y="264"/>
                    <a:pt x="185" y="264"/>
                    <a:pt x="185" y="264"/>
                  </a:cubicBezTo>
                  <a:cubicBezTo>
                    <a:pt x="185" y="264"/>
                    <a:pt x="185" y="264"/>
                    <a:pt x="185" y="264"/>
                  </a:cubicBezTo>
                  <a:cubicBezTo>
                    <a:pt x="185" y="264"/>
                    <a:pt x="185" y="264"/>
                    <a:pt x="185" y="264"/>
                  </a:cubicBezTo>
                  <a:cubicBezTo>
                    <a:pt x="186" y="265"/>
                    <a:pt x="186" y="265"/>
                    <a:pt x="186" y="265"/>
                  </a:cubicBezTo>
                  <a:cubicBezTo>
                    <a:pt x="186" y="265"/>
                    <a:pt x="186" y="265"/>
                    <a:pt x="186" y="265"/>
                  </a:cubicBezTo>
                  <a:cubicBezTo>
                    <a:pt x="186" y="265"/>
                    <a:pt x="186" y="265"/>
                    <a:pt x="186" y="265"/>
                  </a:cubicBezTo>
                  <a:cubicBezTo>
                    <a:pt x="187" y="265"/>
                    <a:pt x="187" y="265"/>
                    <a:pt x="187" y="265"/>
                  </a:cubicBezTo>
                  <a:cubicBezTo>
                    <a:pt x="187" y="266"/>
                    <a:pt x="187" y="266"/>
                    <a:pt x="187" y="266"/>
                  </a:cubicBezTo>
                  <a:cubicBezTo>
                    <a:pt x="188" y="266"/>
                    <a:pt x="188" y="266"/>
                    <a:pt x="188" y="266"/>
                  </a:cubicBezTo>
                  <a:cubicBezTo>
                    <a:pt x="188" y="267"/>
                    <a:pt x="188" y="267"/>
                    <a:pt x="188" y="267"/>
                  </a:cubicBezTo>
                  <a:cubicBezTo>
                    <a:pt x="189" y="266"/>
                    <a:pt x="189" y="266"/>
                    <a:pt x="189" y="266"/>
                  </a:cubicBezTo>
                  <a:cubicBezTo>
                    <a:pt x="189" y="267"/>
                    <a:pt x="189" y="267"/>
                    <a:pt x="189" y="267"/>
                  </a:cubicBezTo>
                  <a:cubicBezTo>
                    <a:pt x="189" y="267"/>
                    <a:pt x="189" y="267"/>
                    <a:pt x="189" y="267"/>
                  </a:cubicBezTo>
                  <a:cubicBezTo>
                    <a:pt x="189" y="267"/>
                    <a:pt x="189" y="267"/>
                    <a:pt x="189" y="267"/>
                  </a:cubicBezTo>
                  <a:cubicBezTo>
                    <a:pt x="190" y="267"/>
                    <a:pt x="190" y="267"/>
                    <a:pt x="190" y="267"/>
                  </a:cubicBezTo>
                  <a:cubicBezTo>
                    <a:pt x="190" y="267"/>
                    <a:pt x="190" y="267"/>
                    <a:pt x="190" y="267"/>
                  </a:cubicBezTo>
                  <a:cubicBezTo>
                    <a:pt x="190" y="267"/>
                    <a:pt x="190" y="267"/>
                    <a:pt x="190" y="267"/>
                  </a:cubicBezTo>
                  <a:cubicBezTo>
                    <a:pt x="190" y="267"/>
                    <a:pt x="190" y="268"/>
                    <a:pt x="190" y="267"/>
                  </a:cubicBezTo>
                  <a:cubicBezTo>
                    <a:pt x="191" y="268"/>
                    <a:pt x="191" y="268"/>
                    <a:pt x="191" y="268"/>
                  </a:cubicBezTo>
                  <a:cubicBezTo>
                    <a:pt x="191" y="268"/>
                    <a:pt x="191" y="268"/>
                    <a:pt x="191" y="268"/>
                  </a:cubicBezTo>
                  <a:cubicBezTo>
                    <a:pt x="191" y="269"/>
                    <a:pt x="191" y="269"/>
                    <a:pt x="191" y="269"/>
                  </a:cubicBezTo>
                  <a:cubicBezTo>
                    <a:pt x="192" y="269"/>
                    <a:pt x="192" y="269"/>
                    <a:pt x="192" y="269"/>
                  </a:cubicBezTo>
                  <a:cubicBezTo>
                    <a:pt x="192" y="268"/>
                    <a:pt x="192" y="268"/>
                    <a:pt x="192" y="268"/>
                  </a:cubicBezTo>
                  <a:cubicBezTo>
                    <a:pt x="192" y="268"/>
                    <a:pt x="192" y="268"/>
                    <a:pt x="192" y="268"/>
                  </a:cubicBezTo>
                  <a:cubicBezTo>
                    <a:pt x="192" y="268"/>
                    <a:pt x="192" y="268"/>
                    <a:pt x="192" y="268"/>
                  </a:cubicBezTo>
                  <a:cubicBezTo>
                    <a:pt x="192" y="267"/>
                    <a:pt x="192" y="267"/>
                    <a:pt x="192" y="267"/>
                  </a:cubicBezTo>
                  <a:cubicBezTo>
                    <a:pt x="192" y="267"/>
                    <a:pt x="192" y="267"/>
                    <a:pt x="192" y="267"/>
                  </a:cubicBezTo>
                  <a:cubicBezTo>
                    <a:pt x="192" y="266"/>
                    <a:pt x="192" y="266"/>
                    <a:pt x="192" y="266"/>
                  </a:cubicBezTo>
                  <a:cubicBezTo>
                    <a:pt x="192" y="266"/>
                    <a:pt x="192" y="266"/>
                    <a:pt x="192" y="266"/>
                  </a:cubicBezTo>
                  <a:cubicBezTo>
                    <a:pt x="191" y="266"/>
                    <a:pt x="191" y="266"/>
                    <a:pt x="191" y="266"/>
                  </a:cubicBezTo>
                  <a:cubicBezTo>
                    <a:pt x="191" y="265"/>
                    <a:pt x="191" y="265"/>
                    <a:pt x="191" y="265"/>
                  </a:cubicBezTo>
                  <a:cubicBezTo>
                    <a:pt x="191" y="265"/>
                    <a:pt x="191" y="265"/>
                    <a:pt x="191" y="265"/>
                  </a:cubicBezTo>
                  <a:cubicBezTo>
                    <a:pt x="191" y="265"/>
                    <a:pt x="191" y="265"/>
                    <a:pt x="191" y="265"/>
                  </a:cubicBezTo>
                  <a:cubicBezTo>
                    <a:pt x="191" y="265"/>
                    <a:pt x="191" y="265"/>
                    <a:pt x="191" y="265"/>
                  </a:cubicBezTo>
                  <a:cubicBezTo>
                    <a:pt x="191" y="265"/>
                    <a:pt x="191" y="265"/>
                    <a:pt x="191" y="265"/>
                  </a:cubicBezTo>
                  <a:cubicBezTo>
                    <a:pt x="191" y="265"/>
                    <a:pt x="191" y="265"/>
                    <a:pt x="191" y="265"/>
                  </a:cubicBezTo>
                  <a:cubicBezTo>
                    <a:pt x="191" y="265"/>
                    <a:pt x="191" y="265"/>
                    <a:pt x="191" y="265"/>
                  </a:cubicBezTo>
                  <a:cubicBezTo>
                    <a:pt x="191" y="265"/>
                    <a:pt x="191" y="265"/>
                    <a:pt x="191" y="265"/>
                  </a:cubicBezTo>
                  <a:cubicBezTo>
                    <a:pt x="192" y="265"/>
                    <a:pt x="192" y="265"/>
                    <a:pt x="192" y="265"/>
                  </a:cubicBezTo>
                  <a:cubicBezTo>
                    <a:pt x="192" y="265"/>
                    <a:pt x="192" y="265"/>
                    <a:pt x="192" y="265"/>
                  </a:cubicBezTo>
                  <a:cubicBezTo>
                    <a:pt x="192" y="265"/>
                    <a:pt x="192" y="265"/>
                    <a:pt x="192" y="265"/>
                  </a:cubicBezTo>
                  <a:cubicBezTo>
                    <a:pt x="192" y="265"/>
                    <a:pt x="192" y="265"/>
                    <a:pt x="192" y="265"/>
                  </a:cubicBezTo>
                  <a:cubicBezTo>
                    <a:pt x="193" y="266"/>
                    <a:pt x="193" y="266"/>
                    <a:pt x="193" y="266"/>
                  </a:cubicBezTo>
                  <a:cubicBezTo>
                    <a:pt x="193" y="266"/>
                    <a:pt x="193" y="266"/>
                    <a:pt x="193" y="266"/>
                  </a:cubicBezTo>
                  <a:cubicBezTo>
                    <a:pt x="193" y="266"/>
                    <a:pt x="193" y="266"/>
                    <a:pt x="193" y="266"/>
                  </a:cubicBezTo>
                  <a:cubicBezTo>
                    <a:pt x="193" y="266"/>
                    <a:pt x="193" y="266"/>
                    <a:pt x="193" y="266"/>
                  </a:cubicBezTo>
                  <a:cubicBezTo>
                    <a:pt x="194" y="266"/>
                    <a:pt x="194" y="266"/>
                    <a:pt x="194" y="266"/>
                  </a:cubicBezTo>
                  <a:cubicBezTo>
                    <a:pt x="194" y="266"/>
                    <a:pt x="194" y="266"/>
                    <a:pt x="194" y="266"/>
                  </a:cubicBezTo>
                  <a:cubicBezTo>
                    <a:pt x="195" y="267"/>
                    <a:pt x="195" y="267"/>
                    <a:pt x="195" y="267"/>
                  </a:cubicBezTo>
                  <a:cubicBezTo>
                    <a:pt x="195" y="267"/>
                    <a:pt x="195" y="267"/>
                    <a:pt x="195" y="267"/>
                  </a:cubicBezTo>
                  <a:cubicBezTo>
                    <a:pt x="195" y="267"/>
                    <a:pt x="195" y="267"/>
                    <a:pt x="195" y="267"/>
                  </a:cubicBezTo>
                  <a:cubicBezTo>
                    <a:pt x="195" y="267"/>
                    <a:pt x="195" y="267"/>
                    <a:pt x="195" y="267"/>
                  </a:cubicBezTo>
                  <a:cubicBezTo>
                    <a:pt x="194" y="268"/>
                    <a:pt x="194" y="268"/>
                    <a:pt x="194" y="268"/>
                  </a:cubicBezTo>
                  <a:cubicBezTo>
                    <a:pt x="194" y="269"/>
                    <a:pt x="194" y="269"/>
                    <a:pt x="194" y="269"/>
                  </a:cubicBezTo>
                  <a:cubicBezTo>
                    <a:pt x="194" y="269"/>
                    <a:pt x="194" y="269"/>
                    <a:pt x="194" y="269"/>
                  </a:cubicBezTo>
                  <a:cubicBezTo>
                    <a:pt x="194" y="269"/>
                    <a:pt x="194" y="269"/>
                    <a:pt x="194" y="269"/>
                  </a:cubicBezTo>
                  <a:cubicBezTo>
                    <a:pt x="194" y="269"/>
                    <a:pt x="194" y="269"/>
                    <a:pt x="194" y="269"/>
                  </a:cubicBezTo>
                  <a:cubicBezTo>
                    <a:pt x="194" y="269"/>
                    <a:pt x="194" y="269"/>
                    <a:pt x="194" y="269"/>
                  </a:cubicBezTo>
                  <a:cubicBezTo>
                    <a:pt x="194" y="269"/>
                    <a:pt x="194" y="269"/>
                    <a:pt x="194" y="269"/>
                  </a:cubicBezTo>
                  <a:cubicBezTo>
                    <a:pt x="195" y="269"/>
                    <a:pt x="195" y="269"/>
                    <a:pt x="195" y="269"/>
                  </a:cubicBezTo>
                  <a:cubicBezTo>
                    <a:pt x="194" y="270"/>
                    <a:pt x="194" y="269"/>
                    <a:pt x="194" y="269"/>
                  </a:cubicBezTo>
                  <a:cubicBezTo>
                    <a:pt x="194" y="269"/>
                    <a:pt x="194" y="269"/>
                    <a:pt x="194" y="269"/>
                  </a:cubicBezTo>
                  <a:cubicBezTo>
                    <a:pt x="193" y="269"/>
                    <a:pt x="193" y="269"/>
                    <a:pt x="193" y="269"/>
                  </a:cubicBezTo>
                  <a:cubicBezTo>
                    <a:pt x="193" y="269"/>
                    <a:pt x="193" y="269"/>
                    <a:pt x="193" y="269"/>
                  </a:cubicBezTo>
                  <a:cubicBezTo>
                    <a:pt x="193" y="268"/>
                    <a:pt x="193" y="268"/>
                    <a:pt x="193" y="268"/>
                  </a:cubicBezTo>
                  <a:cubicBezTo>
                    <a:pt x="192" y="269"/>
                    <a:pt x="192" y="269"/>
                    <a:pt x="192" y="269"/>
                  </a:cubicBezTo>
                  <a:cubicBezTo>
                    <a:pt x="192" y="269"/>
                    <a:pt x="192" y="269"/>
                    <a:pt x="192" y="269"/>
                  </a:cubicBezTo>
                  <a:cubicBezTo>
                    <a:pt x="192" y="270"/>
                    <a:pt x="192" y="270"/>
                    <a:pt x="192" y="270"/>
                  </a:cubicBezTo>
                  <a:cubicBezTo>
                    <a:pt x="193" y="270"/>
                    <a:pt x="193" y="270"/>
                    <a:pt x="193" y="270"/>
                  </a:cubicBezTo>
                  <a:cubicBezTo>
                    <a:pt x="193" y="270"/>
                    <a:pt x="193" y="270"/>
                    <a:pt x="193" y="270"/>
                  </a:cubicBezTo>
                  <a:cubicBezTo>
                    <a:pt x="194" y="270"/>
                    <a:pt x="194" y="270"/>
                    <a:pt x="194" y="270"/>
                  </a:cubicBezTo>
                  <a:cubicBezTo>
                    <a:pt x="193" y="271"/>
                    <a:pt x="193" y="271"/>
                    <a:pt x="194" y="271"/>
                  </a:cubicBezTo>
                  <a:cubicBezTo>
                    <a:pt x="193" y="271"/>
                    <a:pt x="193" y="271"/>
                    <a:pt x="193" y="271"/>
                  </a:cubicBezTo>
                  <a:cubicBezTo>
                    <a:pt x="194" y="272"/>
                    <a:pt x="194" y="272"/>
                    <a:pt x="194" y="272"/>
                  </a:cubicBezTo>
                  <a:cubicBezTo>
                    <a:pt x="194" y="272"/>
                    <a:pt x="194" y="272"/>
                    <a:pt x="194" y="272"/>
                  </a:cubicBezTo>
                  <a:cubicBezTo>
                    <a:pt x="194" y="272"/>
                    <a:pt x="194" y="272"/>
                    <a:pt x="194" y="272"/>
                  </a:cubicBezTo>
                  <a:cubicBezTo>
                    <a:pt x="194" y="272"/>
                    <a:pt x="194" y="272"/>
                    <a:pt x="194" y="272"/>
                  </a:cubicBezTo>
                  <a:cubicBezTo>
                    <a:pt x="193" y="271"/>
                    <a:pt x="193" y="271"/>
                    <a:pt x="193" y="271"/>
                  </a:cubicBezTo>
                  <a:cubicBezTo>
                    <a:pt x="193" y="271"/>
                    <a:pt x="193" y="271"/>
                    <a:pt x="193" y="271"/>
                  </a:cubicBezTo>
                  <a:cubicBezTo>
                    <a:pt x="193" y="271"/>
                    <a:pt x="193" y="271"/>
                    <a:pt x="193" y="271"/>
                  </a:cubicBezTo>
                  <a:cubicBezTo>
                    <a:pt x="193" y="272"/>
                    <a:pt x="193" y="272"/>
                    <a:pt x="193" y="272"/>
                  </a:cubicBezTo>
                  <a:cubicBezTo>
                    <a:pt x="193" y="272"/>
                    <a:pt x="193" y="272"/>
                    <a:pt x="193" y="272"/>
                  </a:cubicBezTo>
                  <a:cubicBezTo>
                    <a:pt x="193" y="272"/>
                    <a:pt x="193" y="272"/>
                    <a:pt x="193" y="272"/>
                  </a:cubicBezTo>
                  <a:cubicBezTo>
                    <a:pt x="194" y="273"/>
                    <a:pt x="194" y="273"/>
                    <a:pt x="194" y="273"/>
                  </a:cubicBezTo>
                  <a:cubicBezTo>
                    <a:pt x="194" y="273"/>
                    <a:pt x="194" y="273"/>
                    <a:pt x="194" y="273"/>
                  </a:cubicBezTo>
                  <a:cubicBezTo>
                    <a:pt x="194" y="273"/>
                    <a:pt x="194" y="273"/>
                    <a:pt x="194" y="273"/>
                  </a:cubicBezTo>
                  <a:cubicBezTo>
                    <a:pt x="194" y="273"/>
                    <a:pt x="194" y="273"/>
                    <a:pt x="194" y="273"/>
                  </a:cubicBezTo>
                  <a:cubicBezTo>
                    <a:pt x="194" y="273"/>
                    <a:pt x="194" y="273"/>
                    <a:pt x="194" y="273"/>
                  </a:cubicBezTo>
                  <a:cubicBezTo>
                    <a:pt x="195" y="273"/>
                    <a:pt x="195" y="273"/>
                    <a:pt x="195" y="273"/>
                  </a:cubicBezTo>
                  <a:cubicBezTo>
                    <a:pt x="195" y="273"/>
                    <a:pt x="195" y="273"/>
                    <a:pt x="195" y="273"/>
                  </a:cubicBezTo>
                  <a:cubicBezTo>
                    <a:pt x="196" y="273"/>
                    <a:pt x="196" y="273"/>
                    <a:pt x="196" y="273"/>
                  </a:cubicBezTo>
                  <a:cubicBezTo>
                    <a:pt x="197" y="273"/>
                    <a:pt x="197" y="273"/>
                    <a:pt x="197" y="273"/>
                  </a:cubicBezTo>
                  <a:cubicBezTo>
                    <a:pt x="197" y="273"/>
                    <a:pt x="197" y="273"/>
                    <a:pt x="197" y="273"/>
                  </a:cubicBezTo>
                  <a:cubicBezTo>
                    <a:pt x="197" y="273"/>
                    <a:pt x="197" y="273"/>
                    <a:pt x="197" y="273"/>
                  </a:cubicBezTo>
                  <a:cubicBezTo>
                    <a:pt x="197" y="273"/>
                    <a:pt x="197" y="273"/>
                    <a:pt x="197" y="273"/>
                  </a:cubicBezTo>
                  <a:cubicBezTo>
                    <a:pt x="197" y="273"/>
                    <a:pt x="197" y="273"/>
                    <a:pt x="197" y="273"/>
                  </a:cubicBezTo>
                  <a:cubicBezTo>
                    <a:pt x="197" y="273"/>
                    <a:pt x="197" y="273"/>
                    <a:pt x="197" y="273"/>
                  </a:cubicBezTo>
                  <a:cubicBezTo>
                    <a:pt x="197" y="273"/>
                    <a:pt x="197" y="273"/>
                    <a:pt x="197" y="273"/>
                  </a:cubicBezTo>
                  <a:cubicBezTo>
                    <a:pt x="198" y="273"/>
                    <a:pt x="198" y="273"/>
                    <a:pt x="198" y="273"/>
                  </a:cubicBezTo>
                  <a:cubicBezTo>
                    <a:pt x="198" y="273"/>
                    <a:pt x="198" y="273"/>
                    <a:pt x="198" y="273"/>
                  </a:cubicBezTo>
                  <a:cubicBezTo>
                    <a:pt x="198" y="273"/>
                    <a:pt x="198" y="273"/>
                    <a:pt x="198" y="273"/>
                  </a:cubicBezTo>
                  <a:cubicBezTo>
                    <a:pt x="198" y="273"/>
                    <a:pt x="198" y="273"/>
                    <a:pt x="198" y="273"/>
                  </a:cubicBezTo>
                  <a:cubicBezTo>
                    <a:pt x="198" y="273"/>
                    <a:pt x="198" y="273"/>
                    <a:pt x="198" y="273"/>
                  </a:cubicBezTo>
                  <a:cubicBezTo>
                    <a:pt x="198" y="272"/>
                    <a:pt x="198" y="272"/>
                    <a:pt x="198" y="272"/>
                  </a:cubicBezTo>
                  <a:cubicBezTo>
                    <a:pt x="198" y="272"/>
                    <a:pt x="198" y="272"/>
                    <a:pt x="198" y="272"/>
                  </a:cubicBezTo>
                  <a:cubicBezTo>
                    <a:pt x="199" y="272"/>
                    <a:pt x="199" y="272"/>
                    <a:pt x="199" y="272"/>
                  </a:cubicBezTo>
                  <a:cubicBezTo>
                    <a:pt x="199" y="273"/>
                    <a:pt x="199" y="273"/>
                    <a:pt x="199" y="273"/>
                  </a:cubicBezTo>
                  <a:cubicBezTo>
                    <a:pt x="199" y="273"/>
                    <a:pt x="199" y="273"/>
                    <a:pt x="199" y="273"/>
                  </a:cubicBezTo>
                  <a:cubicBezTo>
                    <a:pt x="199" y="272"/>
                    <a:pt x="199" y="272"/>
                    <a:pt x="199" y="272"/>
                  </a:cubicBezTo>
                  <a:cubicBezTo>
                    <a:pt x="200" y="273"/>
                    <a:pt x="200" y="273"/>
                    <a:pt x="200" y="273"/>
                  </a:cubicBezTo>
                  <a:cubicBezTo>
                    <a:pt x="200" y="272"/>
                    <a:pt x="200" y="272"/>
                    <a:pt x="200" y="272"/>
                  </a:cubicBezTo>
                  <a:cubicBezTo>
                    <a:pt x="200" y="273"/>
                    <a:pt x="200" y="273"/>
                    <a:pt x="200" y="273"/>
                  </a:cubicBezTo>
                  <a:cubicBezTo>
                    <a:pt x="201" y="272"/>
                    <a:pt x="201" y="272"/>
                    <a:pt x="201" y="272"/>
                  </a:cubicBezTo>
                  <a:cubicBezTo>
                    <a:pt x="202" y="272"/>
                    <a:pt x="202" y="272"/>
                    <a:pt x="202" y="272"/>
                  </a:cubicBezTo>
                  <a:cubicBezTo>
                    <a:pt x="202" y="272"/>
                    <a:pt x="202" y="272"/>
                    <a:pt x="202" y="272"/>
                  </a:cubicBezTo>
                  <a:cubicBezTo>
                    <a:pt x="202" y="272"/>
                    <a:pt x="202" y="272"/>
                    <a:pt x="202" y="272"/>
                  </a:cubicBezTo>
                  <a:cubicBezTo>
                    <a:pt x="202" y="272"/>
                    <a:pt x="202" y="272"/>
                    <a:pt x="202" y="272"/>
                  </a:cubicBezTo>
                  <a:cubicBezTo>
                    <a:pt x="203" y="272"/>
                    <a:pt x="203" y="272"/>
                    <a:pt x="203" y="272"/>
                  </a:cubicBezTo>
                  <a:cubicBezTo>
                    <a:pt x="203" y="272"/>
                    <a:pt x="203" y="272"/>
                    <a:pt x="203" y="272"/>
                  </a:cubicBezTo>
                  <a:cubicBezTo>
                    <a:pt x="203" y="272"/>
                    <a:pt x="203" y="272"/>
                    <a:pt x="203" y="272"/>
                  </a:cubicBezTo>
                  <a:cubicBezTo>
                    <a:pt x="204" y="272"/>
                    <a:pt x="204" y="272"/>
                    <a:pt x="204" y="272"/>
                  </a:cubicBezTo>
                  <a:cubicBezTo>
                    <a:pt x="204" y="271"/>
                    <a:pt x="204" y="271"/>
                    <a:pt x="204" y="271"/>
                  </a:cubicBezTo>
                  <a:cubicBezTo>
                    <a:pt x="204" y="271"/>
                    <a:pt x="204" y="271"/>
                    <a:pt x="204" y="271"/>
                  </a:cubicBezTo>
                  <a:cubicBezTo>
                    <a:pt x="204" y="271"/>
                    <a:pt x="204" y="271"/>
                    <a:pt x="204" y="271"/>
                  </a:cubicBezTo>
                  <a:cubicBezTo>
                    <a:pt x="204" y="271"/>
                    <a:pt x="204" y="271"/>
                    <a:pt x="204" y="271"/>
                  </a:cubicBezTo>
                  <a:cubicBezTo>
                    <a:pt x="204" y="271"/>
                    <a:pt x="204" y="271"/>
                    <a:pt x="204" y="271"/>
                  </a:cubicBezTo>
                  <a:cubicBezTo>
                    <a:pt x="204" y="270"/>
                    <a:pt x="204" y="270"/>
                    <a:pt x="204" y="270"/>
                  </a:cubicBezTo>
                  <a:cubicBezTo>
                    <a:pt x="204" y="270"/>
                    <a:pt x="204" y="270"/>
                    <a:pt x="204" y="270"/>
                  </a:cubicBezTo>
                  <a:cubicBezTo>
                    <a:pt x="205" y="270"/>
                    <a:pt x="205" y="270"/>
                    <a:pt x="205" y="270"/>
                  </a:cubicBezTo>
                  <a:cubicBezTo>
                    <a:pt x="204" y="269"/>
                    <a:pt x="204" y="269"/>
                    <a:pt x="204" y="269"/>
                  </a:cubicBezTo>
                  <a:cubicBezTo>
                    <a:pt x="204" y="268"/>
                    <a:pt x="204" y="268"/>
                    <a:pt x="204" y="268"/>
                  </a:cubicBezTo>
                  <a:cubicBezTo>
                    <a:pt x="205" y="269"/>
                    <a:pt x="205" y="269"/>
                    <a:pt x="205" y="269"/>
                  </a:cubicBezTo>
                  <a:cubicBezTo>
                    <a:pt x="205" y="269"/>
                    <a:pt x="205" y="269"/>
                    <a:pt x="205" y="269"/>
                  </a:cubicBezTo>
                  <a:cubicBezTo>
                    <a:pt x="205" y="269"/>
                    <a:pt x="205" y="269"/>
                    <a:pt x="205" y="269"/>
                  </a:cubicBezTo>
                  <a:cubicBezTo>
                    <a:pt x="205" y="269"/>
                    <a:pt x="205" y="269"/>
                    <a:pt x="205" y="269"/>
                  </a:cubicBezTo>
                  <a:cubicBezTo>
                    <a:pt x="205" y="269"/>
                    <a:pt x="205" y="269"/>
                    <a:pt x="205" y="269"/>
                  </a:cubicBezTo>
                  <a:cubicBezTo>
                    <a:pt x="205" y="269"/>
                    <a:pt x="205" y="269"/>
                    <a:pt x="205" y="269"/>
                  </a:cubicBezTo>
                  <a:cubicBezTo>
                    <a:pt x="206" y="270"/>
                    <a:pt x="206" y="270"/>
                    <a:pt x="206" y="270"/>
                  </a:cubicBezTo>
                  <a:cubicBezTo>
                    <a:pt x="206" y="270"/>
                    <a:pt x="206" y="270"/>
                    <a:pt x="206" y="270"/>
                  </a:cubicBezTo>
                  <a:cubicBezTo>
                    <a:pt x="207" y="270"/>
                    <a:pt x="207" y="270"/>
                    <a:pt x="207" y="270"/>
                  </a:cubicBezTo>
                  <a:cubicBezTo>
                    <a:pt x="207" y="270"/>
                    <a:pt x="207" y="270"/>
                    <a:pt x="207"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1"/>
                    <a:pt x="208" y="271"/>
                    <a:pt x="208" y="271"/>
                  </a:cubicBezTo>
                  <a:cubicBezTo>
                    <a:pt x="208" y="271"/>
                    <a:pt x="208" y="271"/>
                    <a:pt x="208" y="271"/>
                  </a:cubicBezTo>
                  <a:cubicBezTo>
                    <a:pt x="208" y="271"/>
                    <a:pt x="208" y="271"/>
                    <a:pt x="208" y="271"/>
                  </a:cubicBezTo>
                  <a:cubicBezTo>
                    <a:pt x="208" y="271"/>
                    <a:pt x="208" y="271"/>
                    <a:pt x="208" y="271"/>
                  </a:cubicBezTo>
                  <a:cubicBezTo>
                    <a:pt x="208" y="271"/>
                    <a:pt x="208" y="271"/>
                    <a:pt x="208" y="272"/>
                  </a:cubicBezTo>
                  <a:cubicBezTo>
                    <a:pt x="207" y="272"/>
                    <a:pt x="207" y="272"/>
                    <a:pt x="207" y="272"/>
                  </a:cubicBezTo>
                  <a:cubicBezTo>
                    <a:pt x="208" y="272"/>
                    <a:pt x="208" y="272"/>
                    <a:pt x="208" y="272"/>
                  </a:cubicBezTo>
                  <a:cubicBezTo>
                    <a:pt x="208" y="273"/>
                    <a:pt x="208" y="273"/>
                    <a:pt x="208" y="273"/>
                  </a:cubicBezTo>
                  <a:cubicBezTo>
                    <a:pt x="209" y="273"/>
                    <a:pt x="209" y="273"/>
                    <a:pt x="209" y="273"/>
                  </a:cubicBezTo>
                  <a:cubicBezTo>
                    <a:pt x="209" y="273"/>
                    <a:pt x="209" y="273"/>
                    <a:pt x="209" y="273"/>
                  </a:cubicBezTo>
                  <a:cubicBezTo>
                    <a:pt x="209" y="273"/>
                    <a:pt x="209" y="273"/>
                    <a:pt x="209" y="273"/>
                  </a:cubicBezTo>
                  <a:cubicBezTo>
                    <a:pt x="209" y="274"/>
                    <a:pt x="209" y="274"/>
                    <a:pt x="209" y="274"/>
                  </a:cubicBezTo>
                  <a:cubicBezTo>
                    <a:pt x="209" y="274"/>
                    <a:pt x="209" y="274"/>
                    <a:pt x="209" y="274"/>
                  </a:cubicBezTo>
                  <a:cubicBezTo>
                    <a:pt x="210" y="274"/>
                    <a:pt x="210" y="274"/>
                    <a:pt x="210" y="274"/>
                  </a:cubicBezTo>
                  <a:cubicBezTo>
                    <a:pt x="210" y="274"/>
                    <a:pt x="210" y="274"/>
                    <a:pt x="210" y="274"/>
                  </a:cubicBezTo>
                  <a:cubicBezTo>
                    <a:pt x="210" y="274"/>
                    <a:pt x="210" y="274"/>
                    <a:pt x="210" y="274"/>
                  </a:cubicBezTo>
                  <a:cubicBezTo>
                    <a:pt x="210" y="273"/>
                    <a:pt x="210" y="273"/>
                    <a:pt x="210" y="273"/>
                  </a:cubicBezTo>
                  <a:cubicBezTo>
                    <a:pt x="210" y="273"/>
                    <a:pt x="210" y="273"/>
                    <a:pt x="210" y="273"/>
                  </a:cubicBezTo>
                  <a:cubicBezTo>
                    <a:pt x="211" y="273"/>
                    <a:pt x="211" y="273"/>
                    <a:pt x="211" y="273"/>
                  </a:cubicBezTo>
                  <a:cubicBezTo>
                    <a:pt x="211" y="273"/>
                    <a:pt x="211" y="273"/>
                    <a:pt x="211" y="273"/>
                  </a:cubicBezTo>
                  <a:cubicBezTo>
                    <a:pt x="211" y="273"/>
                    <a:pt x="211" y="273"/>
                    <a:pt x="211" y="273"/>
                  </a:cubicBezTo>
                  <a:cubicBezTo>
                    <a:pt x="211" y="274"/>
                    <a:pt x="211" y="274"/>
                    <a:pt x="211" y="274"/>
                  </a:cubicBezTo>
                  <a:cubicBezTo>
                    <a:pt x="211" y="274"/>
                    <a:pt x="211" y="274"/>
                    <a:pt x="211" y="274"/>
                  </a:cubicBezTo>
                  <a:cubicBezTo>
                    <a:pt x="211" y="274"/>
                    <a:pt x="211" y="274"/>
                    <a:pt x="211" y="274"/>
                  </a:cubicBezTo>
                  <a:cubicBezTo>
                    <a:pt x="211" y="273"/>
                    <a:pt x="211" y="273"/>
                    <a:pt x="211" y="273"/>
                  </a:cubicBezTo>
                  <a:cubicBezTo>
                    <a:pt x="212" y="274"/>
                    <a:pt x="212" y="274"/>
                    <a:pt x="212" y="274"/>
                  </a:cubicBezTo>
                  <a:cubicBezTo>
                    <a:pt x="211" y="274"/>
                    <a:pt x="211" y="274"/>
                    <a:pt x="211" y="274"/>
                  </a:cubicBezTo>
                  <a:cubicBezTo>
                    <a:pt x="211" y="274"/>
                    <a:pt x="211" y="274"/>
                    <a:pt x="211" y="274"/>
                  </a:cubicBezTo>
                  <a:cubicBezTo>
                    <a:pt x="211" y="274"/>
                    <a:pt x="211" y="274"/>
                    <a:pt x="211" y="274"/>
                  </a:cubicBezTo>
                  <a:cubicBezTo>
                    <a:pt x="211" y="274"/>
                    <a:pt x="211" y="274"/>
                    <a:pt x="211" y="274"/>
                  </a:cubicBezTo>
                  <a:cubicBezTo>
                    <a:pt x="211" y="275"/>
                    <a:pt x="211" y="275"/>
                    <a:pt x="211" y="275"/>
                  </a:cubicBezTo>
                  <a:cubicBezTo>
                    <a:pt x="211" y="275"/>
                    <a:pt x="211" y="275"/>
                    <a:pt x="211" y="275"/>
                  </a:cubicBezTo>
                  <a:cubicBezTo>
                    <a:pt x="211" y="275"/>
                    <a:pt x="211" y="275"/>
                    <a:pt x="211" y="275"/>
                  </a:cubicBezTo>
                  <a:cubicBezTo>
                    <a:pt x="212" y="275"/>
                    <a:pt x="212" y="275"/>
                    <a:pt x="212" y="275"/>
                  </a:cubicBezTo>
                  <a:cubicBezTo>
                    <a:pt x="212" y="275"/>
                    <a:pt x="212" y="275"/>
                    <a:pt x="212" y="275"/>
                  </a:cubicBezTo>
                  <a:cubicBezTo>
                    <a:pt x="212" y="275"/>
                    <a:pt x="212" y="275"/>
                    <a:pt x="212" y="275"/>
                  </a:cubicBezTo>
                  <a:cubicBezTo>
                    <a:pt x="212" y="275"/>
                    <a:pt x="212" y="275"/>
                    <a:pt x="212" y="275"/>
                  </a:cubicBezTo>
                  <a:cubicBezTo>
                    <a:pt x="212" y="274"/>
                    <a:pt x="212" y="274"/>
                    <a:pt x="212" y="274"/>
                  </a:cubicBezTo>
                  <a:cubicBezTo>
                    <a:pt x="213" y="274"/>
                    <a:pt x="212" y="273"/>
                    <a:pt x="213" y="273"/>
                  </a:cubicBezTo>
                  <a:cubicBezTo>
                    <a:pt x="213" y="273"/>
                    <a:pt x="213" y="273"/>
                    <a:pt x="213" y="273"/>
                  </a:cubicBezTo>
                  <a:cubicBezTo>
                    <a:pt x="213" y="273"/>
                    <a:pt x="213" y="273"/>
                    <a:pt x="213" y="273"/>
                  </a:cubicBezTo>
                  <a:cubicBezTo>
                    <a:pt x="213" y="273"/>
                    <a:pt x="213" y="273"/>
                    <a:pt x="213" y="273"/>
                  </a:cubicBezTo>
                  <a:cubicBezTo>
                    <a:pt x="213" y="273"/>
                    <a:pt x="213" y="273"/>
                    <a:pt x="213" y="273"/>
                  </a:cubicBezTo>
                  <a:cubicBezTo>
                    <a:pt x="213" y="273"/>
                    <a:pt x="213" y="273"/>
                    <a:pt x="213" y="273"/>
                  </a:cubicBezTo>
                  <a:cubicBezTo>
                    <a:pt x="214" y="273"/>
                    <a:pt x="214" y="273"/>
                    <a:pt x="214" y="273"/>
                  </a:cubicBezTo>
                  <a:cubicBezTo>
                    <a:pt x="214" y="273"/>
                    <a:pt x="214" y="273"/>
                    <a:pt x="214" y="273"/>
                  </a:cubicBezTo>
                  <a:cubicBezTo>
                    <a:pt x="214" y="273"/>
                    <a:pt x="214" y="273"/>
                    <a:pt x="214" y="273"/>
                  </a:cubicBezTo>
                  <a:cubicBezTo>
                    <a:pt x="214" y="273"/>
                    <a:pt x="214" y="273"/>
                    <a:pt x="214" y="273"/>
                  </a:cubicBezTo>
                  <a:cubicBezTo>
                    <a:pt x="214" y="273"/>
                    <a:pt x="214" y="273"/>
                    <a:pt x="214" y="273"/>
                  </a:cubicBezTo>
                  <a:cubicBezTo>
                    <a:pt x="214" y="273"/>
                    <a:pt x="214" y="273"/>
                    <a:pt x="214" y="273"/>
                  </a:cubicBezTo>
                  <a:cubicBezTo>
                    <a:pt x="214" y="272"/>
                    <a:pt x="214" y="272"/>
                    <a:pt x="214" y="272"/>
                  </a:cubicBezTo>
                  <a:cubicBezTo>
                    <a:pt x="214" y="272"/>
                    <a:pt x="214" y="272"/>
                    <a:pt x="214" y="272"/>
                  </a:cubicBezTo>
                  <a:cubicBezTo>
                    <a:pt x="214" y="273"/>
                    <a:pt x="214" y="273"/>
                    <a:pt x="214" y="273"/>
                  </a:cubicBezTo>
                  <a:cubicBezTo>
                    <a:pt x="213" y="272"/>
                    <a:pt x="213" y="272"/>
                    <a:pt x="213" y="272"/>
                  </a:cubicBezTo>
                  <a:cubicBezTo>
                    <a:pt x="213" y="272"/>
                    <a:pt x="213" y="272"/>
                    <a:pt x="213" y="272"/>
                  </a:cubicBezTo>
                  <a:cubicBezTo>
                    <a:pt x="213" y="271"/>
                    <a:pt x="213" y="271"/>
                    <a:pt x="213" y="271"/>
                  </a:cubicBezTo>
                  <a:cubicBezTo>
                    <a:pt x="213" y="271"/>
                    <a:pt x="213" y="271"/>
                    <a:pt x="213" y="270"/>
                  </a:cubicBezTo>
                  <a:cubicBezTo>
                    <a:pt x="213" y="270"/>
                    <a:pt x="213" y="270"/>
                    <a:pt x="213" y="270"/>
                  </a:cubicBezTo>
                  <a:cubicBezTo>
                    <a:pt x="213" y="270"/>
                    <a:pt x="213" y="270"/>
                    <a:pt x="213" y="270"/>
                  </a:cubicBezTo>
                  <a:cubicBezTo>
                    <a:pt x="213" y="270"/>
                    <a:pt x="213" y="270"/>
                    <a:pt x="213" y="270"/>
                  </a:cubicBezTo>
                  <a:cubicBezTo>
                    <a:pt x="213" y="269"/>
                    <a:pt x="213" y="269"/>
                    <a:pt x="213" y="269"/>
                  </a:cubicBezTo>
                  <a:cubicBezTo>
                    <a:pt x="214" y="269"/>
                    <a:pt x="214" y="269"/>
                    <a:pt x="214" y="269"/>
                  </a:cubicBezTo>
                  <a:cubicBezTo>
                    <a:pt x="214" y="269"/>
                    <a:pt x="214" y="269"/>
                    <a:pt x="214" y="269"/>
                  </a:cubicBezTo>
                  <a:cubicBezTo>
                    <a:pt x="214" y="270"/>
                    <a:pt x="214" y="270"/>
                    <a:pt x="214" y="270"/>
                  </a:cubicBezTo>
                  <a:cubicBezTo>
                    <a:pt x="214" y="270"/>
                    <a:pt x="214" y="270"/>
                    <a:pt x="214" y="270"/>
                  </a:cubicBezTo>
                  <a:cubicBezTo>
                    <a:pt x="214" y="271"/>
                    <a:pt x="214" y="271"/>
                    <a:pt x="214" y="271"/>
                  </a:cubicBezTo>
                  <a:cubicBezTo>
                    <a:pt x="214" y="271"/>
                    <a:pt x="214" y="271"/>
                    <a:pt x="214" y="271"/>
                  </a:cubicBezTo>
                  <a:cubicBezTo>
                    <a:pt x="214" y="271"/>
                    <a:pt x="214" y="271"/>
                    <a:pt x="214" y="271"/>
                  </a:cubicBezTo>
                  <a:cubicBezTo>
                    <a:pt x="214" y="272"/>
                    <a:pt x="214" y="272"/>
                    <a:pt x="214" y="272"/>
                  </a:cubicBezTo>
                  <a:cubicBezTo>
                    <a:pt x="214" y="272"/>
                    <a:pt x="214" y="272"/>
                    <a:pt x="214" y="272"/>
                  </a:cubicBezTo>
                  <a:cubicBezTo>
                    <a:pt x="214" y="272"/>
                    <a:pt x="214" y="272"/>
                    <a:pt x="214" y="272"/>
                  </a:cubicBezTo>
                  <a:cubicBezTo>
                    <a:pt x="214" y="272"/>
                    <a:pt x="214" y="272"/>
                    <a:pt x="214" y="272"/>
                  </a:cubicBezTo>
                  <a:cubicBezTo>
                    <a:pt x="214" y="272"/>
                    <a:pt x="214" y="272"/>
                    <a:pt x="214" y="272"/>
                  </a:cubicBezTo>
                  <a:cubicBezTo>
                    <a:pt x="214" y="271"/>
                    <a:pt x="214" y="271"/>
                    <a:pt x="214" y="271"/>
                  </a:cubicBezTo>
                  <a:cubicBezTo>
                    <a:pt x="214" y="271"/>
                    <a:pt x="214" y="271"/>
                    <a:pt x="214" y="271"/>
                  </a:cubicBezTo>
                  <a:cubicBezTo>
                    <a:pt x="214" y="271"/>
                    <a:pt x="214" y="271"/>
                    <a:pt x="214" y="271"/>
                  </a:cubicBezTo>
                  <a:cubicBezTo>
                    <a:pt x="214" y="271"/>
                    <a:pt x="214" y="271"/>
                    <a:pt x="214" y="271"/>
                  </a:cubicBezTo>
                  <a:cubicBezTo>
                    <a:pt x="214" y="270"/>
                    <a:pt x="214" y="270"/>
                    <a:pt x="214" y="270"/>
                  </a:cubicBezTo>
                  <a:cubicBezTo>
                    <a:pt x="214" y="270"/>
                    <a:pt x="214" y="270"/>
                    <a:pt x="214" y="270"/>
                  </a:cubicBezTo>
                  <a:cubicBezTo>
                    <a:pt x="215" y="270"/>
                    <a:pt x="215" y="270"/>
                    <a:pt x="215" y="270"/>
                  </a:cubicBezTo>
                  <a:cubicBezTo>
                    <a:pt x="215" y="271"/>
                    <a:pt x="215" y="271"/>
                    <a:pt x="215" y="271"/>
                  </a:cubicBezTo>
                  <a:cubicBezTo>
                    <a:pt x="215" y="271"/>
                    <a:pt x="215" y="271"/>
                    <a:pt x="215" y="271"/>
                  </a:cubicBezTo>
                  <a:cubicBezTo>
                    <a:pt x="215" y="271"/>
                    <a:pt x="215" y="271"/>
                    <a:pt x="215" y="271"/>
                  </a:cubicBezTo>
                  <a:cubicBezTo>
                    <a:pt x="215" y="271"/>
                    <a:pt x="215" y="271"/>
                    <a:pt x="215" y="271"/>
                  </a:cubicBezTo>
                  <a:cubicBezTo>
                    <a:pt x="215" y="271"/>
                    <a:pt x="215" y="271"/>
                    <a:pt x="215" y="271"/>
                  </a:cubicBezTo>
                  <a:cubicBezTo>
                    <a:pt x="215" y="271"/>
                    <a:pt x="215" y="271"/>
                    <a:pt x="215" y="271"/>
                  </a:cubicBezTo>
                  <a:cubicBezTo>
                    <a:pt x="215" y="271"/>
                    <a:pt x="215" y="271"/>
                    <a:pt x="215" y="271"/>
                  </a:cubicBezTo>
                  <a:cubicBezTo>
                    <a:pt x="215" y="271"/>
                    <a:pt x="215" y="271"/>
                    <a:pt x="215" y="271"/>
                  </a:cubicBezTo>
                  <a:cubicBezTo>
                    <a:pt x="216" y="270"/>
                    <a:pt x="216" y="270"/>
                    <a:pt x="216" y="270"/>
                  </a:cubicBezTo>
                  <a:cubicBezTo>
                    <a:pt x="216" y="270"/>
                    <a:pt x="216" y="270"/>
                    <a:pt x="216" y="270"/>
                  </a:cubicBezTo>
                  <a:cubicBezTo>
                    <a:pt x="216" y="270"/>
                    <a:pt x="216" y="270"/>
                    <a:pt x="216" y="270"/>
                  </a:cubicBezTo>
                  <a:cubicBezTo>
                    <a:pt x="216" y="271"/>
                    <a:pt x="216" y="271"/>
                    <a:pt x="216" y="271"/>
                  </a:cubicBezTo>
                  <a:cubicBezTo>
                    <a:pt x="217" y="271"/>
                    <a:pt x="217" y="271"/>
                    <a:pt x="217" y="271"/>
                  </a:cubicBezTo>
                  <a:cubicBezTo>
                    <a:pt x="217" y="271"/>
                    <a:pt x="217" y="271"/>
                    <a:pt x="218" y="272"/>
                  </a:cubicBezTo>
                  <a:cubicBezTo>
                    <a:pt x="218" y="272"/>
                    <a:pt x="218" y="272"/>
                    <a:pt x="218" y="272"/>
                  </a:cubicBezTo>
                  <a:cubicBezTo>
                    <a:pt x="218" y="272"/>
                    <a:pt x="218" y="272"/>
                    <a:pt x="218" y="273"/>
                  </a:cubicBezTo>
                  <a:cubicBezTo>
                    <a:pt x="217" y="272"/>
                    <a:pt x="217" y="273"/>
                    <a:pt x="217" y="273"/>
                  </a:cubicBezTo>
                  <a:cubicBezTo>
                    <a:pt x="217" y="273"/>
                    <a:pt x="217" y="273"/>
                    <a:pt x="217" y="273"/>
                  </a:cubicBezTo>
                  <a:cubicBezTo>
                    <a:pt x="217" y="273"/>
                    <a:pt x="217" y="273"/>
                    <a:pt x="217" y="273"/>
                  </a:cubicBezTo>
                  <a:cubicBezTo>
                    <a:pt x="217" y="273"/>
                    <a:pt x="217" y="273"/>
                    <a:pt x="217" y="273"/>
                  </a:cubicBezTo>
                  <a:cubicBezTo>
                    <a:pt x="217" y="274"/>
                    <a:pt x="217" y="274"/>
                    <a:pt x="217" y="274"/>
                  </a:cubicBezTo>
                  <a:cubicBezTo>
                    <a:pt x="216" y="274"/>
                    <a:pt x="216" y="274"/>
                    <a:pt x="216" y="274"/>
                  </a:cubicBezTo>
                  <a:cubicBezTo>
                    <a:pt x="216" y="273"/>
                    <a:pt x="216" y="273"/>
                    <a:pt x="216" y="273"/>
                  </a:cubicBezTo>
                  <a:cubicBezTo>
                    <a:pt x="216" y="273"/>
                    <a:pt x="216" y="273"/>
                    <a:pt x="216" y="273"/>
                  </a:cubicBezTo>
                  <a:cubicBezTo>
                    <a:pt x="216" y="273"/>
                    <a:pt x="216" y="273"/>
                    <a:pt x="216" y="273"/>
                  </a:cubicBezTo>
                  <a:cubicBezTo>
                    <a:pt x="216" y="273"/>
                    <a:pt x="216" y="273"/>
                    <a:pt x="216" y="273"/>
                  </a:cubicBezTo>
                  <a:cubicBezTo>
                    <a:pt x="216" y="273"/>
                    <a:pt x="216" y="273"/>
                    <a:pt x="216" y="273"/>
                  </a:cubicBezTo>
                  <a:cubicBezTo>
                    <a:pt x="216" y="272"/>
                    <a:pt x="216" y="272"/>
                    <a:pt x="216" y="272"/>
                  </a:cubicBezTo>
                  <a:cubicBezTo>
                    <a:pt x="216" y="272"/>
                    <a:pt x="216" y="272"/>
                    <a:pt x="216" y="272"/>
                  </a:cubicBezTo>
                  <a:cubicBezTo>
                    <a:pt x="215" y="272"/>
                    <a:pt x="215" y="272"/>
                    <a:pt x="215" y="272"/>
                  </a:cubicBezTo>
                  <a:cubicBezTo>
                    <a:pt x="215" y="272"/>
                    <a:pt x="215" y="272"/>
                    <a:pt x="215" y="272"/>
                  </a:cubicBezTo>
                  <a:cubicBezTo>
                    <a:pt x="215" y="272"/>
                    <a:pt x="215" y="272"/>
                    <a:pt x="215" y="272"/>
                  </a:cubicBezTo>
                  <a:cubicBezTo>
                    <a:pt x="215" y="272"/>
                    <a:pt x="215" y="272"/>
                    <a:pt x="215" y="272"/>
                  </a:cubicBezTo>
                  <a:cubicBezTo>
                    <a:pt x="215" y="273"/>
                    <a:pt x="215" y="273"/>
                    <a:pt x="215" y="273"/>
                  </a:cubicBezTo>
                  <a:cubicBezTo>
                    <a:pt x="216" y="273"/>
                    <a:pt x="216" y="273"/>
                    <a:pt x="216" y="273"/>
                  </a:cubicBezTo>
                  <a:cubicBezTo>
                    <a:pt x="216" y="273"/>
                    <a:pt x="216" y="273"/>
                    <a:pt x="216" y="273"/>
                  </a:cubicBezTo>
                  <a:cubicBezTo>
                    <a:pt x="216" y="274"/>
                    <a:pt x="216" y="274"/>
                    <a:pt x="216" y="274"/>
                  </a:cubicBezTo>
                  <a:cubicBezTo>
                    <a:pt x="216" y="275"/>
                    <a:pt x="216" y="275"/>
                    <a:pt x="216" y="275"/>
                  </a:cubicBezTo>
                  <a:cubicBezTo>
                    <a:pt x="215" y="275"/>
                    <a:pt x="215" y="275"/>
                    <a:pt x="215" y="275"/>
                  </a:cubicBezTo>
                  <a:cubicBezTo>
                    <a:pt x="215" y="275"/>
                    <a:pt x="215" y="275"/>
                    <a:pt x="215" y="275"/>
                  </a:cubicBezTo>
                  <a:cubicBezTo>
                    <a:pt x="216" y="275"/>
                    <a:pt x="216" y="275"/>
                    <a:pt x="216" y="275"/>
                  </a:cubicBezTo>
                  <a:cubicBezTo>
                    <a:pt x="216" y="275"/>
                    <a:pt x="216" y="275"/>
                    <a:pt x="216" y="275"/>
                  </a:cubicBezTo>
                  <a:cubicBezTo>
                    <a:pt x="216" y="276"/>
                    <a:pt x="216" y="276"/>
                    <a:pt x="216" y="276"/>
                  </a:cubicBezTo>
                  <a:cubicBezTo>
                    <a:pt x="215" y="276"/>
                    <a:pt x="215" y="276"/>
                    <a:pt x="215" y="276"/>
                  </a:cubicBezTo>
                  <a:cubicBezTo>
                    <a:pt x="215" y="276"/>
                    <a:pt x="215" y="276"/>
                    <a:pt x="215" y="276"/>
                  </a:cubicBezTo>
                  <a:cubicBezTo>
                    <a:pt x="215" y="277"/>
                    <a:pt x="215" y="277"/>
                    <a:pt x="215" y="277"/>
                  </a:cubicBezTo>
                  <a:cubicBezTo>
                    <a:pt x="215" y="277"/>
                    <a:pt x="215" y="277"/>
                    <a:pt x="215" y="277"/>
                  </a:cubicBezTo>
                  <a:cubicBezTo>
                    <a:pt x="215" y="277"/>
                    <a:pt x="215" y="277"/>
                    <a:pt x="215" y="277"/>
                  </a:cubicBezTo>
                  <a:cubicBezTo>
                    <a:pt x="215" y="277"/>
                    <a:pt x="215" y="277"/>
                    <a:pt x="215" y="277"/>
                  </a:cubicBezTo>
                  <a:cubicBezTo>
                    <a:pt x="215" y="277"/>
                    <a:pt x="215" y="277"/>
                    <a:pt x="215" y="277"/>
                  </a:cubicBezTo>
                  <a:cubicBezTo>
                    <a:pt x="215" y="277"/>
                    <a:pt x="215" y="277"/>
                    <a:pt x="215" y="277"/>
                  </a:cubicBezTo>
                  <a:cubicBezTo>
                    <a:pt x="215" y="277"/>
                    <a:pt x="215" y="277"/>
                    <a:pt x="215" y="277"/>
                  </a:cubicBezTo>
                  <a:cubicBezTo>
                    <a:pt x="215" y="278"/>
                    <a:pt x="215" y="278"/>
                    <a:pt x="215" y="278"/>
                  </a:cubicBezTo>
                  <a:cubicBezTo>
                    <a:pt x="215" y="278"/>
                    <a:pt x="215" y="278"/>
                    <a:pt x="215" y="278"/>
                  </a:cubicBezTo>
                  <a:cubicBezTo>
                    <a:pt x="215" y="278"/>
                    <a:pt x="215" y="278"/>
                    <a:pt x="215" y="278"/>
                  </a:cubicBezTo>
                  <a:cubicBezTo>
                    <a:pt x="215" y="278"/>
                    <a:pt x="215" y="279"/>
                    <a:pt x="215" y="279"/>
                  </a:cubicBezTo>
                  <a:cubicBezTo>
                    <a:pt x="215" y="279"/>
                    <a:pt x="215" y="279"/>
                    <a:pt x="215" y="279"/>
                  </a:cubicBezTo>
                  <a:cubicBezTo>
                    <a:pt x="214" y="280"/>
                    <a:pt x="214" y="280"/>
                    <a:pt x="214" y="280"/>
                  </a:cubicBezTo>
                  <a:cubicBezTo>
                    <a:pt x="214" y="279"/>
                    <a:pt x="214" y="279"/>
                    <a:pt x="214" y="279"/>
                  </a:cubicBezTo>
                  <a:cubicBezTo>
                    <a:pt x="213" y="280"/>
                    <a:pt x="213" y="280"/>
                    <a:pt x="213" y="280"/>
                  </a:cubicBezTo>
                  <a:cubicBezTo>
                    <a:pt x="213" y="280"/>
                    <a:pt x="213" y="280"/>
                    <a:pt x="213" y="280"/>
                  </a:cubicBezTo>
                  <a:cubicBezTo>
                    <a:pt x="213" y="280"/>
                    <a:pt x="213" y="280"/>
                    <a:pt x="213" y="280"/>
                  </a:cubicBezTo>
                  <a:cubicBezTo>
                    <a:pt x="213" y="280"/>
                    <a:pt x="213" y="280"/>
                    <a:pt x="213" y="280"/>
                  </a:cubicBezTo>
                  <a:cubicBezTo>
                    <a:pt x="213" y="280"/>
                    <a:pt x="213" y="280"/>
                    <a:pt x="213" y="280"/>
                  </a:cubicBezTo>
                  <a:cubicBezTo>
                    <a:pt x="213" y="280"/>
                    <a:pt x="213" y="280"/>
                    <a:pt x="213" y="280"/>
                  </a:cubicBezTo>
                  <a:cubicBezTo>
                    <a:pt x="212" y="281"/>
                    <a:pt x="212" y="281"/>
                    <a:pt x="212" y="281"/>
                  </a:cubicBezTo>
                  <a:cubicBezTo>
                    <a:pt x="212" y="281"/>
                    <a:pt x="212" y="281"/>
                    <a:pt x="212" y="281"/>
                  </a:cubicBezTo>
                  <a:cubicBezTo>
                    <a:pt x="212" y="281"/>
                    <a:pt x="212" y="281"/>
                    <a:pt x="212" y="281"/>
                  </a:cubicBezTo>
                  <a:cubicBezTo>
                    <a:pt x="213" y="281"/>
                    <a:pt x="213" y="281"/>
                    <a:pt x="213" y="281"/>
                  </a:cubicBezTo>
                  <a:cubicBezTo>
                    <a:pt x="212" y="281"/>
                    <a:pt x="212" y="281"/>
                    <a:pt x="212" y="281"/>
                  </a:cubicBezTo>
                  <a:cubicBezTo>
                    <a:pt x="212" y="282"/>
                    <a:pt x="212" y="282"/>
                    <a:pt x="212" y="282"/>
                  </a:cubicBezTo>
                  <a:cubicBezTo>
                    <a:pt x="213" y="282"/>
                    <a:pt x="213" y="282"/>
                    <a:pt x="213" y="282"/>
                  </a:cubicBezTo>
                  <a:cubicBezTo>
                    <a:pt x="212" y="282"/>
                    <a:pt x="212" y="282"/>
                    <a:pt x="212" y="282"/>
                  </a:cubicBezTo>
                  <a:cubicBezTo>
                    <a:pt x="213" y="283"/>
                    <a:pt x="213" y="283"/>
                    <a:pt x="213" y="283"/>
                  </a:cubicBezTo>
                  <a:cubicBezTo>
                    <a:pt x="213" y="284"/>
                    <a:pt x="213" y="284"/>
                    <a:pt x="213" y="284"/>
                  </a:cubicBezTo>
                  <a:cubicBezTo>
                    <a:pt x="213" y="284"/>
                    <a:pt x="213" y="284"/>
                    <a:pt x="213" y="284"/>
                  </a:cubicBezTo>
                  <a:cubicBezTo>
                    <a:pt x="213" y="284"/>
                    <a:pt x="213" y="284"/>
                    <a:pt x="213" y="284"/>
                  </a:cubicBezTo>
                  <a:cubicBezTo>
                    <a:pt x="213" y="284"/>
                    <a:pt x="213" y="284"/>
                    <a:pt x="213" y="284"/>
                  </a:cubicBezTo>
                  <a:cubicBezTo>
                    <a:pt x="213" y="284"/>
                    <a:pt x="213" y="284"/>
                    <a:pt x="213" y="284"/>
                  </a:cubicBezTo>
                  <a:cubicBezTo>
                    <a:pt x="213" y="285"/>
                    <a:pt x="213" y="285"/>
                    <a:pt x="213" y="286"/>
                  </a:cubicBezTo>
                  <a:cubicBezTo>
                    <a:pt x="213" y="286"/>
                    <a:pt x="213" y="286"/>
                    <a:pt x="213" y="286"/>
                  </a:cubicBezTo>
                  <a:cubicBezTo>
                    <a:pt x="213" y="286"/>
                    <a:pt x="213" y="286"/>
                    <a:pt x="213" y="286"/>
                  </a:cubicBezTo>
                  <a:cubicBezTo>
                    <a:pt x="213" y="287"/>
                    <a:pt x="213" y="287"/>
                    <a:pt x="213" y="287"/>
                  </a:cubicBezTo>
                  <a:cubicBezTo>
                    <a:pt x="213" y="287"/>
                    <a:pt x="213" y="287"/>
                    <a:pt x="213" y="287"/>
                  </a:cubicBezTo>
                  <a:cubicBezTo>
                    <a:pt x="213" y="287"/>
                    <a:pt x="213" y="287"/>
                    <a:pt x="213" y="287"/>
                  </a:cubicBezTo>
                  <a:cubicBezTo>
                    <a:pt x="213" y="287"/>
                    <a:pt x="213" y="287"/>
                    <a:pt x="213" y="287"/>
                  </a:cubicBezTo>
                  <a:cubicBezTo>
                    <a:pt x="213" y="287"/>
                    <a:pt x="213" y="287"/>
                    <a:pt x="213" y="287"/>
                  </a:cubicBezTo>
                  <a:cubicBezTo>
                    <a:pt x="213" y="287"/>
                    <a:pt x="213" y="287"/>
                    <a:pt x="213" y="287"/>
                  </a:cubicBezTo>
                  <a:cubicBezTo>
                    <a:pt x="213" y="287"/>
                    <a:pt x="213" y="287"/>
                    <a:pt x="213" y="287"/>
                  </a:cubicBezTo>
                  <a:cubicBezTo>
                    <a:pt x="213" y="287"/>
                    <a:pt x="213" y="287"/>
                    <a:pt x="213" y="287"/>
                  </a:cubicBezTo>
                  <a:cubicBezTo>
                    <a:pt x="214" y="288"/>
                    <a:pt x="214" y="288"/>
                    <a:pt x="214" y="288"/>
                  </a:cubicBezTo>
                  <a:cubicBezTo>
                    <a:pt x="213" y="288"/>
                    <a:pt x="213" y="288"/>
                    <a:pt x="213" y="288"/>
                  </a:cubicBezTo>
                  <a:cubicBezTo>
                    <a:pt x="214" y="288"/>
                    <a:pt x="214" y="288"/>
                    <a:pt x="214" y="288"/>
                  </a:cubicBezTo>
                  <a:cubicBezTo>
                    <a:pt x="213" y="288"/>
                    <a:pt x="213" y="288"/>
                    <a:pt x="213" y="288"/>
                  </a:cubicBezTo>
                  <a:cubicBezTo>
                    <a:pt x="214" y="288"/>
                    <a:pt x="214" y="288"/>
                    <a:pt x="214" y="288"/>
                  </a:cubicBezTo>
                  <a:cubicBezTo>
                    <a:pt x="213" y="289"/>
                    <a:pt x="213" y="289"/>
                    <a:pt x="213" y="289"/>
                  </a:cubicBezTo>
                  <a:cubicBezTo>
                    <a:pt x="213" y="288"/>
                    <a:pt x="213" y="288"/>
                    <a:pt x="213" y="288"/>
                  </a:cubicBezTo>
                  <a:cubicBezTo>
                    <a:pt x="213" y="289"/>
                    <a:pt x="213" y="289"/>
                    <a:pt x="213" y="289"/>
                  </a:cubicBezTo>
                  <a:cubicBezTo>
                    <a:pt x="213" y="289"/>
                    <a:pt x="213" y="289"/>
                    <a:pt x="213" y="290"/>
                  </a:cubicBezTo>
                  <a:cubicBezTo>
                    <a:pt x="212" y="290"/>
                    <a:pt x="212" y="290"/>
                    <a:pt x="212" y="290"/>
                  </a:cubicBezTo>
                  <a:cubicBezTo>
                    <a:pt x="212" y="291"/>
                    <a:pt x="212" y="291"/>
                    <a:pt x="212" y="291"/>
                  </a:cubicBezTo>
                  <a:cubicBezTo>
                    <a:pt x="213" y="291"/>
                    <a:pt x="213" y="291"/>
                    <a:pt x="213" y="291"/>
                  </a:cubicBezTo>
                  <a:cubicBezTo>
                    <a:pt x="213" y="291"/>
                    <a:pt x="213" y="291"/>
                    <a:pt x="213" y="291"/>
                  </a:cubicBezTo>
                  <a:cubicBezTo>
                    <a:pt x="213" y="291"/>
                    <a:pt x="213" y="291"/>
                    <a:pt x="213" y="291"/>
                  </a:cubicBezTo>
                  <a:cubicBezTo>
                    <a:pt x="213" y="291"/>
                    <a:pt x="213" y="291"/>
                    <a:pt x="213" y="291"/>
                  </a:cubicBezTo>
                  <a:cubicBezTo>
                    <a:pt x="214" y="291"/>
                    <a:pt x="214" y="291"/>
                    <a:pt x="214" y="291"/>
                  </a:cubicBezTo>
                  <a:cubicBezTo>
                    <a:pt x="214" y="291"/>
                    <a:pt x="214" y="291"/>
                    <a:pt x="214" y="291"/>
                  </a:cubicBezTo>
                  <a:cubicBezTo>
                    <a:pt x="214" y="291"/>
                    <a:pt x="214" y="291"/>
                    <a:pt x="214" y="291"/>
                  </a:cubicBezTo>
                  <a:cubicBezTo>
                    <a:pt x="214" y="291"/>
                    <a:pt x="214" y="291"/>
                    <a:pt x="214" y="291"/>
                  </a:cubicBezTo>
                  <a:cubicBezTo>
                    <a:pt x="214" y="292"/>
                    <a:pt x="213" y="292"/>
                    <a:pt x="213" y="292"/>
                  </a:cubicBezTo>
                  <a:cubicBezTo>
                    <a:pt x="213" y="292"/>
                    <a:pt x="213" y="292"/>
                    <a:pt x="213" y="292"/>
                  </a:cubicBezTo>
                  <a:cubicBezTo>
                    <a:pt x="213" y="293"/>
                    <a:pt x="213" y="293"/>
                    <a:pt x="213" y="293"/>
                  </a:cubicBezTo>
                  <a:cubicBezTo>
                    <a:pt x="212" y="292"/>
                    <a:pt x="212" y="292"/>
                    <a:pt x="212" y="292"/>
                  </a:cubicBezTo>
                  <a:cubicBezTo>
                    <a:pt x="212" y="293"/>
                    <a:pt x="212" y="293"/>
                    <a:pt x="212" y="293"/>
                  </a:cubicBezTo>
                  <a:cubicBezTo>
                    <a:pt x="212" y="293"/>
                    <a:pt x="212" y="293"/>
                    <a:pt x="212" y="293"/>
                  </a:cubicBezTo>
                  <a:cubicBezTo>
                    <a:pt x="212" y="293"/>
                    <a:pt x="212" y="293"/>
                    <a:pt x="212" y="293"/>
                  </a:cubicBezTo>
                  <a:cubicBezTo>
                    <a:pt x="213" y="293"/>
                    <a:pt x="213" y="293"/>
                    <a:pt x="213" y="293"/>
                  </a:cubicBezTo>
                  <a:cubicBezTo>
                    <a:pt x="213" y="293"/>
                    <a:pt x="213" y="293"/>
                    <a:pt x="213" y="293"/>
                  </a:cubicBezTo>
                  <a:cubicBezTo>
                    <a:pt x="213" y="293"/>
                    <a:pt x="213" y="293"/>
                    <a:pt x="213" y="293"/>
                  </a:cubicBezTo>
                  <a:cubicBezTo>
                    <a:pt x="213" y="293"/>
                    <a:pt x="213" y="293"/>
                    <a:pt x="213" y="293"/>
                  </a:cubicBezTo>
                  <a:cubicBezTo>
                    <a:pt x="214" y="294"/>
                    <a:pt x="214" y="294"/>
                    <a:pt x="214" y="294"/>
                  </a:cubicBezTo>
                  <a:cubicBezTo>
                    <a:pt x="214" y="294"/>
                    <a:pt x="214" y="294"/>
                    <a:pt x="214" y="294"/>
                  </a:cubicBezTo>
                  <a:cubicBezTo>
                    <a:pt x="214" y="294"/>
                    <a:pt x="214" y="294"/>
                    <a:pt x="214" y="294"/>
                  </a:cubicBezTo>
                  <a:cubicBezTo>
                    <a:pt x="214" y="294"/>
                    <a:pt x="214" y="294"/>
                    <a:pt x="214" y="294"/>
                  </a:cubicBezTo>
                  <a:cubicBezTo>
                    <a:pt x="214" y="294"/>
                    <a:pt x="214" y="294"/>
                    <a:pt x="214" y="294"/>
                  </a:cubicBezTo>
                  <a:cubicBezTo>
                    <a:pt x="214" y="294"/>
                    <a:pt x="214" y="294"/>
                    <a:pt x="214" y="294"/>
                  </a:cubicBezTo>
                  <a:cubicBezTo>
                    <a:pt x="214" y="293"/>
                    <a:pt x="215" y="293"/>
                    <a:pt x="215" y="293"/>
                  </a:cubicBezTo>
                  <a:cubicBezTo>
                    <a:pt x="215" y="293"/>
                    <a:pt x="215" y="293"/>
                    <a:pt x="215" y="293"/>
                  </a:cubicBezTo>
                  <a:cubicBezTo>
                    <a:pt x="216" y="292"/>
                    <a:pt x="216" y="292"/>
                    <a:pt x="216" y="292"/>
                  </a:cubicBezTo>
                  <a:cubicBezTo>
                    <a:pt x="216" y="292"/>
                    <a:pt x="216" y="292"/>
                    <a:pt x="216" y="292"/>
                  </a:cubicBezTo>
                  <a:cubicBezTo>
                    <a:pt x="216" y="292"/>
                    <a:pt x="216" y="292"/>
                    <a:pt x="216" y="292"/>
                  </a:cubicBezTo>
                  <a:cubicBezTo>
                    <a:pt x="216" y="292"/>
                    <a:pt x="216" y="292"/>
                    <a:pt x="216" y="292"/>
                  </a:cubicBezTo>
                  <a:cubicBezTo>
                    <a:pt x="216" y="291"/>
                    <a:pt x="216" y="291"/>
                    <a:pt x="216" y="291"/>
                  </a:cubicBezTo>
                  <a:cubicBezTo>
                    <a:pt x="216" y="291"/>
                    <a:pt x="216" y="291"/>
                    <a:pt x="216" y="291"/>
                  </a:cubicBezTo>
                  <a:cubicBezTo>
                    <a:pt x="216" y="291"/>
                    <a:pt x="216" y="291"/>
                    <a:pt x="216" y="291"/>
                  </a:cubicBezTo>
                  <a:cubicBezTo>
                    <a:pt x="216" y="291"/>
                    <a:pt x="216" y="291"/>
                    <a:pt x="216" y="291"/>
                  </a:cubicBezTo>
                  <a:cubicBezTo>
                    <a:pt x="216" y="291"/>
                    <a:pt x="216" y="291"/>
                    <a:pt x="216" y="291"/>
                  </a:cubicBezTo>
                  <a:cubicBezTo>
                    <a:pt x="216" y="291"/>
                    <a:pt x="216" y="291"/>
                    <a:pt x="216" y="291"/>
                  </a:cubicBezTo>
                  <a:cubicBezTo>
                    <a:pt x="216" y="290"/>
                    <a:pt x="216" y="290"/>
                    <a:pt x="216" y="290"/>
                  </a:cubicBezTo>
                  <a:cubicBezTo>
                    <a:pt x="216" y="290"/>
                    <a:pt x="216" y="290"/>
                    <a:pt x="216" y="290"/>
                  </a:cubicBezTo>
                  <a:cubicBezTo>
                    <a:pt x="216" y="290"/>
                    <a:pt x="216" y="290"/>
                    <a:pt x="216" y="290"/>
                  </a:cubicBezTo>
                  <a:cubicBezTo>
                    <a:pt x="216" y="290"/>
                    <a:pt x="216" y="290"/>
                    <a:pt x="216" y="290"/>
                  </a:cubicBezTo>
                  <a:cubicBezTo>
                    <a:pt x="216" y="289"/>
                    <a:pt x="216" y="289"/>
                    <a:pt x="216" y="289"/>
                  </a:cubicBezTo>
                  <a:cubicBezTo>
                    <a:pt x="216" y="289"/>
                    <a:pt x="216" y="289"/>
                    <a:pt x="216" y="289"/>
                  </a:cubicBezTo>
                  <a:cubicBezTo>
                    <a:pt x="216" y="289"/>
                    <a:pt x="216" y="289"/>
                    <a:pt x="216" y="289"/>
                  </a:cubicBezTo>
                  <a:cubicBezTo>
                    <a:pt x="216" y="289"/>
                    <a:pt x="216" y="289"/>
                    <a:pt x="216" y="289"/>
                  </a:cubicBezTo>
                  <a:cubicBezTo>
                    <a:pt x="216" y="289"/>
                    <a:pt x="216" y="289"/>
                    <a:pt x="216" y="289"/>
                  </a:cubicBezTo>
                  <a:cubicBezTo>
                    <a:pt x="216" y="289"/>
                    <a:pt x="216" y="289"/>
                    <a:pt x="216" y="289"/>
                  </a:cubicBezTo>
                  <a:cubicBezTo>
                    <a:pt x="216" y="289"/>
                    <a:pt x="216" y="289"/>
                    <a:pt x="216" y="289"/>
                  </a:cubicBezTo>
                  <a:cubicBezTo>
                    <a:pt x="217" y="288"/>
                    <a:pt x="217" y="288"/>
                    <a:pt x="217" y="288"/>
                  </a:cubicBezTo>
                  <a:cubicBezTo>
                    <a:pt x="217" y="288"/>
                    <a:pt x="217" y="288"/>
                    <a:pt x="217" y="288"/>
                  </a:cubicBezTo>
                  <a:cubicBezTo>
                    <a:pt x="217" y="288"/>
                    <a:pt x="217" y="288"/>
                    <a:pt x="217" y="288"/>
                  </a:cubicBezTo>
                  <a:cubicBezTo>
                    <a:pt x="217" y="287"/>
                    <a:pt x="217" y="287"/>
                    <a:pt x="217" y="287"/>
                  </a:cubicBezTo>
                  <a:cubicBezTo>
                    <a:pt x="217" y="287"/>
                    <a:pt x="217" y="287"/>
                    <a:pt x="217" y="287"/>
                  </a:cubicBezTo>
                  <a:cubicBezTo>
                    <a:pt x="217" y="287"/>
                    <a:pt x="217" y="287"/>
                    <a:pt x="217" y="287"/>
                  </a:cubicBezTo>
                  <a:cubicBezTo>
                    <a:pt x="217" y="287"/>
                    <a:pt x="217" y="287"/>
                    <a:pt x="217" y="287"/>
                  </a:cubicBezTo>
                  <a:cubicBezTo>
                    <a:pt x="217" y="286"/>
                    <a:pt x="217" y="286"/>
                    <a:pt x="217" y="286"/>
                  </a:cubicBezTo>
                  <a:cubicBezTo>
                    <a:pt x="217" y="286"/>
                    <a:pt x="217" y="286"/>
                    <a:pt x="217" y="286"/>
                  </a:cubicBezTo>
                  <a:cubicBezTo>
                    <a:pt x="216" y="286"/>
                    <a:pt x="216" y="286"/>
                    <a:pt x="216" y="286"/>
                  </a:cubicBezTo>
                  <a:cubicBezTo>
                    <a:pt x="217" y="286"/>
                    <a:pt x="217" y="286"/>
                    <a:pt x="217" y="286"/>
                  </a:cubicBezTo>
                  <a:cubicBezTo>
                    <a:pt x="216" y="285"/>
                    <a:pt x="216" y="285"/>
                    <a:pt x="216" y="285"/>
                  </a:cubicBezTo>
                  <a:cubicBezTo>
                    <a:pt x="216" y="285"/>
                    <a:pt x="216" y="285"/>
                    <a:pt x="216" y="285"/>
                  </a:cubicBezTo>
                  <a:cubicBezTo>
                    <a:pt x="216" y="285"/>
                    <a:pt x="216" y="285"/>
                    <a:pt x="216" y="285"/>
                  </a:cubicBezTo>
                  <a:cubicBezTo>
                    <a:pt x="217" y="284"/>
                    <a:pt x="217" y="284"/>
                    <a:pt x="217" y="284"/>
                  </a:cubicBezTo>
                  <a:cubicBezTo>
                    <a:pt x="217" y="284"/>
                    <a:pt x="217" y="284"/>
                    <a:pt x="217" y="284"/>
                  </a:cubicBezTo>
                  <a:cubicBezTo>
                    <a:pt x="217" y="284"/>
                    <a:pt x="216" y="283"/>
                    <a:pt x="216" y="283"/>
                  </a:cubicBezTo>
                  <a:cubicBezTo>
                    <a:pt x="216" y="282"/>
                    <a:pt x="216" y="282"/>
                    <a:pt x="216" y="282"/>
                  </a:cubicBezTo>
                  <a:cubicBezTo>
                    <a:pt x="216" y="282"/>
                    <a:pt x="216" y="282"/>
                    <a:pt x="216" y="282"/>
                  </a:cubicBezTo>
                  <a:cubicBezTo>
                    <a:pt x="216" y="282"/>
                    <a:pt x="216" y="282"/>
                    <a:pt x="216" y="282"/>
                  </a:cubicBezTo>
                  <a:cubicBezTo>
                    <a:pt x="216" y="281"/>
                    <a:pt x="216" y="281"/>
                    <a:pt x="216" y="281"/>
                  </a:cubicBezTo>
                  <a:cubicBezTo>
                    <a:pt x="216" y="281"/>
                    <a:pt x="216" y="281"/>
                    <a:pt x="217" y="280"/>
                  </a:cubicBezTo>
                  <a:cubicBezTo>
                    <a:pt x="216" y="280"/>
                    <a:pt x="216" y="280"/>
                    <a:pt x="216" y="280"/>
                  </a:cubicBezTo>
                  <a:cubicBezTo>
                    <a:pt x="217" y="280"/>
                    <a:pt x="217" y="280"/>
                    <a:pt x="217" y="280"/>
                  </a:cubicBezTo>
                  <a:cubicBezTo>
                    <a:pt x="217" y="280"/>
                    <a:pt x="217" y="280"/>
                    <a:pt x="217" y="280"/>
                  </a:cubicBezTo>
                  <a:cubicBezTo>
                    <a:pt x="217" y="280"/>
                    <a:pt x="217" y="280"/>
                    <a:pt x="217" y="280"/>
                  </a:cubicBezTo>
                  <a:cubicBezTo>
                    <a:pt x="217" y="281"/>
                    <a:pt x="217" y="281"/>
                    <a:pt x="217" y="281"/>
                  </a:cubicBezTo>
                  <a:cubicBezTo>
                    <a:pt x="217" y="281"/>
                    <a:pt x="217" y="281"/>
                    <a:pt x="217" y="282"/>
                  </a:cubicBezTo>
                  <a:cubicBezTo>
                    <a:pt x="217" y="282"/>
                    <a:pt x="217" y="282"/>
                    <a:pt x="217" y="282"/>
                  </a:cubicBezTo>
                  <a:cubicBezTo>
                    <a:pt x="217" y="282"/>
                    <a:pt x="217" y="282"/>
                    <a:pt x="217" y="282"/>
                  </a:cubicBezTo>
                  <a:cubicBezTo>
                    <a:pt x="218" y="282"/>
                    <a:pt x="218" y="282"/>
                    <a:pt x="219" y="282"/>
                  </a:cubicBezTo>
                  <a:cubicBezTo>
                    <a:pt x="219" y="281"/>
                    <a:pt x="219" y="282"/>
                    <a:pt x="219" y="281"/>
                  </a:cubicBezTo>
                  <a:cubicBezTo>
                    <a:pt x="219" y="281"/>
                    <a:pt x="219" y="281"/>
                    <a:pt x="219" y="280"/>
                  </a:cubicBezTo>
                  <a:cubicBezTo>
                    <a:pt x="219" y="280"/>
                    <a:pt x="219" y="280"/>
                    <a:pt x="219" y="280"/>
                  </a:cubicBezTo>
                  <a:cubicBezTo>
                    <a:pt x="220" y="280"/>
                    <a:pt x="220" y="280"/>
                    <a:pt x="220" y="280"/>
                  </a:cubicBezTo>
                  <a:cubicBezTo>
                    <a:pt x="220" y="280"/>
                    <a:pt x="220" y="280"/>
                    <a:pt x="220" y="280"/>
                  </a:cubicBezTo>
                  <a:cubicBezTo>
                    <a:pt x="220" y="280"/>
                    <a:pt x="220" y="280"/>
                    <a:pt x="220" y="280"/>
                  </a:cubicBezTo>
                  <a:cubicBezTo>
                    <a:pt x="221" y="280"/>
                    <a:pt x="221" y="280"/>
                    <a:pt x="221" y="280"/>
                  </a:cubicBezTo>
                  <a:cubicBezTo>
                    <a:pt x="221" y="280"/>
                    <a:pt x="221" y="280"/>
                    <a:pt x="221" y="280"/>
                  </a:cubicBezTo>
                  <a:cubicBezTo>
                    <a:pt x="221" y="280"/>
                    <a:pt x="221" y="280"/>
                    <a:pt x="221" y="280"/>
                  </a:cubicBezTo>
                  <a:cubicBezTo>
                    <a:pt x="222" y="280"/>
                    <a:pt x="222" y="280"/>
                    <a:pt x="222" y="280"/>
                  </a:cubicBezTo>
                  <a:cubicBezTo>
                    <a:pt x="222" y="280"/>
                    <a:pt x="222" y="280"/>
                    <a:pt x="222" y="280"/>
                  </a:cubicBezTo>
                  <a:cubicBezTo>
                    <a:pt x="222" y="280"/>
                    <a:pt x="222" y="280"/>
                    <a:pt x="222" y="280"/>
                  </a:cubicBezTo>
                  <a:cubicBezTo>
                    <a:pt x="223" y="280"/>
                    <a:pt x="223" y="280"/>
                    <a:pt x="223" y="280"/>
                  </a:cubicBezTo>
                  <a:cubicBezTo>
                    <a:pt x="222" y="281"/>
                    <a:pt x="222" y="281"/>
                    <a:pt x="222" y="281"/>
                  </a:cubicBezTo>
                  <a:cubicBezTo>
                    <a:pt x="222" y="281"/>
                    <a:pt x="222" y="281"/>
                    <a:pt x="222" y="281"/>
                  </a:cubicBezTo>
                  <a:cubicBezTo>
                    <a:pt x="221" y="281"/>
                    <a:pt x="221" y="281"/>
                    <a:pt x="221" y="281"/>
                  </a:cubicBezTo>
                  <a:cubicBezTo>
                    <a:pt x="221" y="281"/>
                    <a:pt x="221" y="281"/>
                    <a:pt x="221" y="281"/>
                  </a:cubicBezTo>
                  <a:cubicBezTo>
                    <a:pt x="221" y="281"/>
                    <a:pt x="221" y="281"/>
                    <a:pt x="221" y="281"/>
                  </a:cubicBezTo>
                  <a:cubicBezTo>
                    <a:pt x="220" y="282"/>
                    <a:pt x="220" y="282"/>
                    <a:pt x="220" y="282"/>
                  </a:cubicBezTo>
                  <a:cubicBezTo>
                    <a:pt x="220" y="282"/>
                    <a:pt x="220" y="282"/>
                    <a:pt x="220" y="282"/>
                  </a:cubicBezTo>
                  <a:cubicBezTo>
                    <a:pt x="220" y="282"/>
                    <a:pt x="220" y="282"/>
                    <a:pt x="220" y="282"/>
                  </a:cubicBezTo>
                  <a:cubicBezTo>
                    <a:pt x="220" y="282"/>
                    <a:pt x="220" y="282"/>
                    <a:pt x="220" y="282"/>
                  </a:cubicBezTo>
                  <a:cubicBezTo>
                    <a:pt x="219" y="283"/>
                    <a:pt x="219" y="283"/>
                    <a:pt x="219" y="283"/>
                  </a:cubicBezTo>
                  <a:cubicBezTo>
                    <a:pt x="220" y="284"/>
                    <a:pt x="220" y="284"/>
                    <a:pt x="220" y="284"/>
                  </a:cubicBezTo>
                  <a:cubicBezTo>
                    <a:pt x="219" y="284"/>
                    <a:pt x="219" y="284"/>
                    <a:pt x="219" y="284"/>
                  </a:cubicBezTo>
                  <a:cubicBezTo>
                    <a:pt x="219" y="285"/>
                    <a:pt x="219" y="285"/>
                    <a:pt x="220" y="285"/>
                  </a:cubicBezTo>
                  <a:cubicBezTo>
                    <a:pt x="219" y="286"/>
                    <a:pt x="219" y="286"/>
                    <a:pt x="219" y="286"/>
                  </a:cubicBezTo>
                  <a:cubicBezTo>
                    <a:pt x="219" y="287"/>
                    <a:pt x="219" y="287"/>
                    <a:pt x="219" y="287"/>
                  </a:cubicBezTo>
                  <a:cubicBezTo>
                    <a:pt x="219" y="287"/>
                    <a:pt x="219" y="287"/>
                    <a:pt x="219" y="287"/>
                  </a:cubicBezTo>
                  <a:cubicBezTo>
                    <a:pt x="220" y="287"/>
                    <a:pt x="220" y="287"/>
                    <a:pt x="220" y="287"/>
                  </a:cubicBezTo>
                  <a:cubicBezTo>
                    <a:pt x="220" y="287"/>
                    <a:pt x="220" y="287"/>
                    <a:pt x="220" y="287"/>
                  </a:cubicBezTo>
                  <a:cubicBezTo>
                    <a:pt x="220" y="287"/>
                    <a:pt x="220" y="287"/>
                    <a:pt x="220" y="287"/>
                  </a:cubicBezTo>
                  <a:cubicBezTo>
                    <a:pt x="220" y="288"/>
                    <a:pt x="220" y="288"/>
                    <a:pt x="220" y="288"/>
                  </a:cubicBezTo>
                  <a:cubicBezTo>
                    <a:pt x="220" y="288"/>
                    <a:pt x="220" y="288"/>
                    <a:pt x="220" y="288"/>
                  </a:cubicBezTo>
                  <a:cubicBezTo>
                    <a:pt x="220" y="289"/>
                    <a:pt x="220" y="289"/>
                    <a:pt x="220" y="289"/>
                  </a:cubicBezTo>
                  <a:cubicBezTo>
                    <a:pt x="220" y="289"/>
                    <a:pt x="220" y="289"/>
                    <a:pt x="220" y="289"/>
                  </a:cubicBezTo>
                  <a:cubicBezTo>
                    <a:pt x="220" y="290"/>
                    <a:pt x="220" y="290"/>
                    <a:pt x="220" y="290"/>
                  </a:cubicBezTo>
                  <a:cubicBezTo>
                    <a:pt x="220" y="290"/>
                    <a:pt x="220" y="290"/>
                    <a:pt x="220" y="290"/>
                  </a:cubicBezTo>
                  <a:cubicBezTo>
                    <a:pt x="220" y="290"/>
                    <a:pt x="220" y="290"/>
                    <a:pt x="220" y="290"/>
                  </a:cubicBezTo>
                  <a:cubicBezTo>
                    <a:pt x="220" y="290"/>
                    <a:pt x="220" y="290"/>
                    <a:pt x="220" y="290"/>
                  </a:cubicBezTo>
                  <a:cubicBezTo>
                    <a:pt x="220" y="291"/>
                    <a:pt x="220" y="292"/>
                    <a:pt x="219" y="292"/>
                  </a:cubicBezTo>
                  <a:cubicBezTo>
                    <a:pt x="219" y="292"/>
                    <a:pt x="219" y="292"/>
                    <a:pt x="219" y="292"/>
                  </a:cubicBezTo>
                  <a:cubicBezTo>
                    <a:pt x="219" y="293"/>
                    <a:pt x="219" y="293"/>
                    <a:pt x="219" y="293"/>
                  </a:cubicBezTo>
                  <a:cubicBezTo>
                    <a:pt x="219" y="293"/>
                    <a:pt x="219" y="293"/>
                    <a:pt x="219" y="293"/>
                  </a:cubicBezTo>
                  <a:cubicBezTo>
                    <a:pt x="219" y="293"/>
                    <a:pt x="219" y="293"/>
                    <a:pt x="219" y="293"/>
                  </a:cubicBezTo>
                  <a:cubicBezTo>
                    <a:pt x="219" y="293"/>
                    <a:pt x="219" y="293"/>
                    <a:pt x="219" y="293"/>
                  </a:cubicBezTo>
                  <a:cubicBezTo>
                    <a:pt x="219" y="294"/>
                    <a:pt x="219" y="294"/>
                    <a:pt x="219" y="294"/>
                  </a:cubicBezTo>
                  <a:cubicBezTo>
                    <a:pt x="218" y="294"/>
                    <a:pt x="218" y="294"/>
                    <a:pt x="218" y="294"/>
                  </a:cubicBezTo>
                  <a:cubicBezTo>
                    <a:pt x="218" y="294"/>
                    <a:pt x="218" y="294"/>
                    <a:pt x="218" y="294"/>
                  </a:cubicBezTo>
                  <a:cubicBezTo>
                    <a:pt x="218" y="295"/>
                    <a:pt x="218" y="295"/>
                    <a:pt x="218" y="295"/>
                  </a:cubicBezTo>
                  <a:cubicBezTo>
                    <a:pt x="218" y="295"/>
                    <a:pt x="218" y="295"/>
                    <a:pt x="218" y="295"/>
                  </a:cubicBezTo>
                  <a:cubicBezTo>
                    <a:pt x="218" y="295"/>
                    <a:pt x="218" y="295"/>
                    <a:pt x="218" y="295"/>
                  </a:cubicBezTo>
                  <a:cubicBezTo>
                    <a:pt x="218" y="295"/>
                    <a:pt x="218" y="295"/>
                    <a:pt x="218" y="295"/>
                  </a:cubicBezTo>
                  <a:cubicBezTo>
                    <a:pt x="218" y="296"/>
                    <a:pt x="218" y="296"/>
                    <a:pt x="218" y="296"/>
                  </a:cubicBezTo>
                  <a:cubicBezTo>
                    <a:pt x="218" y="296"/>
                    <a:pt x="218" y="296"/>
                    <a:pt x="218" y="296"/>
                  </a:cubicBezTo>
                  <a:cubicBezTo>
                    <a:pt x="219" y="297"/>
                    <a:pt x="219" y="297"/>
                    <a:pt x="219" y="297"/>
                  </a:cubicBezTo>
                  <a:cubicBezTo>
                    <a:pt x="219" y="297"/>
                    <a:pt x="219" y="297"/>
                    <a:pt x="219" y="297"/>
                  </a:cubicBezTo>
                  <a:cubicBezTo>
                    <a:pt x="219" y="297"/>
                    <a:pt x="219" y="297"/>
                    <a:pt x="219" y="297"/>
                  </a:cubicBezTo>
                  <a:cubicBezTo>
                    <a:pt x="220" y="297"/>
                    <a:pt x="220" y="297"/>
                    <a:pt x="220" y="297"/>
                  </a:cubicBezTo>
                  <a:cubicBezTo>
                    <a:pt x="220" y="297"/>
                    <a:pt x="220" y="297"/>
                    <a:pt x="220" y="297"/>
                  </a:cubicBezTo>
                  <a:cubicBezTo>
                    <a:pt x="220" y="297"/>
                    <a:pt x="220" y="297"/>
                    <a:pt x="220" y="297"/>
                  </a:cubicBezTo>
                  <a:cubicBezTo>
                    <a:pt x="221" y="297"/>
                    <a:pt x="221" y="297"/>
                    <a:pt x="221" y="297"/>
                  </a:cubicBezTo>
                  <a:cubicBezTo>
                    <a:pt x="221" y="297"/>
                    <a:pt x="221" y="297"/>
                    <a:pt x="221" y="297"/>
                  </a:cubicBezTo>
                  <a:cubicBezTo>
                    <a:pt x="221" y="297"/>
                    <a:pt x="221" y="297"/>
                    <a:pt x="221" y="297"/>
                  </a:cubicBezTo>
                  <a:cubicBezTo>
                    <a:pt x="221" y="297"/>
                    <a:pt x="221" y="297"/>
                    <a:pt x="221" y="297"/>
                  </a:cubicBezTo>
                  <a:cubicBezTo>
                    <a:pt x="221" y="298"/>
                    <a:pt x="221" y="298"/>
                    <a:pt x="221" y="298"/>
                  </a:cubicBezTo>
                  <a:cubicBezTo>
                    <a:pt x="222" y="297"/>
                    <a:pt x="222" y="297"/>
                    <a:pt x="222" y="297"/>
                  </a:cubicBezTo>
                  <a:cubicBezTo>
                    <a:pt x="222" y="298"/>
                    <a:pt x="222" y="298"/>
                    <a:pt x="222" y="298"/>
                  </a:cubicBezTo>
                  <a:cubicBezTo>
                    <a:pt x="222" y="298"/>
                    <a:pt x="222" y="298"/>
                    <a:pt x="222" y="298"/>
                  </a:cubicBezTo>
                  <a:cubicBezTo>
                    <a:pt x="222" y="298"/>
                    <a:pt x="222" y="298"/>
                    <a:pt x="222" y="298"/>
                  </a:cubicBezTo>
                  <a:cubicBezTo>
                    <a:pt x="222" y="298"/>
                    <a:pt x="222" y="297"/>
                    <a:pt x="222" y="298"/>
                  </a:cubicBezTo>
                  <a:cubicBezTo>
                    <a:pt x="223" y="298"/>
                    <a:pt x="223" y="298"/>
                    <a:pt x="223" y="298"/>
                  </a:cubicBezTo>
                  <a:cubicBezTo>
                    <a:pt x="223" y="298"/>
                    <a:pt x="223" y="298"/>
                    <a:pt x="223" y="298"/>
                  </a:cubicBezTo>
                  <a:cubicBezTo>
                    <a:pt x="223" y="299"/>
                    <a:pt x="223" y="299"/>
                    <a:pt x="223" y="299"/>
                  </a:cubicBezTo>
                  <a:cubicBezTo>
                    <a:pt x="223" y="299"/>
                    <a:pt x="223" y="299"/>
                    <a:pt x="223" y="299"/>
                  </a:cubicBezTo>
                  <a:cubicBezTo>
                    <a:pt x="223" y="299"/>
                    <a:pt x="223" y="299"/>
                    <a:pt x="223" y="299"/>
                  </a:cubicBezTo>
                  <a:cubicBezTo>
                    <a:pt x="224" y="299"/>
                    <a:pt x="224" y="299"/>
                    <a:pt x="224" y="299"/>
                  </a:cubicBezTo>
                  <a:cubicBezTo>
                    <a:pt x="223" y="300"/>
                    <a:pt x="223" y="300"/>
                    <a:pt x="223" y="300"/>
                  </a:cubicBezTo>
                  <a:cubicBezTo>
                    <a:pt x="224" y="300"/>
                    <a:pt x="224" y="300"/>
                    <a:pt x="224" y="300"/>
                  </a:cubicBezTo>
                  <a:cubicBezTo>
                    <a:pt x="224" y="300"/>
                    <a:pt x="224" y="300"/>
                    <a:pt x="224" y="300"/>
                  </a:cubicBezTo>
                  <a:cubicBezTo>
                    <a:pt x="224" y="300"/>
                    <a:pt x="224" y="301"/>
                    <a:pt x="224" y="301"/>
                  </a:cubicBezTo>
                  <a:cubicBezTo>
                    <a:pt x="225" y="301"/>
                    <a:pt x="225" y="301"/>
                    <a:pt x="225" y="301"/>
                  </a:cubicBezTo>
                  <a:cubicBezTo>
                    <a:pt x="225" y="301"/>
                    <a:pt x="225" y="301"/>
                    <a:pt x="225" y="301"/>
                  </a:cubicBezTo>
                  <a:cubicBezTo>
                    <a:pt x="225" y="301"/>
                    <a:pt x="225" y="301"/>
                    <a:pt x="225" y="301"/>
                  </a:cubicBezTo>
                  <a:cubicBezTo>
                    <a:pt x="225" y="301"/>
                    <a:pt x="225" y="301"/>
                    <a:pt x="225" y="301"/>
                  </a:cubicBezTo>
                  <a:cubicBezTo>
                    <a:pt x="225" y="301"/>
                    <a:pt x="225" y="301"/>
                    <a:pt x="225" y="301"/>
                  </a:cubicBezTo>
                  <a:cubicBezTo>
                    <a:pt x="226" y="301"/>
                    <a:pt x="226" y="301"/>
                    <a:pt x="226" y="301"/>
                  </a:cubicBezTo>
                  <a:cubicBezTo>
                    <a:pt x="227" y="301"/>
                    <a:pt x="227" y="301"/>
                    <a:pt x="227" y="301"/>
                  </a:cubicBezTo>
                  <a:cubicBezTo>
                    <a:pt x="227" y="301"/>
                    <a:pt x="227" y="301"/>
                    <a:pt x="227" y="301"/>
                  </a:cubicBezTo>
                  <a:cubicBezTo>
                    <a:pt x="228" y="300"/>
                    <a:pt x="228" y="300"/>
                    <a:pt x="228" y="300"/>
                  </a:cubicBezTo>
                  <a:cubicBezTo>
                    <a:pt x="228" y="300"/>
                    <a:pt x="228" y="300"/>
                    <a:pt x="228" y="300"/>
                  </a:cubicBezTo>
                  <a:cubicBezTo>
                    <a:pt x="228" y="300"/>
                    <a:pt x="229" y="300"/>
                    <a:pt x="229" y="301"/>
                  </a:cubicBezTo>
                  <a:cubicBezTo>
                    <a:pt x="230" y="300"/>
                    <a:pt x="229" y="301"/>
                    <a:pt x="230" y="301"/>
                  </a:cubicBezTo>
                  <a:cubicBezTo>
                    <a:pt x="230" y="301"/>
                    <a:pt x="230" y="301"/>
                    <a:pt x="230" y="301"/>
                  </a:cubicBezTo>
                  <a:cubicBezTo>
                    <a:pt x="230" y="301"/>
                    <a:pt x="230" y="301"/>
                    <a:pt x="230" y="301"/>
                  </a:cubicBezTo>
                  <a:cubicBezTo>
                    <a:pt x="230" y="301"/>
                    <a:pt x="230" y="301"/>
                    <a:pt x="230" y="301"/>
                  </a:cubicBezTo>
                  <a:cubicBezTo>
                    <a:pt x="231" y="301"/>
                    <a:pt x="231" y="301"/>
                    <a:pt x="231" y="301"/>
                  </a:cubicBezTo>
                  <a:cubicBezTo>
                    <a:pt x="231" y="301"/>
                    <a:pt x="231" y="301"/>
                    <a:pt x="231" y="301"/>
                  </a:cubicBezTo>
                  <a:cubicBezTo>
                    <a:pt x="231" y="301"/>
                    <a:pt x="231" y="301"/>
                    <a:pt x="232" y="301"/>
                  </a:cubicBezTo>
                  <a:cubicBezTo>
                    <a:pt x="232" y="301"/>
                    <a:pt x="232" y="301"/>
                    <a:pt x="232" y="301"/>
                  </a:cubicBezTo>
                  <a:cubicBezTo>
                    <a:pt x="233" y="301"/>
                    <a:pt x="233" y="301"/>
                    <a:pt x="233" y="301"/>
                  </a:cubicBezTo>
                  <a:cubicBezTo>
                    <a:pt x="233" y="301"/>
                    <a:pt x="233" y="301"/>
                    <a:pt x="233" y="301"/>
                  </a:cubicBezTo>
                  <a:cubicBezTo>
                    <a:pt x="233" y="301"/>
                    <a:pt x="233" y="301"/>
                    <a:pt x="233" y="301"/>
                  </a:cubicBezTo>
                  <a:cubicBezTo>
                    <a:pt x="233" y="301"/>
                    <a:pt x="233" y="301"/>
                    <a:pt x="233" y="301"/>
                  </a:cubicBezTo>
                  <a:cubicBezTo>
                    <a:pt x="234" y="301"/>
                    <a:pt x="234" y="301"/>
                    <a:pt x="234" y="301"/>
                  </a:cubicBezTo>
                  <a:cubicBezTo>
                    <a:pt x="234" y="301"/>
                    <a:pt x="234" y="301"/>
                    <a:pt x="234" y="301"/>
                  </a:cubicBezTo>
                  <a:cubicBezTo>
                    <a:pt x="234" y="301"/>
                    <a:pt x="234" y="301"/>
                    <a:pt x="234" y="301"/>
                  </a:cubicBezTo>
                  <a:cubicBezTo>
                    <a:pt x="234" y="301"/>
                    <a:pt x="234" y="301"/>
                    <a:pt x="234" y="301"/>
                  </a:cubicBezTo>
                  <a:cubicBezTo>
                    <a:pt x="235" y="301"/>
                    <a:pt x="235" y="301"/>
                    <a:pt x="235" y="301"/>
                  </a:cubicBezTo>
                  <a:cubicBezTo>
                    <a:pt x="235" y="300"/>
                    <a:pt x="235" y="300"/>
                    <a:pt x="235" y="300"/>
                  </a:cubicBezTo>
                  <a:cubicBezTo>
                    <a:pt x="235" y="300"/>
                    <a:pt x="235" y="300"/>
                    <a:pt x="235" y="300"/>
                  </a:cubicBezTo>
                  <a:cubicBezTo>
                    <a:pt x="235" y="300"/>
                    <a:pt x="235" y="300"/>
                    <a:pt x="235" y="300"/>
                  </a:cubicBezTo>
                  <a:cubicBezTo>
                    <a:pt x="236" y="300"/>
                    <a:pt x="236" y="300"/>
                    <a:pt x="236" y="300"/>
                  </a:cubicBezTo>
                  <a:cubicBezTo>
                    <a:pt x="237" y="300"/>
                    <a:pt x="237" y="300"/>
                    <a:pt x="237" y="300"/>
                  </a:cubicBezTo>
                  <a:cubicBezTo>
                    <a:pt x="237" y="300"/>
                    <a:pt x="237" y="300"/>
                    <a:pt x="237" y="300"/>
                  </a:cubicBezTo>
                  <a:cubicBezTo>
                    <a:pt x="237" y="300"/>
                    <a:pt x="237" y="300"/>
                    <a:pt x="237" y="300"/>
                  </a:cubicBezTo>
                  <a:cubicBezTo>
                    <a:pt x="238" y="300"/>
                    <a:pt x="238" y="300"/>
                    <a:pt x="238" y="300"/>
                  </a:cubicBezTo>
                  <a:cubicBezTo>
                    <a:pt x="238" y="300"/>
                    <a:pt x="238" y="300"/>
                    <a:pt x="238" y="300"/>
                  </a:cubicBezTo>
                  <a:cubicBezTo>
                    <a:pt x="238" y="300"/>
                    <a:pt x="238" y="300"/>
                    <a:pt x="238" y="300"/>
                  </a:cubicBezTo>
                  <a:cubicBezTo>
                    <a:pt x="238" y="300"/>
                    <a:pt x="238" y="300"/>
                    <a:pt x="238" y="300"/>
                  </a:cubicBezTo>
                  <a:cubicBezTo>
                    <a:pt x="239" y="300"/>
                    <a:pt x="239" y="300"/>
                    <a:pt x="239" y="300"/>
                  </a:cubicBezTo>
                  <a:cubicBezTo>
                    <a:pt x="239" y="300"/>
                    <a:pt x="239" y="300"/>
                    <a:pt x="239" y="300"/>
                  </a:cubicBezTo>
                  <a:cubicBezTo>
                    <a:pt x="239" y="300"/>
                    <a:pt x="239" y="300"/>
                    <a:pt x="239" y="300"/>
                  </a:cubicBezTo>
                  <a:cubicBezTo>
                    <a:pt x="240" y="300"/>
                    <a:pt x="240" y="300"/>
                    <a:pt x="240" y="300"/>
                  </a:cubicBezTo>
                  <a:cubicBezTo>
                    <a:pt x="240" y="300"/>
                    <a:pt x="240" y="301"/>
                    <a:pt x="241" y="300"/>
                  </a:cubicBezTo>
                  <a:cubicBezTo>
                    <a:pt x="241" y="300"/>
                    <a:pt x="241" y="300"/>
                    <a:pt x="241" y="300"/>
                  </a:cubicBezTo>
                  <a:cubicBezTo>
                    <a:pt x="241" y="300"/>
                    <a:pt x="241" y="300"/>
                    <a:pt x="241" y="300"/>
                  </a:cubicBezTo>
                  <a:cubicBezTo>
                    <a:pt x="242" y="301"/>
                    <a:pt x="242" y="301"/>
                    <a:pt x="242" y="301"/>
                  </a:cubicBezTo>
                  <a:cubicBezTo>
                    <a:pt x="242" y="301"/>
                    <a:pt x="242" y="301"/>
                    <a:pt x="242" y="301"/>
                  </a:cubicBezTo>
                  <a:cubicBezTo>
                    <a:pt x="242" y="301"/>
                    <a:pt x="242" y="301"/>
                    <a:pt x="242" y="301"/>
                  </a:cubicBezTo>
                  <a:cubicBezTo>
                    <a:pt x="242" y="301"/>
                    <a:pt x="242" y="301"/>
                    <a:pt x="242" y="301"/>
                  </a:cubicBezTo>
                  <a:cubicBezTo>
                    <a:pt x="242" y="302"/>
                    <a:pt x="242" y="302"/>
                    <a:pt x="242" y="302"/>
                  </a:cubicBezTo>
                  <a:cubicBezTo>
                    <a:pt x="242" y="302"/>
                    <a:pt x="242" y="302"/>
                    <a:pt x="242" y="302"/>
                  </a:cubicBezTo>
                  <a:cubicBezTo>
                    <a:pt x="243" y="302"/>
                    <a:pt x="243" y="302"/>
                    <a:pt x="243" y="302"/>
                  </a:cubicBezTo>
                  <a:cubicBezTo>
                    <a:pt x="243" y="302"/>
                    <a:pt x="243" y="302"/>
                    <a:pt x="243" y="302"/>
                  </a:cubicBezTo>
                  <a:cubicBezTo>
                    <a:pt x="243" y="303"/>
                    <a:pt x="243" y="303"/>
                    <a:pt x="243" y="303"/>
                  </a:cubicBezTo>
                  <a:cubicBezTo>
                    <a:pt x="243" y="302"/>
                    <a:pt x="243" y="302"/>
                    <a:pt x="243" y="302"/>
                  </a:cubicBezTo>
                  <a:cubicBezTo>
                    <a:pt x="244" y="303"/>
                    <a:pt x="244" y="303"/>
                    <a:pt x="244" y="303"/>
                  </a:cubicBezTo>
                  <a:cubicBezTo>
                    <a:pt x="244" y="303"/>
                    <a:pt x="244" y="303"/>
                    <a:pt x="244" y="303"/>
                  </a:cubicBezTo>
                  <a:cubicBezTo>
                    <a:pt x="245" y="303"/>
                    <a:pt x="245" y="303"/>
                    <a:pt x="245" y="303"/>
                  </a:cubicBezTo>
                  <a:cubicBezTo>
                    <a:pt x="245" y="304"/>
                    <a:pt x="245" y="304"/>
                    <a:pt x="245" y="304"/>
                  </a:cubicBezTo>
                  <a:cubicBezTo>
                    <a:pt x="245" y="305"/>
                    <a:pt x="245" y="305"/>
                    <a:pt x="245" y="305"/>
                  </a:cubicBezTo>
                  <a:cubicBezTo>
                    <a:pt x="245" y="305"/>
                    <a:pt x="245" y="305"/>
                    <a:pt x="245" y="305"/>
                  </a:cubicBezTo>
                  <a:cubicBezTo>
                    <a:pt x="245" y="305"/>
                    <a:pt x="245" y="305"/>
                    <a:pt x="245" y="305"/>
                  </a:cubicBezTo>
                  <a:cubicBezTo>
                    <a:pt x="245" y="305"/>
                    <a:pt x="245" y="305"/>
                    <a:pt x="245" y="305"/>
                  </a:cubicBezTo>
                  <a:cubicBezTo>
                    <a:pt x="245" y="306"/>
                    <a:pt x="245" y="306"/>
                    <a:pt x="245" y="306"/>
                  </a:cubicBezTo>
                  <a:cubicBezTo>
                    <a:pt x="245" y="306"/>
                    <a:pt x="245" y="306"/>
                    <a:pt x="245" y="306"/>
                  </a:cubicBezTo>
                  <a:cubicBezTo>
                    <a:pt x="245" y="306"/>
                    <a:pt x="245" y="306"/>
                    <a:pt x="245" y="306"/>
                  </a:cubicBezTo>
                  <a:cubicBezTo>
                    <a:pt x="245" y="307"/>
                    <a:pt x="245" y="307"/>
                    <a:pt x="245" y="307"/>
                  </a:cubicBezTo>
                  <a:cubicBezTo>
                    <a:pt x="246" y="307"/>
                    <a:pt x="246" y="307"/>
                    <a:pt x="246" y="307"/>
                  </a:cubicBezTo>
                  <a:cubicBezTo>
                    <a:pt x="246" y="308"/>
                    <a:pt x="246" y="308"/>
                    <a:pt x="246" y="308"/>
                  </a:cubicBezTo>
                  <a:cubicBezTo>
                    <a:pt x="246" y="308"/>
                    <a:pt x="246" y="308"/>
                    <a:pt x="246" y="308"/>
                  </a:cubicBezTo>
                  <a:cubicBezTo>
                    <a:pt x="246" y="308"/>
                    <a:pt x="246" y="308"/>
                    <a:pt x="246" y="308"/>
                  </a:cubicBezTo>
                  <a:cubicBezTo>
                    <a:pt x="247" y="309"/>
                    <a:pt x="247" y="309"/>
                    <a:pt x="247" y="309"/>
                  </a:cubicBezTo>
                  <a:cubicBezTo>
                    <a:pt x="246" y="309"/>
                    <a:pt x="246" y="309"/>
                    <a:pt x="246" y="309"/>
                  </a:cubicBezTo>
                  <a:cubicBezTo>
                    <a:pt x="246" y="309"/>
                    <a:pt x="246" y="309"/>
                    <a:pt x="246" y="309"/>
                  </a:cubicBezTo>
                  <a:cubicBezTo>
                    <a:pt x="245" y="310"/>
                    <a:pt x="245" y="310"/>
                    <a:pt x="245" y="310"/>
                  </a:cubicBezTo>
                  <a:cubicBezTo>
                    <a:pt x="245" y="310"/>
                    <a:pt x="245" y="310"/>
                    <a:pt x="245" y="310"/>
                  </a:cubicBezTo>
                  <a:cubicBezTo>
                    <a:pt x="245" y="311"/>
                    <a:pt x="245" y="311"/>
                    <a:pt x="245" y="311"/>
                  </a:cubicBezTo>
                  <a:cubicBezTo>
                    <a:pt x="245" y="311"/>
                    <a:pt x="245" y="311"/>
                    <a:pt x="245" y="311"/>
                  </a:cubicBezTo>
                  <a:cubicBezTo>
                    <a:pt x="244" y="311"/>
                    <a:pt x="244" y="311"/>
                    <a:pt x="244" y="311"/>
                  </a:cubicBezTo>
                  <a:cubicBezTo>
                    <a:pt x="244" y="311"/>
                    <a:pt x="244" y="311"/>
                    <a:pt x="244" y="311"/>
                  </a:cubicBezTo>
                  <a:cubicBezTo>
                    <a:pt x="244" y="311"/>
                    <a:pt x="244" y="311"/>
                    <a:pt x="244" y="311"/>
                  </a:cubicBezTo>
                  <a:cubicBezTo>
                    <a:pt x="245" y="311"/>
                    <a:pt x="245" y="311"/>
                    <a:pt x="245" y="311"/>
                  </a:cubicBezTo>
                  <a:cubicBezTo>
                    <a:pt x="245" y="311"/>
                    <a:pt x="245" y="311"/>
                    <a:pt x="245" y="311"/>
                  </a:cubicBezTo>
                  <a:cubicBezTo>
                    <a:pt x="245" y="311"/>
                    <a:pt x="245" y="311"/>
                    <a:pt x="245" y="311"/>
                  </a:cubicBezTo>
                  <a:cubicBezTo>
                    <a:pt x="245" y="311"/>
                    <a:pt x="245" y="311"/>
                    <a:pt x="245" y="311"/>
                  </a:cubicBezTo>
                  <a:cubicBezTo>
                    <a:pt x="244" y="311"/>
                    <a:pt x="244" y="311"/>
                    <a:pt x="244" y="311"/>
                  </a:cubicBezTo>
                  <a:cubicBezTo>
                    <a:pt x="244" y="311"/>
                    <a:pt x="244" y="312"/>
                    <a:pt x="244" y="312"/>
                  </a:cubicBezTo>
                  <a:cubicBezTo>
                    <a:pt x="243" y="312"/>
                    <a:pt x="243" y="312"/>
                    <a:pt x="243" y="312"/>
                  </a:cubicBezTo>
                  <a:cubicBezTo>
                    <a:pt x="242" y="312"/>
                    <a:pt x="242" y="312"/>
                    <a:pt x="242" y="312"/>
                  </a:cubicBezTo>
                  <a:cubicBezTo>
                    <a:pt x="242" y="312"/>
                    <a:pt x="242" y="312"/>
                    <a:pt x="242" y="312"/>
                  </a:cubicBezTo>
                  <a:cubicBezTo>
                    <a:pt x="242" y="312"/>
                    <a:pt x="242" y="312"/>
                    <a:pt x="242" y="312"/>
                  </a:cubicBezTo>
                  <a:cubicBezTo>
                    <a:pt x="242" y="312"/>
                    <a:pt x="242" y="312"/>
                    <a:pt x="242" y="312"/>
                  </a:cubicBezTo>
                  <a:cubicBezTo>
                    <a:pt x="241" y="312"/>
                    <a:pt x="241" y="312"/>
                    <a:pt x="241" y="312"/>
                  </a:cubicBezTo>
                  <a:cubicBezTo>
                    <a:pt x="241" y="312"/>
                    <a:pt x="241" y="312"/>
                    <a:pt x="241" y="312"/>
                  </a:cubicBezTo>
                  <a:cubicBezTo>
                    <a:pt x="241" y="313"/>
                    <a:pt x="241" y="313"/>
                    <a:pt x="241" y="313"/>
                  </a:cubicBezTo>
                  <a:cubicBezTo>
                    <a:pt x="241" y="313"/>
                    <a:pt x="241" y="313"/>
                    <a:pt x="241" y="313"/>
                  </a:cubicBezTo>
                  <a:cubicBezTo>
                    <a:pt x="240" y="313"/>
                    <a:pt x="240" y="313"/>
                    <a:pt x="240" y="313"/>
                  </a:cubicBezTo>
                  <a:cubicBezTo>
                    <a:pt x="240" y="313"/>
                    <a:pt x="240" y="313"/>
                    <a:pt x="240" y="313"/>
                  </a:cubicBezTo>
                  <a:cubicBezTo>
                    <a:pt x="240" y="313"/>
                    <a:pt x="240" y="313"/>
                    <a:pt x="240" y="313"/>
                  </a:cubicBezTo>
                  <a:cubicBezTo>
                    <a:pt x="240" y="313"/>
                    <a:pt x="240" y="313"/>
                    <a:pt x="240" y="313"/>
                  </a:cubicBezTo>
                  <a:cubicBezTo>
                    <a:pt x="239" y="314"/>
                    <a:pt x="239" y="314"/>
                    <a:pt x="239" y="314"/>
                  </a:cubicBezTo>
                  <a:cubicBezTo>
                    <a:pt x="239" y="314"/>
                    <a:pt x="239" y="314"/>
                    <a:pt x="239" y="314"/>
                  </a:cubicBezTo>
                  <a:cubicBezTo>
                    <a:pt x="239" y="314"/>
                    <a:pt x="239" y="314"/>
                    <a:pt x="239" y="314"/>
                  </a:cubicBezTo>
                  <a:cubicBezTo>
                    <a:pt x="238" y="315"/>
                    <a:pt x="239" y="315"/>
                    <a:pt x="238" y="315"/>
                  </a:cubicBezTo>
                  <a:cubicBezTo>
                    <a:pt x="238" y="316"/>
                    <a:pt x="238" y="316"/>
                    <a:pt x="238" y="316"/>
                  </a:cubicBezTo>
                  <a:cubicBezTo>
                    <a:pt x="238" y="316"/>
                    <a:pt x="238" y="316"/>
                    <a:pt x="238" y="316"/>
                  </a:cubicBezTo>
                  <a:cubicBezTo>
                    <a:pt x="238" y="316"/>
                    <a:pt x="238" y="316"/>
                    <a:pt x="238" y="316"/>
                  </a:cubicBezTo>
                  <a:cubicBezTo>
                    <a:pt x="238" y="316"/>
                    <a:pt x="238" y="316"/>
                    <a:pt x="238" y="316"/>
                  </a:cubicBezTo>
                  <a:cubicBezTo>
                    <a:pt x="238" y="316"/>
                    <a:pt x="238" y="316"/>
                    <a:pt x="238" y="316"/>
                  </a:cubicBezTo>
                  <a:cubicBezTo>
                    <a:pt x="238" y="316"/>
                    <a:pt x="238" y="316"/>
                    <a:pt x="238" y="316"/>
                  </a:cubicBezTo>
                  <a:cubicBezTo>
                    <a:pt x="237" y="316"/>
                    <a:pt x="237" y="316"/>
                    <a:pt x="237" y="316"/>
                  </a:cubicBezTo>
                  <a:cubicBezTo>
                    <a:pt x="237" y="316"/>
                    <a:pt x="237" y="316"/>
                    <a:pt x="237" y="316"/>
                  </a:cubicBezTo>
                  <a:cubicBezTo>
                    <a:pt x="237" y="316"/>
                    <a:pt x="237" y="316"/>
                    <a:pt x="237" y="316"/>
                  </a:cubicBezTo>
                  <a:cubicBezTo>
                    <a:pt x="237" y="316"/>
                    <a:pt x="237" y="316"/>
                    <a:pt x="237" y="316"/>
                  </a:cubicBezTo>
                  <a:cubicBezTo>
                    <a:pt x="236" y="315"/>
                    <a:pt x="236" y="315"/>
                    <a:pt x="236" y="315"/>
                  </a:cubicBezTo>
                  <a:cubicBezTo>
                    <a:pt x="236" y="315"/>
                    <a:pt x="236" y="315"/>
                    <a:pt x="236" y="315"/>
                  </a:cubicBezTo>
                  <a:cubicBezTo>
                    <a:pt x="236" y="315"/>
                    <a:pt x="236" y="315"/>
                    <a:pt x="236" y="315"/>
                  </a:cubicBezTo>
                  <a:cubicBezTo>
                    <a:pt x="236" y="315"/>
                    <a:pt x="236" y="315"/>
                    <a:pt x="236" y="315"/>
                  </a:cubicBezTo>
                  <a:cubicBezTo>
                    <a:pt x="236" y="315"/>
                    <a:pt x="236" y="315"/>
                    <a:pt x="236" y="315"/>
                  </a:cubicBezTo>
                  <a:cubicBezTo>
                    <a:pt x="235" y="315"/>
                    <a:pt x="235" y="315"/>
                    <a:pt x="235" y="315"/>
                  </a:cubicBezTo>
                  <a:cubicBezTo>
                    <a:pt x="235" y="314"/>
                    <a:pt x="235" y="314"/>
                    <a:pt x="235" y="314"/>
                  </a:cubicBezTo>
                  <a:cubicBezTo>
                    <a:pt x="235" y="314"/>
                    <a:pt x="235" y="314"/>
                    <a:pt x="235" y="314"/>
                  </a:cubicBezTo>
                  <a:cubicBezTo>
                    <a:pt x="235" y="314"/>
                    <a:pt x="235" y="314"/>
                    <a:pt x="235" y="314"/>
                  </a:cubicBezTo>
                  <a:cubicBezTo>
                    <a:pt x="234" y="313"/>
                    <a:pt x="234" y="313"/>
                    <a:pt x="233" y="312"/>
                  </a:cubicBezTo>
                  <a:cubicBezTo>
                    <a:pt x="233" y="312"/>
                    <a:pt x="233" y="312"/>
                    <a:pt x="233" y="312"/>
                  </a:cubicBezTo>
                  <a:cubicBezTo>
                    <a:pt x="233" y="312"/>
                    <a:pt x="233" y="312"/>
                    <a:pt x="233" y="312"/>
                  </a:cubicBezTo>
                  <a:cubicBezTo>
                    <a:pt x="233" y="312"/>
                    <a:pt x="233" y="312"/>
                    <a:pt x="233" y="312"/>
                  </a:cubicBezTo>
                  <a:cubicBezTo>
                    <a:pt x="233" y="311"/>
                    <a:pt x="233" y="311"/>
                    <a:pt x="233" y="311"/>
                  </a:cubicBezTo>
                  <a:cubicBezTo>
                    <a:pt x="233" y="311"/>
                    <a:pt x="233" y="311"/>
                    <a:pt x="233" y="311"/>
                  </a:cubicBezTo>
                  <a:cubicBezTo>
                    <a:pt x="233" y="311"/>
                    <a:pt x="233" y="311"/>
                    <a:pt x="233" y="311"/>
                  </a:cubicBezTo>
                  <a:cubicBezTo>
                    <a:pt x="232" y="311"/>
                    <a:pt x="232" y="311"/>
                    <a:pt x="232" y="311"/>
                  </a:cubicBezTo>
                  <a:cubicBezTo>
                    <a:pt x="232" y="310"/>
                    <a:pt x="232" y="310"/>
                    <a:pt x="232" y="310"/>
                  </a:cubicBezTo>
                  <a:cubicBezTo>
                    <a:pt x="232" y="310"/>
                    <a:pt x="232" y="310"/>
                    <a:pt x="232" y="310"/>
                  </a:cubicBezTo>
                  <a:cubicBezTo>
                    <a:pt x="231" y="310"/>
                    <a:pt x="231" y="310"/>
                    <a:pt x="231" y="310"/>
                  </a:cubicBezTo>
                  <a:cubicBezTo>
                    <a:pt x="231" y="310"/>
                    <a:pt x="231" y="310"/>
                    <a:pt x="231" y="310"/>
                  </a:cubicBezTo>
                  <a:cubicBezTo>
                    <a:pt x="231" y="309"/>
                    <a:pt x="231" y="309"/>
                    <a:pt x="231" y="309"/>
                  </a:cubicBezTo>
                  <a:cubicBezTo>
                    <a:pt x="231" y="308"/>
                    <a:pt x="231" y="308"/>
                    <a:pt x="231" y="308"/>
                  </a:cubicBezTo>
                  <a:cubicBezTo>
                    <a:pt x="230" y="307"/>
                    <a:pt x="230" y="307"/>
                    <a:pt x="230" y="307"/>
                  </a:cubicBezTo>
                  <a:cubicBezTo>
                    <a:pt x="230" y="307"/>
                    <a:pt x="229" y="307"/>
                    <a:pt x="229" y="307"/>
                  </a:cubicBezTo>
                  <a:cubicBezTo>
                    <a:pt x="228" y="308"/>
                    <a:pt x="228" y="308"/>
                    <a:pt x="228" y="308"/>
                  </a:cubicBezTo>
                  <a:cubicBezTo>
                    <a:pt x="228" y="308"/>
                    <a:pt x="228" y="308"/>
                    <a:pt x="228" y="308"/>
                  </a:cubicBezTo>
                  <a:cubicBezTo>
                    <a:pt x="227" y="308"/>
                    <a:pt x="227" y="308"/>
                    <a:pt x="227" y="308"/>
                  </a:cubicBezTo>
                  <a:cubicBezTo>
                    <a:pt x="227" y="308"/>
                    <a:pt x="227" y="308"/>
                    <a:pt x="227" y="308"/>
                  </a:cubicBezTo>
                  <a:cubicBezTo>
                    <a:pt x="227" y="309"/>
                    <a:pt x="227" y="309"/>
                    <a:pt x="227" y="309"/>
                  </a:cubicBezTo>
                  <a:cubicBezTo>
                    <a:pt x="226" y="309"/>
                    <a:pt x="226" y="309"/>
                    <a:pt x="226" y="309"/>
                  </a:cubicBezTo>
                  <a:cubicBezTo>
                    <a:pt x="226" y="309"/>
                    <a:pt x="226" y="309"/>
                    <a:pt x="226" y="309"/>
                  </a:cubicBezTo>
                  <a:cubicBezTo>
                    <a:pt x="226" y="309"/>
                    <a:pt x="226" y="309"/>
                    <a:pt x="226" y="309"/>
                  </a:cubicBezTo>
                  <a:cubicBezTo>
                    <a:pt x="226" y="309"/>
                    <a:pt x="226" y="309"/>
                    <a:pt x="226" y="309"/>
                  </a:cubicBezTo>
                  <a:cubicBezTo>
                    <a:pt x="225" y="310"/>
                    <a:pt x="225" y="310"/>
                    <a:pt x="225" y="310"/>
                  </a:cubicBezTo>
                  <a:cubicBezTo>
                    <a:pt x="226" y="310"/>
                    <a:pt x="226" y="310"/>
                    <a:pt x="226" y="310"/>
                  </a:cubicBezTo>
                  <a:cubicBezTo>
                    <a:pt x="225" y="311"/>
                    <a:pt x="225" y="311"/>
                    <a:pt x="225" y="311"/>
                  </a:cubicBezTo>
                  <a:cubicBezTo>
                    <a:pt x="226" y="311"/>
                    <a:pt x="226" y="311"/>
                    <a:pt x="226" y="311"/>
                  </a:cubicBezTo>
                  <a:cubicBezTo>
                    <a:pt x="226" y="312"/>
                    <a:pt x="226" y="312"/>
                    <a:pt x="226" y="312"/>
                  </a:cubicBezTo>
                  <a:cubicBezTo>
                    <a:pt x="226" y="312"/>
                    <a:pt x="226" y="312"/>
                    <a:pt x="226" y="312"/>
                  </a:cubicBezTo>
                  <a:cubicBezTo>
                    <a:pt x="226" y="312"/>
                    <a:pt x="226" y="312"/>
                    <a:pt x="226" y="312"/>
                  </a:cubicBezTo>
                  <a:cubicBezTo>
                    <a:pt x="226" y="312"/>
                    <a:pt x="226" y="312"/>
                    <a:pt x="226" y="312"/>
                  </a:cubicBezTo>
                  <a:cubicBezTo>
                    <a:pt x="225" y="313"/>
                    <a:pt x="225" y="313"/>
                    <a:pt x="225" y="313"/>
                  </a:cubicBezTo>
                  <a:cubicBezTo>
                    <a:pt x="225" y="313"/>
                    <a:pt x="225" y="313"/>
                    <a:pt x="225" y="313"/>
                  </a:cubicBezTo>
                  <a:cubicBezTo>
                    <a:pt x="225" y="313"/>
                    <a:pt x="225" y="313"/>
                    <a:pt x="225" y="313"/>
                  </a:cubicBezTo>
                  <a:cubicBezTo>
                    <a:pt x="225" y="314"/>
                    <a:pt x="225" y="314"/>
                    <a:pt x="225" y="314"/>
                  </a:cubicBezTo>
                  <a:cubicBezTo>
                    <a:pt x="225" y="314"/>
                    <a:pt x="225" y="314"/>
                    <a:pt x="225" y="314"/>
                  </a:cubicBezTo>
                  <a:cubicBezTo>
                    <a:pt x="225" y="314"/>
                    <a:pt x="225" y="314"/>
                    <a:pt x="225" y="314"/>
                  </a:cubicBezTo>
                  <a:cubicBezTo>
                    <a:pt x="225" y="314"/>
                    <a:pt x="225" y="314"/>
                    <a:pt x="225" y="314"/>
                  </a:cubicBezTo>
                  <a:cubicBezTo>
                    <a:pt x="225" y="314"/>
                    <a:pt x="225" y="314"/>
                    <a:pt x="225" y="314"/>
                  </a:cubicBezTo>
                  <a:cubicBezTo>
                    <a:pt x="225" y="315"/>
                    <a:pt x="225" y="315"/>
                    <a:pt x="225" y="315"/>
                  </a:cubicBezTo>
                  <a:cubicBezTo>
                    <a:pt x="224" y="314"/>
                    <a:pt x="224" y="314"/>
                    <a:pt x="224" y="314"/>
                  </a:cubicBezTo>
                  <a:cubicBezTo>
                    <a:pt x="224" y="315"/>
                    <a:pt x="224" y="315"/>
                    <a:pt x="224" y="315"/>
                  </a:cubicBezTo>
                  <a:cubicBezTo>
                    <a:pt x="224" y="315"/>
                    <a:pt x="224" y="315"/>
                    <a:pt x="224" y="315"/>
                  </a:cubicBezTo>
                  <a:cubicBezTo>
                    <a:pt x="225" y="315"/>
                    <a:pt x="225" y="315"/>
                    <a:pt x="225" y="315"/>
                  </a:cubicBezTo>
                  <a:cubicBezTo>
                    <a:pt x="225" y="315"/>
                    <a:pt x="225" y="315"/>
                    <a:pt x="225" y="315"/>
                  </a:cubicBezTo>
                  <a:cubicBezTo>
                    <a:pt x="225" y="315"/>
                    <a:pt x="225" y="315"/>
                    <a:pt x="225" y="315"/>
                  </a:cubicBezTo>
                  <a:cubicBezTo>
                    <a:pt x="225" y="315"/>
                    <a:pt x="225" y="315"/>
                    <a:pt x="225" y="315"/>
                  </a:cubicBezTo>
                  <a:cubicBezTo>
                    <a:pt x="225" y="315"/>
                    <a:pt x="225" y="315"/>
                    <a:pt x="225" y="316"/>
                  </a:cubicBezTo>
                  <a:cubicBezTo>
                    <a:pt x="225" y="316"/>
                    <a:pt x="225" y="316"/>
                    <a:pt x="225" y="316"/>
                  </a:cubicBezTo>
                  <a:cubicBezTo>
                    <a:pt x="225" y="316"/>
                    <a:pt x="225" y="316"/>
                    <a:pt x="225" y="316"/>
                  </a:cubicBezTo>
                  <a:cubicBezTo>
                    <a:pt x="225" y="316"/>
                    <a:pt x="225" y="316"/>
                    <a:pt x="225" y="316"/>
                  </a:cubicBezTo>
                  <a:cubicBezTo>
                    <a:pt x="226" y="317"/>
                    <a:pt x="226" y="317"/>
                    <a:pt x="226" y="317"/>
                  </a:cubicBezTo>
                  <a:cubicBezTo>
                    <a:pt x="226" y="317"/>
                    <a:pt x="226" y="317"/>
                    <a:pt x="226" y="317"/>
                  </a:cubicBezTo>
                  <a:cubicBezTo>
                    <a:pt x="225" y="317"/>
                    <a:pt x="226" y="317"/>
                    <a:pt x="225" y="318"/>
                  </a:cubicBezTo>
                  <a:cubicBezTo>
                    <a:pt x="225" y="317"/>
                    <a:pt x="225" y="317"/>
                    <a:pt x="225" y="317"/>
                  </a:cubicBezTo>
                  <a:cubicBezTo>
                    <a:pt x="225" y="317"/>
                    <a:pt x="225" y="317"/>
                    <a:pt x="225" y="317"/>
                  </a:cubicBezTo>
                  <a:cubicBezTo>
                    <a:pt x="225" y="317"/>
                    <a:pt x="225" y="317"/>
                    <a:pt x="225" y="317"/>
                  </a:cubicBezTo>
                  <a:cubicBezTo>
                    <a:pt x="225" y="317"/>
                    <a:pt x="225" y="317"/>
                    <a:pt x="225" y="317"/>
                  </a:cubicBezTo>
                  <a:cubicBezTo>
                    <a:pt x="225" y="318"/>
                    <a:pt x="225" y="318"/>
                    <a:pt x="225" y="318"/>
                  </a:cubicBezTo>
                  <a:cubicBezTo>
                    <a:pt x="225" y="318"/>
                    <a:pt x="225" y="318"/>
                    <a:pt x="225" y="318"/>
                  </a:cubicBezTo>
                  <a:cubicBezTo>
                    <a:pt x="224" y="317"/>
                    <a:pt x="224" y="317"/>
                    <a:pt x="224" y="317"/>
                  </a:cubicBezTo>
                  <a:cubicBezTo>
                    <a:pt x="224" y="317"/>
                    <a:pt x="224" y="317"/>
                    <a:pt x="224" y="317"/>
                  </a:cubicBezTo>
                  <a:cubicBezTo>
                    <a:pt x="224" y="317"/>
                    <a:pt x="224" y="317"/>
                    <a:pt x="224" y="317"/>
                  </a:cubicBezTo>
                  <a:cubicBezTo>
                    <a:pt x="223" y="317"/>
                    <a:pt x="223" y="317"/>
                    <a:pt x="223" y="317"/>
                  </a:cubicBezTo>
                  <a:cubicBezTo>
                    <a:pt x="223" y="316"/>
                    <a:pt x="223" y="316"/>
                    <a:pt x="223" y="316"/>
                  </a:cubicBezTo>
                  <a:cubicBezTo>
                    <a:pt x="223" y="316"/>
                    <a:pt x="223" y="316"/>
                    <a:pt x="223" y="316"/>
                  </a:cubicBezTo>
                  <a:cubicBezTo>
                    <a:pt x="223" y="316"/>
                    <a:pt x="223" y="316"/>
                    <a:pt x="223" y="316"/>
                  </a:cubicBezTo>
                  <a:cubicBezTo>
                    <a:pt x="222" y="315"/>
                    <a:pt x="222" y="315"/>
                    <a:pt x="222" y="315"/>
                  </a:cubicBezTo>
                  <a:cubicBezTo>
                    <a:pt x="222" y="315"/>
                    <a:pt x="222" y="315"/>
                    <a:pt x="222" y="315"/>
                  </a:cubicBezTo>
                  <a:cubicBezTo>
                    <a:pt x="222" y="315"/>
                    <a:pt x="222" y="315"/>
                    <a:pt x="222" y="315"/>
                  </a:cubicBezTo>
                  <a:cubicBezTo>
                    <a:pt x="222" y="315"/>
                    <a:pt x="222" y="315"/>
                    <a:pt x="222" y="315"/>
                  </a:cubicBezTo>
                  <a:cubicBezTo>
                    <a:pt x="222" y="315"/>
                    <a:pt x="222" y="315"/>
                    <a:pt x="222" y="315"/>
                  </a:cubicBezTo>
                  <a:cubicBezTo>
                    <a:pt x="221" y="314"/>
                    <a:pt x="221" y="314"/>
                    <a:pt x="221" y="314"/>
                  </a:cubicBezTo>
                  <a:cubicBezTo>
                    <a:pt x="221" y="314"/>
                    <a:pt x="221" y="314"/>
                    <a:pt x="221" y="314"/>
                  </a:cubicBezTo>
                  <a:cubicBezTo>
                    <a:pt x="221" y="315"/>
                    <a:pt x="221" y="315"/>
                    <a:pt x="220" y="315"/>
                  </a:cubicBezTo>
                  <a:cubicBezTo>
                    <a:pt x="220" y="315"/>
                    <a:pt x="220" y="315"/>
                    <a:pt x="220" y="315"/>
                  </a:cubicBezTo>
                  <a:cubicBezTo>
                    <a:pt x="220" y="316"/>
                    <a:pt x="220" y="316"/>
                    <a:pt x="220" y="316"/>
                  </a:cubicBezTo>
                  <a:cubicBezTo>
                    <a:pt x="220" y="316"/>
                    <a:pt x="220" y="316"/>
                    <a:pt x="220" y="316"/>
                  </a:cubicBezTo>
                  <a:cubicBezTo>
                    <a:pt x="220" y="316"/>
                    <a:pt x="220" y="316"/>
                    <a:pt x="220" y="316"/>
                  </a:cubicBezTo>
                  <a:cubicBezTo>
                    <a:pt x="220" y="316"/>
                    <a:pt x="220" y="316"/>
                    <a:pt x="220" y="316"/>
                  </a:cubicBezTo>
                  <a:cubicBezTo>
                    <a:pt x="219" y="316"/>
                    <a:pt x="219" y="316"/>
                    <a:pt x="219" y="316"/>
                  </a:cubicBezTo>
                  <a:cubicBezTo>
                    <a:pt x="220" y="315"/>
                    <a:pt x="220" y="315"/>
                    <a:pt x="220" y="315"/>
                  </a:cubicBezTo>
                  <a:cubicBezTo>
                    <a:pt x="220" y="315"/>
                    <a:pt x="220" y="315"/>
                    <a:pt x="220" y="315"/>
                  </a:cubicBezTo>
                  <a:cubicBezTo>
                    <a:pt x="219" y="314"/>
                    <a:pt x="219" y="314"/>
                    <a:pt x="219" y="314"/>
                  </a:cubicBezTo>
                  <a:cubicBezTo>
                    <a:pt x="218" y="314"/>
                    <a:pt x="218" y="314"/>
                    <a:pt x="218" y="314"/>
                  </a:cubicBezTo>
                  <a:cubicBezTo>
                    <a:pt x="218" y="314"/>
                    <a:pt x="218" y="314"/>
                    <a:pt x="218" y="314"/>
                  </a:cubicBezTo>
                  <a:cubicBezTo>
                    <a:pt x="218" y="314"/>
                    <a:pt x="218" y="314"/>
                    <a:pt x="218" y="314"/>
                  </a:cubicBezTo>
                  <a:cubicBezTo>
                    <a:pt x="218" y="313"/>
                    <a:pt x="218" y="313"/>
                    <a:pt x="218" y="313"/>
                  </a:cubicBezTo>
                  <a:cubicBezTo>
                    <a:pt x="218" y="314"/>
                    <a:pt x="218" y="314"/>
                    <a:pt x="218" y="314"/>
                  </a:cubicBezTo>
                  <a:cubicBezTo>
                    <a:pt x="216" y="313"/>
                    <a:pt x="216" y="313"/>
                    <a:pt x="216" y="313"/>
                  </a:cubicBezTo>
                  <a:cubicBezTo>
                    <a:pt x="216" y="313"/>
                    <a:pt x="216" y="313"/>
                    <a:pt x="216" y="313"/>
                  </a:cubicBezTo>
                  <a:cubicBezTo>
                    <a:pt x="216" y="313"/>
                    <a:pt x="216" y="313"/>
                    <a:pt x="216" y="313"/>
                  </a:cubicBezTo>
                  <a:cubicBezTo>
                    <a:pt x="215" y="313"/>
                    <a:pt x="215" y="313"/>
                    <a:pt x="215" y="313"/>
                  </a:cubicBezTo>
                  <a:cubicBezTo>
                    <a:pt x="215" y="314"/>
                    <a:pt x="215" y="314"/>
                    <a:pt x="215" y="314"/>
                  </a:cubicBezTo>
                  <a:cubicBezTo>
                    <a:pt x="214" y="314"/>
                    <a:pt x="214" y="314"/>
                    <a:pt x="214" y="314"/>
                  </a:cubicBezTo>
                  <a:cubicBezTo>
                    <a:pt x="214" y="314"/>
                    <a:pt x="214" y="314"/>
                    <a:pt x="214" y="314"/>
                  </a:cubicBezTo>
                  <a:cubicBezTo>
                    <a:pt x="214" y="313"/>
                    <a:pt x="214" y="313"/>
                    <a:pt x="214" y="313"/>
                  </a:cubicBezTo>
                  <a:cubicBezTo>
                    <a:pt x="213" y="313"/>
                    <a:pt x="213" y="313"/>
                    <a:pt x="213" y="313"/>
                  </a:cubicBezTo>
                  <a:cubicBezTo>
                    <a:pt x="213" y="313"/>
                    <a:pt x="213" y="313"/>
                    <a:pt x="213" y="313"/>
                  </a:cubicBezTo>
                  <a:cubicBezTo>
                    <a:pt x="213" y="313"/>
                    <a:pt x="213" y="313"/>
                    <a:pt x="213" y="313"/>
                  </a:cubicBezTo>
                  <a:cubicBezTo>
                    <a:pt x="213" y="313"/>
                    <a:pt x="213" y="313"/>
                    <a:pt x="213" y="313"/>
                  </a:cubicBezTo>
                  <a:cubicBezTo>
                    <a:pt x="213" y="313"/>
                    <a:pt x="213" y="313"/>
                    <a:pt x="213" y="313"/>
                  </a:cubicBezTo>
                  <a:cubicBezTo>
                    <a:pt x="212" y="312"/>
                    <a:pt x="212" y="312"/>
                    <a:pt x="212" y="312"/>
                  </a:cubicBezTo>
                  <a:cubicBezTo>
                    <a:pt x="212" y="312"/>
                    <a:pt x="212" y="312"/>
                    <a:pt x="212" y="312"/>
                  </a:cubicBezTo>
                  <a:cubicBezTo>
                    <a:pt x="212" y="312"/>
                    <a:pt x="212" y="312"/>
                    <a:pt x="212" y="312"/>
                  </a:cubicBezTo>
                  <a:cubicBezTo>
                    <a:pt x="212" y="312"/>
                    <a:pt x="212" y="312"/>
                    <a:pt x="212" y="312"/>
                  </a:cubicBezTo>
                  <a:cubicBezTo>
                    <a:pt x="211" y="311"/>
                    <a:pt x="211" y="311"/>
                    <a:pt x="211" y="311"/>
                  </a:cubicBezTo>
                  <a:cubicBezTo>
                    <a:pt x="211" y="311"/>
                    <a:pt x="211" y="311"/>
                    <a:pt x="211" y="311"/>
                  </a:cubicBezTo>
                  <a:cubicBezTo>
                    <a:pt x="211" y="311"/>
                    <a:pt x="211" y="312"/>
                    <a:pt x="211" y="312"/>
                  </a:cubicBezTo>
                  <a:cubicBezTo>
                    <a:pt x="210" y="312"/>
                    <a:pt x="210" y="312"/>
                    <a:pt x="210" y="312"/>
                  </a:cubicBezTo>
                  <a:cubicBezTo>
                    <a:pt x="210" y="312"/>
                    <a:pt x="210" y="312"/>
                    <a:pt x="210" y="312"/>
                  </a:cubicBezTo>
                  <a:cubicBezTo>
                    <a:pt x="209" y="312"/>
                    <a:pt x="209" y="312"/>
                    <a:pt x="209" y="312"/>
                  </a:cubicBezTo>
                  <a:cubicBezTo>
                    <a:pt x="209" y="312"/>
                    <a:pt x="209" y="312"/>
                    <a:pt x="209" y="312"/>
                  </a:cubicBezTo>
                  <a:cubicBezTo>
                    <a:pt x="209" y="312"/>
                    <a:pt x="209" y="312"/>
                    <a:pt x="209" y="312"/>
                  </a:cubicBezTo>
                  <a:cubicBezTo>
                    <a:pt x="208" y="312"/>
                    <a:pt x="208" y="312"/>
                    <a:pt x="208" y="312"/>
                  </a:cubicBezTo>
                  <a:cubicBezTo>
                    <a:pt x="208" y="312"/>
                    <a:pt x="208" y="312"/>
                    <a:pt x="208" y="312"/>
                  </a:cubicBezTo>
                  <a:cubicBezTo>
                    <a:pt x="208" y="312"/>
                    <a:pt x="208" y="312"/>
                    <a:pt x="207" y="312"/>
                  </a:cubicBezTo>
                  <a:cubicBezTo>
                    <a:pt x="207" y="312"/>
                    <a:pt x="207" y="312"/>
                    <a:pt x="207" y="312"/>
                  </a:cubicBezTo>
                  <a:cubicBezTo>
                    <a:pt x="207" y="312"/>
                    <a:pt x="207" y="312"/>
                    <a:pt x="207" y="312"/>
                  </a:cubicBezTo>
                  <a:cubicBezTo>
                    <a:pt x="206" y="311"/>
                    <a:pt x="206" y="311"/>
                    <a:pt x="206" y="311"/>
                  </a:cubicBezTo>
                  <a:cubicBezTo>
                    <a:pt x="206" y="311"/>
                    <a:pt x="206" y="311"/>
                    <a:pt x="206" y="311"/>
                  </a:cubicBezTo>
                  <a:cubicBezTo>
                    <a:pt x="206" y="311"/>
                    <a:pt x="206" y="311"/>
                    <a:pt x="206" y="311"/>
                  </a:cubicBezTo>
                  <a:cubicBezTo>
                    <a:pt x="206" y="311"/>
                    <a:pt x="206" y="311"/>
                    <a:pt x="206" y="311"/>
                  </a:cubicBezTo>
                  <a:cubicBezTo>
                    <a:pt x="206" y="311"/>
                    <a:pt x="206" y="311"/>
                    <a:pt x="206" y="311"/>
                  </a:cubicBezTo>
                  <a:cubicBezTo>
                    <a:pt x="205" y="310"/>
                    <a:pt x="205" y="310"/>
                    <a:pt x="205" y="310"/>
                  </a:cubicBezTo>
                  <a:cubicBezTo>
                    <a:pt x="206" y="310"/>
                    <a:pt x="206" y="310"/>
                    <a:pt x="206" y="310"/>
                  </a:cubicBezTo>
                  <a:cubicBezTo>
                    <a:pt x="206" y="309"/>
                    <a:pt x="206" y="309"/>
                    <a:pt x="206" y="309"/>
                  </a:cubicBezTo>
                  <a:cubicBezTo>
                    <a:pt x="205" y="309"/>
                    <a:pt x="205" y="309"/>
                    <a:pt x="205" y="309"/>
                  </a:cubicBezTo>
                  <a:cubicBezTo>
                    <a:pt x="205" y="310"/>
                    <a:pt x="205" y="310"/>
                    <a:pt x="205" y="310"/>
                  </a:cubicBezTo>
                  <a:cubicBezTo>
                    <a:pt x="205" y="310"/>
                    <a:pt x="204" y="310"/>
                    <a:pt x="204" y="309"/>
                  </a:cubicBezTo>
                  <a:cubicBezTo>
                    <a:pt x="204" y="309"/>
                    <a:pt x="204" y="309"/>
                    <a:pt x="204" y="309"/>
                  </a:cubicBezTo>
                  <a:cubicBezTo>
                    <a:pt x="204" y="309"/>
                    <a:pt x="204" y="309"/>
                    <a:pt x="204" y="309"/>
                  </a:cubicBezTo>
                  <a:cubicBezTo>
                    <a:pt x="204" y="309"/>
                    <a:pt x="204" y="309"/>
                    <a:pt x="204" y="309"/>
                  </a:cubicBezTo>
                  <a:cubicBezTo>
                    <a:pt x="204" y="309"/>
                    <a:pt x="204" y="309"/>
                    <a:pt x="204" y="309"/>
                  </a:cubicBezTo>
                  <a:cubicBezTo>
                    <a:pt x="204" y="309"/>
                    <a:pt x="204" y="309"/>
                    <a:pt x="204" y="309"/>
                  </a:cubicBezTo>
                  <a:cubicBezTo>
                    <a:pt x="203" y="309"/>
                    <a:pt x="203" y="309"/>
                    <a:pt x="203" y="309"/>
                  </a:cubicBezTo>
                  <a:cubicBezTo>
                    <a:pt x="203" y="308"/>
                    <a:pt x="203" y="308"/>
                    <a:pt x="203" y="308"/>
                  </a:cubicBezTo>
                  <a:cubicBezTo>
                    <a:pt x="203" y="308"/>
                    <a:pt x="203" y="308"/>
                    <a:pt x="203" y="308"/>
                  </a:cubicBezTo>
                  <a:cubicBezTo>
                    <a:pt x="203" y="309"/>
                    <a:pt x="203" y="309"/>
                    <a:pt x="202" y="310"/>
                  </a:cubicBezTo>
                  <a:cubicBezTo>
                    <a:pt x="202" y="309"/>
                    <a:pt x="202" y="309"/>
                    <a:pt x="202" y="309"/>
                  </a:cubicBezTo>
                  <a:cubicBezTo>
                    <a:pt x="201" y="310"/>
                    <a:pt x="201" y="310"/>
                    <a:pt x="201" y="310"/>
                  </a:cubicBezTo>
                  <a:cubicBezTo>
                    <a:pt x="202" y="310"/>
                    <a:pt x="202" y="310"/>
                    <a:pt x="202" y="310"/>
                  </a:cubicBezTo>
                  <a:cubicBezTo>
                    <a:pt x="201" y="310"/>
                    <a:pt x="201" y="310"/>
                    <a:pt x="201" y="310"/>
                  </a:cubicBezTo>
                  <a:cubicBezTo>
                    <a:pt x="201" y="311"/>
                    <a:pt x="201" y="311"/>
                    <a:pt x="201" y="311"/>
                  </a:cubicBezTo>
                  <a:cubicBezTo>
                    <a:pt x="201" y="311"/>
                    <a:pt x="201" y="311"/>
                    <a:pt x="201" y="311"/>
                  </a:cubicBezTo>
                  <a:cubicBezTo>
                    <a:pt x="201" y="311"/>
                    <a:pt x="201" y="311"/>
                    <a:pt x="201" y="311"/>
                  </a:cubicBezTo>
                  <a:cubicBezTo>
                    <a:pt x="200" y="311"/>
                    <a:pt x="200" y="311"/>
                    <a:pt x="200" y="311"/>
                  </a:cubicBezTo>
                  <a:cubicBezTo>
                    <a:pt x="201" y="311"/>
                    <a:pt x="201" y="311"/>
                    <a:pt x="201" y="311"/>
                  </a:cubicBezTo>
                  <a:cubicBezTo>
                    <a:pt x="200" y="312"/>
                    <a:pt x="200" y="312"/>
                    <a:pt x="200" y="313"/>
                  </a:cubicBezTo>
                  <a:cubicBezTo>
                    <a:pt x="199" y="312"/>
                    <a:pt x="199" y="312"/>
                    <a:pt x="199" y="312"/>
                  </a:cubicBezTo>
                  <a:cubicBezTo>
                    <a:pt x="199" y="313"/>
                    <a:pt x="199" y="313"/>
                    <a:pt x="199" y="313"/>
                  </a:cubicBezTo>
                  <a:cubicBezTo>
                    <a:pt x="199" y="313"/>
                    <a:pt x="199" y="313"/>
                    <a:pt x="199" y="313"/>
                  </a:cubicBezTo>
                  <a:cubicBezTo>
                    <a:pt x="199" y="313"/>
                    <a:pt x="199" y="313"/>
                    <a:pt x="199" y="313"/>
                  </a:cubicBezTo>
                  <a:cubicBezTo>
                    <a:pt x="199" y="313"/>
                    <a:pt x="199" y="314"/>
                    <a:pt x="198" y="314"/>
                  </a:cubicBezTo>
                  <a:cubicBezTo>
                    <a:pt x="198" y="313"/>
                    <a:pt x="198" y="313"/>
                    <a:pt x="198" y="313"/>
                  </a:cubicBezTo>
                  <a:cubicBezTo>
                    <a:pt x="197" y="313"/>
                    <a:pt x="197" y="313"/>
                    <a:pt x="197" y="313"/>
                  </a:cubicBezTo>
                  <a:cubicBezTo>
                    <a:pt x="197" y="313"/>
                    <a:pt x="197" y="313"/>
                    <a:pt x="197" y="313"/>
                  </a:cubicBezTo>
                  <a:cubicBezTo>
                    <a:pt x="197" y="312"/>
                    <a:pt x="197" y="312"/>
                    <a:pt x="197" y="312"/>
                  </a:cubicBezTo>
                  <a:cubicBezTo>
                    <a:pt x="197" y="312"/>
                    <a:pt x="197" y="312"/>
                    <a:pt x="197" y="312"/>
                  </a:cubicBezTo>
                  <a:cubicBezTo>
                    <a:pt x="197" y="312"/>
                    <a:pt x="197" y="312"/>
                    <a:pt x="197" y="312"/>
                  </a:cubicBezTo>
                  <a:cubicBezTo>
                    <a:pt x="197" y="312"/>
                    <a:pt x="197" y="312"/>
                    <a:pt x="197" y="312"/>
                  </a:cubicBezTo>
                  <a:cubicBezTo>
                    <a:pt x="196" y="313"/>
                    <a:pt x="196" y="313"/>
                    <a:pt x="196" y="313"/>
                  </a:cubicBezTo>
                  <a:cubicBezTo>
                    <a:pt x="196" y="314"/>
                    <a:pt x="196" y="314"/>
                    <a:pt x="196" y="314"/>
                  </a:cubicBezTo>
                  <a:cubicBezTo>
                    <a:pt x="197" y="314"/>
                    <a:pt x="197" y="314"/>
                    <a:pt x="197" y="314"/>
                  </a:cubicBezTo>
                  <a:cubicBezTo>
                    <a:pt x="197" y="314"/>
                    <a:pt x="197" y="314"/>
                    <a:pt x="198" y="314"/>
                  </a:cubicBezTo>
                  <a:cubicBezTo>
                    <a:pt x="198" y="314"/>
                    <a:pt x="198" y="314"/>
                    <a:pt x="198" y="314"/>
                  </a:cubicBezTo>
                  <a:cubicBezTo>
                    <a:pt x="197" y="314"/>
                    <a:pt x="197" y="314"/>
                    <a:pt x="197" y="314"/>
                  </a:cubicBezTo>
                  <a:cubicBezTo>
                    <a:pt x="197" y="314"/>
                    <a:pt x="197" y="314"/>
                    <a:pt x="196" y="314"/>
                  </a:cubicBezTo>
                  <a:cubicBezTo>
                    <a:pt x="196" y="314"/>
                    <a:pt x="196" y="314"/>
                    <a:pt x="196" y="314"/>
                  </a:cubicBezTo>
                  <a:cubicBezTo>
                    <a:pt x="196" y="314"/>
                    <a:pt x="196" y="314"/>
                    <a:pt x="196" y="314"/>
                  </a:cubicBezTo>
                  <a:cubicBezTo>
                    <a:pt x="196" y="314"/>
                    <a:pt x="196" y="314"/>
                    <a:pt x="196" y="314"/>
                  </a:cubicBezTo>
                  <a:cubicBezTo>
                    <a:pt x="196" y="313"/>
                    <a:pt x="196" y="313"/>
                    <a:pt x="196" y="313"/>
                  </a:cubicBezTo>
                  <a:cubicBezTo>
                    <a:pt x="195" y="313"/>
                    <a:pt x="195" y="313"/>
                    <a:pt x="195" y="313"/>
                  </a:cubicBezTo>
                  <a:cubicBezTo>
                    <a:pt x="195" y="313"/>
                    <a:pt x="195" y="313"/>
                    <a:pt x="195" y="313"/>
                  </a:cubicBezTo>
                  <a:cubicBezTo>
                    <a:pt x="194" y="313"/>
                    <a:pt x="194" y="313"/>
                    <a:pt x="194" y="313"/>
                  </a:cubicBezTo>
                  <a:cubicBezTo>
                    <a:pt x="194" y="313"/>
                    <a:pt x="194" y="313"/>
                    <a:pt x="194" y="313"/>
                  </a:cubicBezTo>
                  <a:cubicBezTo>
                    <a:pt x="194" y="313"/>
                    <a:pt x="194" y="313"/>
                    <a:pt x="194" y="313"/>
                  </a:cubicBezTo>
                  <a:cubicBezTo>
                    <a:pt x="193" y="313"/>
                    <a:pt x="193" y="313"/>
                    <a:pt x="193" y="313"/>
                  </a:cubicBezTo>
                  <a:cubicBezTo>
                    <a:pt x="194" y="313"/>
                    <a:pt x="194" y="313"/>
                    <a:pt x="194" y="313"/>
                  </a:cubicBezTo>
                  <a:cubicBezTo>
                    <a:pt x="194" y="312"/>
                    <a:pt x="194" y="312"/>
                    <a:pt x="194" y="312"/>
                  </a:cubicBezTo>
                  <a:cubicBezTo>
                    <a:pt x="195" y="312"/>
                    <a:pt x="195" y="312"/>
                    <a:pt x="195" y="312"/>
                  </a:cubicBezTo>
                  <a:cubicBezTo>
                    <a:pt x="195" y="312"/>
                    <a:pt x="195" y="312"/>
                    <a:pt x="195" y="312"/>
                  </a:cubicBezTo>
                  <a:cubicBezTo>
                    <a:pt x="195" y="313"/>
                    <a:pt x="195" y="313"/>
                    <a:pt x="195" y="313"/>
                  </a:cubicBezTo>
                  <a:cubicBezTo>
                    <a:pt x="196" y="313"/>
                    <a:pt x="196" y="313"/>
                    <a:pt x="196" y="313"/>
                  </a:cubicBezTo>
                  <a:cubicBezTo>
                    <a:pt x="196" y="313"/>
                    <a:pt x="196" y="313"/>
                    <a:pt x="196" y="313"/>
                  </a:cubicBezTo>
                  <a:cubicBezTo>
                    <a:pt x="196" y="312"/>
                    <a:pt x="196" y="312"/>
                    <a:pt x="196" y="312"/>
                  </a:cubicBezTo>
                  <a:cubicBezTo>
                    <a:pt x="195" y="312"/>
                    <a:pt x="195" y="312"/>
                    <a:pt x="195" y="312"/>
                  </a:cubicBezTo>
                  <a:cubicBezTo>
                    <a:pt x="195" y="312"/>
                    <a:pt x="195" y="312"/>
                    <a:pt x="195" y="312"/>
                  </a:cubicBezTo>
                  <a:cubicBezTo>
                    <a:pt x="196" y="312"/>
                    <a:pt x="196" y="311"/>
                    <a:pt x="196" y="311"/>
                  </a:cubicBezTo>
                  <a:cubicBezTo>
                    <a:pt x="196" y="310"/>
                    <a:pt x="196" y="310"/>
                    <a:pt x="196" y="310"/>
                  </a:cubicBezTo>
                  <a:cubicBezTo>
                    <a:pt x="197" y="310"/>
                    <a:pt x="197" y="310"/>
                    <a:pt x="197" y="310"/>
                  </a:cubicBezTo>
                  <a:cubicBezTo>
                    <a:pt x="197" y="310"/>
                    <a:pt x="197" y="310"/>
                    <a:pt x="197" y="310"/>
                  </a:cubicBezTo>
                  <a:cubicBezTo>
                    <a:pt x="197" y="311"/>
                    <a:pt x="197" y="311"/>
                    <a:pt x="197" y="311"/>
                  </a:cubicBezTo>
                  <a:cubicBezTo>
                    <a:pt x="197" y="310"/>
                    <a:pt x="197" y="310"/>
                    <a:pt x="198" y="310"/>
                  </a:cubicBezTo>
                  <a:cubicBezTo>
                    <a:pt x="198" y="310"/>
                    <a:pt x="198" y="310"/>
                    <a:pt x="198" y="310"/>
                  </a:cubicBezTo>
                  <a:cubicBezTo>
                    <a:pt x="199" y="310"/>
                    <a:pt x="199" y="310"/>
                    <a:pt x="199" y="310"/>
                  </a:cubicBezTo>
                  <a:cubicBezTo>
                    <a:pt x="199" y="310"/>
                    <a:pt x="199" y="310"/>
                    <a:pt x="199" y="310"/>
                  </a:cubicBezTo>
                  <a:cubicBezTo>
                    <a:pt x="199" y="310"/>
                    <a:pt x="199" y="310"/>
                    <a:pt x="199" y="310"/>
                  </a:cubicBezTo>
                  <a:cubicBezTo>
                    <a:pt x="199" y="310"/>
                    <a:pt x="199" y="310"/>
                    <a:pt x="199" y="310"/>
                  </a:cubicBezTo>
                  <a:cubicBezTo>
                    <a:pt x="199" y="310"/>
                    <a:pt x="199" y="310"/>
                    <a:pt x="199" y="310"/>
                  </a:cubicBezTo>
                  <a:cubicBezTo>
                    <a:pt x="199" y="310"/>
                    <a:pt x="199" y="310"/>
                    <a:pt x="199" y="310"/>
                  </a:cubicBezTo>
                  <a:cubicBezTo>
                    <a:pt x="200" y="310"/>
                    <a:pt x="200" y="310"/>
                    <a:pt x="200" y="310"/>
                  </a:cubicBezTo>
                  <a:cubicBezTo>
                    <a:pt x="199" y="309"/>
                    <a:pt x="199" y="309"/>
                    <a:pt x="199" y="309"/>
                  </a:cubicBezTo>
                  <a:cubicBezTo>
                    <a:pt x="199" y="309"/>
                    <a:pt x="199" y="309"/>
                    <a:pt x="199" y="309"/>
                  </a:cubicBezTo>
                  <a:cubicBezTo>
                    <a:pt x="199" y="309"/>
                    <a:pt x="199" y="309"/>
                    <a:pt x="199" y="309"/>
                  </a:cubicBezTo>
                  <a:cubicBezTo>
                    <a:pt x="199" y="309"/>
                    <a:pt x="199" y="309"/>
                    <a:pt x="199" y="309"/>
                  </a:cubicBezTo>
                  <a:cubicBezTo>
                    <a:pt x="200" y="309"/>
                    <a:pt x="200" y="309"/>
                    <a:pt x="200" y="309"/>
                  </a:cubicBezTo>
                  <a:cubicBezTo>
                    <a:pt x="200" y="309"/>
                    <a:pt x="200" y="309"/>
                    <a:pt x="200" y="309"/>
                  </a:cubicBezTo>
                  <a:cubicBezTo>
                    <a:pt x="200" y="309"/>
                    <a:pt x="200" y="309"/>
                    <a:pt x="200" y="309"/>
                  </a:cubicBezTo>
                  <a:cubicBezTo>
                    <a:pt x="200" y="309"/>
                    <a:pt x="200" y="309"/>
                    <a:pt x="200" y="309"/>
                  </a:cubicBezTo>
                  <a:cubicBezTo>
                    <a:pt x="200" y="309"/>
                    <a:pt x="200" y="309"/>
                    <a:pt x="200" y="309"/>
                  </a:cubicBezTo>
                  <a:cubicBezTo>
                    <a:pt x="200" y="308"/>
                    <a:pt x="200" y="309"/>
                    <a:pt x="200" y="308"/>
                  </a:cubicBezTo>
                  <a:cubicBezTo>
                    <a:pt x="200" y="308"/>
                    <a:pt x="200" y="308"/>
                    <a:pt x="200" y="308"/>
                  </a:cubicBezTo>
                  <a:cubicBezTo>
                    <a:pt x="201" y="308"/>
                    <a:pt x="201" y="308"/>
                    <a:pt x="201" y="308"/>
                  </a:cubicBezTo>
                  <a:cubicBezTo>
                    <a:pt x="200" y="308"/>
                    <a:pt x="200" y="308"/>
                    <a:pt x="200" y="308"/>
                  </a:cubicBezTo>
                  <a:cubicBezTo>
                    <a:pt x="201" y="308"/>
                    <a:pt x="201" y="308"/>
                    <a:pt x="201" y="308"/>
                  </a:cubicBezTo>
                  <a:cubicBezTo>
                    <a:pt x="201" y="308"/>
                    <a:pt x="201" y="308"/>
                    <a:pt x="201" y="308"/>
                  </a:cubicBezTo>
                  <a:cubicBezTo>
                    <a:pt x="201" y="308"/>
                    <a:pt x="201" y="308"/>
                    <a:pt x="201" y="308"/>
                  </a:cubicBezTo>
                  <a:cubicBezTo>
                    <a:pt x="200" y="307"/>
                    <a:pt x="200" y="307"/>
                    <a:pt x="200" y="307"/>
                  </a:cubicBezTo>
                  <a:cubicBezTo>
                    <a:pt x="200" y="307"/>
                    <a:pt x="200" y="307"/>
                    <a:pt x="200" y="307"/>
                  </a:cubicBezTo>
                  <a:cubicBezTo>
                    <a:pt x="200" y="307"/>
                    <a:pt x="200" y="307"/>
                    <a:pt x="200" y="307"/>
                  </a:cubicBezTo>
                  <a:cubicBezTo>
                    <a:pt x="200" y="307"/>
                    <a:pt x="200" y="307"/>
                    <a:pt x="200" y="307"/>
                  </a:cubicBezTo>
                  <a:cubicBezTo>
                    <a:pt x="200" y="306"/>
                    <a:pt x="200" y="306"/>
                    <a:pt x="200" y="306"/>
                  </a:cubicBezTo>
                  <a:cubicBezTo>
                    <a:pt x="200" y="306"/>
                    <a:pt x="200" y="306"/>
                    <a:pt x="200" y="306"/>
                  </a:cubicBezTo>
                  <a:cubicBezTo>
                    <a:pt x="200" y="306"/>
                    <a:pt x="200" y="306"/>
                    <a:pt x="200" y="306"/>
                  </a:cubicBezTo>
                  <a:cubicBezTo>
                    <a:pt x="200" y="306"/>
                    <a:pt x="200" y="306"/>
                    <a:pt x="200" y="306"/>
                  </a:cubicBezTo>
                  <a:cubicBezTo>
                    <a:pt x="200" y="306"/>
                    <a:pt x="200" y="306"/>
                    <a:pt x="200" y="306"/>
                  </a:cubicBezTo>
                  <a:cubicBezTo>
                    <a:pt x="199" y="306"/>
                    <a:pt x="199" y="306"/>
                    <a:pt x="199" y="306"/>
                  </a:cubicBezTo>
                  <a:cubicBezTo>
                    <a:pt x="199" y="306"/>
                    <a:pt x="199" y="306"/>
                    <a:pt x="199" y="306"/>
                  </a:cubicBezTo>
                  <a:cubicBezTo>
                    <a:pt x="199" y="306"/>
                    <a:pt x="199" y="306"/>
                    <a:pt x="199" y="306"/>
                  </a:cubicBezTo>
                  <a:cubicBezTo>
                    <a:pt x="199" y="305"/>
                    <a:pt x="199" y="306"/>
                    <a:pt x="198" y="305"/>
                  </a:cubicBezTo>
                  <a:cubicBezTo>
                    <a:pt x="198" y="305"/>
                    <a:pt x="198" y="305"/>
                    <a:pt x="198" y="305"/>
                  </a:cubicBezTo>
                  <a:cubicBezTo>
                    <a:pt x="198" y="304"/>
                    <a:pt x="198" y="304"/>
                    <a:pt x="198" y="304"/>
                  </a:cubicBezTo>
                  <a:cubicBezTo>
                    <a:pt x="198" y="304"/>
                    <a:pt x="198" y="304"/>
                    <a:pt x="198" y="304"/>
                  </a:cubicBezTo>
                  <a:cubicBezTo>
                    <a:pt x="198" y="304"/>
                    <a:pt x="198" y="304"/>
                    <a:pt x="198" y="304"/>
                  </a:cubicBezTo>
                  <a:cubicBezTo>
                    <a:pt x="198" y="304"/>
                    <a:pt x="198" y="304"/>
                    <a:pt x="198" y="304"/>
                  </a:cubicBezTo>
                  <a:cubicBezTo>
                    <a:pt x="197" y="304"/>
                    <a:pt x="197" y="304"/>
                    <a:pt x="197" y="304"/>
                  </a:cubicBezTo>
                  <a:cubicBezTo>
                    <a:pt x="198" y="303"/>
                    <a:pt x="198" y="303"/>
                    <a:pt x="198" y="303"/>
                  </a:cubicBezTo>
                  <a:cubicBezTo>
                    <a:pt x="197" y="303"/>
                    <a:pt x="197" y="303"/>
                    <a:pt x="197" y="303"/>
                  </a:cubicBezTo>
                  <a:cubicBezTo>
                    <a:pt x="197" y="303"/>
                    <a:pt x="197" y="303"/>
                    <a:pt x="197" y="303"/>
                  </a:cubicBezTo>
                  <a:cubicBezTo>
                    <a:pt x="197" y="303"/>
                    <a:pt x="197" y="303"/>
                    <a:pt x="197" y="303"/>
                  </a:cubicBezTo>
                  <a:cubicBezTo>
                    <a:pt x="197" y="303"/>
                    <a:pt x="197" y="303"/>
                    <a:pt x="197" y="303"/>
                  </a:cubicBezTo>
                  <a:cubicBezTo>
                    <a:pt x="197" y="302"/>
                    <a:pt x="196" y="302"/>
                    <a:pt x="196" y="301"/>
                  </a:cubicBezTo>
                  <a:cubicBezTo>
                    <a:pt x="196" y="301"/>
                    <a:pt x="196" y="301"/>
                    <a:pt x="196" y="301"/>
                  </a:cubicBezTo>
                  <a:cubicBezTo>
                    <a:pt x="195" y="301"/>
                    <a:pt x="195" y="301"/>
                    <a:pt x="195" y="301"/>
                  </a:cubicBezTo>
                  <a:cubicBezTo>
                    <a:pt x="195" y="301"/>
                    <a:pt x="195" y="301"/>
                    <a:pt x="195" y="301"/>
                  </a:cubicBezTo>
                  <a:cubicBezTo>
                    <a:pt x="195" y="301"/>
                    <a:pt x="195" y="301"/>
                    <a:pt x="195" y="301"/>
                  </a:cubicBezTo>
                  <a:cubicBezTo>
                    <a:pt x="195" y="301"/>
                    <a:pt x="195" y="301"/>
                    <a:pt x="195" y="301"/>
                  </a:cubicBezTo>
                  <a:cubicBezTo>
                    <a:pt x="195" y="301"/>
                    <a:pt x="195" y="301"/>
                    <a:pt x="195" y="301"/>
                  </a:cubicBezTo>
                  <a:cubicBezTo>
                    <a:pt x="194" y="301"/>
                    <a:pt x="194" y="301"/>
                    <a:pt x="194" y="301"/>
                  </a:cubicBezTo>
                  <a:cubicBezTo>
                    <a:pt x="194" y="300"/>
                    <a:pt x="194" y="300"/>
                    <a:pt x="194" y="300"/>
                  </a:cubicBezTo>
                  <a:cubicBezTo>
                    <a:pt x="194" y="300"/>
                    <a:pt x="194" y="300"/>
                    <a:pt x="194" y="300"/>
                  </a:cubicBezTo>
                  <a:cubicBezTo>
                    <a:pt x="194" y="300"/>
                    <a:pt x="194" y="300"/>
                    <a:pt x="194" y="300"/>
                  </a:cubicBezTo>
                  <a:cubicBezTo>
                    <a:pt x="194" y="300"/>
                    <a:pt x="194" y="300"/>
                    <a:pt x="194" y="300"/>
                  </a:cubicBezTo>
                  <a:cubicBezTo>
                    <a:pt x="193" y="300"/>
                    <a:pt x="193" y="300"/>
                    <a:pt x="193" y="300"/>
                  </a:cubicBezTo>
                  <a:cubicBezTo>
                    <a:pt x="193" y="300"/>
                    <a:pt x="193" y="300"/>
                    <a:pt x="193" y="300"/>
                  </a:cubicBezTo>
                  <a:cubicBezTo>
                    <a:pt x="193" y="300"/>
                    <a:pt x="193" y="300"/>
                    <a:pt x="193" y="300"/>
                  </a:cubicBezTo>
                  <a:cubicBezTo>
                    <a:pt x="193" y="300"/>
                    <a:pt x="193" y="300"/>
                    <a:pt x="193" y="300"/>
                  </a:cubicBezTo>
                  <a:cubicBezTo>
                    <a:pt x="192" y="299"/>
                    <a:pt x="192" y="299"/>
                    <a:pt x="192" y="299"/>
                  </a:cubicBezTo>
                  <a:cubicBezTo>
                    <a:pt x="192" y="299"/>
                    <a:pt x="192" y="299"/>
                    <a:pt x="192" y="299"/>
                  </a:cubicBezTo>
                  <a:cubicBezTo>
                    <a:pt x="192" y="299"/>
                    <a:pt x="192" y="299"/>
                    <a:pt x="192" y="299"/>
                  </a:cubicBezTo>
                  <a:cubicBezTo>
                    <a:pt x="192" y="299"/>
                    <a:pt x="192" y="299"/>
                    <a:pt x="192" y="299"/>
                  </a:cubicBezTo>
                  <a:cubicBezTo>
                    <a:pt x="192" y="298"/>
                    <a:pt x="192" y="298"/>
                    <a:pt x="192" y="298"/>
                  </a:cubicBezTo>
                  <a:cubicBezTo>
                    <a:pt x="192" y="299"/>
                    <a:pt x="192" y="299"/>
                    <a:pt x="192" y="299"/>
                  </a:cubicBezTo>
                  <a:cubicBezTo>
                    <a:pt x="192" y="299"/>
                    <a:pt x="192" y="299"/>
                    <a:pt x="192" y="299"/>
                  </a:cubicBezTo>
                  <a:cubicBezTo>
                    <a:pt x="192" y="299"/>
                    <a:pt x="192" y="299"/>
                    <a:pt x="192" y="299"/>
                  </a:cubicBezTo>
                  <a:cubicBezTo>
                    <a:pt x="192" y="299"/>
                    <a:pt x="192" y="299"/>
                    <a:pt x="192" y="299"/>
                  </a:cubicBezTo>
                  <a:cubicBezTo>
                    <a:pt x="193" y="298"/>
                    <a:pt x="193" y="298"/>
                    <a:pt x="193" y="298"/>
                  </a:cubicBezTo>
                  <a:cubicBezTo>
                    <a:pt x="192" y="298"/>
                    <a:pt x="192" y="298"/>
                    <a:pt x="191" y="298"/>
                  </a:cubicBezTo>
                  <a:cubicBezTo>
                    <a:pt x="192" y="297"/>
                    <a:pt x="192" y="297"/>
                    <a:pt x="192" y="297"/>
                  </a:cubicBezTo>
                  <a:cubicBezTo>
                    <a:pt x="192" y="298"/>
                    <a:pt x="192" y="298"/>
                    <a:pt x="192" y="298"/>
                  </a:cubicBezTo>
                  <a:cubicBezTo>
                    <a:pt x="192" y="297"/>
                    <a:pt x="192" y="297"/>
                    <a:pt x="192" y="297"/>
                  </a:cubicBezTo>
                  <a:cubicBezTo>
                    <a:pt x="192" y="297"/>
                    <a:pt x="192" y="297"/>
                    <a:pt x="192" y="297"/>
                  </a:cubicBezTo>
                  <a:cubicBezTo>
                    <a:pt x="191" y="297"/>
                    <a:pt x="191" y="297"/>
                    <a:pt x="191" y="298"/>
                  </a:cubicBezTo>
                  <a:cubicBezTo>
                    <a:pt x="190" y="297"/>
                    <a:pt x="190" y="297"/>
                    <a:pt x="190" y="297"/>
                  </a:cubicBezTo>
                  <a:cubicBezTo>
                    <a:pt x="190" y="297"/>
                    <a:pt x="190" y="297"/>
                    <a:pt x="190" y="297"/>
                  </a:cubicBezTo>
                  <a:cubicBezTo>
                    <a:pt x="190" y="298"/>
                    <a:pt x="190" y="298"/>
                    <a:pt x="190" y="298"/>
                  </a:cubicBezTo>
                  <a:cubicBezTo>
                    <a:pt x="190" y="298"/>
                    <a:pt x="190" y="298"/>
                    <a:pt x="190" y="298"/>
                  </a:cubicBezTo>
                  <a:cubicBezTo>
                    <a:pt x="189" y="298"/>
                    <a:pt x="189" y="298"/>
                    <a:pt x="189" y="298"/>
                  </a:cubicBezTo>
                  <a:cubicBezTo>
                    <a:pt x="189" y="297"/>
                    <a:pt x="189" y="297"/>
                    <a:pt x="189" y="297"/>
                  </a:cubicBezTo>
                  <a:cubicBezTo>
                    <a:pt x="189" y="297"/>
                    <a:pt x="189" y="297"/>
                    <a:pt x="189" y="297"/>
                  </a:cubicBezTo>
                  <a:cubicBezTo>
                    <a:pt x="189" y="297"/>
                    <a:pt x="189" y="297"/>
                    <a:pt x="189" y="297"/>
                  </a:cubicBezTo>
                  <a:cubicBezTo>
                    <a:pt x="189" y="297"/>
                    <a:pt x="189" y="297"/>
                    <a:pt x="188" y="297"/>
                  </a:cubicBezTo>
                  <a:cubicBezTo>
                    <a:pt x="188" y="297"/>
                    <a:pt x="188" y="297"/>
                    <a:pt x="188" y="297"/>
                  </a:cubicBezTo>
                  <a:cubicBezTo>
                    <a:pt x="188" y="297"/>
                    <a:pt x="188" y="297"/>
                    <a:pt x="188" y="297"/>
                  </a:cubicBezTo>
                  <a:cubicBezTo>
                    <a:pt x="188" y="297"/>
                    <a:pt x="188" y="297"/>
                    <a:pt x="188" y="297"/>
                  </a:cubicBezTo>
                  <a:cubicBezTo>
                    <a:pt x="188" y="297"/>
                    <a:pt x="188" y="297"/>
                    <a:pt x="188" y="297"/>
                  </a:cubicBezTo>
                  <a:cubicBezTo>
                    <a:pt x="188" y="297"/>
                    <a:pt x="188" y="297"/>
                    <a:pt x="188" y="297"/>
                  </a:cubicBezTo>
                  <a:cubicBezTo>
                    <a:pt x="188" y="297"/>
                    <a:pt x="188" y="297"/>
                    <a:pt x="188" y="297"/>
                  </a:cubicBezTo>
                  <a:cubicBezTo>
                    <a:pt x="188" y="298"/>
                    <a:pt x="188" y="298"/>
                    <a:pt x="188" y="298"/>
                  </a:cubicBezTo>
                  <a:cubicBezTo>
                    <a:pt x="188" y="298"/>
                    <a:pt x="188" y="298"/>
                    <a:pt x="188" y="298"/>
                  </a:cubicBezTo>
                  <a:cubicBezTo>
                    <a:pt x="187" y="298"/>
                    <a:pt x="187" y="298"/>
                    <a:pt x="187" y="298"/>
                  </a:cubicBezTo>
                  <a:cubicBezTo>
                    <a:pt x="186" y="299"/>
                    <a:pt x="186" y="299"/>
                    <a:pt x="186" y="299"/>
                  </a:cubicBezTo>
                  <a:cubicBezTo>
                    <a:pt x="186" y="299"/>
                    <a:pt x="186" y="299"/>
                    <a:pt x="186" y="299"/>
                  </a:cubicBezTo>
                  <a:cubicBezTo>
                    <a:pt x="185" y="299"/>
                    <a:pt x="185" y="299"/>
                    <a:pt x="185" y="299"/>
                  </a:cubicBezTo>
                  <a:cubicBezTo>
                    <a:pt x="185" y="299"/>
                    <a:pt x="185" y="299"/>
                    <a:pt x="185" y="299"/>
                  </a:cubicBezTo>
                  <a:cubicBezTo>
                    <a:pt x="185" y="299"/>
                    <a:pt x="185" y="299"/>
                    <a:pt x="185" y="299"/>
                  </a:cubicBezTo>
                  <a:cubicBezTo>
                    <a:pt x="185" y="299"/>
                    <a:pt x="185" y="299"/>
                    <a:pt x="185" y="299"/>
                  </a:cubicBezTo>
                  <a:cubicBezTo>
                    <a:pt x="184" y="299"/>
                    <a:pt x="184" y="299"/>
                    <a:pt x="184" y="299"/>
                  </a:cubicBezTo>
                  <a:cubicBezTo>
                    <a:pt x="184" y="299"/>
                    <a:pt x="184" y="299"/>
                    <a:pt x="184" y="299"/>
                  </a:cubicBezTo>
                  <a:cubicBezTo>
                    <a:pt x="184" y="299"/>
                    <a:pt x="184" y="299"/>
                    <a:pt x="184" y="299"/>
                  </a:cubicBezTo>
                  <a:cubicBezTo>
                    <a:pt x="184" y="299"/>
                    <a:pt x="184" y="299"/>
                    <a:pt x="184" y="299"/>
                  </a:cubicBezTo>
                  <a:cubicBezTo>
                    <a:pt x="184" y="299"/>
                    <a:pt x="184" y="299"/>
                    <a:pt x="184" y="299"/>
                  </a:cubicBezTo>
                  <a:cubicBezTo>
                    <a:pt x="184" y="299"/>
                    <a:pt x="184" y="299"/>
                    <a:pt x="184" y="299"/>
                  </a:cubicBezTo>
                  <a:cubicBezTo>
                    <a:pt x="183" y="299"/>
                    <a:pt x="183" y="299"/>
                    <a:pt x="183" y="299"/>
                  </a:cubicBezTo>
                  <a:cubicBezTo>
                    <a:pt x="182" y="299"/>
                    <a:pt x="182" y="299"/>
                    <a:pt x="182" y="299"/>
                  </a:cubicBezTo>
                  <a:cubicBezTo>
                    <a:pt x="183" y="298"/>
                    <a:pt x="183" y="298"/>
                    <a:pt x="183" y="298"/>
                  </a:cubicBezTo>
                  <a:cubicBezTo>
                    <a:pt x="183" y="298"/>
                    <a:pt x="183" y="298"/>
                    <a:pt x="183" y="298"/>
                  </a:cubicBezTo>
                  <a:cubicBezTo>
                    <a:pt x="183" y="298"/>
                    <a:pt x="183" y="298"/>
                    <a:pt x="183" y="298"/>
                  </a:cubicBezTo>
                  <a:cubicBezTo>
                    <a:pt x="183" y="298"/>
                    <a:pt x="183" y="298"/>
                    <a:pt x="183" y="298"/>
                  </a:cubicBezTo>
                  <a:cubicBezTo>
                    <a:pt x="183" y="297"/>
                    <a:pt x="184" y="297"/>
                    <a:pt x="183" y="297"/>
                  </a:cubicBezTo>
                  <a:cubicBezTo>
                    <a:pt x="182" y="296"/>
                    <a:pt x="182" y="296"/>
                    <a:pt x="182" y="296"/>
                  </a:cubicBezTo>
                  <a:cubicBezTo>
                    <a:pt x="182" y="296"/>
                    <a:pt x="182" y="296"/>
                    <a:pt x="182" y="296"/>
                  </a:cubicBezTo>
                  <a:cubicBezTo>
                    <a:pt x="181" y="297"/>
                    <a:pt x="181" y="297"/>
                    <a:pt x="181" y="297"/>
                  </a:cubicBezTo>
                  <a:cubicBezTo>
                    <a:pt x="181" y="297"/>
                    <a:pt x="181" y="297"/>
                    <a:pt x="181" y="297"/>
                  </a:cubicBezTo>
                  <a:cubicBezTo>
                    <a:pt x="180" y="298"/>
                    <a:pt x="180" y="298"/>
                    <a:pt x="180" y="298"/>
                  </a:cubicBezTo>
                  <a:cubicBezTo>
                    <a:pt x="180" y="298"/>
                    <a:pt x="180" y="298"/>
                    <a:pt x="180" y="298"/>
                  </a:cubicBezTo>
                  <a:cubicBezTo>
                    <a:pt x="180" y="298"/>
                    <a:pt x="180" y="298"/>
                    <a:pt x="180" y="298"/>
                  </a:cubicBezTo>
                  <a:cubicBezTo>
                    <a:pt x="180" y="298"/>
                    <a:pt x="180" y="298"/>
                    <a:pt x="180" y="298"/>
                  </a:cubicBezTo>
                  <a:cubicBezTo>
                    <a:pt x="179" y="299"/>
                    <a:pt x="179" y="299"/>
                    <a:pt x="179" y="299"/>
                  </a:cubicBezTo>
                  <a:cubicBezTo>
                    <a:pt x="179" y="299"/>
                    <a:pt x="179" y="299"/>
                    <a:pt x="179" y="299"/>
                  </a:cubicBezTo>
                  <a:cubicBezTo>
                    <a:pt x="179" y="299"/>
                    <a:pt x="179" y="299"/>
                    <a:pt x="179" y="299"/>
                  </a:cubicBezTo>
                  <a:cubicBezTo>
                    <a:pt x="179" y="299"/>
                    <a:pt x="179" y="299"/>
                    <a:pt x="179" y="299"/>
                  </a:cubicBezTo>
                  <a:cubicBezTo>
                    <a:pt x="178" y="299"/>
                    <a:pt x="178" y="299"/>
                    <a:pt x="178" y="299"/>
                  </a:cubicBezTo>
                  <a:cubicBezTo>
                    <a:pt x="178" y="299"/>
                    <a:pt x="178" y="299"/>
                    <a:pt x="178" y="299"/>
                  </a:cubicBezTo>
                  <a:cubicBezTo>
                    <a:pt x="178" y="299"/>
                    <a:pt x="178" y="299"/>
                    <a:pt x="178" y="299"/>
                  </a:cubicBezTo>
                  <a:cubicBezTo>
                    <a:pt x="178" y="299"/>
                    <a:pt x="178" y="299"/>
                    <a:pt x="178" y="299"/>
                  </a:cubicBezTo>
                  <a:cubicBezTo>
                    <a:pt x="178" y="299"/>
                    <a:pt x="178" y="299"/>
                    <a:pt x="178" y="299"/>
                  </a:cubicBezTo>
                  <a:cubicBezTo>
                    <a:pt x="177" y="299"/>
                    <a:pt x="177" y="299"/>
                    <a:pt x="177" y="299"/>
                  </a:cubicBezTo>
                  <a:cubicBezTo>
                    <a:pt x="177" y="299"/>
                    <a:pt x="177" y="299"/>
                    <a:pt x="177" y="299"/>
                  </a:cubicBezTo>
                  <a:cubicBezTo>
                    <a:pt x="177" y="298"/>
                    <a:pt x="177" y="298"/>
                    <a:pt x="177" y="298"/>
                  </a:cubicBezTo>
                  <a:cubicBezTo>
                    <a:pt x="177" y="299"/>
                    <a:pt x="177" y="299"/>
                    <a:pt x="177" y="299"/>
                  </a:cubicBezTo>
                  <a:cubicBezTo>
                    <a:pt x="177" y="298"/>
                    <a:pt x="177" y="298"/>
                    <a:pt x="177" y="298"/>
                  </a:cubicBezTo>
                  <a:cubicBezTo>
                    <a:pt x="177" y="298"/>
                    <a:pt x="177" y="298"/>
                    <a:pt x="177" y="298"/>
                  </a:cubicBezTo>
                  <a:cubicBezTo>
                    <a:pt x="176" y="298"/>
                    <a:pt x="176" y="298"/>
                    <a:pt x="176" y="298"/>
                  </a:cubicBezTo>
                  <a:cubicBezTo>
                    <a:pt x="176" y="298"/>
                    <a:pt x="176" y="298"/>
                    <a:pt x="176" y="298"/>
                  </a:cubicBezTo>
                  <a:cubicBezTo>
                    <a:pt x="176" y="298"/>
                    <a:pt x="176" y="298"/>
                    <a:pt x="176" y="298"/>
                  </a:cubicBezTo>
                  <a:cubicBezTo>
                    <a:pt x="176" y="297"/>
                    <a:pt x="176" y="297"/>
                    <a:pt x="176" y="297"/>
                  </a:cubicBezTo>
                  <a:cubicBezTo>
                    <a:pt x="176" y="297"/>
                    <a:pt x="176" y="297"/>
                    <a:pt x="176" y="297"/>
                  </a:cubicBezTo>
                  <a:cubicBezTo>
                    <a:pt x="176" y="297"/>
                    <a:pt x="176" y="297"/>
                    <a:pt x="176" y="297"/>
                  </a:cubicBezTo>
                  <a:cubicBezTo>
                    <a:pt x="176" y="297"/>
                    <a:pt x="176" y="297"/>
                    <a:pt x="176" y="297"/>
                  </a:cubicBezTo>
                  <a:cubicBezTo>
                    <a:pt x="175" y="296"/>
                    <a:pt x="175" y="296"/>
                    <a:pt x="175" y="296"/>
                  </a:cubicBezTo>
                  <a:cubicBezTo>
                    <a:pt x="175" y="296"/>
                    <a:pt x="175" y="296"/>
                    <a:pt x="175" y="296"/>
                  </a:cubicBezTo>
                  <a:cubicBezTo>
                    <a:pt x="174" y="296"/>
                    <a:pt x="174" y="296"/>
                    <a:pt x="174" y="296"/>
                  </a:cubicBezTo>
                  <a:cubicBezTo>
                    <a:pt x="174" y="296"/>
                    <a:pt x="174" y="296"/>
                    <a:pt x="174" y="296"/>
                  </a:cubicBezTo>
                  <a:cubicBezTo>
                    <a:pt x="174" y="296"/>
                    <a:pt x="174" y="296"/>
                    <a:pt x="174" y="296"/>
                  </a:cubicBezTo>
                  <a:cubicBezTo>
                    <a:pt x="174" y="296"/>
                    <a:pt x="174" y="296"/>
                    <a:pt x="174" y="296"/>
                  </a:cubicBezTo>
                  <a:cubicBezTo>
                    <a:pt x="174" y="296"/>
                    <a:pt x="174" y="296"/>
                    <a:pt x="174" y="296"/>
                  </a:cubicBezTo>
                  <a:cubicBezTo>
                    <a:pt x="174" y="295"/>
                    <a:pt x="174" y="295"/>
                    <a:pt x="174" y="295"/>
                  </a:cubicBezTo>
                  <a:cubicBezTo>
                    <a:pt x="173" y="295"/>
                    <a:pt x="173" y="295"/>
                    <a:pt x="173" y="295"/>
                  </a:cubicBezTo>
                  <a:cubicBezTo>
                    <a:pt x="173" y="295"/>
                    <a:pt x="173" y="295"/>
                    <a:pt x="173" y="295"/>
                  </a:cubicBezTo>
                  <a:cubicBezTo>
                    <a:pt x="173" y="295"/>
                    <a:pt x="173" y="295"/>
                    <a:pt x="173" y="295"/>
                  </a:cubicBezTo>
                  <a:cubicBezTo>
                    <a:pt x="172" y="294"/>
                    <a:pt x="172" y="294"/>
                    <a:pt x="172" y="294"/>
                  </a:cubicBezTo>
                  <a:cubicBezTo>
                    <a:pt x="172" y="294"/>
                    <a:pt x="172" y="294"/>
                    <a:pt x="172" y="294"/>
                  </a:cubicBezTo>
                  <a:cubicBezTo>
                    <a:pt x="172" y="294"/>
                    <a:pt x="172" y="294"/>
                    <a:pt x="172" y="294"/>
                  </a:cubicBezTo>
                  <a:cubicBezTo>
                    <a:pt x="171" y="294"/>
                    <a:pt x="171" y="294"/>
                    <a:pt x="171" y="294"/>
                  </a:cubicBezTo>
                  <a:cubicBezTo>
                    <a:pt x="171" y="294"/>
                    <a:pt x="171" y="294"/>
                    <a:pt x="171" y="294"/>
                  </a:cubicBezTo>
                  <a:cubicBezTo>
                    <a:pt x="171" y="294"/>
                    <a:pt x="171" y="294"/>
                    <a:pt x="171" y="294"/>
                  </a:cubicBezTo>
                  <a:cubicBezTo>
                    <a:pt x="171" y="293"/>
                    <a:pt x="171" y="293"/>
                    <a:pt x="171" y="293"/>
                  </a:cubicBezTo>
                  <a:cubicBezTo>
                    <a:pt x="170" y="293"/>
                    <a:pt x="170" y="293"/>
                    <a:pt x="170" y="293"/>
                  </a:cubicBezTo>
                  <a:cubicBezTo>
                    <a:pt x="170" y="293"/>
                    <a:pt x="170" y="293"/>
                    <a:pt x="170" y="293"/>
                  </a:cubicBezTo>
                  <a:cubicBezTo>
                    <a:pt x="170" y="293"/>
                    <a:pt x="170" y="293"/>
                    <a:pt x="170" y="293"/>
                  </a:cubicBezTo>
                  <a:cubicBezTo>
                    <a:pt x="170" y="293"/>
                    <a:pt x="170" y="293"/>
                    <a:pt x="170" y="293"/>
                  </a:cubicBezTo>
                  <a:cubicBezTo>
                    <a:pt x="170" y="294"/>
                    <a:pt x="170" y="294"/>
                    <a:pt x="170" y="294"/>
                  </a:cubicBezTo>
                  <a:cubicBezTo>
                    <a:pt x="170" y="294"/>
                    <a:pt x="170" y="294"/>
                    <a:pt x="170" y="294"/>
                  </a:cubicBezTo>
                  <a:cubicBezTo>
                    <a:pt x="170" y="294"/>
                    <a:pt x="170" y="294"/>
                    <a:pt x="170" y="294"/>
                  </a:cubicBezTo>
                  <a:cubicBezTo>
                    <a:pt x="171" y="295"/>
                    <a:pt x="171" y="294"/>
                    <a:pt x="171" y="295"/>
                  </a:cubicBezTo>
                  <a:cubicBezTo>
                    <a:pt x="171" y="296"/>
                    <a:pt x="171" y="296"/>
                    <a:pt x="171" y="297"/>
                  </a:cubicBezTo>
                  <a:cubicBezTo>
                    <a:pt x="171" y="297"/>
                    <a:pt x="171" y="297"/>
                    <a:pt x="171" y="297"/>
                  </a:cubicBezTo>
                  <a:cubicBezTo>
                    <a:pt x="171" y="297"/>
                    <a:pt x="171" y="297"/>
                    <a:pt x="171" y="297"/>
                  </a:cubicBezTo>
                  <a:cubicBezTo>
                    <a:pt x="171" y="297"/>
                    <a:pt x="171" y="297"/>
                    <a:pt x="172" y="298"/>
                  </a:cubicBezTo>
                  <a:cubicBezTo>
                    <a:pt x="172" y="298"/>
                    <a:pt x="172" y="298"/>
                    <a:pt x="172" y="298"/>
                  </a:cubicBezTo>
                  <a:cubicBezTo>
                    <a:pt x="172" y="298"/>
                    <a:pt x="172" y="298"/>
                    <a:pt x="172" y="298"/>
                  </a:cubicBezTo>
                  <a:cubicBezTo>
                    <a:pt x="173" y="298"/>
                    <a:pt x="173" y="298"/>
                    <a:pt x="173" y="298"/>
                  </a:cubicBezTo>
                  <a:cubicBezTo>
                    <a:pt x="173" y="298"/>
                    <a:pt x="173" y="298"/>
                    <a:pt x="173" y="298"/>
                  </a:cubicBezTo>
                  <a:cubicBezTo>
                    <a:pt x="173" y="299"/>
                    <a:pt x="173" y="299"/>
                    <a:pt x="173" y="299"/>
                  </a:cubicBezTo>
                  <a:cubicBezTo>
                    <a:pt x="173" y="299"/>
                    <a:pt x="173" y="299"/>
                    <a:pt x="174" y="299"/>
                  </a:cubicBezTo>
                  <a:cubicBezTo>
                    <a:pt x="174" y="299"/>
                    <a:pt x="174" y="299"/>
                    <a:pt x="174" y="299"/>
                  </a:cubicBezTo>
                  <a:cubicBezTo>
                    <a:pt x="175" y="300"/>
                    <a:pt x="175" y="300"/>
                    <a:pt x="175" y="300"/>
                  </a:cubicBezTo>
                  <a:cubicBezTo>
                    <a:pt x="175" y="300"/>
                    <a:pt x="175" y="300"/>
                    <a:pt x="175" y="300"/>
                  </a:cubicBezTo>
                  <a:cubicBezTo>
                    <a:pt x="176" y="300"/>
                    <a:pt x="176" y="300"/>
                    <a:pt x="176" y="300"/>
                  </a:cubicBezTo>
                  <a:cubicBezTo>
                    <a:pt x="176" y="300"/>
                    <a:pt x="176" y="300"/>
                    <a:pt x="176" y="300"/>
                  </a:cubicBezTo>
                  <a:cubicBezTo>
                    <a:pt x="176" y="300"/>
                    <a:pt x="176" y="300"/>
                    <a:pt x="176" y="300"/>
                  </a:cubicBezTo>
                  <a:cubicBezTo>
                    <a:pt x="176" y="300"/>
                    <a:pt x="176" y="300"/>
                    <a:pt x="176" y="300"/>
                  </a:cubicBezTo>
                  <a:cubicBezTo>
                    <a:pt x="177" y="301"/>
                    <a:pt x="177" y="301"/>
                    <a:pt x="177" y="301"/>
                  </a:cubicBezTo>
                  <a:cubicBezTo>
                    <a:pt x="177" y="301"/>
                    <a:pt x="177" y="301"/>
                    <a:pt x="177" y="301"/>
                  </a:cubicBezTo>
                  <a:cubicBezTo>
                    <a:pt x="177" y="301"/>
                    <a:pt x="177" y="301"/>
                    <a:pt x="177" y="301"/>
                  </a:cubicBezTo>
                  <a:cubicBezTo>
                    <a:pt x="176" y="301"/>
                    <a:pt x="176" y="301"/>
                    <a:pt x="176" y="301"/>
                  </a:cubicBezTo>
                  <a:cubicBezTo>
                    <a:pt x="177" y="302"/>
                    <a:pt x="177" y="302"/>
                    <a:pt x="177" y="302"/>
                  </a:cubicBezTo>
                  <a:cubicBezTo>
                    <a:pt x="176" y="302"/>
                    <a:pt x="176" y="302"/>
                    <a:pt x="176" y="302"/>
                  </a:cubicBezTo>
                  <a:cubicBezTo>
                    <a:pt x="176" y="302"/>
                    <a:pt x="176" y="302"/>
                    <a:pt x="176" y="302"/>
                  </a:cubicBezTo>
                  <a:cubicBezTo>
                    <a:pt x="177" y="302"/>
                    <a:pt x="177" y="302"/>
                    <a:pt x="177" y="302"/>
                  </a:cubicBezTo>
                  <a:cubicBezTo>
                    <a:pt x="177" y="302"/>
                    <a:pt x="177" y="302"/>
                    <a:pt x="177" y="302"/>
                  </a:cubicBezTo>
                  <a:cubicBezTo>
                    <a:pt x="177" y="302"/>
                    <a:pt x="177" y="302"/>
                    <a:pt x="177" y="302"/>
                  </a:cubicBezTo>
                  <a:cubicBezTo>
                    <a:pt x="177" y="302"/>
                    <a:pt x="177" y="302"/>
                    <a:pt x="177" y="302"/>
                  </a:cubicBezTo>
                  <a:cubicBezTo>
                    <a:pt x="177" y="302"/>
                    <a:pt x="177" y="302"/>
                    <a:pt x="177" y="302"/>
                  </a:cubicBezTo>
                  <a:cubicBezTo>
                    <a:pt x="178" y="302"/>
                    <a:pt x="178" y="302"/>
                    <a:pt x="178" y="302"/>
                  </a:cubicBezTo>
                  <a:cubicBezTo>
                    <a:pt x="178" y="302"/>
                    <a:pt x="178" y="302"/>
                    <a:pt x="178" y="302"/>
                  </a:cubicBezTo>
                  <a:cubicBezTo>
                    <a:pt x="178" y="302"/>
                    <a:pt x="178" y="302"/>
                    <a:pt x="178" y="302"/>
                  </a:cubicBezTo>
                  <a:cubicBezTo>
                    <a:pt x="177" y="302"/>
                    <a:pt x="177" y="302"/>
                    <a:pt x="177" y="302"/>
                  </a:cubicBezTo>
                  <a:cubicBezTo>
                    <a:pt x="177" y="302"/>
                    <a:pt x="177" y="302"/>
                    <a:pt x="177" y="302"/>
                  </a:cubicBezTo>
                  <a:cubicBezTo>
                    <a:pt x="177" y="302"/>
                    <a:pt x="177" y="302"/>
                    <a:pt x="177" y="302"/>
                  </a:cubicBezTo>
                  <a:cubicBezTo>
                    <a:pt x="177" y="302"/>
                    <a:pt x="177" y="302"/>
                    <a:pt x="177" y="302"/>
                  </a:cubicBezTo>
                  <a:cubicBezTo>
                    <a:pt x="177" y="302"/>
                    <a:pt x="177" y="302"/>
                    <a:pt x="177" y="302"/>
                  </a:cubicBezTo>
                  <a:cubicBezTo>
                    <a:pt x="176" y="302"/>
                    <a:pt x="176" y="302"/>
                    <a:pt x="176" y="302"/>
                  </a:cubicBezTo>
                  <a:cubicBezTo>
                    <a:pt x="176" y="302"/>
                    <a:pt x="176" y="302"/>
                    <a:pt x="176" y="302"/>
                  </a:cubicBezTo>
                  <a:cubicBezTo>
                    <a:pt x="176" y="302"/>
                    <a:pt x="176" y="302"/>
                    <a:pt x="176" y="302"/>
                  </a:cubicBezTo>
                  <a:cubicBezTo>
                    <a:pt x="176" y="303"/>
                    <a:pt x="176" y="303"/>
                    <a:pt x="176" y="303"/>
                  </a:cubicBezTo>
                  <a:cubicBezTo>
                    <a:pt x="176" y="303"/>
                    <a:pt x="176" y="303"/>
                    <a:pt x="176" y="304"/>
                  </a:cubicBezTo>
                  <a:cubicBezTo>
                    <a:pt x="177" y="304"/>
                    <a:pt x="177" y="304"/>
                    <a:pt x="177" y="304"/>
                  </a:cubicBezTo>
                  <a:cubicBezTo>
                    <a:pt x="177" y="303"/>
                    <a:pt x="177" y="303"/>
                    <a:pt x="177" y="303"/>
                  </a:cubicBezTo>
                  <a:cubicBezTo>
                    <a:pt x="177" y="303"/>
                    <a:pt x="177" y="303"/>
                    <a:pt x="177" y="303"/>
                  </a:cubicBezTo>
                  <a:cubicBezTo>
                    <a:pt x="176" y="304"/>
                    <a:pt x="176" y="304"/>
                    <a:pt x="176" y="304"/>
                  </a:cubicBezTo>
                  <a:cubicBezTo>
                    <a:pt x="177" y="304"/>
                    <a:pt x="177" y="304"/>
                    <a:pt x="177" y="304"/>
                  </a:cubicBezTo>
                  <a:cubicBezTo>
                    <a:pt x="176" y="305"/>
                    <a:pt x="176" y="305"/>
                    <a:pt x="176" y="305"/>
                  </a:cubicBezTo>
                  <a:cubicBezTo>
                    <a:pt x="176" y="305"/>
                    <a:pt x="176" y="305"/>
                    <a:pt x="176" y="305"/>
                  </a:cubicBezTo>
                  <a:cubicBezTo>
                    <a:pt x="176" y="305"/>
                    <a:pt x="176" y="305"/>
                    <a:pt x="176" y="305"/>
                  </a:cubicBezTo>
                  <a:cubicBezTo>
                    <a:pt x="176" y="305"/>
                    <a:pt x="176" y="305"/>
                    <a:pt x="176" y="305"/>
                  </a:cubicBezTo>
                  <a:cubicBezTo>
                    <a:pt x="176" y="305"/>
                    <a:pt x="176" y="305"/>
                    <a:pt x="176" y="305"/>
                  </a:cubicBezTo>
                  <a:cubicBezTo>
                    <a:pt x="176" y="305"/>
                    <a:pt x="176" y="305"/>
                    <a:pt x="176" y="305"/>
                  </a:cubicBezTo>
                  <a:cubicBezTo>
                    <a:pt x="175" y="306"/>
                    <a:pt x="175" y="306"/>
                    <a:pt x="175" y="306"/>
                  </a:cubicBezTo>
                  <a:cubicBezTo>
                    <a:pt x="175" y="305"/>
                    <a:pt x="175" y="305"/>
                    <a:pt x="175" y="305"/>
                  </a:cubicBezTo>
                  <a:cubicBezTo>
                    <a:pt x="175" y="306"/>
                    <a:pt x="175" y="306"/>
                    <a:pt x="175" y="306"/>
                  </a:cubicBezTo>
                  <a:cubicBezTo>
                    <a:pt x="175" y="306"/>
                    <a:pt x="175" y="306"/>
                    <a:pt x="175" y="306"/>
                  </a:cubicBezTo>
                  <a:cubicBezTo>
                    <a:pt x="174" y="306"/>
                    <a:pt x="174" y="306"/>
                    <a:pt x="174" y="306"/>
                  </a:cubicBezTo>
                  <a:cubicBezTo>
                    <a:pt x="174" y="307"/>
                    <a:pt x="174" y="307"/>
                    <a:pt x="174" y="307"/>
                  </a:cubicBezTo>
                  <a:cubicBezTo>
                    <a:pt x="174" y="307"/>
                    <a:pt x="174" y="307"/>
                    <a:pt x="174" y="307"/>
                  </a:cubicBezTo>
                  <a:cubicBezTo>
                    <a:pt x="174" y="307"/>
                    <a:pt x="174" y="307"/>
                    <a:pt x="174" y="307"/>
                  </a:cubicBezTo>
                  <a:cubicBezTo>
                    <a:pt x="173" y="308"/>
                    <a:pt x="173" y="308"/>
                    <a:pt x="173" y="308"/>
                  </a:cubicBezTo>
                  <a:cubicBezTo>
                    <a:pt x="173" y="307"/>
                    <a:pt x="173" y="307"/>
                    <a:pt x="173" y="307"/>
                  </a:cubicBezTo>
                  <a:cubicBezTo>
                    <a:pt x="172" y="308"/>
                    <a:pt x="172" y="308"/>
                    <a:pt x="172" y="308"/>
                  </a:cubicBezTo>
                  <a:cubicBezTo>
                    <a:pt x="172" y="308"/>
                    <a:pt x="172" y="308"/>
                    <a:pt x="172" y="307"/>
                  </a:cubicBezTo>
                  <a:cubicBezTo>
                    <a:pt x="171" y="307"/>
                    <a:pt x="171" y="307"/>
                    <a:pt x="171" y="307"/>
                  </a:cubicBezTo>
                  <a:cubicBezTo>
                    <a:pt x="171" y="307"/>
                    <a:pt x="171" y="307"/>
                    <a:pt x="171" y="307"/>
                  </a:cubicBezTo>
                  <a:cubicBezTo>
                    <a:pt x="170" y="307"/>
                    <a:pt x="170" y="307"/>
                    <a:pt x="170" y="307"/>
                  </a:cubicBezTo>
                  <a:cubicBezTo>
                    <a:pt x="170" y="307"/>
                    <a:pt x="170" y="307"/>
                    <a:pt x="170" y="307"/>
                  </a:cubicBezTo>
                  <a:cubicBezTo>
                    <a:pt x="170" y="307"/>
                    <a:pt x="170" y="307"/>
                    <a:pt x="170" y="307"/>
                  </a:cubicBezTo>
                  <a:cubicBezTo>
                    <a:pt x="170" y="307"/>
                    <a:pt x="170" y="307"/>
                    <a:pt x="170" y="307"/>
                  </a:cubicBezTo>
                  <a:cubicBezTo>
                    <a:pt x="170" y="307"/>
                    <a:pt x="170" y="307"/>
                    <a:pt x="170" y="307"/>
                  </a:cubicBezTo>
                  <a:cubicBezTo>
                    <a:pt x="169" y="307"/>
                    <a:pt x="169" y="307"/>
                    <a:pt x="169" y="307"/>
                  </a:cubicBezTo>
                  <a:cubicBezTo>
                    <a:pt x="169" y="307"/>
                    <a:pt x="169" y="307"/>
                    <a:pt x="169" y="307"/>
                  </a:cubicBezTo>
                  <a:cubicBezTo>
                    <a:pt x="169" y="307"/>
                    <a:pt x="169" y="307"/>
                    <a:pt x="169" y="307"/>
                  </a:cubicBezTo>
                  <a:cubicBezTo>
                    <a:pt x="169" y="307"/>
                    <a:pt x="169" y="307"/>
                    <a:pt x="169" y="307"/>
                  </a:cubicBezTo>
                  <a:cubicBezTo>
                    <a:pt x="169" y="307"/>
                    <a:pt x="169" y="307"/>
                    <a:pt x="169" y="307"/>
                  </a:cubicBezTo>
                  <a:cubicBezTo>
                    <a:pt x="168" y="307"/>
                    <a:pt x="168" y="307"/>
                    <a:pt x="168" y="307"/>
                  </a:cubicBezTo>
                  <a:cubicBezTo>
                    <a:pt x="167" y="307"/>
                    <a:pt x="167" y="307"/>
                    <a:pt x="167" y="307"/>
                  </a:cubicBezTo>
                  <a:cubicBezTo>
                    <a:pt x="166" y="307"/>
                    <a:pt x="166" y="307"/>
                    <a:pt x="166" y="307"/>
                  </a:cubicBezTo>
                  <a:cubicBezTo>
                    <a:pt x="166" y="307"/>
                    <a:pt x="166" y="307"/>
                    <a:pt x="166" y="307"/>
                  </a:cubicBezTo>
                  <a:cubicBezTo>
                    <a:pt x="166" y="307"/>
                    <a:pt x="166" y="307"/>
                    <a:pt x="166" y="307"/>
                  </a:cubicBezTo>
                  <a:cubicBezTo>
                    <a:pt x="166" y="307"/>
                    <a:pt x="166" y="307"/>
                    <a:pt x="166" y="307"/>
                  </a:cubicBezTo>
                  <a:cubicBezTo>
                    <a:pt x="166" y="307"/>
                    <a:pt x="166" y="307"/>
                    <a:pt x="166" y="307"/>
                  </a:cubicBezTo>
                  <a:cubicBezTo>
                    <a:pt x="166" y="307"/>
                    <a:pt x="166" y="307"/>
                    <a:pt x="166" y="307"/>
                  </a:cubicBezTo>
                  <a:cubicBezTo>
                    <a:pt x="166" y="307"/>
                    <a:pt x="166" y="307"/>
                    <a:pt x="166" y="307"/>
                  </a:cubicBezTo>
                  <a:cubicBezTo>
                    <a:pt x="165" y="307"/>
                    <a:pt x="165" y="307"/>
                    <a:pt x="165" y="307"/>
                  </a:cubicBezTo>
                  <a:cubicBezTo>
                    <a:pt x="165" y="307"/>
                    <a:pt x="165" y="307"/>
                    <a:pt x="165" y="307"/>
                  </a:cubicBezTo>
                  <a:cubicBezTo>
                    <a:pt x="165" y="308"/>
                    <a:pt x="165" y="308"/>
                    <a:pt x="165" y="308"/>
                  </a:cubicBezTo>
                  <a:cubicBezTo>
                    <a:pt x="165" y="308"/>
                    <a:pt x="165" y="308"/>
                    <a:pt x="165" y="308"/>
                  </a:cubicBezTo>
                  <a:cubicBezTo>
                    <a:pt x="165" y="308"/>
                    <a:pt x="165" y="308"/>
                    <a:pt x="165" y="308"/>
                  </a:cubicBezTo>
                  <a:cubicBezTo>
                    <a:pt x="165" y="308"/>
                    <a:pt x="165" y="308"/>
                    <a:pt x="165" y="308"/>
                  </a:cubicBezTo>
                  <a:cubicBezTo>
                    <a:pt x="165" y="308"/>
                    <a:pt x="165" y="308"/>
                    <a:pt x="165" y="308"/>
                  </a:cubicBezTo>
                  <a:cubicBezTo>
                    <a:pt x="164" y="308"/>
                    <a:pt x="164" y="308"/>
                    <a:pt x="164" y="308"/>
                  </a:cubicBezTo>
                  <a:cubicBezTo>
                    <a:pt x="165" y="309"/>
                    <a:pt x="165" y="309"/>
                    <a:pt x="165" y="309"/>
                  </a:cubicBezTo>
                  <a:cubicBezTo>
                    <a:pt x="165" y="309"/>
                    <a:pt x="165" y="309"/>
                    <a:pt x="165" y="309"/>
                  </a:cubicBezTo>
                  <a:cubicBezTo>
                    <a:pt x="165" y="309"/>
                    <a:pt x="165" y="309"/>
                    <a:pt x="165" y="309"/>
                  </a:cubicBezTo>
                  <a:cubicBezTo>
                    <a:pt x="165" y="310"/>
                    <a:pt x="165" y="310"/>
                    <a:pt x="166" y="311"/>
                  </a:cubicBezTo>
                  <a:cubicBezTo>
                    <a:pt x="166" y="311"/>
                    <a:pt x="166" y="311"/>
                    <a:pt x="166" y="311"/>
                  </a:cubicBezTo>
                  <a:cubicBezTo>
                    <a:pt x="166" y="311"/>
                    <a:pt x="166" y="311"/>
                    <a:pt x="166" y="311"/>
                  </a:cubicBezTo>
                  <a:cubicBezTo>
                    <a:pt x="166" y="311"/>
                    <a:pt x="166" y="311"/>
                    <a:pt x="166" y="311"/>
                  </a:cubicBezTo>
                  <a:cubicBezTo>
                    <a:pt x="166" y="311"/>
                    <a:pt x="166" y="311"/>
                    <a:pt x="166" y="311"/>
                  </a:cubicBezTo>
                  <a:cubicBezTo>
                    <a:pt x="166" y="311"/>
                    <a:pt x="166" y="311"/>
                    <a:pt x="166" y="311"/>
                  </a:cubicBezTo>
                  <a:cubicBezTo>
                    <a:pt x="166" y="311"/>
                    <a:pt x="166" y="311"/>
                    <a:pt x="166" y="311"/>
                  </a:cubicBezTo>
                  <a:cubicBezTo>
                    <a:pt x="166" y="312"/>
                    <a:pt x="166" y="312"/>
                    <a:pt x="166" y="312"/>
                  </a:cubicBezTo>
                  <a:cubicBezTo>
                    <a:pt x="167" y="312"/>
                    <a:pt x="167" y="312"/>
                    <a:pt x="167" y="312"/>
                  </a:cubicBezTo>
                  <a:cubicBezTo>
                    <a:pt x="167" y="312"/>
                    <a:pt x="167" y="312"/>
                    <a:pt x="167" y="312"/>
                  </a:cubicBezTo>
                  <a:cubicBezTo>
                    <a:pt x="167" y="311"/>
                    <a:pt x="167" y="311"/>
                    <a:pt x="167" y="311"/>
                  </a:cubicBezTo>
                  <a:cubicBezTo>
                    <a:pt x="167" y="311"/>
                    <a:pt x="167" y="311"/>
                    <a:pt x="167" y="311"/>
                  </a:cubicBezTo>
                  <a:cubicBezTo>
                    <a:pt x="168" y="311"/>
                    <a:pt x="168" y="311"/>
                    <a:pt x="168" y="311"/>
                  </a:cubicBezTo>
                  <a:cubicBezTo>
                    <a:pt x="168" y="311"/>
                    <a:pt x="168" y="311"/>
                    <a:pt x="168" y="311"/>
                  </a:cubicBezTo>
                  <a:cubicBezTo>
                    <a:pt x="168" y="312"/>
                    <a:pt x="168" y="312"/>
                    <a:pt x="168" y="312"/>
                  </a:cubicBezTo>
                  <a:cubicBezTo>
                    <a:pt x="168" y="312"/>
                    <a:pt x="168" y="312"/>
                    <a:pt x="168" y="312"/>
                  </a:cubicBezTo>
                  <a:cubicBezTo>
                    <a:pt x="168" y="312"/>
                    <a:pt x="168" y="312"/>
                    <a:pt x="168" y="312"/>
                  </a:cubicBezTo>
                  <a:cubicBezTo>
                    <a:pt x="168" y="312"/>
                    <a:pt x="168" y="312"/>
                    <a:pt x="168" y="312"/>
                  </a:cubicBezTo>
                  <a:cubicBezTo>
                    <a:pt x="169" y="312"/>
                    <a:pt x="169" y="312"/>
                    <a:pt x="169" y="312"/>
                  </a:cubicBezTo>
                  <a:cubicBezTo>
                    <a:pt x="169" y="311"/>
                    <a:pt x="169" y="311"/>
                    <a:pt x="169" y="311"/>
                  </a:cubicBezTo>
                  <a:cubicBezTo>
                    <a:pt x="169" y="311"/>
                    <a:pt x="169" y="311"/>
                    <a:pt x="169" y="311"/>
                  </a:cubicBezTo>
                  <a:cubicBezTo>
                    <a:pt x="170" y="312"/>
                    <a:pt x="170" y="312"/>
                    <a:pt x="170" y="312"/>
                  </a:cubicBezTo>
                  <a:cubicBezTo>
                    <a:pt x="170" y="311"/>
                    <a:pt x="170" y="311"/>
                    <a:pt x="170" y="311"/>
                  </a:cubicBezTo>
                  <a:cubicBezTo>
                    <a:pt x="170" y="311"/>
                    <a:pt x="170" y="311"/>
                    <a:pt x="170" y="311"/>
                  </a:cubicBezTo>
                  <a:cubicBezTo>
                    <a:pt x="170" y="311"/>
                    <a:pt x="170" y="311"/>
                    <a:pt x="170" y="311"/>
                  </a:cubicBezTo>
                  <a:cubicBezTo>
                    <a:pt x="171" y="311"/>
                    <a:pt x="171" y="311"/>
                    <a:pt x="171" y="311"/>
                  </a:cubicBezTo>
                  <a:cubicBezTo>
                    <a:pt x="171" y="311"/>
                    <a:pt x="171" y="311"/>
                    <a:pt x="171" y="311"/>
                  </a:cubicBezTo>
                  <a:cubicBezTo>
                    <a:pt x="170" y="310"/>
                    <a:pt x="170" y="310"/>
                    <a:pt x="170" y="310"/>
                  </a:cubicBezTo>
                  <a:cubicBezTo>
                    <a:pt x="171" y="310"/>
                    <a:pt x="171" y="310"/>
                    <a:pt x="171" y="310"/>
                  </a:cubicBezTo>
                  <a:cubicBezTo>
                    <a:pt x="172" y="311"/>
                    <a:pt x="172" y="310"/>
                    <a:pt x="172" y="310"/>
                  </a:cubicBezTo>
                  <a:cubicBezTo>
                    <a:pt x="173" y="310"/>
                    <a:pt x="173" y="310"/>
                    <a:pt x="173" y="310"/>
                  </a:cubicBezTo>
                  <a:cubicBezTo>
                    <a:pt x="173" y="310"/>
                    <a:pt x="173" y="310"/>
                    <a:pt x="173" y="310"/>
                  </a:cubicBezTo>
                  <a:cubicBezTo>
                    <a:pt x="173" y="310"/>
                    <a:pt x="173" y="310"/>
                    <a:pt x="173" y="310"/>
                  </a:cubicBezTo>
                  <a:cubicBezTo>
                    <a:pt x="173" y="311"/>
                    <a:pt x="173" y="311"/>
                    <a:pt x="173" y="311"/>
                  </a:cubicBezTo>
                  <a:cubicBezTo>
                    <a:pt x="173" y="311"/>
                    <a:pt x="173" y="311"/>
                    <a:pt x="173" y="311"/>
                  </a:cubicBezTo>
                  <a:cubicBezTo>
                    <a:pt x="174" y="311"/>
                    <a:pt x="174" y="311"/>
                    <a:pt x="174" y="311"/>
                  </a:cubicBezTo>
                  <a:cubicBezTo>
                    <a:pt x="174" y="311"/>
                    <a:pt x="174" y="311"/>
                    <a:pt x="174" y="311"/>
                  </a:cubicBezTo>
                  <a:cubicBezTo>
                    <a:pt x="174" y="311"/>
                    <a:pt x="174" y="311"/>
                    <a:pt x="174" y="311"/>
                  </a:cubicBezTo>
                  <a:cubicBezTo>
                    <a:pt x="174" y="311"/>
                    <a:pt x="174" y="311"/>
                    <a:pt x="174" y="311"/>
                  </a:cubicBezTo>
                  <a:cubicBezTo>
                    <a:pt x="174" y="311"/>
                    <a:pt x="174" y="311"/>
                    <a:pt x="174" y="311"/>
                  </a:cubicBezTo>
                  <a:cubicBezTo>
                    <a:pt x="175" y="312"/>
                    <a:pt x="175" y="312"/>
                    <a:pt x="175" y="312"/>
                  </a:cubicBezTo>
                  <a:cubicBezTo>
                    <a:pt x="175" y="312"/>
                    <a:pt x="175" y="312"/>
                    <a:pt x="175" y="312"/>
                  </a:cubicBezTo>
                  <a:cubicBezTo>
                    <a:pt x="175" y="312"/>
                    <a:pt x="175" y="312"/>
                    <a:pt x="175" y="312"/>
                  </a:cubicBezTo>
                  <a:cubicBezTo>
                    <a:pt x="175" y="312"/>
                    <a:pt x="175" y="312"/>
                    <a:pt x="175" y="312"/>
                  </a:cubicBezTo>
                  <a:cubicBezTo>
                    <a:pt x="175" y="311"/>
                    <a:pt x="175" y="311"/>
                    <a:pt x="175" y="311"/>
                  </a:cubicBezTo>
                  <a:cubicBezTo>
                    <a:pt x="175" y="311"/>
                    <a:pt x="175" y="311"/>
                    <a:pt x="175" y="311"/>
                  </a:cubicBezTo>
                  <a:cubicBezTo>
                    <a:pt x="176" y="311"/>
                    <a:pt x="176" y="311"/>
                    <a:pt x="176" y="311"/>
                  </a:cubicBezTo>
                  <a:cubicBezTo>
                    <a:pt x="176" y="311"/>
                    <a:pt x="176" y="311"/>
                    <a:pt x="176" y="311"/>
                  </a:cubicBezTo>
                  <a:cubicBezTo>
                    <a:pt x="176" y="312"/>
                    <a:pt x="176" y="312"/>
                    <a:pt x="176" y="312"/>
                  </a:cubicBezTo>
                  <a:cubicBezTo>
                    <a:pt x="177" y="312"/>
                    <a:pt x="177" y="312"/>
                    <a:pt x="177" y="312"/>
                  </a:cubicBezTo>
                  <a:cubicBezTo>
                    <a:pt x="177" y="312"/>
                    <a:pt x="177" y="312"/>
                    <a:pt x="177" y="312"/>
                  </a:cubicBezTo>
                  <a:cubicBezTo>
                    <a:pt x="177" y="311"/>
                    <a:pt x="177" y="311"/>
                    <a:pt x="177" y="311"/>
                  </a:cubicBezTo>
                  <a:cubicBezTo>
                    <a:pt x="178" y="312"/>
                    <a:pt x="178" y="312"/>
                    <a:pt x="178" y="312"/>
                  </a:cubicBezTo>
                  <a:cubicBezTo>
                    <a:pt x="178" y="312"/>
                    <a:pt x="178" y="312"/>
                    <a:pt x="178" y="312"/>
                  </a:cubicBezTo>
                  <a:cubicBezTo>
                    <a:pt x="178" y="312"/>
                    <a:pt x="178" y="312"/>
                    <a:pt x="178" y="312"/>
                  </a:cubicBezTo>
                  <a:cubicBezTo>
                    <a:pt x="178" y="312"/>
                    <a:pt x="178" y="312"/>
                    <a:pt x="178" y="312"/>
                  </a:cubicBezTo>
                  <a:cubicBezTo>
                    <a:pt x="178" y="312"/>
                    <a:pt x="178" y="312"/>
                    <a:pt x="178" y="312"/>
                  </a:cubicBezTo>
                  <a:cubicBezTo>
                    <a:pt x="178" y="312"/>
                    <a:pt x="178" y="311"/>
                    <a:pt x="179" y="311"/>
                  </a:cubicBezTo>
                  <a:cubicBezTo>
                    <a:pt x="179" y="311"/>
                    <a:pt x="179" y="311"/>
                    <a:pt x="179" y="311"/>
                  </a:cubicBezTo>
                  <a:cubicBezTo>
                    <a:pt x="179" y="311"/>
                    <a:pt x="179" y="311"/>
                    <a:pt x="179" y="311"/>
                  </a:cubicBezTo>
                  <a:cubicBezTo>
                    <a:pt x="179" y="311"/>
                    <a:pt x="179" y="311"/>
                    <a:pt x="179" y="311"/>
                  </a:cubicBezTo>
                  <a:cubicBezTo>
                    <a:pt x="180" y="311"/>
                    <a:pt x="180" y="311"/>
                    <a:pt x="180" y="311"/>
                  </a:cubicBezTo>
                  <a:cubicBezTo>
                    <a:pt x="180" y="311"/>
                    <a:pt x="180" y="311"/>
                    <a:pt x="180" y="311"/>
                  </a:cubicBezTo>
                  <a:cubicBezTo>
                    <a:pt x="180" y="311"/>
                    <a:pt x="180" y="311"/>
                    <a:pt x="180" y="311"/>
                  </a:cubicBezTo>
                  <a:cubicBezTo>
                    <a:pt x="180" y="310"/>
                    <a:pt x="180" y="310"/>
                    <a:pt x="180" y="310"/>
                  </a:cubicBezTo>
                  <a:cubicBezTo>
                    <a:pt x="180" y="310"/>
                    <a:pt x="180" y="310"/>
                    <a:pt x="180" y="310"/>
                  </a:cubicBezTo>
                  <a:cubicBezTo>
                    <a:pt x="180" y="310"/>
                    <a:pt x="180" y="310"/>
                    <a:pt x="180" y="310"/>
                  </a:cubicBezTo>
                  <a:cubicBezTo>
                    <a:pt x="181" y="310"/>
                    <a:pt x="181" y="310"/>
                    <a:pt x="181" y="310"/>
                  </a:cubicBezTo>
                  <a:cubicBezTo>
                    <a:pt x="181" y="310"/>
                    <a:pt x="181" y="310"/>
                    <a:pt x="181" y="310"/>
                  </a:cubicBezTo>
                  <a:cubicBezTo>
                    <a:pt x="181" y="310"/>
                    <a:pt x="181" y="310"/>
                    <a:pt x="181" y="310"/>
                  </a:cubicBezTo>
                  <a:cubicBezTo>
                    <a:pt x="181" y="309"/>
                    <a:pt x="181" y="309"/>
                    <a:pt x="181" y="309"/>
                  </a:cubicBezTo>
                  <a:cubicBezTo>
                    <a:pt x="181" y="309"/>
                    <a:pt x="181" y="309"/>
                    <a:pt x="181" y="309"/>
                  </a:cubicBezTo>
                  <a:cubicBezTo>
                    <a:pt x="182" y="309"/>
                    <a:pt x="182" y="309"/>
                    <a:pt x="182" y="309"/>
                  </a:cubicBezTo>
                  <a:cubicBezTo>
                    <a:pt x="182" y="309"/>
                    <a:pt x="182" y="309"/>
                    <a:pt x="182" y="309"/>
                  </a:cubicBezTo>
                  <a:cubicBezTo>
                    <a:pt x="182" y="309"/>
                    <a:pt x="182" y="309"/>
                    <a:pt x="182" y="309"/>
                  </a:cubicBezTo>
                  <a:cubicBezTo>
                    <a:pt x="182" y="309"/>
                    <a:pt x="182" y="309"/>
                    <a:pt x="182" y="309"/>
                  </a:cubicBezTo>
                  <a:cubicBezTo>
                    <a:pt x="182" y="308"/>
                    <a:pt x="182" y="308"/>
                    <a:pt x="182" y="308"/>
                  </a:cubicBezTo>
                  <a:cubicBezTo>
                    <a:pt x="182" y="308"/>
                    <a:pt x="182" y="308"/>
                    <a:pt x="182" y="308"/>
                  </a:cubicBezTo>
                  <a:cubicBezTo>
                    <a:pt x="181" y="308"/>
                    <a:pt x="181" y="308"/>
                    <a:pt x="181" y="308"/>
                  </a:cubicBezTo>
                  <a:cubicBezTo>
                    <a:pt x="181" y="308"/>
                    <a:pt x="181" y="308"/>
                    <a:pt x="181" y="308"/>
                  </a:cubicBezTo>
                  <a:cubicBezTo>
                    <a:pt x="181" y="308"/>
                    <a:pt x="181" y="308"/>
                    <a:pt x="181" y="308"/>
                  </a:cubicBezTo>
                  <a:cubicBezTo>
                    <a:pt x="181" y="307"/>
                    <a:pt x="181" y="307"/>
                    <a:pt x="181" y="307"/>
                  </a:cubicBezTo>
                  <a:cubicBezTo>
                    <a:pt x="181" y="307"/>
                    <a:pt x="181" y="307"/>
                    <a:pt x="181" y="307"/>
                  </a:cubicBezTo>
                  <a:cubicBezTo>
                    <a:pt x="181" y="307"/>
                    <a:pt x="181" y="307"/>
                    <a:pt x="181" y="307"/>
                  </a:cubicBezTo>
                  <a:cubicBezTo>
                    <a:pt x="181" y="307"/>
                    <a:pt x="181" y="307"/>
                    <a:pt x="181" y="307"/>
                  </a:cubicBezTo>
                  <a:cubicBezTo>
                    <a:pt x="181" y="306"/>
                    <a:pt x="181" y="306"/>
                    <a:pt x="181" y="306"/>
                  </a:cubicBezTo>
                  <a:cubicBezTo>
                    <a:pt x="182" y="306"/>
                    <a:pt x="182" y="306"/>
                    <a:pt x="182" y="306"/>
                  </a:cubicBezTo>
                  <a:cubicBezTo>
                    <a:pt x="182" y="306"/>
                    <a:pt x="182" y="306"/>
                    <a:pt x="182" y="306"/>
                  </a:cubicBezTo>
                  <a:cubicBezTo>
                    <a:pt x="182" y="305"/>
                    <a:pt x="182" y="305"/>
                    <a:pt x="182" y="305"/>
                  </a:cubicBezTo>
                  <a:cubicBezTo>
                    <a:pt x="183" y="306"/>
                    <a:pt x="183" y="306"/>
                    <a:pt x="183" y="306"/>
                  </a:cubicBezTo>
                  <a:cubicBezTo>
                    <a:pt x="183" y="306"/>
                    <a:pt x="183" y="306"/>
                    <a:pt x="183" y="306"/>
                  </a:cubicBezTo>
                  <a:cubicBezTo>
                    <a:pt x="183" y="305"/>
                    <a:pt x="183" y="305"/>
                    <a:pt x="183" y="305"/>
                  </a:cubicBezTo>
                  <a:cubicBezTo>
                    <a:pt x="183" y="305"/>
                    <a:pt x="183" y="305"/>
                    <a:pt x="183" y="305"/>
                  </a:cubicBezTo>
                  <a:cubicBezTo>
                    <a:pt x="183" y="305"/>
                    <a:pt x="183" y="305"/>
                    <a:pt x="183" y="305"/>
                  </a:cubicBezTo>
                  <a:cubicBezTo>
                    <a:pt x="183" y="305"/>
                    <a:pt x="183" y="305"/>
                    <a:pt x="183" y="305"/>
                  </a:cubicBezTo>
                  <a:cubicBezTo>
                    <a:pt x="183" y="305"/>
                    <a:pt x="183" y="305"/>
                    <a:pt x="183" y="305"/>
                  </a:cubicBezTo>
                  <a:cubicBezTo>
                    <a:pt x="183" y="305"/>
                    <a:pt x="183" y="305"/>
                    <a:pt x="183" y="305"/>
                  </a:cubicBezTo>
                  <a:cubicBezTo>
                    <a:pt x="184" y="305"/>
                    <a:pt x="184" y="305"/>
                    <a:pt x="184" y="305"/>
                  </a:cubicBezTo>
                  <a:cubicBezTo>
                    <a:pt x="184" y="305"/>
                    <a:pt x="184" y="305"/>
                    <a:pt x="184" y="305"/>
                  </a:cubicBezTo>
                  <a:cubicBezTo>
                    <a:pt x="184" y="305"/>
                    <a:pt x="184" y="305"/>
                    <a:pt x="184" y="305"/>
                  </a:cubicBezTo>
                  <a:cubicBezTo>
                    <a:pt x="184" y="306"/>
                    <a:pt x="184" y="306"/>
                    <a:pt x="184" y="306"/>
                  </a:cubicBezTo>
                  <a:cubicBezTo>
                    <a:pt x="185" y="306"/>
                    <a:pt x="185" y="306"/>
                    <a:pt x="185" y="306"/>
                  </a:cubicBezTo>
                  <a:cubicBezTo>
                    <a:pt x="185" y="306"/>
                    <a:pt x="185" y="306"/>
                    <a:pt x="185" y="306"/>
                  </a:cubicBezTo>
                  <a:cubicBezTo>
                    <a:pt x="185" y="306"/>
                    <a:pt x="185" y="306"/>
                    <a:pt x="185" y="306"/>
                  </a:cubicBezTo>
                  <a:cubicBezTo>
                    <a:pt x="185" y="306"/>
                    <a:pt x="185" y="306"/>
                    <a:pt x="185" y="306"/>
                  </a:cubicBezTo>
                  <a:cubicBezTo>
                    <a:pt x="185" y="306"/>
                    <a:pt x="185" y="306"/>
                    <a:pt x="185" y="306"/>
                  </a:cubicBezTo>
                  <a:cubicBezTo>
                    <a:pt x="185" y="306"/>
                    <a:pt x="185" y="306"/>
                    <a:pt x="185" y="306"/>
                  </a:cubicBezTo>
                  <a:cubicBezTo>
                    <a:pt x="186" y="306"/>
                    <a:pt x="186" y="306"/>
                    <a:pt x="186" y="306"/>
                  </a:cubicBezTo>
                  <a:cubicBezTo>
                    <a:pt x="186" y="307"/>
                    <a:pt x="186" y="307"/>
                    <a:pt x="186" y="307"/>
                  </a:cubicBezTo>
                  <a:cubicBezTo>
                    <a:pt x="186" y="307"/>
                    <a:pt x="186" y="307"/>
                    <a:pt x="186" y="307"/>
                  </a:cubicBezTo>
                  <a:cubicBezTo>
                    <a:pt x="186" y="307"/>
                    <a:pt x="186" y="307"/>
                    <a:pt x="186" y="307"/>
                  </a:cubicBezTo>
                  <a:cubicBezTo>
                    <a:pt x="186" y="307"/>
                    <a:pt x="186" y="307"/>
                    <a:pt x="186" y="307"/>
                  </a:cubicBezTo>
                  <a:cubicBezTo>
                    <a:pt x="186" y="307"/>
                    <a:pt x="186" y="307"/>
                    <a:pt x="186" y="306"/>
                  </a:cubicBezTo>
                  <a:cubicBezTo>
                    <a:pt x="186" y="306"/>
                    <a:pt x="186" y="306"/>
                    <a:pt x="186" y="306"/>
                  </a:cubicBezTo>
                  <a:cubicBezTo>
                    <a:pt x="186" y="306"/>
                    <a:pt x="186" y="306"/>
                    <a:pt x="186" y="306"/>
                  </a:cubicBezTo>
                  <a:cubicBezTo>
                    <a:pt x="187" y="307"/>
                    <a:pt x="187" y="307"/>
                    <a:pt x="187" y="307"/>
                  </a:cubicBezTo>
                  <a:cubicBezTo>
                    <a:pt x="187" y="306"/>
                    <a:pt x="187" y="306"/>
                    <a:pt x="187" y="306"/>
                  </a:cubicBezTo>
                  <a:cubicBezTo>
                    <a:pt x="188" y="305"/>
                    <a:pt x="188" y="305"/>
                    <a:pt x="188" y="305"/>
                  </a:cubicBezTo>
                  <a:cubicBezTo>
                    <a:pt x="188" y="305"/>
                    <a:pt x="188" y="305"/>
                    <a:pt x="188" y="305"/>
                  </a:cubicBezTo>
                  <a:cubicBezTo>
                    <a:pt x="188" y="305"/>
                    <a:pt x="188" y="305"/>
                    <a:pt x="188" y="305"/>
                  </a:cubicBezTo>
                  <a:cubicBezTo>
                    <a:pt x="188" y="305"/>
                    <a:pt x="188" y="305"/>
                    <a:pt x="188" y="305"/>
                  </a:cubicBezTo>
                  <a:cubicBezTo>
                    <a:pt x="189" y="305"/>
                    <a:pt x="189" y="305"/>
                    <a:pt x="189" y="305"/>
                  </a:cubicBezTo>
                  <a:cubicBezTo>
                    <a:pt x="189" y="305"/>
                    <a:pt x="189" y="305"/>
                    <a:pt x="189" y="305"/>
                  </a:cubicBezTo>
                  <a:cubicBezTo>
                    <a:pt x="190" y="305"/>
                    <a:pt x="190" y="305"/>
                    <a:pt x="190" y="305"/>
                  </a:cubicBezTo>
                  <a:cubicBezTo>
                    <a:pt x="190" y="305"/>
                    <a:pt x="190" y="305"/>
                    <a:pt x="190" y="305"/>
                  </a:cubicBezTo>
                  <a:cubicBezTo>
                    <a:pt x="190" y="304"/>
                    <a:pt x="190" y="304"/>
                    <a:pt x="190" y="304"/>
                  </a:cubicBezTo>
                  <a:cubicBezTo>
                    <a:pt x="190" y="304"/>
                    <a:pt x="190" y="304"/>
                    <a:pt x="190" y="304"/>
                  </a:cubicBezTo>
                  <a:cubicBezTo>
                    <a:pt x="190" y="304"/>
                    <a:pt x="190" y="304"/>
                    <a:pt x="190" y="304"/>
                  </a:cubicBezTo>
                  <a:cubicBezTo>
                    <a:pt x="189" y="304"/>
                    <a:pt x="189" y="304"/>
                    <a:pt x="189" y="304"/>
                  </a:cubicBezTo>
                  <a:cubicBezTo>
                    <a:pt x="190" y="304"/>
                    <a:pt x="190" y="304"/>
                    <a:pt x="190" y="304"/>
                  </a:cubicBezTo>
                  <a:cubicBezTo>
                    <a:pt x="191" y="304"/>
                    <a:pt x="191" y="304"/>
                    <a:pt x="191" y="304"/>
                  </a:cubicBezTo>
                  <a:cubicBezTo>
                    <a:pt x="191" y="304"/>
                    <a:pt x="191" y="304"/>
                    <a:pt x="191" y="304"/>
                  </a:cubicBezTo>
                  <a:cubicBezTo>
                    <a:pt x="191" y="304"/>
                    <a:pt x="191" y="304"/>
                    <a:pt x="191" y="304"/>
                  </a:cubicBezTo>
                  <a:cubicBezTo>
                    <a:pt x="191" y="304"/>
                    <a:pt x="191" y="304"/>
                    <a:pt x="191" y="304"/>
                  </a:cubicBezTo>
                  <a:cubicBezTo>
                    <a:pt x="191" y="304"/>
                    <a:pt x="191" y="304"/>
                    <a:pt x="191" y="304"/>
                  </a:cubicBezTo>
                  <a:cubicBezTo>
                    <a:pt x="191" y="304"/>
                    <a:pt x="192" y="305"/>
                    <a:pt x="192" y="305"/>
                  </a:cubicBezTo>
                  <a:cubicBezTo>
                    <a:pt x="192" y="305"/>
                    <a:pt x="192" y="305"/>
                    <a:pt x="192" y="305"/>
                  </a:cubicBezTo>
                  <a:cubicBezTo>
                    <a:pt x="193" y="306"/>
                    <a:pt x="193" y="306"/>
                    <a:pt x="193" y="306"/>
                  </a:cubicBezTo>
                  <a:cubicBezTo>
                    <a:pt x="193" y="305"/>
                    <a:pt x="193" y="305"/>
                    <a:pt x="193" y="305"/>
                  </a:cubicBezTo>
                  <a:cubicBezTo>
                    <a:pt x="193" y="306"/>
                    <a:pt x="193" y="306"/>
                    <a:pt x="193" y="306"/>
                  </a:cubicBezTo>
                  <a:cubicBezTo>
                    <a:pt x="194" y="306"/>
                    <a:pt x="194" y="306"/>
                    <a:pt x="194" y="306"/>
                  </a:cubicBezTo>
                  <a:cubicBezTo>
                    <a:pt x="194" y="306"/>
                    <a:pt x="194" y="306"/>
                    <a:pt x="194" y="306"/>
                  </a:cubicBezTo>
                  <a:cubicBezTo>
                    <a:pt x="194" y="306"/>
                    <a:pt x="194" y="305"/>
                    <a:pt x="195" y="305"/>
                  </a:cubicBezTo>
                  <a:cubicBezTo>
                    <a:pt x="195" y="305"/>
                    <a:pt x="195" y="306"/>
                    <a:pt x="196" y="306"/>
                  </a:cubicBezTo>
                  <a:cubicBezTo>
                    <a:pt x="196" y="306"/>
                    <a:pt x="196" y="306"/>
                    <a:pt x="196" y="306"/>
                  </a:cubicBezTo>
                  <a:cubicBezTo>
                    <a:pt x="196" y="306"/>
                    <a:pt x="196" y="306"/>
                    <a:pt x="196" y="306"/>
                  </a:cubicBezTo>
                  <a:cubicBezTo>
                    <a:pt x="196" y="306"/>
                    <a:pt x="196" y="306"/>
                    <a:pt x="196" y="306"/>
                  </a:cubicBezTo>
                  <a:cubicBezTo>
                    <a:pt x="196" y="307"/>
                    <a:pt x="196" y="307"/>
                    <a:pt x="196" y="307"/>
                  </a:cubicBezTo>
                  <a:cubicBezTo>
                    <a:pt x="196" y="307"/>
                    <a:pt x="196" y="307"/>
                    <a:pt x="196" y="307"/>
                  </a:cubicBezTo>
                  <a:cubicBezTo>
                    <a:pt x="196" y="307"/>
                    <a:pt x="196" y="307"/>
                    <a:pt x="196" y="307"/>
                  </a:cubicBezTo>
                  <a:cubicBezTo>
                    <a:pt x="195" y="307"/>
                    <a:pt x="195" y="307"/>
                    <a:pt x="195" y="307"/>
                  </a:cubicBezTo>
                  <a:cubicBezTo>
                    <a:pt x="195" y="307"/>
                    <a:pt x="195" y="307"/>
                    <a:pt x="195" y="307"/>
                  </a:cubicBezTo>
                  <a:cubicBezTo>
                    <a:pt x="195" y="308"/>
                    <a:pt x="195" y="308"/>
                    <a:pt x="195" y="308"/>
                  </a:cubicBezTo>
                  <a:cubicBezTo>
                    <a:pt x="194" y="308"/>
                    <a:pt x="194" y="308"/>
                    <a:pt x="194" y="308"/>
                  </a:cubicBezTo>
                  <a:cubicBezTo>
                    <a:pt x="194" y="308"/>
                    <a:pt x="194" y="308"/>
                    <a:pt x="194" y="308"/>
                  </a:cubicBezTo>
                  <a:cubicBezTo>
                    <a:pt x="194" y="308"/>
                    <a:pt x="194" y="308"/>
                    <a:pt x="194" y="308"/>
                  </a:cubicBezTo>
                  <a:cubicBezTo>
                    <a:pt x="194" y="308"/>
                    <a:pt x="194" y="308"/>
                    <a:pt x="194" y="308"/>
                  </a:cubicBezTo>
                  <a:cubicBezTo>
                    <a:pt x="194" y="308"/>
                    <a:pt x="194" y="308"/>
                    <a:pt x="194" y="308"/>
                  </a:cubicBezTo>
                  <a:cubicBezTo>
                    <a:pt x="193" y="308"/>
                    <a:pt x="193" y="308"/>
                    <a:pt x="193" y="308"/>
                  </a:cubicBezTo>
                  <a:cubicBezTo>
                    <a:pt x="194" y="309"/>
                    <a:pt x="194" y="309"/>
                    <a:pt x="194" y="309"/>
                  </a:cubicBezTo>
                  <a:cubicBezTo>
                    <a:pt x="193" y="309"/>
                    <a:pt x="193" y="310"/>
                    <a:pt x="193" y="310"/>
                  </a:cubicBezTo>
                  <a:cubicBezTo>
                    <a:pt x="193" y="311"/>
                    <a:pt x="193" y="311"/>
                    <a:pt x="193" y="311"/>
                  </a:cubicBezTo>
                  <a:cubicBezTo>
                    <a:pt x="193" y="311"/>
                    <a:pt x="193" y="311"/>
                    <a:pt x="193" y="312"/>
                  </a:cubicBezTo>
                  <a:cubicBezTo>
                    <a:pt x="192" y="311"/>
                    <a:pt x="193" y="312"/>
                    <a:pt x="192" y="312"/>
                  </a:cubicBezTo>
                  <a:cubicBezTo>
                    <a:pt x="192" y="312"/>
                    <a:pt x="192" y="312"/>
                    <a:pt x="192" y="312"/>
                  </a:cubicBezTo>
                  <a:cubicBezTo>
                    <a:pt x="192" y="312"/>
                    <a:pt x="192" y="312"/>
                    <a:pt x="192" y="312"/>
                  </a:cubicBezTo>
                  <a:cubicBezTo>
                    <a:pt x="192" y="313"/>
                    <a:pt x="192" y="313"/>
                    <a:pt x="192" y="313"/>
                  </a:cubicBezTo>
                  <a:cubicBezTo>
                    <a:pt x="192" y="313"/>
                    <a:pt x="192" y="313"/>
                    <a:pt x="192" y="313"/>
                  </a:cubicBezTo>
                  <a:cubicBezTo>
                    <a:pt x="192" y="313"/>
                    <a:pt x="192" y="313"/>
                    <a:pt x="192" y="313"/>
                  </a:cubicBezTo>
                  <a:cubicBezTo>
                    <a:pt x="191" y="313"/>
                    <a:pt x="191" y="313"/>
                    <a:pt x="191" y="313"/>
                  </a:cubicBezTo>
                  <a:cubicBezTo>
                    <a:pt x="191" y="313"/>
                    <a:pt x="191" y="313"/>
                    <a:pt x="191" y="313"/>
                  </a:cubicBezTo>
                  <a:cubicBezTo>
                    <a:pt x="191" y="314"/>
                    <a:pt x="191" y="314"/>
                    <a:pt x="191" y="314"/>
                  </a:cubicBezTo>
                  <a:cubicBezTo>
                    <a:pt x="191" y="314"/>
                    <a:pt x="191" y="314"/>
                    <a:pt x="191" y="314"/>
                  </a:cubicBezTo>
                  <a:cubicBezTo>
                    <a:pt x="191" y="314"/>
                    <a:pt x="191" y="314"/>
                    <a:pt x="191" y="314"/>
                  </a:cubicBezTo>
                  <a:cubicBezTo>
                    <a:pt x="191" y="314"/>
                    <a:pt x="191" y="314"/>
                    <a:pt x="191" y="314"/>
                  </a:cubicBezTo>
                  <a:cubicBezTo>
                    <a:pt x="192" y="314"/>
                    <a:pt x="192" y="314"/>
                    <a:pt x="192" y="314"/>
                  </a:cubicBezTo>
                  <a:cubicBezTo>
                    <a:pt x="192" y="314"/>
                    <a:pt x="192" y="314"/>
                    <a:pt x="192" y="314"/>
                  </a:cubicBezTo>
                  <a:cubicBezTo>
                    <a:pt x="192" y="314"/>
                    <a:pt x="192" y="314"/>
                    <a:pt x="192" y="314"/>
                  </a:cubicBezTo>
                  <a:cubicBezTo>
                    <a:pt x="192" y="314"/>
                    <a:pt x="192" y="314"/>
                    <a:pt x="192" y="314"/>
                  </a:cubicBezTo>
                  <a:cubicBezTo>
                    <a:pt x="192" y="314"/>
                    <a:pt x="192" y="314"/>
                    <a:pt x="192" y="314"/>
                  </a:cubicBezTo>
                  <a:cubicBezTo>
                    <a:pt x="193" y="315"/>
                    <a:pt x="193" y="315"/>
                    <a:pt x="193" y="315"/>
                  </a:cubicBezTo>
                  <a:cubicBezTo>
                    <a:pt x="193" y="315"/>
                    <a:pt x="193" y="315"/>
                    <a:pt x="193" y="315"/>
                  </a:cubicBezTo>
                  <a:cubicBezTo>
                    <a:pt x="193" y="315"/>
                    <a:pt x="193" y="315"/>
                    <a:pt x="193" y="315"/>
                  </a:cubicBezTo>
                  <a:cubicBezTo>
                    <a:pt x="193" y="315"/>
                    <a:pt x="193" y="315"/>
                    <a:pt x="193" y="315"/>
                  </a:cubicBezTo>
                  <a:cubicBezTo>
                    <a:pt x="193" y="315"/>
                    <a:pt x="193" y="315"/>
                    <a:pt x="193" y="315"/>
                  </a:cubicBezTo>
                  <a:cubicBezTo>
                    <a:pt x="194" y="315"/>
                    <a:pt x="194" y="315"/>
                    <a:pt x="194" y="315"/>
                  </a:cubicBezTo>
                  <a:cubicBezTo>
                    <a:pt x="194" y="315"/>
                    <a:pt x="194" y="315"/>
                    <a:pt x="194" y="315"/>
                  </a:cubicBezTo>
                  <a:cubicBezTo>
                    <a:pt x="194" y="315"/>
                    <a:pt x="194" y="315"/>
                    <a:pt x="194" y="315"/>
                  </a:cubicBezTo>
                  <a:cubicBezTo>
                    <a:pt x="194" y="315"/>
                    <a:pt x="194" y="315"/>
                    <a:pt x="194" y="315"/>
                  </a:cubicBezTo>
                  <a:cubicBezTo>
                    <a:pt x="195" y="316"/>
                    <a:pt x="195" y="316"/>
                    <a:pt x="195" y="316"/>
                  </a:cubicBezTo>
                  <a:cubicBezTo>
                    <a:pt x="195" y="316"/>
                    <a:pt x="195" y="316"/>
                    <a:pt x="195" y="316"/>
                  </a:cubicBezTo>
                  <a:cubicBezTo>
                    <a:pt x="195" y="316"/>
                    <a:pt x="195" y="316"/>
                    <a:pt x="195" y="316"/>
                  </a:cubicBezTo>
                  <a:cubicBezTo>
                    <a:pt x="195" y="316"/>
                    <a:pt x="195" y="316"/>
                    <a:pt x="195" y="316"/>
                  </a:cubicBezTo>
                  <a:cubicBezTo>
                    <a:pt x="196" y="316"/>
                    <a:pt x="196" y="316"/>
                    <a:pt x="196" y="316"/>
                  </a:cubicBezTo>
                  <a:cubicBezTo>
                    <a:pt x="196" y="316"/>
                    <a:pt x="196" y="316"/>
                    <a:pt x="196" y="316"/>
                  </a:cubicBezTo>
                  <a:cubicBezTo>
                    <a:pt x="196" y="316"/>
                    <a:pt x="196" y="316"/>
                    <a:pt x="196" y="316"/>
                  </a:cubicBezTo>
                  <a:cubicBezTo>
                    <a:pt x="196" y="316"/>
                    <a:pt x="196" y="316"/>
                    <a:pt x="196" y="316"/>
                  </a:cubicBezTo>
                  <a:cubicBezTo>
                    <a:pt x="197" y="317"/>
                    <a:pt x="197" y="317"/>
                    <a:pt x="197" y="317"/>
                  </a:cubicBezTo>
                  <a:cubicBezTo>
                    <a:pt x="196" y="317"/>
                    <a:pt x="196" y="317"/>
                    <a:pt x="196" y="317"/>
                  </a:cubicBezTo>
                  <a:cubicBezTo>
                    <a:pt x="197" y="318"/>
                    <a:pt x="197" y="318"/>
                    <a:pt x="197" y="318"/>
                  </a:cubicBezTo>
                  <a:cubicBezTo>
                    <a:pt x="197" y="317"/>
                    <a:pt x="197" y="317"/>
                    <a:pt x="197" y="317"/>
                  </a:cubicBezTo>
                  <a:cubicBezTo>
                    <a:pt x="197" y="318"/>
                    <a:pt x="197" y="318"/>
                    <a:pt x="197" y="318"/>
                  </a:cubicBezTo>
                  <a:cubicBezTo>
                    <a:pt x="197" y="319"/>
                    <a:pt x="198" y="319"/>
                    <a:pt x="197" y="320"/>
                  </a:cubicBezTo>
                  <a:cubicBezTo>
                    <a:pt x="196" y="319"/>
                    <a:pt x="196" y="319"/>
                    <a:pt x="196" y="319"/>
                  </a:cubicBezTo>
                  <a:cubicBezTo>
                    <a:pt x="196" y="319"/>
                    <a:pt x="196" y="319"/>
                    <a:pt x="196" y="320"/>
                  </a:cubicBezTo>
                  <a:cubicBezTo>
                    <a:pt x="196" y="319"/>
                    <a:pt x="196" y="319"/>
                    <a:pt x="196" y="319"/>
                  </a:cubicBezTo>
                  <a:cubicBezTo>
                    <a:pt x="195" y="320"/>
                    <a:pt x="195" y="320"/>
                    <a:pt x="195" y="320"/>
                  </a:cubicBezTo>
                  <a:cubicBezTo>
                    <a:pt x="195" y="320"/>
                    <a:pt x="195" y="320"/>
                    <a:pt x="195" y="320"/>
                  </a:cubicBezTo>
                  <a:cubicBezTo>
                    <a:pt x="195" y="320"/>
                    <a:pt x="195" y="320"/>
                    <a:pt x="195" y="320"/>
                  </a:cubicBezTo>
                  <a:cubicBezTo>
                    <a:pt x="195" y="320"/>
                    <a:pt x="195" y="320"/>
                    <a:pt x="195" y="320"/>
                  </a:cubicBezTo>
                  <a:cubicBezTo>
                    <a:pt x="195" y="320"/>
                    <a:pt x="195" y="320"/>
                    <a:pt x="195" y="320"/>
                  </a:cubicBezTo>
                  <a:cubicBezTo>
                    <a:pt x="195" y="320"/>
                    <a:pt x="195" y="320"/>
                    <a:pt x="195" y="320"/>
                  </a:cubicBezTo>
                  <a:cubicBezTo>
                    <a:pt x="195" y="320"/>
                    <a:pt x="195" y="320"/>
                    <a:pt x="195" y="320"/>
                  </a:cubicBezTo>
                  <a:cubicBezTo>
                    <a:pt x="195" y="321"/>
                    <a:pt x="195" y="321"/>
                    <a:pt x="195" y="321"/>
                  </a:cubicBezTo>
                  <a:cubicBezTo>
                    <a:pt x="195" y="320"/>
                    <a:pt x="195" y="320"/>
                    <a:pt x="195" y="320"/>
                  </a:cubicBezTo>
                  <a:cubicBezTo>
                    <a:pt x="196" y="321"/>
                    <a:pt x="196" y="321"/>
                    <a:pt x="196" y="321"/>
                  </a:cubicBezTo>
                  <a:cubicBezTo>
                    <a:pt x="196" y="320"/>
                    <a:pt x="196" y="320"/>
                    <a:pt x="196" y="320"/>
                  </a:cubicBezTo>
                  <a:cubicBezTo>
                    <a:pt x="196" y="320"/>
                    <a:pt x="196" y="320"/>
                    <a:pt x="196" y="320"/>
                  </a:cubicBezTo>
                  <a:cubicBezTo>
                    <a:pt x="196" y="320"/>
                    <a:pt x="196" y="320"/>
                    <a:pt x="196" y="320"/>
                  </a:cubicBezTo>
                  <a:cubicBezTo>
                    <a:pt x="196" y="320"/>
                    <a:pt x="196" y="320"/>
                    <a:pt x="196" y="320"/>
                  </a:cubicBezTo>
                  <a:cubicBezTo>
                    <a:pt x="196" y="321"/>
                    <a:pt x="196" y="321"/>
                    <a:pt x="196" y="321"/>
                  </a:cubicBezTo>
                  <a:cubicBezTo>
                    <a:pt x="196" y="321"/>
                    <a:pt x="196" y="321"/>
                    <a:pt x="196" y="321"/>
                  </a:cubicBezTo>
                  <a:cubicBezTo>
                    <a:pt x="196" y="321"/>
                    <a:pt x="196" y="321"/>
                    <a:pt x="196" y="321"/>
                  </a:cubicBezTo>
                  <a:cubicBezTo>
                    <a:pt x="196" y="321"/>
                    <a:pt x="196" y="321"/>
                    <a:pt x="196" y="321"/>
                  </a:cubicBezTo>
                  <a:cubicBezTo>
                    <a:pt x="195" y="321"/>
                    <a:pt x="195" y="321"/>
                    <a:pt x="195" y="321"/>
                  </a:cubicBezTo>
                  <a:cubicBezTo>
                    <a:pt x="195" y="321"/>
                    <a:pt x="195" y="321"/>
                    <a:pt x="195" y="321"/>
                  </a:cubicBezTo>
                  <a:cubicBezTo>
                    <a:pt x="195" y="321"/>
                    <a:pt x="195" y="321"/>
                    <a:pt x="195" y="321"/>
                  </a:cubicBezTo>
                  <a:cubicBezTo>
                    <a:pt x="194" y="321"/>
                    <a:pt x="194" y="321"/>
                    <a:pt x="194" y="321"/>
                  </a:cubicBezTo>
                  <a:cubicBezTo>
                    <a:pt x="194" y="321"/>
                    <a:pt x="194" y="321"/>
                    <a:pt x="194" y="321"/>
                  </a:cubicBezTo>
                  <a:cubicBezTo>
                    <a:pt x="194" y="321"/>
                    <a:pt x="194" y="321"/>
                    <a:pt x="194" y="321"/>
                  </a:cubicBezTo>
                  <a:cubicBezTo>
                    <a:pt x="193" y="321"/>
                    <a:pt x="193" y="321"/>
                    <a:pt x="193" y="321"/>
                  </a:cubicBezTo>
                  <a:cubicBezTo>
                    <a:pt x="193" y="321"/>
                    <a:pt x="193" y="321"/>
                    <a:pt x="193" y="321"/>
                  </a:cubicBezTo>
                  <a:cubicBezTo>
                    <a:pt x="192" y="321"/>
                    <a:pt x="192" y="321"/>
                    <a:pt x="192" y="321"/>
                  </a:cubicBezTo>
                  <a:cubicBezTo>
                    <a:pt x="192" y="321"/>
                    <a:pt x="192" y="321"/>
                    <a:pt x="192" y="321"/>
                  </a:cubicBezTo>
                  <a:cubicBezTo>
                    <a:pt x="192" y="321"/>
                    <a:pt x="192" y="321"/>
                    <a:pt x="192" y="321"/>
                  </a:cubicBezTo>
                  <a:cubicBezTo>
                    <a:pt x="193" y="321"/>
                    <a:pt x="193" y="321"/>
                    <a:pt x="193" y="321"/>
                  </a:cubicBezTo>
                  <a:cubicBezTo>
                    <a:pt x="193" y="321"/>
                    <a:pt x="193" y="321"/>
                    <a:pt x="193" y="321"/>
                  </a:cubicBezTo>
                  <a:cubicBezTo>
                    <a:pt x="193" y="321"/>
                    <a:pt x="193" y="321"/>
                    <a:pt x="193" y="321"/>
                  </a:cubicBezTo>
                  <a:cubicBezTo>
                    <a:pt x="194" y="321"/>
                    <a:pt x="194" y="321"/>
                    <a:pt x="194" y="321"/>
                  </a:cubicBezTo>
                  <a:cubicBezTo>
                    <a:pt x="194" y="322"/>
                    <a:pt x="194" y="322"/>
                    <a:pt x="194" y="322"/>
                  </a:cubicBezTo>
                  <a:cubicBezTo>
                    <a:pt x="194" y="322"/>
                    <a:pt x="194" y="322"/>
                    <a:pt x="194" y="322"/>
                  </a:cubicBezTo>
                  <a:cubicBezTo>
                    <a:pt x="194" y="322"/>
                    <a:pt x="194" y="322"/>
                    <a:pt x="194" y="322"/>
                  </a:cubicBezTo>
                  <a:cubicBezTo>
                    <a:pt x="194" y="322"/>
                    <a:pt x="194" y="322"/>
                    <a:pt x="194" y="322"/>
                  </a:cubicBezTo>
                  <a:cubicBezTo>
                    <a:pt x="194" y="322"/>
                    <a:pt x="194" y="322"/>
                    <a:pt x="194" y="322"/>
                  </a:cubicBezTo>
                  <a:cubicBezTo>
                    <a:pt x="194" y="322"/>
                    <a:pt x="194" y="322"/>
                    <a:pt x="194" y="322"/>
                  </a:cubicBezTo>
                  <a:cubicBezTo>
                    <a:pt x="194" y="323"/>
                    <a:pt x="194" y="323"/>
                    <a:pt x="194" y="323"/>
                  </a:cubicBezTo>
                  <a:cubicBezTo>
                    <a:pt x="194" y="323"/>
                    <a:pt x="194" y="323"/>
                    <a:pt x="194" y="323"/>
                  </a:cubicBezTo>
                  <a:cubicBezTo>
                    <a:pt x="194" y="323"/>
                    <a:pt x="194" y="323"/>
                    <a:pt x="194" y="323"/>
                  </a:cubicBezTo>
                  <a:cubicBezTo>
                    <a:pt x="194" y="323"/>
                    <a:pt x="194" y="323"/>
                    <a:pt x="194" y="323"/>
                  </a:cubicBezTo>
                  <a:cubicBezTo>
                    <a:pt x="194" y="323"/>
                    <a:pt x="194" y="323"/>
                    <a:pt x="194" y="323"/>
                  </a:cubicBezTo>
                  <a:cubicBezTo>
                    <a:pt x="193" y="323"/>
                    <a:pt x="193" y="323"/>
                    <a:pt x="193" y="323"/>
                  </a:cubicBezTo>
                  <a:cubicBezTo>
                    <a:pt x="193" y="323"/>
                    <a:pt x="193" y="323"/>
                    <a:pt x="193" y="323"/>
                  </a:cubicBezTo>
                  <a:cubicBezTo>
                    <a:pt x="193" y="323"/>
                    <a:pt x="193" y="323"/>
                    <a:pt x="193" y="323"/>
                  </a:cubicBezTo>
                  <a:cubicBezTo>
                    <a:pt x="193" y="323"/>
                    <a:pt x="193" y="323"/>
                    <a:pt x="193" y="323"/>
                  </a:cubicBezTo>
                  <a:cubicBezTo>
                    <a:pt x="193" y="324"/>
                    <a:pt x="193" y="324"/>
                    <a:pt x="193" y="324"/>
                  </a:cubicBezTo>
                  <a:cubicBezTo>
                    <a:pt x="193" y="324"/>
                    <a:pt x="193" y="324"/>
                    <a:pt x="193" y="324"/>
                  </a:cubicBezTo>
                  <a:cubicBezTo>
                    <a:pt x="193" y="324"/>
                    <a:pt x="193" y="324"/>
                    <a:pt x="193" y="324"/>
                  </a:cubicBezTo>
                  <a:cubicBezTo>
                    <a:pt x="193" y="324"/>
                    <a:pt x="193" y="324"/>
                    <a:pt x="193" y="324"/>
                  </a:cubicBezTo>
                  <a:cubicBezTo>
                    <a:pt x="193" y="324"/>
                    <a:pt x="193" y="324"/>
                    <a:pt x="193" y="324"/>
                  </a:cubicBezTo>
                  <a:cubicBezTo>
                    <a:pt x="193" y="324"/>
                    <a:pt x="193" y="324"/>
                    <a:pt x="193" y="324"/>
                  </a:cubicBezTo>
                  <a:cubicBezTo>
                    <a:pt x="192" y="323"/>
                    <a:pt x="192" y="323"/>
                    <a:pt x="192" y="323"/>
                  </a:cubicBezTo>
                  <a:cubicBezTo>
                    <a:pt x="192" y="323"/>
                    <a:pt x="192" y="323"/>
                    <a:pt x="192" y="323"/>
                  </a:cubicBezTo>
                  <a:cubicBezTo>
                    <a:pt x="192" y="323"/>
                    <a:pt x="192" y="323"/>
                    <a:pt x="192" y="323"/>
                  </a:cubicBezTo>
                  <a:cubicBezTo>
                    <a:pt x="192" y="323"/>
                    <a:pt x="192" y="323"/>
                    <a:pt x="192" y="323"/>
                  </a:cubicBezTo>
                  <a:cubicBezTo>
                    <a:pt x="192" y="322"/>
                    <a:pt x="192" y="322"/>
                    <a:pt x="192" y="322"/>
                  </a:cubicBezTo>
                  <a:cubicBezTo>
                    <a:pt x="191" y="322"/>
                    <a:pt x="191" y="322"/>
                    <a:pt x="191" y="322"/>
                  </a:cubicBezTo>
                  <a:cubicBezTo>
                    <a:pt x="191" y="322"/>
                    <a:pt x="191" y="322"/>
                    <a:pt x="191" y="322"/>
                  </a:cubicBezTo>
                  <a:cubicBezTo>
                    <a:pt x="191" y="322"/>
                    <a:pt x="191" y="322"/>
                    <a:pt x="191" y="322"/>
                  </a:cubicBezTo>
                  <a:cubicBezTo>
                    <a:pt x="191" y="322"/>
                    <a:pt x="191" y="322"/>
                    <a:pt x="191" y="322"/>
                  </a:cubicBezTo>
                  <a:cubicBezTo>
                    <a:pt x="191" y="322"/>
                    <a:pt x="191" y="322"/>
                    <a:pt x="191" y="322"/>
                  </a:cubicBezTo>
                  <a:cubicBezTo>
                    <a:pt x="191" y="322"/>
                    <a:pt x="191" y="322"/>
                    <a:pt x="191" y="322"/>
                  </a:cubicBezTo>
                  <a:cubicBezTo>
                    <a:pt x="191" y="322"/>
                    <a:pt x="191" y="322"/>
                    <a:pt x="191" y="322"/>
                  </a:cubicBezTo>
                  <a:cubicBezTo>
                    <a:pt x="191" y="322"/>
                    <a:pt x="191" y="322"/>
                    <a:pt x="191" y="322"/>
                  </a:cubicBezTo>
                  <a:cubicBezTo>
                    <a:pt x="191" y="323"/>
                    <a:pt x="191" y="323"/>
                    <a:pt x="191" y="323"/>
                  </a:cubicBezTo>
                  <a:cubicBezTo>
                    <a:pt x="191" y="323"/>
                    <a:pt x="191" y="323"/>
                    <a:pt x="191" y="323"/>
                  </a:cubicBezTo>
                  <a:cubicBezTo>
                    <a:pt x="191" y="323"/>
                    <a:pt x="191" y="323"/>
                    <a:pt x="191" y="323"/>
                  </a:cubicBezTo>
                  <a:cubicBezTo>
                    <a:pt x="191" y="323"/>
                    <a:pt x="191" y="323"/>
                    <a:pt x="191" y="323"/>
                  </a:cubicBezTo>
                  <a:cubicBezTo>
                    <a:pt x="192" y="323"/>
                    <a:pt x="192" y="323"/>
                    <a:pt x="192" y="323"/>
                  </a:cubicBezTo>
                  <a:cubicBezTo>
                    <a:pt x="192" y="323"/>
                    <a:pt x="192" y="323"/>
                    <a:pt x="192" y="323"/>
                  </a:cubicBezTo>
                  <a:cubicBezTo>
                    <a:pt x="192" y="323"/>
                    <a:pt x="192" y="323"/>
                    <a:pt x="192" y="323"/>
                  </a:cubicBezTo>
                  <a:cubicBezTo>
                    <a:pt x="192" y="323"/>
                    <a:pt x="192" y="323"/>
                    <a:pt x="192" y="323"/>
                  </a:cubicBezTo>
                  <a:cubicBezTo>
                    <a:pt x="192" y="324"/>
                    <a:pt x="192" y="324"/>
                    <a:pt x="192" y="324"/>
                  </a:cubicBezTo>
                  <a:cubicBezTo>
                    <a:pt x="193" y="324"/>
                    <a:pt x="193" y="324"/>
                    <a:pt x="193" y="324"/>
                  </a:cubicBezTo>
                  <a:cubicBezTo>
                    <a:pt x="193" y="325"/>
                    <a:pt x="193" y="325"/>
                    <a:pt x="193" y="325"/>
                  </a:cubicBezTo>
                  <a:cubicBezTo>
                    <a:pt x="192" y="325"/>
                    <a:pt x="192" y="325"/>
                    <a:pt x="192" y="325"/>
                  </a:cubicBezTo>
                  <a:cubicBezTo>
                    <a:pt x="192" y="325"/>
                    <a:pt x="192" y="325"/>
                    <a:pt x="192" y="325"/>
                  </a:cubicBezTo>
                  <a:cubicBezTo>
                    <a:pt x="192" y="325"/>
                    <a:pt x="192" y="325"/>
                    <a:pt x="192" y="325"/>
                  </a:cubicBezTo>
                  <a:cubicBezTo>
                    <a:pt x="191" y="324"/>
                    <a:pt x="191" y="324"/>
                    <a:pt x="191" y="324"/>
                  </a:cubicBezTo>
                  <a:cubicBezTo>
                    <a:pt x="191" y="324"/>
                    <a:pt x="191" y="324"/>
                    <a:pt x="191" y="324"/>
                  </a:cubicBezTo>
                  <a:cubicBezTo>
                    <a:pt x="191" y="324"/>
                    <a:pt x="191" y="324"/>
                    <a:pt x="191" y="324"/>
                  </a:cubicBezTo>
                  <a:cubicBezTo>
                    <a:pt x="191" y="325"/>
                    <a:pt x="191" y="325"/>
                    <a:pt x="191" y="325"/>
                  </a:cubicBezTo>
                  <a:cubicBezTo>
                    <a:pt x="191" y="325"/>
                    <a:pt x="191" y="325"/>
                    <a:pt x="191" y="325"/>
                  </a:cubicBezTo>
                  <a:cubicBezTo>
                    <a:pt x="191" y="325"/>
                    <a:pt x="191" y="325"/>
                    <a:pt x="191" y="325"/>
                  </a:cubicBezTo>
                  <a:cubicBezTo>
                    <a:pt x="191" y="325"/>
                    <a:pt x="191" y="325"/>
                    <a:pt x="191" y="325"/>
                  </a:cubicBezTo>
                  <a:cubicBezTo>
                    <a:pt x="190" y="325"/>
                    <a:pt x="190" y="325"/>
                    <a:pt x="190" y="325"/>
                  </a:cubicBezTo>
                  <a:cubicBezTo>
                    <a:pt x="190" y="325"/>
                    <a:pt x="190" y="325"/>
                    <a:pt x="190" y="325"/>
                  </a:cubicBezTo>
                  <a:cubicBezTo>
                    <a:pt x="190" y="324"/>
                    <a:pt x="190" y="324"/>
                    <a:pt x="190" y="324"/>
                  </a:cubicBezTo>
                  <a:cubicBezTo>
                    <a:pt x="190" y="324"/>
                    <a:pt x="190" y="324"/>
                    <a:pt x="190" y="324"/>
                  </a:cubicBezTo>
                  <a:cubicBezTo>
                    <a:pt x="189" y="324"/>
                    <a:pt x="189" y="324"/>
                    <a:pt x="189" y="324"/>
                  </a:cubicBezTo>
                  <a:cubicBezTo>
                    <a:pt x="189" y="324"/>
                    <a:pt x="189" y="324"/>
                    <a:pt x="189" y="324"/>
                  </a:cubicBezTo>
                  <a:cubicBezTo>
                    <a:pt x="190" y="324"/>
                    <a:pt x="190" y="324"/>
                    <a:pt x="190" y="324"/>
                  </a:cubicBezTo>
                  <a:cubicBezTo>
                    <a:pt x="189" y="324"/>
                    <a:pt x="189" y="324"/>
                    <a:pt x="189" y="323"/>
                  </a:cubicBezTo>
                  <a:cubicBezTo>
                    <a:pt x="189" y="323"/>
                    <a:pt x="189" y="323"/>
                    <a:pt x="189" y="323"/>
                  </a:cubicBezTo>
                  <a:cubicBezTo>
                    <a:pt x="189" y="323"/>
                    <a:pt x="189" y="323"/>
                    <a:pt x="189" y="323"/>
                  </a:cubicBezTo>
                  <a:cubicBezTo>
                    <a:pt x="189" y="323"/>
                    <a:pt x="189" y="323"/>
                    <a:pt x="189" y="323"/>
                  </a:cubicBezTo>
                  <a:cubicBezTo>
                    <a:pt x="189" y="323"/>
                    <a:pt x="189" y="323"/>
                    <a:pt x="189" y="323"/>
                  </a:cubicBezTo>
                  <a:cubicBezTo>
                    <a:pt x="189" y="323"/>
                    <a:pt x="189" y="323"/>
                    <a:pt x="189" y="323"/>
                  </a:cubicBezTo>
                  <a:cubicBezTo>
                    <a:pt x="189" y="323"/>
                    <a:pt x="189" y="323"/>
                    <a:pt x="189" y="323"/>
                  </a:cubicBezTo>
                  <a:cubicBezTo>
                    <a:pt x="189" y="323"/>
                    <a:pt x="189" y="323"/>
                    <a:pt x="189" y="324"/>
                  </a:cubicBezTo>
                  <a:cubicBezTo>
                    <a:pt x="189" y="324"/>
                    <a:pt x="189" y="324"/>
                    <a:pt x="189" y="324"/>
                  </a:cubicBezTo>
                  <a:cubicBezTo>
                    <a:pt x="189" y="324"/>
                    <a:pt x="189" y="324"/>
                    <a:pt x="189" y="324"/>
                  </a:cubicBezTo>
                  <a:cubicBezTo>
                    <a:pt x="189" y="324"/>
                    <a:pt x="189" y="324"/>
                    <a:pt x="189" y="324"/>
                  </a:cubicBezTo>
                  <a:cubicBezTo>
                    <a:pt x="189" y="324"/>
                    <a:pt x="189" y="324"/>
                    <a:pt x="189" y="324"/>
                  </a:cubicBezTo>
                  <a:cubicBezTo>
                    <a:pt x="189" y="325"/>
                    <a:pt x="189" y="325"/>
                    <a:pt x="189" y="325"/>
                  </a:cubicBezTo>
                  <a:cubicBezTo>
                    <a:pt x="188" y="324"/>
                    <a:pt x="188" y="324"/>
                    <a:pt x="188" y="324"/>
                  </a:cubicBezTo>
                  <a:cubicBezTo>
                    <a:pt x="188" y="324"/>
                    <a:pt x="188" y="324"/>
                    <a:pt x="188" y="324"/>
                  </a:cubicBezTo>
                  <a:cubicBezTo>
                    <a:pt x="187" y="324"/>
                    <a:pt x="187" y="324"/>
                    <a:pt x="187" y="324"/>
                  </a:cubicBezTo>
                  <a:cubicBezTo>
                    <a:pt x="187" y="324"/>
                    <a:pt x="187" y="324"/>
                    <a:pt x="187" y="324"/>
                  </a:cubicBezTo>
                  <a:cubicBezTo>
                    <a:pt x="187" y="324"/>
                    <a:pt x="187" y="324"/>
                    <a:pt x="187" y="324"/>
                  </a:cubicBezTo>
                  <a:cubicBezTo>
                    <a:pt x="187" y="324"/>
                    <a:pt x="187" y="324"/>
                    <a:pt x="187" y="324"/>
                  </a:cubicBezTo>
                  <a:cubicBezTo>
                    <a:pt x="187" y="324"/>
                    <a:pt x="187" y="324"/>
                    <a:pt x="187" y="324"/>
                  </a:cubicBezTo>
                  <a:cubicBezTo>
                    <a:pt x="187" y="325"/>
                    <a:pt x="187" y="325"/>
                    <a:pt x="187" y="325"/>
                  </a:cubicBezTo>
                  <a:cubicBezTo>
                    <a:pt x="187" y="324"/>
                    <a:pt x="187" y="324"/>
                    <a:pt x="187" y="324"/>
                  </a:cubicBezTo>
                  <a:cubicBezTo>
                    <a:pt x="187" y="324"/>
                    <a:pt x="186" y="324"/>
                    <a:pt x="186" y="323"/>
                  </a:cubicBezTo>
                  <a:cubicBezTo>
                    <a:pt x="186" y="323"/>
                    <a:pt x="186" y="323"/>
                    <a:pt x="186" y="323"/>
                  </a:cubicBezTo>
                  <a:cubicBezTo>
                    <a:pt x="186" y="323"/>
                    <a:pt x="186" y="323"/>
                    <a:pt x="186" y="323"/>
                  </a:cubicBezTo>
                  <a:cubicBezTo>
                    <a:pt x="186" y="323"/>
                    <a:pt x="186" y="323"/>
                    <a:pt x="186" y="323"/>
                  </a:cubicBezTo>
                  <a:cubicBezTo>
                    <a:pt x="185" y="323"/>
                    <a:pt x="185" y="323"/>
                    <a:pt x="185" y="323"/>
                  </a:cubicBezTo>
                  <a:cubicBezTo>
                    <a:pt x="186" y="323"/>
                    <a:pt x="186" y="323"/>
                    <a:pt x="186" y="323"/>
                  </a:cubicBezTo>
                  <a:cubicBezTo>
                    <a:pt x="185" y="323"/>
                    <a:pt x="185" y="323"/>
                    <a:pt x="185" y="323"/>
                  </a:cubicBezTo>
                  <a:cubicBezTo>
                    <a:pt x="185" y="323"/>
                    <a:pt x="185" y="323"/>
                    <a:pt x="185" y="323"/>
                  </a:cubicBezTo>
                  <a:cubicBezTo>
                    <a:pt x="184" y="323"/>
                    <a:pt x="184" y="323"/>
                    <a:pt x="184" y="323"/>
                  </a:cubicBezTo>
                  <a:cubicBezTo>
                    <a:pt x="184" y="323"/>
                    <a:pt x="184" y="323"/>
                    <a:pt x="184" y="323"/>
                  </a:cubicBezTo>
                  <a:cubicBezTo>
                    <a:pt x="184" y="323"/>
                    <a:pt x="184" y="323"/>
                    <a:pt x="184" y="323"/>
                  </a:cubicBezTo>
                  <a:cubicBezTo>
                    <a:pt x="183" y="323"/>
                    <a:pt x="183" y="323"/>
                    <a:pt x="183" y="323"/>
                  </a:cubicBezTo>
                  <a:cubicBezTo>
                    <a:pt x="183" y="323"/>
                    <a:pt x="183" y="323"/>
                    <a:pt x="183" y="323"/>
                  </a:cubicBezTo>
                  <a:cubicBezTo>
                    <a:pt x="183" y="323"/>
                    <a:pt x="183" y="323"/>
                    <a:pt x="183" y="323"/>
                  </a:cubicBezTo>
                  <a:cubicBezTo>
                    <a:pt x="184" y="322"/>
                    <a:pt x="184" y="322"/>
                    <a:pt x="184" y="322"/>
                  </a:cubicBezTo>
                  <a:cubicBezTo>
                    <a:pt x="183" y="321"/>
                    <a:pt x="183" y="321"/>
                    <a:pt x="183" y="321"/>
                  </a:cubicBezTo>
                  <a:cubicBezTo>
                    <a:pt x="182" y="321"/>
                    <a:pt x="182" y="321"/>
                    <a:pt x="182" y="321"/>
                  </a:cubicBezTo>
                  <a:cubicBezTo>
                    <a:pt x="182" y="321"/>
                    <a:pt x="182" y="321"/>
                    <a:pt x="182" y="321"/>
                  </a:cubicBezTo>
                  <a:cubicBezTo>
                    <a:pt x="182" y="321"/>
                    <a:pt x="182" y="321"/>
                    <a:pt x="182" y="321"/>
                  </a:cubicBezTo>
                  <a:cubicBezTo>
                    <a:pt x="182" y="321"/>
                    <a:pt x="182" y="321"/>
                    <a:pt x="182" y="321"/>
                  </a:cubicBezTo>
                  <a:cubicBezTo>
                    <a:pt x="181" y="321"/>
                    <a:pt x="181" y="321"/>
                    <a:pt x="181" y="321"/>
                  </a:cubicBezTo>
                  <a:cubicBezTo>
                    <a:pt x="181" y="321"/>
                    <a:pt x="181" y="321"/>
                    <a:pt x="181" y="321"/>
                  </a:cubicBezTo>
                  <a:cubicBezTo>
                    <a:pt x="181" y="321"/>
                    <a:pt x="181" y="321"/>
                    <a:pt x="181" y="321"/>
                  </a:cubicBezTo>
                  <a:cubicBezTo>
                    <a:pt x="181" y="321"/>
                    <a:pt x="181" y="321"/>
                    <a:pt x="181" y="321"/>
                  </a:cubicBezTo>
                  <a:cubicBezTo>
                    <a:pt x="181" y="321"/>
                    <a:pt x="181" y="321"/>
                    <a:pt x="181" y="321"/>
                  </a:cubicBezTo>
                  <a:cubicBezTo>
                    <a:pt x="182" y="321"/>
                    <a:pt x="182" y="321"/>
                    <a:pt x="182" y="321"/>
                  </a:cubicBezTo>
                  <a:cubicBezTo>
                    <a:pt x="182" y="321"/>
                    <a:pt x="182" y="321"/>
                    <a:pt x="182" y="321"/>
                  </a:cubicBezTo>
                  <a:cubicBezTo>
                    <a:pt x="182" y="322"/>
                    <a:pt x="182" y="322"/>
                    <a:pt x="182" y="322"/>
                  </a:cubicBezTo>
                  <a:cubicBezTo>
                    <a:pt x="182" y="321"/>
                    <a:pt x="182" y="321"/>
                    <a:pt x="182" y="321"/>
                  </a:cubicBezTo>
                  <a:cubicBezTo>
                    <a:pt x="183" y="322"/>
                    <a:pt x="183" y="322"/>
                    <a:pt x="183" y="322"/>
                  </a:cubicBezTo>
                  <a:cubicBezTo>
                    <a:pt x="183" y="322"/>
                    <a:pt x="183" y="322"/>
                    <a:pt x="183" y="322"/>
                  </a:cubicBezTo>
                  <a:cubicBezTo>
                    <a:pt x="183" y="322"/>
                    <a:pt x="183" y="322"/>
                    <a:pt x="183" y="322"/>
                  </a:cubicBezTo>
                  <a:cubicBezTo>
                    <a:pt x="183" y="322"/>
                    <a:pt x="183" y="322"/>
                    <a:pt x="183" y="322"/>
                  </a:cubicBezTo>
                  <a:cubicBezTo>
                    <a:pt x="183" y="322"/>
                    <a:pt x="183" y="322"/>
                    <a:pt x="183" y="322"/>
                  </a:cubicBezTo>
                  <a:cubicBezTo>
                    <a:pt x="183" y="322"/>
                    <a:pt x="183" y="322"/>
                    <a:pt x="183" y="322"/>
                  </a:cubicBezTo>
                  <a:cubicBezTo>
                    <a:pt x="183" y="322"/>
                    <a:pt x="183" y="322"/>
                    <a:pt x="183" y="322"/>
                  </a:cubicBezTo>
                  <a:cubicBezTo>
                    <a:pt x="182" y="322"/>
                    <a:pt x="182" y="322"/>
                    <a:pt x="182" y="322"/>
                  </a:cubicBezTo>
                  <a:cubicBezTo>
                    <a:pt x="182" y="322"/>
                    <a:pt x="182" y="322"/>
                    <a:pt x="182" y="322"/>
                  </a:cubicBezTo>
                  <a:cubicBezTo>
                    <a:pt x="181" y="322"/>
                    <a:pt x="181" y="322"/>
                    <a:pt x="181" y="322"/>
                  </a:cubicBezTo>
                  <a:cubicBezTo>
                    <a:pt x="180" y="322"/>
                    <a:pt x="180" y="322"/>
                    <a:pt x="180" y="322"/>
                  </a:cubicBezTo>
                  <a:cubicBezTo>
                    <a:pt x="180" y="322"/>
                    <a:pt x="180" y="322"/>
                    <a:pt x="180" y="322"/>
                  </a:cubicBezTo>
                  <a:cubicBezTo>
                    <a:pt x="180" y="322"/>
                    <a:pt x="180" y="322"/>
                    <a:pt x="180" y="322"/>
                  </a:cubicBezTo>
                  <a:cubicBezTo>
                    <a:pt x="180" y="322"/>
                    <a:pt x="180" y="322"/>
                    <a:pt x="180" y="322"/>
                  </a:cubicBezTo>
                  <a:cubicBezTo>
                    <a:pt x="180" y="322"/>
                    <a:pt x="180" y="322"/>
                    <a:pt x="180" y="322"/>
                  </a:cubicBezTo>
                  <a:cubicBezTo>
                    <a:pt x="179" y="322"/>
                    <a:pt x="179" y="322"/>
                    <a:pt x="179" y="322"/>
                  </a:cubicBezTo>
                  <a:cubicBezTo>
                    <a:pt x="179" y="322"/>
                    <a:pt x="179" y="322"/>
                    <a:pt x="179" y="322"/>
                  </a:cubicBezTo>
                  <a:cubicBezTo>
                    <a:pt x="179" y="322"/>
                    <a:pt x="179" y="322"/>
                    <a:pt x="179" y="322"/>
                  </a:cubicBezTo>
                  <a:cubicBezTo>
                    <a:pt x="179" y="322"/>
                    <a:pt x="179" y="322"/>
                    <a:pt x="179" y="322"/>
                  </a:cubicBezTo>
                  <a:cubicBezTo>
                    <a:pt x="178" y="321"/>
                    <a:pt x="178" y="321"/>
                    <a:pt x="178" y="321"/>
                  </a:cubicBezTo>
                  <a:cubicBezTo>
                    <a:pt x="178" y="321"/>
                    <a:pt x="178" y="321"/>
                    <a:pt x="178" y="321"/>
                  </a:cubicBezTo>
                  <a:cubicBezTo>
                    <a:pt x="177" y="322"/>
                    <a:pt x="177" y="322"/>
                    <a:pt x="177" y="322"/>
                  </a:cubicBezTo>
                  <a:cubicBezTo>
                    <a:pt x="177" y="322"/>
                    <a:pt x="177" y="322"/>
                    <a:pt x="177" y="321"/>
                  </a:cubicBezTo>
                  <a:cubicBezTo>
                    <a:pt x="176" y="321"/>
                    <a:pt x="176" y="321"/>
                    <a:pt x="176" y="321"/>
                  </a:cubicBezTo>
                  <a:cubicBezTo>
                    <a:pt x="176" y="321"/>
                    <a:pt x="176" y="321"/>
                    <a:pt x="176" y="321"/>
                  </a:cubicBezTo>
                  <a:cubicBezTo>
                    <a:pt x="175" y="321"/>
                    <a:pt x="176" y="321"/>
                    <a:pt x="175" y="321"/>
                  </a:cubicBezTo>
                  <a:cubicBezTo>
                    <a:pt x="175" y="321"/>
                    <a:pt x="175" y="321"/>
                    <a:pt x="175" y="321"/>
                  </a:cubicBezTo>
                  <a:cubicBezTo>
                    <a:pt x="175" y="321"/>
                    <a:pt x="175" y="321"/>
                    <a:pt x="175" y="321"/>
                  </a:cubicBezTo>
                  <a:cubicBezTo>
                    <a:pt x="175" y="321"/>
                    <a:pt x="175" y="321"/>
                    <a:pt x="175" y="321"/>
                  </a:cubicBezTo>
                  <a:cubicBezTo>
                    <a:pt x="175" y="321"/>
                    <a:pt x="175" y="321"/>
                    <a:pt x="175" y="321"/>
                  </a:cubicBezTo>
                  <a:cubicBezTo>
                    <a:pt x="174" y="321"/>
                    <a:pt x="174" y="321"/>
                    <a:pt x="174" y="321"/>
                  </a:cubicBezTo>
                  <a:cubicBezTo>
                    <a:pt x="174" y="321"/>
                    <a:pt x="174" y="321"/>
                    <a:pt x="174" y="321"/>
                  </a:cubicBezTo>
                  <a:cubicBezTo>
                    <a:pt x="174" y="321"/>
                    <a:pt x="174" y="321"/>
                    <a:pt x="174" y="321"/>
                  </a:cubicBezTo>
                  <a:cubicBezTo>
                    <a:pt x="174" y="321"/>
                    <a:pt x="174" y="321"/>
                    <a:pt x="174" y="321"/>
                  </a:cubicBezTo>
                  <a:cubicBezTo>
                    <a:pt x="174" y="322"/>
                    <a:pt x="174" y="322"/>
                    <a:pt x="174" y="322"/>
                  </a:cubicBezTo>
                  <a:cubicBezTo>
                    <a:pt x="174" y="322"/>
                    <a:pt x="174" y="322"/>
                    <a:pt x="174" y="322"/>
                  </a:cubicBezTo>
                  <a:cubicBezTo>
                    <a:pt x="173" y="321"/>
                    <a:pt x="173" y="321"/>
                    <a:pt x="173" y="321"/>
                  </a:cubicBezTo>
                  <a:cubicBezTo>
                    <a:pt x="173" y="321"/>
                    <a:pt x="173" y="321"/>
                    <a:pt x="173" y="321"/>
                  </a:cubicBezTo>
                  <a:cubicBezTo>
                    <a:pt x="173" y="321"/>
                    <a:pt x="173" y="321"/>
                    <a:pt x="173" y="321"/>
                  </a:cubicBezTo>
                  <a:cubicBezTo>
                    <a:pt x="173" y="321"/>
                    <a:pt x="173" y="321"/>
                    <a:pt x="173" y="321"/>
                  </a:cubicBezTo>
                  <a:cubicBezTo>
                    <a:pt x="173" y="321"/>
                    <a:pt x="173" y="321"/>
                    <a:pt x="173" y="321"/>
                  </a:cubicBezTo>
                  <a:cubicBezTo>
                    <a:pt x="173" y="321"/>
                    <a:pt x="173" y="321"/>
                    <a:pt x="173" y="321"/>
                  </a:cubicBezTo>
                  <a:cubicBezTo>
                    <a:pt x="172" y="321"/>
                    <a:pt x="172" y="321"/>
                    <a:pt x="172" y="321"/>
                  </a:cubicBezTo>
                  <a:cubicBezTo>
                    <a:pt x="172" y="321"/>
                    <a:pt x="172" y="321"/>
                    <a:pt x="172" y="321"/>
                  </a:cubicBezTo>
                  <a:cubicBezTo>
                    <a:pt x="172" y="321"/>
                    <a:pt x="172" y="321"/>
                    <a:pt x="172" y="321"/>
                  </a:cubicBezTo>
                  <a:cubicBezTo>
                    <a:pt x="172" y="321"/>
                    <a:pt x="172" y="321"/>
                    <a:pt x="172" y="321"/>
                  </a:cubicBezTo>
                  <a:cubicBezTo>
                    <a:pt x="171" y="321"/>
                    <a:pt x="171" y="321"/>
                    <a:pt x="171" y="321"/>
                  </a:cubicBezTo>
                  <a:cubicBezTo>
                    <a:pt x="171" y="321"/>
                    <a:pt x="171" y="320"/>
                    <a:pt x="171" y="320"/>
                  </a:cubicBezTo>
                  <a:cubicBezTo>
                    <a:pt x="171" y="321"/>
                    <a:pt x="171" y="321"/>
                    <a:pt x="171" y="321"/>
                  </a:cubicBezTo>
                  <a:cubicBezTo>
                    <a:pt x="170" y="321"/>
                    <a:pt x="170" y="321"/>
                    <a:pt x="170" y="321"/>
                  </a:cubicBezTo>
                  <a:cubicBezTo>
                    <a:pt x="170" y="320"/>
                    <a:pt x="170" y="320"/>
                    <a:pt x="170" y="320"/>
                  </a:cubicBezTo>
                  <a:cubicBezTo>
                    <a:pt x="169" y="320"/>
                    <a:pt x="169" y="320"/>
                    <a:pt x="169" y="320"/>
                  </a:cubicBezTo>
                  <a:cubicBezTo>
                    <a:pt x="170" y="321"/>
                    <a:pt x="170" y="321"/>
                    <a:pt x="170" y="321"/>
                  </a:cubicBezTo>
                  <a:cubicBezTo>
                    <a:pt x="169" y="321"/>
                    <a:pt x="169" y="321"/>
                    <a:pt x="169" y="321"/>
                  </a:cubicBezTo>
                  <a:cubicBezTo>
                    <a:pt x="169" y="321"/>
                    <a:pt x="169" y="321"/>
                    <a:pt x="169" y="321"/>
                  </a:cubicBezTo>
                  <a:cubicBezTo>
                    <a:pt x="169" y="322"/>
                    <a:pt x="169" y="322"/>
                    <a:pt x="169" y="322"/>
                  </a:cubicBezTo>
                  <a:cubicBezTo>
                    <a:pt x="169" y="321"/>
                    <a:pt x="169" y="321"/>
                    <a:pt x="169" y="321"/>
                  </a:cubicBezTo>
                  <a:cubicBezTo>
                    <a:pt x="169" y="321"/>
                    <a:pt x="169" y="321"/>
                    <a:pt x="169" y="321"/>
                  </a:cubicBezTo>
                  <a:cubicBezTo>
                    <a:pt x="169" y="322"/>
                    <a:pt x="169" y="322"/>
                    <a:pt x="169" y="322"/>
                  </a:cubicBezTo>
                  <a:cubicBezTo>
                    <a:pt x="169" y="322"/>
                    <a:pt x="169" y="322"/>
                    <a:pt x="169" y="322"/>
                  </a:cubicBezTo>
                  <a:cubicBezTo>
                    <a:pt x="169" y="322"/>
                    <a:pt x="169" y="322"/>
                    <a:pt x="169" y="322"/>
                  </a:cubicBezTo>
                  <a:cubicBezTo>
                    <a:pt x="169" y="322"/>
                    <a:pt x="169" y="322"/>
                    <a:pt x="168" y="321"/>
                  </a:cubicBezTo>
                  <a:cubicBezTo>
                    <a:pt x="169" y="320"/>
                    <a:pt x="169" y="320"/>
                    <a:pt x="169" y="320"/>
                  </a:cubicBezTo>
                  <a:cubicBezTo>
                    <a:pt x="169" y="320"/>
                    <a:pt x="169" y="320"/>
                    <a:pt x="169" y="320"/>
                  </a:cubicBezTo>
                  <a:cubicBezTo>
                    <a:pt x="167" y="321"/>
                    <a:pt x="168" y="321"/>
                    <a:pt x="167" y="320"/>
                  </a:cubicBezTo>
                  <a:cubicBezTo>
                    <a:pt x="167" y="320"/>
                    <a:pt x="167" y="320"/>
                    <a:pt x="167" y="320"/>
                  </a:cubicBezTo>
                  <a:cubicBezTo>
                    <a:pt x="167" y="321"/>
                    <a:pt x="167" y="321"/>
                    <a:pt x="167" y="321"/>
                  </a:cubicBezTo>
                  <a:cubicBezTo>
                    <a:pt x="167" y="321"/>
                    <a:pt x="168" y="321"/>
                    <a:pt x="168" y="322"/>
                  </a:cubicBezTo>
                  <a:cubicBezTo>
                    <a:pt x="168" y="322"/>
                    <a:pt x="168" y="322"/>
                    <a:pt x="168" y="322"/>
                  </a:cubicBezTo>
                  <a:cubicBezTo>
                    <a:pt x="168" y="322"/>
                    <a:pt x="168" y="322"/>
                    <a:pt x="168" y="322"/>
                  </a:cubicBezTo>
                  <a:cubicBezTo>
                    <a:pt x="167" y="322"/>
                    <a:pt x="167" y="322"/>
                    <a:pt x="167" y="322"/>
                  </a:cubicBezTo>
                  <a:cubicBezTo>
                    <a:pt x="167" y="321"/>
                    <a:pt x="167" y="321"/>
                    <a:pt x="167" y="321"/>
                  </a:cubicBezTo>
                  <a:cubicBezTo>
                    <a:pt x="167" y="321"/>
                    <a:pt x="167" y="321"/>
                    <a:pt x="167" y="321"/>
                  </a:cubicBezTo>
                  <a:cubicBezTo>
                    <a:pt x="167" y="321"/>
                    <a:pt x="167" y="321"/>
                    <a:pt x="167" y="321"/>
                  </a:cubicBezTo>
                  <a:cubicBezTo>
                    <a:pt x="167" y="321"/>
                    <a:pt x="167" y="321"/>
                    <a:pt x="167" y="321"/>
                  </a:cubicBezTo>
                  <a:cubicBezTo>
                    <a:pt x="166" y="321"/>
                    <a:pt x="166" y="321"/>
                    <a:pt x="166" y="321"/>
                  </a:cubicBezTo>
                  <a:cubicBezTo>
                    <a:pt x="166" y="321"/>
                    <a:pt x="166" y="321"/>
                    <a:pt x="166" y="321"/>
                  </a:cubicBezTo>
                  <a:cubicBezTo>
                    <a:pt x="166" y="321"/>
                    <a:pt x="166" y="321"/>
                    <a:pt x="166" y="321"/>
                  </a:cubicBezTo>
                  <a:cubicBezTo>
                    <a:pt x="165" y="321"/>
                    <a:pt x="165" y="321"/>
                    <a:pt x="165" y="321"/>
                  </a:cubicBezTo>
                  <a:cubicBezTo>
                    <a:pt x="165" y="322"/>
                    <a:pt x="165" y="322"/>
                    <a:pt x="165" y="322"/>
                  </a:cubicBezTo>
                  <a:cubicBezTo>
                    <a:pt x="165" y="321"/>
                    <a:pt x="165" y="321"/>
                    <a:pt x="165" y="321"/>
                  </a:cubicBezTo>
                  <a:cubicBezTo>
                    <a:pt x="165" y="322"/>
                    <a:pt x="165" y="322"/>
                    <a:pt x="165" y="322"/>
                  </a:cubicBezTo>
                  <a:cubicBezTo>
                    <a:pt x="164" y="321"/>
                    <a:pt x="164" y="321"/>
                    <a:pt x="164" y="321"/>
                  </a:cubicBezTo>
                  <a:cubicBezTo>
                    <a:pt x="164" y="322"/>
                    <a:pt x="164" y="322"/>
                    <a:pt x="164" y="322"/>
                  </a:cubicBezTo>
                  <a:cubicBezTo>
                    <a:pt x="163" y="322"/>
                    <a:pt x="163" y="322"/>
                    <a:pt x="163" y="322"/>
                  </a:cubicBezTo>
                  <a:cubicBezTo>
                    <a:pt x="164" y="322"/>
                    <a:pt x="164" y="322"/>
                    <a:pt x="164" y="322"/>
                  </a:cubicBezTo>
                  <a:cubicBezTo>
                    <a:pt x="164" y="321"/>
                    <a:pt x="164" y="321"/>
                    <a:pt x="164" y="321"/>
                  </a:cubicBezTo>
                  <a:lnTo>
                    <a:pt x="163" y="321"/>
                  </a:lnTo>
                  <a:close/>
                  <a:moveTo>
                    <a:pt x="188" y="309"/>
                  </a:moveTo>
                  <a:cubicBezTo>
                    <a:pt x="188" y="309"/>
                    <a:pt x="188" y="309"/>
                    <a:pt x="188" y="309"/>
                  </a:cubicBezTo>
                  <a:cubicBezTo>
                    <a:pt x="188" y="309"/>
                    <a:pt x="188" y="309"/>
                    <a:pt x="188" y="309"/>
                  </a:cubicBezTo>
                  <a:cubicBezTo>
                    <a:pt x="188" y="309"/>
                    <a:pt x="189" y="309"/>
                    <a:pt x="189" y="309"/>
                  </a:cubicBezTo>
                  <a:cubicBezTo>
                    <a:pt x="189" y="309"/>
                    <a:pt x="189" y="309"/>
                    <a:pt x="189" y="309"/>
                  </a:cubicBezTo>
                  <a:cubicBezTo>
                    <a:pt x="189" y="309"/>
                    <a:pt x="189" y="309"/>
                    <a:pt x="189" y="309"/>
                  </a:cubicBezTo>
                  <a:cubicBezTo>
                    <a:pt x="189" y="309"/>
                    <a:pt x="189" y="309"/>
                    <a:pt x="189" y="309"/>
                  </a:cubicBezTo>
                  <a:cubicBezTo>
                    <a:pt x="188" y="309"/>
                    <a:pt x="188" y="309"/>
                    <a:pt x="188" y="309"/>
                  </a:cubicBezTo>
                  <a:cubicBezTo>
                    <a:pt x="188" y="309"/>
                    <a:pt x="188" y="309"/>
                    <a:pt x="188" y="309"/>
                  </a:cubicBezTo>
                  <a:cubicBezTo>
                    <a:pt x="188" y="309"/>
                    <a:pt x="188" y="309"/>
                    <a:pt x="188" y="309"/>
                  </a:cubicBezTo>
                  <a:close/>
                  <a:moveTo>
                    <a:pt x="187" y="311"/>
                  </a:moveTo>
                  <a:cubicBezTo>
                    <a:pt x="188" y="312"/>
                    <a:pt x="188" y="312"/>
                    <a:pt x="188" y="312"/>
                  </a:cubicBezTo>
                  <a:cubicBezTo>
                    <a:pt x="187" y="312"/>
                    <a:pt x="187" y="312"/>
                    <a:pt x="187" y="312"/>
                  </a:cubicBezTo>
                  <a:cubicBezTo>
                    <a:pt x="188" y="312"/>
                    <a:pt x="188" y="312"/>
                    <a:pt x="188" y="312"/>
                  </a:cubicBezTo>
                  <a:cubicBezTo>
                    <a:pt x="188" y="312"/>
                    <a:pt x="188" y="312"/>
                    <a:pt x="188" y="312"/>
                  </a:cubicBezTo>
                  <a:cubicBezTo>
                    <a:pt x="188" y="312"/>
                    <a:pt x="188" y="312"/>
                    <a:pt x="188" y="312"/>
                  </a:cubicBezTo>
                  <a:cubicBezTo>
                    <a:pt x="188" y="312"/>
                    <a:pt x="188" y="312"/>
                    <a:pt x="188" y="312"/>
                  </a:cubicBezTo>
                  <a:cubicBezTo>
                    <a:pt x="188" y="312"/>
                    <a:pt x="188" y="312"/>
                    <a:pt x="188" y="312"/>
                  </a:cubicBezTo>
                  <a:cubicBezTo>
                    <a:pt x="189" y="311"/>
                    <a:pt x="189" y="312"/>
                    <a:pt x="189" y="312"/>
                  </a:cubicBezTo>
                  <a:cubicBezTo>
                    <a:pt x="190" y="312"/>
                    <a:pt x="190" y="312"/>
                    <a:pt x="190" y="312"/>
                  </a:cubicBezTo>
                  <a:cubicBezTo>
                    <a:pt x="190" y="312"/>
                    <a:pt x="190" y="312"/>
                    <a:pt x="190" y="312"/>
                  </a:cubicBezTo>
                  <a:cubicBezTo>
                    <a:pt x="190" y="312"/>
                    <a:pt x="190" y="312"/>
                    <a:pt x="190" y="312"/>
                  </a:cubicBezTo>
                  <a:cubicBezTo>
                    <a:pt x="190" y="311"/>
                    <a:pt x="190" y="311"/>
                    <a:pt x="190" y="311"/>
                  </a:cubicBezTo>
                  <a:cubicBezTo>
                    <a:pt x="190" y="311"/>
                    <a:pt x="190" y="311"/>
                    <a:pt x="190" y="311"/>
                  </a:cubicBezTo>
                  <a:cubicBezTo>
                    <a:pt x="189" y="311"/>
                    <a:pt x="189" y="311"/>
                    <a:pt x="189" y="311"/>
                  </a:cubicBezTo>
                  <a:cubicBezTo>
                    <a:pt x="189" y="311"/>
                    <a:pt x="189" y="311"/>
                    <a:pt x="189" y="311"/>
                  </a:cubicBezTo>
                  <a:cubicBezTo>
                    <a:pt x="189" y="311"/>
                    <a:pt x="189" y="311"/>
                    <a:pt x="189" y="311"/>
                  </a:cubicBezTo>
                  <a:cubicBezTo>
                    <a:pt x="189" y="311"/>
                    <a:pt x="189" y="311"/>
                    <a:pt x="189" y="311"/>
                  </a:cubicBezTo>
                  <a:cubicBezTo>
                    <a:pt x="188" y="311"/>
                    <a:pt x="188" y="310"/>
                    <a:pt x="188" y="311"/>
                  </a:cubicBezTo>
                  <a:lnTo>
                    <a:pt x="187" y="311"/>
                  </a:lnTo>
                  <a:close/>
                  <a:moveTo>
                    <a:pt x="187" y="323"/>
                  </a:moveTo>
                  <a:cubicBezTo>
                    <a:pt x="187" y="323"/>
                    <a:pt x="187" y="323"/>
                    <a:pt x="187" y="323"/>
                  </a:cubicBezTo>
                  <a:close/>
                  <a:moveTo>
                    <a:pt x="184" y="308"/>
                  </a:moveTo>
                  <a:cubicBezTo>
                    <a:pt x="184" y="308"/>
                    <a:pt x="184" y="308"/>
                    <a:pt x="184" y="308"/>
                  </a:cubicBezTo>
                  <a:cubicBezTo>
                    <a:pt x="184" y="308"/>
                    <a:pt x="184" y="308"/>
                    <a:pt x="184" y="308"/>
                  </a:cubicBezTo>
                  <a:cubicBezTo>
                    <a:pt x="184" y="308"/>
                    <a:pt x="184" y="308"/>
                    <a:pt x="184" y="308"/>
                  </a:cubicBezTo>
                  <a:close/>
                  <a:moveTo>
                    <a:pt x="183" y="307"/>
                  </a:moveTo>
                  <a:cubicBezTo>
                    <a:pt x="184" y="307"/>
                    <a:pt x="184" y="307"/>
                    <a:pt x="184" y="307"/>
                  </a:cubicBezTo>
                  <a:cubicBezTo>
                    <a:pt x="184" y="307"/>
                    <a:pt x="184" y="307"/>
                    <a:pt x="184" y="307"/>
                  </a:cubicBezTo>
                  <a:cubicBezTo>
                    <a:pt x="184" y="308"/>
                    <a:pt x="184" y="308"/>
                    <a:pt x="184" y="308"/>
                  </a:cubicBezTo>
                  <a:cubicBezTo>
                    <a:pt x="184" y="307"/>
                    <a:pt x="184" y="307"/>
                    <a:pt x="184" y="307"/>
                  </a:cubicBezTo>
                  <a:cubicBezTo>
                    <a:pt x="183" y="306"/>
                    <a:pt x="183" y="306"/>
                    <a:pt x="183" y="306"/>
                  </a:cubicBezTo>
                  <a:cubicBezTo>
                    <a:pt x="183" y="306"/>
                    <a:pt x="183" y="306"/>
                    <a:pt x="183" y="306"/>
                  </a:cubicBezTo>
                  <a:lnTo>
                    <a:pt x="183" y="307"/>
                  </a:lnTo>
                  <a:close/>
                  <a:moveTo>
                    <a:pt x="174" y="320"/>
                  </a:moveTo>
                  <a:cubicBezTo>
                    <a:pt x="174" y="320"/>
                    <a:pt x="174" y="320"/>
                    <a:pt x="174" y="320"/>
                  </a:cubicBezTo>
                  <a:cubicBezTo>
                    <a:pt x="175" y="320"/>
                    <a:pt x="175" y="320"/>
                    <a:pt x="175" y="320"/>
                  </a:cubicBezTo>
                  <a:cubicBezTo>
                    <a:pt x="174" y="320"/>
                    <a:pt x="174" y="320"/>
                    <a:pt x="174" y="320"/>
                  </a:cubicBezTo>
                  <a:close/>
                  <a:moveTo>
                    <a:pt x="171" y="320"/>
                  </a:moveTo>
                  <a:cubicBezTo>
                    <a:pt x="171" y="320"/>
                    <a:pt x="171" y="320"/>
                    <a:pt x="171" y="320"/>
                  </a:cubicBezTo>
                  <a:close/>
                  <a:moveTo>
                    <a:pt x="203" y="308"/>
                  </a:moveTo>
                  <a:cubicBezTo>
                    <a:pt x="202" y="308"/>
                    <a:pt x="202" y="308"/>
                    <a:pt x="202" y="308"/>
                  </a:cubicBezTo>
                  <a:lnTo>
                    <a:pt x="203" y="308"/>
                  </a:lnTo>
                  <a:close/>
                  <a:moveTo>
                    <a:pt x="305" y="216"/>
                  </a:moveTo>
                  <a:cubicBezTo>
                    <a:pt x="305" y="216"/>
                    <a:pt x="305" y="216"/>
                    <a:pt x="305" y="216"/>
                  </a:cubicBezTo>
                  <a:cubicBezTo>
                    <a:pt x="306" y="216"/>
                    <a:pt x="306" y="216"/>
                    <a:pt x="306" y="216"/>
                  </a:cubicBezTo>
                  <a:cubicBezTo>
                    <a:pt x="306" y="216"/>
                    <a:pt x="306" y="216"/>
                    <a:pt x="306" y="216"/>
                  </a:cubicBezTo>
                  <a:cubicBezTo>
                    <a:pt x="306" y="216"/>
                    <a:pt x="306" y="216"/>
                    <a:pt x="306" y="216"/>
                  </a:cubicBezTo>
                  <a:lnTo>
                    <a:pt x="305" y="216"/>
                  </a:lnTo>
                  <a:close/>
                  <a:moveTo>
                    <a:pt x="278" y="212"/>
                  </a:moveTo>
                  <a:cubicBezTo>
                    <a:pt x="278" y="211"/>
                    <a:pt x="278" y="211"/>
                    <a:pt x="278" y="211"/>
                  </a:cubicBezTo>
                  <a:cubicBezTo>
                    <a:pt x="277" y="212"/>
                    <a:pt x="277" y="211"/>
                    <a:pt x="277" y="211"/>
                  </a:cubicBezTo>
                  <a:cubicBezTo>
                    <a:pt x="277" y="211"/>
                    <a:pt x="277" y="211"/>
                    <a:pt x="277" y="211"/>
                  </a:cubicBezTo>
                  <a:cubicBezTo>
                    <a:pt x="277" y="212"/>
                    <a:pt x="277" y="212"/>
                    <a:pt x="277" y="212"/>
                  </a:cubicBezTo>
                  <a:cubicBezTo>
                    <a:pt x="277" y="211"/>
                    <a:pt x="277" y="211"/>
                    <a:pt x="277" y="211"/>
                  </a:cubicBezTo>
                  <a:cubicBezTo>
                    <a:pt x="277" y="212"/>
                    <a:pt x="277" y="212"/>
                    <a:pt x="277" y="212"/>
                  </a:cubicBezTo>
                  <a:cubicBezTo>
                    <a:pt x="277" y="212"/>
                    <a:pt x="277" y="212"/>
                    <a:pt x="277" y="212"/>
                  </a:cubicBezTo>
                  <a:cubicBezTo>
                    <a:pt x="277" y="212"/>
                    <a:pt x="277" y="212"/>
                    <a:pt x="278" y="212"/>
                  </a:cubicBezTo>
                  <a:close/>
                  <a:moveTo>
                    <a:pt x="273" y="204"/>
                  </a:moveTo>
                  <a:cubicBezTo>
                    <a:pt x="273" y="205"/>
                    <a:pt x="273" y="205"/>
                    <a:pt x="273" y="205"/>
                  </a:cubicBezTo>
                  <a:cubicBezTo>
                    <a:pt x="273" y="204"/>
                    <a:pt x="273" y="204"/>
                    <a:pt x="273" y="204"/>
                  </a:cubicBezTo>
                  <a:cubicBezTo>
                    <a:pt x="273" y="204"/>
                    <a:pt x="273" y="204"/>
                    <a:pt x="273" y="204"/>
                  </a:cubicBezTo>
                  <a:cubicBezTo>
                    <a:pt x="274" y="203"/>
                    <a:pt x="274" y="203"/>
                    <a:pt x="274" y="203"/>
                  </a:cubicBezTo>
                  <a:cubicBezTo>
                    <a:pt x="274" y="203"/>
                    <a:pt x="274" y="203"/>
                    <a:pt x="274" y="203"/>
                  </a:cubicBezTo>
                  <a:cubicBezTo>
                    <a:pt x="275" y="202"/>
                    <a:pt x="275" y="202"/>
                    <a:pt x="275" y="202"/>
                  </a:cubicBezTo>
                  <a:cubicBezTo>
                    <a:pt x="275" y="202"/>
                    <a:pt x="275" y="202"/>
                    <a:pt x="275" y="202"/>
                  </a:cubicBezTo>
                  <a:cubicBezTo>
                    <a:pt x="276" y="202"/>
                    <a:pt x="276" y="202"/>
                    <a:pt x="276" y="202"/>
                  </a:cubicBezTo>
                  <a:cubicBezTo>
                    <a:pt x="276" y="202"/>
                    <a:pt x="276" y="202"/>
                    <a:pt x="276" y="202"/>
                  </a:cubicBezTo>
                  <a:cubicBezTo>
                    <a:pt x="276" y="202"/>
                    <a:pt x="276" y="202"/>
                    <a:pt x="276" y="202"/>
                  </a:cubicBezTo>
                  <a:cubicBezTo>
                    <a:pt x="276" y="202"/>
                    <a:pt x="276" y="202"/>
                    <a:pt x="276" y="202"/>
                  </a:cubicBezTo>
                  <a:cubicBezTo>
                    <a:pt x="277" y="201"/>
                    <a:pt x="277" y="201"/>
                    <a:pt x="277" y="201"/>
                  </a:cubicBezTo>
                  <a:cubicBezTo>
                    <a:pt x="277" y="201"/>
                    <a:pt x="277" y="201"/>
                    <a:pt x="277" y="201"/>
                  </a:cubicBezTo>
                  <a:cubicBezTo>
                    <a:pt x="278" y="200"/>
                    <a:pt x="278" y="200"/>
                    <a:pt x="278" y="200"/>
                  </a:cubicBezTo>
                  <a:cubicBezTo>
                    <a:pt x="278" y="200"/>
                    <a:pt x="278" y="200"/>
                    <a:pt x="278" y="200"/>
                  </a:cubicBezTo>
                  <a:cubicBezTo>
                    <a:pt x="278" y="199"/>
                    <a:pt x="278" y="199"/>
                    <a:pt x="278" y="199"/>
                  </a:cubicBezTo>
                  <a:cubicBezTo>
                    <a:pt x="278" y="199"/>
                    <a:pt x="278" y="199"/>
                    <a:pt x="278" y="199"/>
                  </a:cubicBezTo>
                  <a:cubicBezTo>
                    <a:pt x="278" y="198"/>
                    <a:pt x="278" y="198"/>
                    <a:pt x="278" y="198"/>
                  </a:cubicBezTo>
                  <a:cubicBezTo>
                    <a:pt x="277" y="199"/>
                    <a:pt x="277" y="199"/>
                    <a:pt x="277" y="199"/>
                  </a:cubicBezTo>
                  <a:cubicBezTo>
                    <a:pt x="278" y="199"/>
                    <a:pt x="277" y="199"/>
                    <a:pt x="277" y="200"/>
                  </a:cubicBezTo>
                  <a:cubicBezTo>
                    <a:pt x="277" y="200"/>
                    <a:pt x="277" y="200"/>
                    <a:pt x="277" y="200"/>
                  </a:cubicBezTo>
                  <a:cubicBezTo>
                    <a:pt x="277" y="200"/>
                    <a:pt x="277" y="200"/>
                    <a:pt x="277" y="200"/>
                  </a:cubicBezTo>
                  <a:cubicBezTo>
                    <a:pt x="276" y="200"/>
                    <a:pt x="276" y="200"/>
                    <a:pt x="276" y="200"/>
                  </a:cubicBezTo>
                  <a:cubicBezTo>
                    <a:pt x="276" y="200"/>
                    <a:pt x="276" y="200"/>
                    <a:pt x="276" y="200"/>
                  </a:cubicBezTo>
                  <a:cubicBezTo>
                    <a:pt x="276" y="200"/>
                    <a:pt x="276" y="200"/>
                    <a:pt x="276" y="200"/>
                  </a:cubicBezTo>
                  <a:cubicBezTo>
                    <a:pt x="276" y="201"/>
                    <a:pt x="276" y="201"/>
                    <a:pt x="276" y="201"/>
                  </a:cubicBezTo>
                  <a:cubicBezTo>
                    <a:pt x="276" y="201"/>
                    <a:pt x="275" y="201"/>
                    <a:pt x="275" y="201"/>
                  </a:cubicBezTo>
                  <a:cubicBezTo>
                    <a:pt x="275" y="201"/>
                    <a:pt x="275" y="201"/>
                    <a:pt x="275" y="201"/>
                  </a:cubicBezTo>
                  <a:cubicBezTo>
                    <a:pt x="275" y="202"/>
                    <a:pt x="274" y="202"/>
                    <a:pt x="274" y="202"/>
                  </a:cubicBezTo>
                  <a:cubicBezTo>
                    <a:pt x="274" y="202"/>
                    <a:pt x="274" y="202"/>
                    <a:pt x="274" y="202"/>
                  </a:cubicBezTo>
                  <a:cubicBezTo>
                    <a:pt x="274" y="202"/>
                    <a:pt x="274" y="202"/>
                    <a:pt x="274" y="202"/>
                  </a:cubicBezTo>
                  <a:cubicBezTo>
                    <a:pt x="273" y="202"/>
                    <a:pt x="273" y="202"/>
                    <a:pt x="273" y="202"/>
                  </a:cubicBezTo>
                  <a:cubicBezTo>
                    <a:pt x="273" y="203"/>
                    <a:pt x="273" y="203"/>
                    <a:pt x="273" y="203"/>
                  </a:cubicBezTo>
                  <a:cubicBezTo>
                    <a:pt x="273" y="203"/>
                    <a:pt x="273" y="203"/>
                    <a:pt x="273" y="203"/>
                  </a:cubicBezTo>
                  <a:cubicBezTo>
                    <a:pt x="273" y="203"/>
                    <a:pt x="273" y="203"/>
                    <a:pt x="273" y="203"/>
                  </a:cubicBezTo>
                  <a:lnTo>
                    <a:pt x="273" y="204"/>
                  </a:lnTo>
                  <a:close/>
                  <a:moveTo>
                    <a:pt x="271" y="207"/>
                  </a:moveTo>
                  <a:cubicBezTo>
                    <a:pt x="271" y="208"/>
                    <a:pt x="271" y="208"/>
                    <a:pt x="271" y="208"/>
                  </a:cubicBezTo>
                  <a:cubicBezTo>
                    <a:pt x="271" y="208"/>
                    <a:pt x="271" y="208"/>
                    <a:pt x="271" y="208"/>
                  </a:cubicBezTo>
                  <a:cubicBezTo>
                    <a:pt x="271" y="208"/>
                    <a:pt x="271" y="208"/>
                    <a:pt x="271" y="208"/>
                  </a:cubicBezTo>
                  <a:cubicBezTo>
                    <a:pt x="271" y="208"/>
                    <a:pt x="271" y="208"/>
                    <a:pt x="271" y="208"/>
                  </a:cubicBezTo>
                  <a:cubicBezTo>
                    <a:pt x="271" y="208"/>
                    <a:pt x="271" y="208"/>
                    <a:pt x="271" y="208"/>
                  </a:cubicBezTo>
                  <a:cubicBezTo>
                    <a:pt x="271" y="207"/>
                    <a:pt x="271" y="207"/>
                    <a:pt x="271" y="207"/>
                  </a:cubicBezTo>
                  <a:cubicBezTo>
                    <a:pt x="271" y="207"/>
                    <a:pt x="271" y="207"/>
                    <a:pt x="271" y="207"/>
                  </a:cubicBezTo>
                  <a:close/>
                  <a:moveTo>
                    <a:pt x="268" y="216"/>
                  </a:moveTo>
                  <a:cubicBezTo>
                    <a:pt x="269" y="217"/>
                    <a:pt x="269" y="217"/>
                    <a:pt x="269" y="217"/>
                  </a:cubicBezTo>
                  <a:cubicBezTo>
                    <a:pt x="269" y="217"/>
                    <a:pt x="269" y="217"/>
                    <a:pt x="269" y="217"/>
                  </a:cubicBezTo>
                  <a:cubicBezTo>
                    <a:pt x="269" y="216"/>
                    <a:pt x="269" y="216"/>
                    <a:pt x="269" y="216"/>
                  </a:cubicBezTo>
                  <a:cubicBezTo>
                    <a:pt x="270" y="217"/>
                    <a:pt x="270" y="217"/>
                    <a:pt x="270" y="217"/>
                  </a:cubicBezTo>
                  <a:cubicBezTo>
                    <a:pt x="270" y="216"/>
                    <a:pt x="270" y="216"/>
                    <a:pt x="270" y="216"/>
                  </a:cubicBezTo>
                  <a:cubicBezTo>
                    <a:pt x="270" y="216"/>
                    <a:pt x="270" y="216"/>
                    <a:pt x="270" y="216"/>
                  </a:cubicBezTo>
                  <a:cubicBezTo>
                    <a:pt x="271" y="216"/>
                    <a:pt x="271" y="216"/>
                    <a:pt x="271" y="216"/>
                  </a:cubicBezTo>
                  <a:cubicBezTo>
                    <a:pt x="271" y="215"/>
                    <a:pt x="271" y="215"/>
                    <a:pt x="271" y="215"/>
                  </a:cubicBezTo>
                  <a:cubicBezTo>
                    <a:pt x="271" y="215"/>
                    <a:pt x="271" y="215"/>
                    <a:pt x="271" y="215"/>
                  </a:cubicBezTo>
                  <a:cubicBezTo>
                    <a:pt x="271" y="215"/>
                    <a:pt x="271" y="215"/>
                    <a:pt x="271" y="215"/>
                  </a:cubicBezTo>
                  <a:cubicBezTo>
                    <a:pt x="271" y="215"/>
                    <a:pt x="271" y="215"/>
                    <a:pt x="271" y="215"/>
                  </a:cubicBezTo>
                  <a:cubicBezTo>
                    <a:pt x="271" y="215"/>
                    <a:pt x="271" y="215"/>
                    <a:pt x="271" y="215"/>
                  </a:cubicBezTo>
                  <a:cubicBezTo>
                    <a:pt x="271" y="214"/>
                    <a:pt x="272" y="215"/>
                    <a:pt x="272" y="214"/>
                  </a:cubicBezTo>
                  <a:cubicBezTo>
                    <a:pt x="272" y="214"/>
                    <a:pt x="272" y="214"/>
                    <a:pt x="272" y="214"/>
                  </a:cubicBezTo>
                  <a:cubicBezTo>
                    <a:pt x="272" y="214"/>
                    <a:pt x="272" y="214"/>
                    <a:pt x="272" y="214"/>
                  </a:cubicBezTo>
                  <a:cubicBezTo>
                    <a:pt x="272" y="214"/>
                    <a:pt x="272" y="214"/>
                    <a:pt x="272" y="214"/>
                  </a:cubicBezTo>
                  <a:cubicBezTo>
                    <a:pt x="273" y="213"/>
                    <a:pt x="273" y="213"/>
                    <a:pt x="273" y="213"/>
                  </a:cubicBezTo>
                  <a:cubicBezTo>
                    <a:pt x="272" y="213"/>
                    <a:pt x="272" y="213"/>
                    <a:pt x="272" y="213"/>
                  </a:cubicBezTo>
                  <a:cubicBezTo>
                    <a:pt x="273" y="213"/>
                    <a:pt x="273" y="213"/>
                    <a:pt x="273" y="213"/>
                  </a:cubicBezTo>
                  <a:cubicBezTo>
                    <a:pt x="273" y="213"/>
                    <a:pt x="273" y="213"/>
                    <a:pt x="273" y="213"/>
                  </a:cubicBezTo>
                  <a:cubicBezTo>
                    <a:pt x="273" y="212"/>
                    <a:pt x="273" y="212"/>
                    <a:pt x="273" y="212"/>
                  </a:cubicBezTo>
                  <a:cubicBezTo>
                    <a:pt x="273" y="212"/>
                    <a:pt x="273" y="212"/>
                    <a:pt x="273" y="212"/>
                  </a:cubicBezTo>
                  <a:cubicBezTo>
                    <a:pt x="273" y="212"/>
                    <a:pt x="273" y="212"/>
                    <a:pt x="273" y="212"/>
                  </a:cubicBezTo>
                  <a:cubicBezTo>
                    <a:pt x="273" y="211"/>
                    <a:pt x="273" y="211"/>
                    <a:pt x="273" y="211"/>
                  </a:cubicBezTo>
                  <a:cubicBezTo>
                    <a:pt x="273" y="211"/>
                    <a:pt x="273" y="211"/>
                    <a:pt x="273" y="211"/>
                  </a:cubicBezTo>
                  <a:cubicBezTo>
                    <a:pt x="273" y="211"/>
                    <a:pt x="273" y="211"/>
                    <a:pt x="273" y="211"/>
                  </a:cubicBezTo>
                  <a:cubicBezTo>
                    <a:pt x="273" y="210"/>
                    <a:pt x="273" y="210"/>
                    <a:pt x="273" y="210"/>
                  </a:cubicBezTo>
                  <a:cubicBezTo>
                    <a:pt x="273" y="210"/>
                    <a:pt x="273" y="210"/>
                    <a:pt x="273" y="210"/>
                  </a:cubicBezTo>
                  <a:cubicBezTo>
                    <a:pt x="274" y="210"/>
                    <a:pt x="274" y="210"/>
                    <a:pt x="274" y="210"/>
                  </a:cubicBezTo>
                  <a:cubicBezTo>
                    <a:pt x="274" y="210"/>
                    <a:pt x="274" y="210"/>
                    <a:pt x="274" y="210"/>
                  </a:cubicBezTo>
                  <a:cubicBezTo>
                    <a:pt x="274" y="210"/>
                    <a:pt x="274" y="210"/>
                    <a:pt x="274" y="210"/>
                  </a:cubicBezTo>
                  <a:cubicBezTo>
                    <a:pt x="274" y="210"/>
                    <a:pt x="274" y="210"/>
                    <a:pt x="274" y="210"/>
                  </a:cubicBezTo>
                  <a:cubicBezTo>
                    <a:pt x="274" y="209"/>
                    <a:pt x="274" y="209"/>
                    <a:pt x="274" y="209"/>
                  </a:cubicBezTo>
                  <a:cubicBezTo>
                    <a:pt x="274" y="209"/>
                    <a:pt x="274" y="209"/>
                    <a:pt x="274" y="209"/>
                  </a:cubicBezTo>
                  <a:cubicBezTo>
                    <a:pt x="274" y="209"/>
                    <a:pt x="274" y="209"/>
                    <a:pt x="274" y="209"/>
                  </a:cubicBezTo>
                  <a:cubicBezTo>
                    <a:pt x="274" y="208"/>
                    <a:pt x="274" y="208"/>
                    <a:pt x="274" y="208"/>
                  </a:cubicBezTo>
                  <a:cubicBezTo>
                    <a:pt x="274" y="208"/>
                    <a:pt x="274" y="208"/>
                    <a:pt x="274" y="208"/>
                  </a:cubicBezTo>
                  <a:cubicBezTo>
                    <a:pt x="273" y="208"/>
                    <a:pt x="273" y="208"/>
                    <a:pt x="273" y="208"/>
                  </a:cubicBezTo>
                  <a:cubicBezTo>
                    <a:pt x="273" y="208"/>
                    <a:pt x="273" y="208"/>
                    <a:pt x="273" y="208"/>
                  </a:cubicBezTo>
                  <a:cubicBezTo>
                    <a:pt x="273" y="209"/>
                    <a:pt x="273" y="209"/>
                    <a:pt x="273" y="209"/>
                  </a:cubicBezTo>
                  <a:cubicBezTo>
                    <a:pt x="273" y="209"/>
                    <a:pt x="273" y="209"/>
                    <a:pt x="273" y="209"/>
                  </a:cubicBezTo>
                  <a:cubicBezTo>
                    <a:pt x="273" y="209"/>
                    <a:pt x="273" y="209"/>
                    <a:pt x="273" y="209"/>
                  </a:cubicBezTo>
                  <a:cubicBezTo>
                    <a:pt x="273" y="209"/>
                    <a:pt x="273" y="209"/>
                    <a:pt x="273" y="209"/>
                  </a:cubicBezTo>
                  <a:cubicBezTo>
                    <a:pt x="273" y="210"/>
                    <a:pt x="273" y="210"/>
                    <a:pt x="273" y="210"/>
                  </a:cubicBezTo>
                  <a:cubicBezTo>
                    <a:pt x="273" y="210"/>
                    <a:pt x="273" y="210"/>
                    <a:pt x="273" y="210"/>
                  </a:cubicBezTo>
                  <a:cubicBezTo>
                    <a:pt x="273" y="210"/>
                    <a:pt x="273" y="210"/>
                    <a:pt x="273" y="211"/>
                  </a:cubicBezTo>
                  <a:cubicBezTo>
                    <a:pt x="272" y="211"/>
                    <a:pt x="272" y="211"/>
                    <a:pt x="272" y="211"/>
                  </a:cubicBezTo>
                  <a:cubicBezTo>
                    <a:pt x="272" y="211"/>
                    <a:pt x="272" y="211"/>
                    <a:pt x="272" y="211"/>
                  </a:cubicBezTo>
                  <a:cubicBezTo>
                    <a:pt x="272" y="211"/>
                    <a:pt x="272" y="211"/>
                    <a:pt x="272" y="211"/>
                  </a:cubicBezTo>
                  <a:cubicBezTo>
                    <a:pt x="272" y="212"/>
                    <a:pt x="272" y="212"/>
                    <a:pt x="272" y="212"/>
                  </a:cubicBezTo>
                  <a:cubicBezTo>
                    <a:pt x="272" y="212"/>
                    <a:pt x="272" y="212"/>
                    <a:pt x="272" y="212"/>
                  </a:cubicBezTo>
                  <a:cubicBezTo>
                    <a:pt x="272" y="212"/>
                    <a:pt x="272" y="212"/>
                    <a:pt x="272" y="212"/>
                  </a:cubicBezTo>
                  <a:cubicBezTo>
                    <a:pt x="272" y="212"/>
                    <a:pt x="272" y="212"/>
                    <a:pt x="272" y="212"/>
                  </a:cubicBezTo>
                  <a:cubicBezTo>
                    <a:pt x="272" y="213"/>
                    <a:pt x="272" y="213"/>
                    <a:pt x="272" y="213"/>
                  </a:cubicBezTo>
                  <a:cubicBezTo>
                    <a:pt x="272" y="213"/>
                    <a:pt x="272" y="213"/>
                    <a:pt x="272" y="213"/>
                  </a:cubicBezTo>
                  <a:cubicBezTo>
                    <a:pt x="272" y="213"/>
                    <a:pt x="272" y="213"/>
                    <a:pt x="272" y="213"/>
                  </a:cubicBezTo>
                  <a:cubicBezTo>
                    <a:pt x="271" y="214"/>
                    <a:pt x="271" y="214"/>
                    <a:pt x="271" y="214"/>
                  </a:cubicBezTo>
                  <a:cubicBezTo>
                    <a:pt x="271" y="214"/>
                    <a:pt x="271" y="214"/>
                    <a:pt x="271" y="214"/>
                  </a:cubicBezTo>
                  <a:cubicBezTo>
                    <a:pt x="270" y="214"/>
                    <a:pt x="270" y="214"/>
                    <a:pt x="270" y="214"/>
                  </a:cubicBezTo>
                  <a:cubicBezTo>
                    <a:pt x="270" y="215"/>
                    <a:pt x="270" y="215"/>
                    <a:pt x="270" y="215"/>
                  </a:cubicBezTo>
                  <a:cubicBezTo>
                    <a:pt x="269" y="215"/>
                    <a:pt x="269" y="216"/>
                    <a:pt x="268" y="216"/>
                  </a:cubicBezTo>
                  <a:close/>
                  <a:moveTo>
                    <a:pt x="266" y="219"/>
                  </a:moveTo>
                  <a:cubicBezTo>
                    <a:pt x="266" y="219"/>
                    <a:pt x="266" y="219"/>
                    <a:pt x="266" y="219"/>
                  </a:cubicBezTo>
                  <a:cubicBezTo>
                    <a:pt x="267" y="219"/>
                    <a:pt x="267" y="219"/>
                    <a:pt x="267" y="219"/>
                  </a:cubicBezTo>
                  <a:cubicBezTo>
                    <a:pt x="267" y="219"/>
                    <a:pt x="267" y="219"/>
                    <a:pt x="267" y="219"/>
                  </a:cubicBezTo>
                  <a:cubicBezTo>
                    <a:pt x="268" y="219"/>
                    <a:pt x="268" y="219"/>
                    <a:pt x="268" y="219"/>
                  </a:cubicBezTo>
                  <a:cubicBezTo>
                    <a:pt x="267" y="218"/>
                    <a:pt x="267" y="218"/>
                    <a:pt x="267" y="218"/>
                  </a:cubicBezTo>
                  <a:cubicBezTo>
                    <a:pt x="267" y="218"/>
                    <a:pt x="267" y="218"/>
                    <a:pt x="267" y="218"/>
                  </a:cubicBezTo>
                  <a:cubicBezTo>
                    <a:pt x="267" y="218"/>
                    <a:pt x="267" y="218"/>
                    <a:pt x="267" y="218"/>
                  </a:cubicBezTo>
                  <a:cubicBezTo>
                    <a:pt x="266" y="219"/>
                    <a:pt x="266" y="219"/>
                    <a:pt x="266" y="219"/>
                  </a:cubicBezTo>
                  <a:close/>
                  <a:moveTo>
                    <a:pt x="261" y="220"/>
                  </a:moveTo>
                  <a:cubicBezTo>
                    <a:pt x="261" y="220"/>
                    <a:pt x="261" y="220"/>
                    <a:pt x="261" y="220"/>
                  </a:cubicBezTo>
                  <a:cubicBezTo>
                    <a:pt x="261" y="220"/>
                    <a:pt x="260" y="220"/>
                    <a:pt x="260" y="220"/>
                  </a:cubicBezTo>
                  <a:cubicBezTo>
                    <a:pt x="259" y="220"/>
                    <a:pt x="259" y="220"/>
                    <a:pt x="259" y="220"/>
                  </a:cubicBezTo>
                  <a:cubicBezTo>
                    <a:pt x="259" y="220"/>
                    <a:pt x="259" y="220"/>
                    <a:pt x="259" y="220"/>
                  </a:cubicBezTo>
                  <a:cubicBezTo>
                    <a:pt x="260" y="220"/>
                    <a:pt x="260" y="220"/>
                    <a:pt x="260" y="220"/>
                  </a:cubicBezTo>
                  <a:cubicBezTo>
                    <a:pt x="260" y="220"/>
                    <a:pt x="260" y="220"/>
                    <a:pt x="260" y="220"/>
                  </a:cubicBezTo>
                  <a:cubicBezTo>
                    <a:pt x="260" y="220"/>
                    <a:pt x="260" y="220"/>
                    <a:pt x="260" y="220"/>
                  </a:cubicBezTo>
                  <a:cubicBezTo>
                    <a:pt x="260" y="221"/>
                    <a:pt x="260" y="221"/>
                    <a:pt x="260" y="221"/>
                  </a:cubicBezTo>
                  <a:cubicBezTo>
                    <a:pt x="261" y="221"/>
                    <a:pt x="261" y="221"/>
                    <a:pt x="261" y="221"/>
                  </a:cubicBezTo>
                  <a:cubicBezTo>
                    <a:pt x="261" y="220"/>
                    <a:pt x="261" y="220"/>
                    <a:pt x="261" y="220"/>
                  </a:cubicBezTo>
                  <a:close/>
                  <a:moveTo>
                    <a:pt x="265" y="220"/>
                  </a:moveTo>
                  <a:cubicBezTo>
                    <a:pt x="265" y="220"/>
                    <a:pt x="265" y="220"/>
                    <a:pt x="265" y="220"/>
                  </a:cubicBezTo>
                  <a:cubicBezTo>
                    <a:pt x="264" y="220"/>
                    <a:pt x="264" y="220"/>
                    <a:pt x="264" y="220"/>
                  </a:cubicBezTo>
                  <a:cubicBezTo>
                    <a:pt x="264" y="220"/>
                    <a:pt x="264" y="220"/>
                    <a:pt x="264" y="220"/>
                  </a:cubicBezTo>
                  <a:cubicBezTo>
                    <a:pt x="264" y="220"/>
                    <a:pt x="264" y="220"/>
                    <a:pt x="264" y="220"/>
                  </a:cubicBezTo>
                  <a:cubicBezTo>
                    <a:pt x="265" y="220"/>
                    <a:pt x="265" y="220"/>
                    <a:pt x="265" y="220"/>
                  </a:cubicBezTo>
                  <a:cubicBezTo>
                    <a:pt x="265" y="220"/>
                    <a:pt x="265" y="220"/>
                    <a:pt x="265" y="220"/>
                  </a:cubicBezTo>
                  <a:cubicBezTo>
                    <a:pt x="265" y="220"/>
                    <a:pt x="265" y="220"/>
                    <a:pt x="265" y="220"/>
                  </a:cubicBezTo>
                  <a:cubicBezTo>
                    <a:pt x="265" y="220"/>
                    <a:pt x="265" y="220"/>
                    <a:pt x="265" y="220"/>
                  </a:cubicBezTo>
                  <a:cubicBezTo>
                    <a:pt x="265" y="220"/>
                    <a:pt x="265" y="220"/>
                    <a:pt x="265" y="220"/>
                  </a:cubicBezTo>
                  <a:close/>
                  <a:moveTo>
                    <a:pt x="264" y="209"/>
                  </a:moveTo>
                  <a:cubicBezTo>
                    <a:pt x="264" y="210"/>
                    <a:pt x="264" y="210"/>
                    <a:pt x="264" y="210"/>
                  </a:cubicBezTo>
                  <a:cubicBezTo>
                    <a:pt x="264" y="209"/>
                    <a:pt x="264" y="209"/>
                    <a:pt x="264" y="209"/>
                  </a:cubicBezTo>
                  <a:cubicBezTo>
                    <a:pt x="264" y="209"/>
                    <a:pt x="264" y="209"/>
                    <a:pt x="264" y="209"/>
                  </a:cubicBezTo>
                  <a:close/>
                  <a:moveTo>
                    <a:pt x="259" y="213"/>
                  </a:moveTo>
                  <a:cubicBezTo>
                    <a:pt x="259" y="214"/>
                    <a:pt x="259" y="214"/>
                    <a:pt x="259" y="214"/>
                  </a:cubicBezTo>
                  <a:cubicBezTo>
                    <a:pt x="260" y="214"/>
                    <a:pt x="260" y="214"/>
                    <a:pt x="260" y="214"/>
                  </a:cubicBezTo>
                  <a:cubicBezTo>
                    <a:pt x="260" y="214"/>
                    <a:pt x="260" y="214"/>
                    <a:pt x="260" y="214"/>
                  </a:cubicBezTo>
                  <a:cubicBezTo>
                    <a:pt x="260" y="214"/>
                    <a:pt x="260" y="214"/>
                    <a:pt x="260" y="214"/>
                  </a:cubicBezTo>
                  <a:cubicBezTo>
                    <a:pt x="260" y="215"/>
                    <a:pt x="260" y="215"/>
                    <a:pt x="260" y="215"/>
                  </a:cubicBezTo>
                  <a:cubicBezTo>
                    <a:pt x="260" y="215"/>
                    <a:pt x="260" y="215"/>
                    <a:pt x="260" y="215"/>
                  </a:cubicBezTo>
                  <a:cubicBezTo>
                    <a:pt x="260" y="215"/>
                    <a:pt x="260" y="215"/>
                    <a:pt x="260" y="215"/>
                  </a:cubicBezTo>
                  <a:cubicBezTo>
                    <a:pt x="259" y="215"/>
                    <a:pt x="259" y="215"/>
                    <a:pt x="259" y="215"/>
                  </a:cubicBezTo>
                  <a:cubicBezTo>
                    <a:pt x="259" y="215"/>
                    <a:pt x="259" y="215"/>
                    <a:pt x="259" y="215"/>
                  </a:cubicBezTo>
                  <a:cubicBezTo>
                    <a:pt x="259" y="215"/>
                    <a:pt x="259" y="215"/>
                    <a:pt x="259" y="215"/>
                  </a:cubicBezTo>
                  <a:cubicBezTo>
                    <a:pt x="259" y="216"/>
                    <a:pt x="259" y="216"/>
                    <a:pt x="259" y="216"/>
                  </a:cubicBezTo>
                  <a:cubicBezTo>
                    <a:pt x="259" y="216"/>
                    <a:pt x="259" y="216"/>
                    <a:pt x="259" y="216"/>
                  </a:cubicBezTo>
                  <a:cubicBezTo>
                    <a:pt x="259" y="216"/>
                    <a:pt x="259" y="216"/>
                    <a:pt x="259" y="216"/>
                  </a:cubicBezTo>
                  <a:cubicBezTo>
                    <a:pt x="260" y="216"/>
                    <a:pt x="260" y="216"/>
                    <a:pt x="260" y="216"/>
                  </a:cubicBezTo>
                  <a:cubicBezTo>
                    <a:pt x="260" y="216"/>
                    <a:pt x="260" y="216"/>
                    <a:pt x="260" y="216"/>
                  </a:cubicBezTo>
                  <a:cubicBezTo>
                    <a:pt x="260" y="216"/>
                    <a:pt x="260" y="216"/>
                    <a:pt x="260" y="216"/>
                  </a:cubicBezTo>
                  <a:cubicBezTo>
                    <a:pt x="260" y="216"/>
                    <a:pt x="260" y="216"/>
                    <a:pt x="260" y="216"/>
                  </a:cubicBezTo>
                  <a:cubicBezTo>
                    <a:pt x="260" y="217"/>
                    <a:pt x="260" y="217"/>
                    <a:pt x="260" y="217"/>
                  </a:cubicBezTo>
                  <a:cubicBezTo>
                    <a:pt x="261" y="217"/>
                    <a:pt x="261" y="217"/>
                    <a:pt x="261" y="217"/>
                  </a:cubicBezTo>
                  <a:cubicBezTo>
                    <a:pt x="261" y="217"/>
                    <a:pt x="261" y="217"/>
                    <a:pt x="261" y="217"/>
                  </a:cubicBezTo>
                  <a:cubicBezTo>
                    <a:pt x="261" y="217"/>
                    <a:pt x="261" y="217"/>
                    <a:pt x="261" y="217"/>
                  </a:cubicBezTo>
                  <a:cubicBezTo>
                    <a:pt x="262" y="217"/>
                    <a:pt x="262" y="217"/>
                    <a:pt x="262" y="217"/>
                  </a:cubicBezTo>
                  <a:cubicBezTo>
                    <a:pt x="262" y="217"/>
                    <a:pt x="262" y="217"/>
                    <a:pt x="262" y="217"/>
                  </a:cubicBezTo>
                  <a:cubicBezTo>
                    <a:pt x="262" y="217"/>
                    <a:pt x="262" y="217"/>
                    <a:pt x="262" y="217"/>
                  </a:cubicBezTo>
                  <a:cubicBezTo>
                    <a:pt x="262" y="216"/>
                    <a:pt x="263" y="217"/>
                    <a:pt x="263" y="216"/>
                  </a:cubicBezTo>
                  <a:cubicBezTo>
                    <a:pt x="263" y="216"/>
                    <a:pt x="263" y="216"/>
                    <a:pt x="263" y="216"/>
                  </a:cubicBezTo>
                  <a:cubicBezTo>
                    <a:pt x="263" y="216"/>
                    <a:pt x="263" y="216"/>
                    <a:pt x="263" y="216"/>
                  </a:cubicBezTo>
                  <a:cubicBezTo>
                    <a:pt x="264" y="216"/>
                    <a:pt x="263" y="216"/>
                    <a:pt x="263" y="215"/>
                  </a:cubicBezTo>
                  <a:cubicBezTo>
                    <a:pt x="264" y="216"/>
                    <a:pt x="264" y="215"/>
                    <a:pt x="264" y="215"/>
                  </a:cubicBezTo>
                  <a:cubicBezTo>
                    <a:pt x="264" y="215"/>
                    <a:pt x="264" y="215"/>
                    <a:pt x="264" y="215"/>
                  </a:cubicBezTo>
                  <a:cubicBezTo>
                    <a:pt x="265" y="215"/>
                    <a:pt x="265" y="215"/>
                    <a:pt x="265" y="215"/>
                  </a:cubicBezTo>
                  <a:cubicBezTo>
                    <a:pt x="265" y="215"/>
                    <a:pt x="265" y="215"/>
                    <a:pt x="265" y="215"/>
                  </a:cubicBezTo>
                  <a:cubicBezTo>
                    <a:pt x="265" y="215"/>
                    <a:pt x="265" y="215"/>
                    <a:pt x="265" y="215"/>
                  </a:cubicBezTo>
                  <a:cubicBezTo>
                    <a:pt x="265" y="215"/>
                    <a:pt x="265" y="215"/>
                    <a:pt x="265" y="215"/>
                  </a:cubicBezTo>
                  <a:cubicBezTo>
                    <a:pt x="265" y="214"/>
                    <a:pt x="265" y="214"/>
                    <a:pt x="265" y="214"/>
                  </a:cubicBezTo>
                  <a:cubicBezTo>
                    <a:pt x="265" y="214"/>
                    <a:pt x="265" y="214"/>
                    <a:pt x="265" y="214"/>
                  </a:cubicBezTo>
                  <a:cubicBezTo>
                    <a:pt x="265" y="214"/>
                    <a:pt x="265" y="214"/>
                    <a:pt x="265" y="214"/>
                  </a:cubicBezTo>
                  <a:cubicBezTo>
                    <a:pt x="265" y="213"/>
                    <a:pt x="265" y="213"/>
                    <a:pt x="265" y="213"/>
                  </a:cubicBezTo>
                  <a:cubicBezTo>
                    <a:pt x="265" y="213"/>
                    <a:pt x="265" y="213"/>
                    <a:pt x="265" y="213"/>
                  </a:cubicBezTo>
                  <a:cubicBezTo>
                    <a:pt x="265" y="213"/>
                    <a:pt x="265" y="213"/>
                    <a:pt x="265" y="213"/>
                  </a:cubicBezTo>
                  <a:cubicBezTo>
                    <a:pt x="265" y="213"/>
                    <a:pt x="265" y="213"/>
                    <a:pt x="265" y="213"/>
                  </a:cubicBezTo>
                  <a:cubicBezTo>
                    <a:pt x="265" y="213"/>
                    <a:pt x="265" y="213"/>
                    <a:pt x="265" y="213"/>
                  </a:cubicBezTo>
                  <a:cubicBezTo>
                    <a:pt x="265" y="214"/>
                    <a:pt x="265" y="214"/>
                    <a:pt x="265" y="214"/>
                  </a:cubicBezTo>
                  <a:cubicBezTo>
                    <a:pt x="264" y="213"/>
                    <a:pt x="264" y="213"/>
                    <a:pt x="264" y="213"/>
                  </a:cubicBezTo>
                  <a:cubicBezTo>
                    <a:pt x="264" y="214"/>
                    <a:pt x="264" y="214"/>
                    <a:pt x="264" y="214"/>
                  </a:cubicBezTo>
                  <a:cubicBezTo>
                    <a:pt x="264" y="213"/>
                    <a:pt x="264" y="213"/>
                    <a:pt x="263" y="212"/>
                  </a:cubicBezTo>
                  <a:cubicBezTo>
                    <a:pt x="264" y="212"/>
                    <a:pt x="264" y="212"/>
                    <a:pt x="264" y="211"/>
                  </a:cubicBezTo>
                  <a:cubicBezTo>
                    <a:pt x="264" y="211"/>
                    <a:pt x="264" y="211"/>
                    <a:pt x="264" y="211"/>
                  </a:cubicBezTo>
                  <a:cubicBezTo>
                    <a:pt x="264" y="211"/>
                    <a:pt x="264" y="211"/>
                    <a:pt x="264" y="211"/>
                  </a:cubicBezTo>
                  <a:cubicBezTo>
                    <a:pt x="264" y="211"/>
                    <a:pt x="264" y="211"/>
                    <a:pt x="264" y="211"/>
                  </a:cubicBezTo>
                  <a:cubicBezTo>
                    <a:pt x="264" y="211"/>
                    <a:pt x="264" y="211"/>
                    <a:pt x="264" y="211"/>
                  </a:cubicBezTo>
                  <a:cubicBezTo>
                    <a:pt x="264" y="211"/>
                    <a:pt x="264" y="211"/>
                    <a:pt x="264" y="211"/>
                  </a:cubicBezTo>
                  <a:cubicBezTo>
                    <a:pt x="264" y="211"/>
                    <a:pt x="264" y="211"/>
                    <a:pt x="264" y="211"/>
                  </a:cubicBezTo>
                  <a:cubicBezTo>
                    <a:pt x="263" y="212"/>
                    <a:pt x="263" y="212"/>
                    <a:pt x="263" y="212"/>
                  </a:cubicBezTo>
                  <a:cubicBezTo>
                    <a:pt x="263" y="212"/>
                    <a:pt x="263" y="212"/>
                    <a:pt x="263" y="212"/>
                  </a:cubicBezTo>
                  <a:cubicBezTo>
                    <a:pt x="263" y="212"/>
                    <a:pt x="263" y="212"/>
                    <a:pt x="263" y="212"/>
                  </a:cubicBezTo>
                  <a:cubicBezTo>
                    <a:pt x="263" y="212"/>
                    <a:pt x="263" y="212"/>
                    <a:pt x="262" y="211"/>
                  </a:cubicBezTo>
                  <a:cubicBezTo>
                    <a:pt x="262" y="212"/>
                    <a:pt x="262" y="212"/>
                    <a:pt x="262" y="212"/>
                  </a:cubicBezTo>
                  <a:cubicBezTo>
                    <a:pt x="262" y="212"/>
                    <a:pt x="262" y="212"/>
                    <a:pt x="262" y="212"/>
                  </a:cubicBezTo>
                  <a:cubicBezTo>
                    <a:pt x="262" y="212"/>
                    <a:pt x="262" y="212"/>
                    <a:pt x="262" y="212"/>
                  </a:cubicBezTo>
                  <a:cubicBezTo>
                    <a:pt x="262" y="212"/>
                    <a:pt x="262" y="212"/>
                    <a:pt x="262" y="212"/>
                  </a:cubicBezTo>
                  <a:cubicBezTo>
                    <a:pt x="262" y="213"/>
                    <a:pt x="262" y="213"/>
                    <a:pt x="262" y="213"/>
                  </a:cubicBezTo>
                  <a:cubicBezTo>
                    <a:pt x="262" y="213"/>
                    <a:pt x="262" y="213"/>
                    <a:pt x="262" y="213"/>
                  </a:cubicBezTo>
                  <a:cubicBezTo>
                    <a:pt x="262" y="212"/>
                    <a:pt x="262" y="212"/>
                    <a:pt x="262" y="212"/>
                  </a:cubicBezTo>
                  <a:cubicBezTo>
                    <a:pt x="261" y="213"/>
                    <a:pt x="261" y="213"/>
                    <a:pt x="260" y="213"/>
                  </a:cubicBezTo>
                  <a:cubicBezTo>
                    <a:pt x="260" y="213"/>
                    <a:pt x="260" y="213"/>
                    <a:pt x="260" y="213"/>
                  </a:cubicBezTo>
                  <a:cubicBezTo>
                    <a:pt x="259" y="213"/>
                    <a:pt x="259" y="213"/>
                    <a:pt x="259" y="213"/>
                  </a:cubicBezTo>
                  <a:cubicBezTo>
                    <a:pt x="259" y="213"/>
                    <a:pt x="259" y="213"/>
                    <a:pt x="259" y="213"/>
                  </a:cubicBezTo>
                  <a:close/>
                  <a:moveTo>
                    <a:pt x="258" y="218"/>
                  </a:moveTo>
                  <a:cubicBezTo>
                    <a:pt x="258" y="218"/>
                    <a:pt x="258" y="218"/>
                    <a:pt x="258" y="218"/>
                  </a:cubicBezTo>
                  <a:cubicBezTo>
                    <a:pt x="259" y="219"/>
                    <a:pt x="259" y="219"/>
                    <a:pt x="259" y="219"/>
                  </a:cubicBezTo>
                  <a:cubicBezTo>
                    <a:pt x="259" y="219"/>
                    <a:pt x="259" y="219"/>
                    <a:pt x="259" y="219"/>
                  </a:cubicBezTo>
                  <a:cubicBezTo>
                    <a:pt x="259" y="218"/>
                    <a:pt x="259" y="218"/>
                    <a:pt x="259" y="218"/>
                  </a:cubicBezTo>
                  <a:cubicBezTo>
                    <a:pt x="259" y="218"/>
                    <a:pt x="259" y="218"/>
                    <a:pt x="259" y="218"/>
                  </a:cubicBezTo>
                  <a:cubicBezTo>
                    <a:pt x="259" y="218"/>
                    <a:pt x="259" y="218"/>
                    <a:pt x="259" y="218"/>
                  </a:cubicBezTo>
                  <a:cubicBezTo>
                    <a:pt x="259" y="218"/>
                    <a:pt x="259" y="218"/>
                    <a:pt x="259" y="218"/>
                  </a:cubicBezTo>
                  <a:cubicBezTo>
                    <a:pt x="258" y="218"/>
                    <a:pt x="258" y="218"/>
                    <a:pt x="258" y="218"/>
                  </a:cubicBezTo>
                  <a:close/>
                  <a:moveTo>
                    <a:pt x="257" y="252"/>
                  </a:moveTo>
                  <a:cubicBezTo>
                    <a:pt x="258" y="253"/>
                    <a:pt x="258" y="253"/>
                    <a:pt x="258" y="253"/>
                  </a:cubicBezTo>
                  <a:cubicBezTo>
                    <a:pt x="258" y="253"/>
                    <a:pt x="258" y="253"/>
                    <a:pt x="258" y="253"/>
                  </a:cubicBezTo>
                  <a:cubicBezTo>
                    <a:pt x="258" y="253"/>
                    <a:pt x="258" y="253"/>
                    <a:pt x="258" y="253"/>
                  </a:cubicBezTo>
                  <a:cubicBezTo>
                    <a:pt x="258" y="254"/>
                    <a:pt x="258" y="254"/>
                    <a:pt x="258" y="254"/>
                  </a:cubicBezTo>
                  <a:cubicBezTo>
                    <a:pt x="258" y="254"/>
                    <a:pt x="258" y="254"/>
                    <a:pt x="258" y="254"/>
                  </a:cubicBezTo>
                  <a:cubicBezTo>
                    <a:pt x="258" y="254"/>
                    <a:pt x="258" y="254"/>
                    <a:pt x="258" y="254"/>
                  </a:cubicBezTo>
                  <a:cubicBezTo>
                    <a:pt x="258" y="254"/>
                    <a:pt x="258" y="254"/>
                    <a:pt x="258" y="254"/>
                  </a:cubicBezTo>
                  <a:cubicBezTo>
                    <a:pt x="258" y="255"/>
                    <a:pt x="258" y="255"/>
                    <a:pt x="258" y="255"/>
                  </a:cubicBezTo>
                  <a:cubicBezTo>
                    <a:pt x="258" y="255"/>
                    <a:pt x="258" y="255"/>
                    <a:pt x="258" y="255"/>
                  </a:cubicBezTo>
                  <a:cubicBezTo>
                    <a:pt x="258" y="255"/>
                    <a:pt x="258" y="255"/>
                    <a:pt x="258" y="255"/>
                  </a:cubicBezTo>
                  <a:cubicBezTo>
                    <a:pt x="259" y="254"/>
                    <a:pt x="259" y="254"/>
                    <a:pt x="259" y="254"/>
                  </a:cubicBezTo>
                  <a:cubicBezTo>
                    <a:pt x="259" y="254"/>
                    <a:pt x="259" y="254"/>
                    <a:pt x="259" y="254"/>
                  </a:cubicBezTo>
                  <a:cubicBezTo>
                    <a:pt x="259" y="254"/>
                    <a:pt x="259" y="254"/>
                    <a:pt x="259" y="254"/>
                  </a:cubicBezTo>
                  <a:cubicBezTo>
                    <a:pt x="259" y="254"/>
                    <a:pt x="259" y="254"/>
                    <a:pt x="259" y="254"/>
                  </a:cubicBezTo>
                  <a:cubicBezTo>
                    <a:pt x="259" y="253"/>
                    <a:pt x="258" y="253"/>
                    <a:pt x="258" y="253"/>
                  </a:cubicBezTo>
                  <a:cubicBezTo>
                    <a:pt x="258" y="252"/>
                    <a:pt x="258" y="252"/>
                    <a:pt x="258" y="252"/>
                  </a:cubicBezTo>
                  <a:cubicBezTo>
                    <a:pt x="258" y="252"/>
                    <a:pt x="258" y="252"/>
                    <a:pt x="258" y="252"/>
                  </a:cubicBezTo>
                  <a:cubicBezTo>
                    <a:pt x="258" y="252"/>
                    <a:pt x="258" y="252"/>
                    <a:pt x="258" y="252"/>
                  </a:cubicBezTo>
                  <a:cubicBezTo>
                    <a:pt x="258" y="252"/>
                    <a:pt x="258" y="252"/>
                    <a:pt x="258" y="252"/>
                  </a:cubicBezTo>
                  <a:lnTo>
                    <a:pt x="257" y="252"/>
                  </a:lnTo>
                  <a:close/>
                  <a:moveTo>
                    <a:pt x="251" y="217"/>
                  </a:moveTo>
                  <a:cubicBezTo>
                    <a:pt x="251" y="218"/>
                    <a:pt x="251" y="218"/>
                    <a:pt x="251" y="218"/>
                  </a:cubicBezTo>
                  <a:cubicBezTo>
                    <a:pt x="252" y="217"/>
                    <a:pt x="252" y="217"/>
                    <a:pt x="252" y="217"/>
                  </a:cubicBezTo>
                  <a:cubicBezTo>
                    <a:pt x="252" y="217"/>
                    <a:pt x="252" y="217"/>
                    <a:pt x="252" y="217"/>
                  </a:cubicBezTo>
                  <a:cubicBezTo>
                    <a:pt x="252" y="217"/>
                    <a:pt x="252" y="217"/>
                    <a:pt x="252" y="217"/>
                  </a:cubicBezTo>
                  <a:cubicBezTo>
                    <a:pt x="252" y="217"/>
                    <a:pt x="252" y="217"/>
                    <a:pt x="252" y="217"/>
                  </a:cubicBezTo>
                  <a:cubicBezTo>
                    <a:pt x="252" y="217"/>
                    <a:pt x="252" y="217"/>
                    <a:pt x="252" y="217"/>
                  </a:cubicBezTo>
                  <a:cubicBezTo>
                    <a:pt x="252" y="217"/>
                    <a:pt x="252" y="217"/>
                    <a:pt x="252" y="217"/>
                  </a:cubicBezTo>
                  <a:cubicBezTo>
                    <a:pt x="253" y="217"/>
                    <a:pt x="253" y="217"/>
                    <a:pt x="253" y="217"/>
                  </a:cubicBezTo>
                  <a:cubicBezTo>
                    <a:pt x="253" y="216"/>
                    <a:pt x="253" y="216"/>
                    <a:pt x="253" y="216"/>
                  </a:cubicBezTo>
                  <a:cubicBezTo>
                    <a:pt x="253" y="216"/>
                    <a:pt x="253" y="216"/>
                    <a:pt x="253" y="216"/>
                  </a:cubicBezTo>
                  <a:cubicBezTo>
                    <a:pt x="253" y="215"/>
                    <a:pt x="253" y="215"/>
                    <a:pt x="253" y="215"/>
                  </a:cubicBezTo>
                  <a:cubicBezTo>
                    <a:pt x="253" y="215"/>
                    <a:pt x="253" y="215"/>
                    <a:pt x="253" y="214"/>
                  </a:cubicBezTo>
                  <a:cubicBezTo>
                    <a:pt x="253" y="215"/>
                    <a:pt x="253" y="215"/>
                    <a:pt x="253" y="215"/>
                  </a:cubicBezTo>
                  <a:cubicBezTo>
                    <a:pt x="253" y="215"/>
                    <a:pt x="253" y="215"/>
                    <a:pt x="253" y="215"/>
                  </a:cubicBezTo>
                  <a:cubicBezTo>
                    <a:pt x="252" y="216"/>
                    <a:pt x="252" y="216"/>
                    <a:pt x="252" y="216"/>
                  </a:cubicBezTo>
                  <a:cubicBezTo>
                    <a:pt x="252" y="216"/>
                    <a:pt x="252" y="216"/>
                    <a:pt x="252" y="216"/>
                  </a:cubicBezTo>
                  <a:cubicBezTo>
                    <a:pt x="252" y="216"/>
                    <a:pt x="252" y="216"/>
                    <a:pt x="252" y="216"/>
                  </a:cubicBezTo>
                  <a:cubicBezTo>
                    <a:pt x="252" y="216"/>
                    <a:pt x="252" y="216"/>
                    <a:pt x="252" y="216"/>
                  </a:cubicBezTo>
                  <a:cubicBezTo>
                    <a:pt x="251" y="217"/>
                    <a:pt x="251" y="217"/>
                    <a:pt x="251" y="217"/>
                  </a:cubicBezTo>
                  <a:cubicBezTo>
                    <a:pt x="252" y="217"/>
                    <a:pt x="252" y="217"/>
                    <a:pt x="252" y="217"/>
                  </a:cubicBezTo>
                  <a:cubicBezTo>
                    <a:pt x="251" y="217"/>
                    <a:pt x="251" y="217"/>
                    <a:pt x="251" y="217"/>
                  </a:cubicBezTo>
                  <a:close/>
                  <a:moveTo>
                    <a:pt x="245" y="230"/>
                  </a:moveTo>
                  <a:cubicBezTo>
                    <a:pt x="244" y="230"/>
                    <a:pt x="244" y="230"/>
                    <a:pt x="244" y="230"/>
                  </a:cubicBezTo>
                  <a:cubicBezTo>
                    <a:pt x="245" y="230"/>
                    <a:pt x="245" y="230"/>
                    <a:pt x="245" y="230"/>
                  </a:cubicBezTo>
                  <a:cubicBezTo>
                    <a:pt x="245" y="230"/>
                    <a:pt x="245" y="230"/>
                    <a:pt x="245" y="230"/>
                  </a:cubicBezTo>
                  <a:cubicBezTo>
                    <a:pt x="245" y="229"/>
                    <a:pt x="245" y="229"/>
                    <a:pt x="245" y="229"/>
                  </a:cubicBezTo>
                  <a:cubicBezTo>
                    <a:pt x="245" y="230"/>
                    <a:pt x="245" y="230"/>
                    <a:pt x="245" y="230"/>
                  </a:cubicBezTo>
                  <a:close/>
                  <a:moveTo>
                    <a:pt x="240" y="224"/>
                  </a:moveTo>
                  <a:cubicBezTo>
                    <a:pt x="240" y="225"/>
                    <a:pt x="240" y="225"/>
                    <a:pt x="240" y="225"/>
                  </a:cubicBezTo>
                  <a:cubicBezTo>
                    <a:pt x="241" y="224"/>
                    <a:pt x="241" y="224"/>
                    <a:pt x="241" y="224"/>
                  </a:cubicBezTo>
                  <a:cubicBezTo>
                    <a:pt x="241" y="223"/>
                    <a:pt x="241" y="223"/>
                    <a:pt x="241" y="223"/>
                  </a:cubicBezTo>
                  <a:cubicBezTo>
                    <a:pt x="241" y="224"/>
                    <a:pt x="241" y="224"/>
                    <a:pt x="241" y="224"/>
                  </a:cubicBezTo>
                  <a:lnTo>
                    <a:pt x="240" y="224"/>
                  </a:lnTo>
                  <a:close/>
                  <a:moveTo>
                    <a:pt x="218" y="251"/>
                  </a:moveTo>
                  <a:cubicBezTo>
                    <a:pt x="218" y="251"/>
                    <a:pt x="218" y="251"/>
                    <a:pt x="218" y="251"/>
                  </a:cubicBezTo>
                  <a:cubicBezTo>
                    <a:pt x="219" y="250"/>
                    <a:pt x="219" y="250"/>
                    <a:pt x="219" y="250"/>
                  </a:cubicBezTo>
                  <a:cubicBezTo>
                    <a:pt x="219" y="250"/>
                    <a:pt x="219" y="250"/>
                    <a:pt x="219" y="250"/>
                  </a:cubicBezTo>
                  <a:lnTo>
                    <a:pt x="218" y="251"/>
                  </a:lnTo>
                  <a:close/>
                  <a:moveTo>
                    <a:pt x="212" y="249"/>
                  </a:moveTo>
                  <a:cubicBezTo>
                    <a:pt x="212" y="249"/>
                    <a:pt x="212" y="249"/>
                    <a:pt x="212" y="249"/>
                  </a:cubicBezTo>
                  <a:cubicBezTo>
                    <a:pt x="212" y="249"/>
                    <a:pt x="212" y="249"/>
                    <a:pt x="212" y="249"/>
                  </a:cubicBezTo>
                  <a:cubicBezTo>
                    <a:pt x="212" y="249"/>
                    <a:pt x="212" y="249"/>
                    <a:pt x="212" y="249"/>
                  </a:cubicBezTo>
                  <a:cubicBezTo>
                    <a:pt x="212" y="249"/>
                    <a:pt x="212" y="249"/>
                    <a:pt x="212" y="249"/>
                  </a:cubicBezTo>
                  <a:cubicBezTo>
                    <a:pt x="213" y="249"/>
                    <a:pt x="213" y="249"/>
                    <a:pt x="213" y="249"/>
                  </a:cubicBezTo>
                  <a:cubicBezTo>
                    <a:pt x="213" y="249"/>
                    <a:pt x="213" y="249"/>
                    <a:pt x="213" y="249"/>
                  </a:cubicBezTo>
                  <a:cubicBezTo>
                    <a:pt x="212" y="249"/>
                    <a:pt x="212" y="249"/>
                    <a:pt x="212" y="249"/>
                  </a:cubicBezTo>
                  <a:close/>
                  <a:moveTo>
                    <a:pt x="195" y="249"/>
                  </a:moveTo>
                  <a:cubicBezTo>
                    <a:pt x="195" y="249"/>
                    <a:pt x="195" y="249"/>
                    <a:pt x="195" y="249"/>
                  </a:cubicBezTo>
                  <a:cubicBezTo>
                    <a:pt x="195" y="249"/>
                    <a:pt x="195" y="249"/>
                    <a:pt x="195" y="249"/>
                  </a:cubicBezTo>
                  <a:cubicBezTo>
                    <a:pt x="195" y="249"/>
                    <a:pt x="195" y="249"/>
                    <a:pt x="195" y="249"/>
                  </a:cubicBezTo>
                  <a:cubicBezTo>
                    <a:pt x="194" y="249"/>
                    <a:pt x="194" y="249"/>
                    <a:pt x="194" y="249"/>
                  </a:cubicBezTo>
                  <a:cubicBezTo>
                    <a:pt x="195" y="249"/>
                    <a:pt x="195" y="249"/>
                    <a:pt x="195" y="249"/>
                  </a:cubicBezTo>
                  <a:cubicBezTo>
                    <a:pt x="195" y="249"/>
                    <a:pt x="195" y="249"/>
                    <a:pt x="195" y="249"/>
                  </a:cubicBezTo>
                  <a:cubicBezTo>
                    <a:pt x="195" y="249"/>
                    <a:pt x="195" y="249"/>
                    <a:pt x="195" y="249"/>
                  </a:cubicBezTo>
                  <a:cubicBezTo>
                    <a:pt x="195" y="249"/>
                    <a:pt x="195" y="249"/>
                    <a:pt x="195" y="249"/>
                  </a:cubicBezTo>
                  <a:cubicBezTo>
                    <a:pt x="195" y="249"/>
                    <a:pt x="196" y="250"/>
                    <a:pt x="196" y="250"/>
                  </a:cubicBezTo>
                  <a:cubicBezTo>
                    <a:pt x="196" y="250"/>
                    <a:pt x="196" y="250"/>
                    <a:pt x="196" y="250"/>
                  </a:cubicBezTo>
                  <a:cubicBezTo>
                    <a:pt x="196" y="250"/>
                    <a:pt x="196" y="250"/>
                    <a:pt x="196" y="250"/>
                  </a:cubicBezTo>
                  <a:cubicBezTo>
                    <a:pt x="197" y="250"/>
                    <a:pt x="197" y="250"/>
                    <a:pt x="197" y="250"/>
                  </a:cubicBezTo>
                  <a:cubicBezTo>
                    <a:pt x="196" y="249"/>
                    <a:pt x="196" y="249"/>
                    <a:pt x="196" y="249"/>
                  </a:cubicBezTo>
                  <a:cubicBezTo>
                    <a:pt x="196" y="249"/>
                    <a:pt x="196" y="249"/>
                    <a:pt x="195" y="249"/>
                  </a:cubicBezTo>
                  <a:close/>
                  <a:moveTo>
                    <a:pt x="194" y="245"/>
                  </a:moveTo>
                  <a:cubicBezTo>
                    <a:pt x="194" y="246"/>
                    <a:pt x="194" y="246"/>
                    <a:pt x="194" y="246"/>
                  </a:cubicBezTo>
                  <a:cubicBezTo>
                    <a:pt x="194" y="247"/>
                    <a:pt x="194" y="247"/>
                    <a:pt x="194" y="247"/>
                  </a:cubicBezTo>
                  <a:cubicBezTo>
                    <a:pt x="194" y="247"/>
                    <a:pt x="194" y="246"/>
                    <a:pt x="194" y="246"/>
                  </a:cubicBezTo>
                  <a:cubicBezTo>
                    <a:pt x="195" y="246"/>
                    <a:pt x="195" y="246"/>
                    <a:pt x="195" y="246"/>
                  </a:cubicBezTo>
                  <a:cubicBezTo>
                    <a:pt x="195" y="245"/>
                    <a:pt x="195" y="245"/>
                    <a:pt x="195" y="245"/>
                  </a:cubicBezTo>
                  <a:cubicBezTo>
                    <a:pt x="195" y="245"/>
                    <a:pt x="195" y="245"/>
                    <a:pt x="195" y="245"/>
                  </a:cubicBezTo>
                  <a:cubicBezTo>
                    <a:pt x="195" y="245"/>
                    <a:pt x="195" y="245"/>
                    <a:pt x="195" y="245"/>
                  </a:cubicBezTo>
                  <a:cubicBezTo>
                    <a:pt x="195" y="244"/>
                    <a:pt x="196" y="244"/>
                    <a:pt x="195" y="243"/>
                  </a:cubicBezTo>
                  <a:cubicBezTo>
                    <a:pt x="194" y="243"/>
                    <a:pt x="194" y="243"/>
                    <a:pt x="194" y="243"/>
                  </a:cubicBezTo>
                  <a:cubicBezTo>
                    <a:pt x="194" y="243"/>
                    <a:pt x="194" y="243"/>
                    <a:pt x="194" y="243"/>
                  </a:cubicBezTo>
                  <a:cubicBezTo>
                    <a:pt x="194" y="244"/>
                    <a:pt x="194" y="244"/>
                    <a:pt x="194" y="244"/>
                  </a:cubicBezTo>
                  <a:cubicBezTo>
                    <a:pt x="194" y="244"/>
                    <a:pt x="194" y="244"/>
                    <a:pt x="194" y="244"/>
                  </a:cubicBezTo>
                  <a:cubicBezTo>
                    <a:pt x="194" y="244"/>
                    <a:pt x="194" y="244"/>
                    <a:pt x="194" y="245"/>
                  </a:cubicBezTo>
                  <a:close/>
                  <a:moveTo>
                    <a:pt x="177" y="143"/>
                  </a:moveTo>
                  <a:cubicBezTo>
                    <a:pt x="177" y="143"/>
                    <a:pt x="177" y="143"/>
                    <a:pt x="177" y="143"/>
                  </a:cubicBezTo>
                  <a:cubicBezTo>
                    <a:pt x="177" y="144"/>
                    <a:pt x="177" y="144"/>
                    <a:pt x="177" y="144"/>
                  </a:cubicBezTo>
                  <a:cubicBezTo>
                    <a:pt x="177" y="144"/>
                    <a:pt x="177" y="144"/>
                    <a:pt x="177" y="144"/>
                  </a:cubicBezTo>
                  <a:cubicBezTo>
                    <a:pt x="177" y="143"/>
                    <a:pt x="177" y="143"/>
                    <a:pt x="177" y="143"/>
                  </a:cubicBezTo>
                  <a:cubicBezTo>
                    <a:pt x="177" y="143"/>
                    <a:pt x="177" y="143"/>
                    <a:pt x="177" y="143"/>
                  </a:cubicBezTo>
                  <a:cubicBezTo>
                    <a:pt x="177" y="143"/>
                    <a:pt x="177" y="143"/>
                    <a:pt x="177" y="143"/>
                  </a:cubicBezTo>
                  <a:close/>
                  <a:moveTo>
                    <a:pt x="166" y="283"/>
                  </a:moveTo>
                  <a:cubicBezTo>
                    <a:pt x="166" y="283"/>
                    <a:pt x="166" y="283"/>
                    <a:pt x="166" y="283"/>
                  </a:cubicBezTo>
                  <a:cubicBezTo>
                    <a:pt x="166" y="283"/>
                    <a:pt x="166" y="283"/>
                    <a:pt x="166" y="283"/>
                  </a:cubicBezTo>
                  <a:cubicBezTo>
                    <a:pt x="166" y="283"/>
                    <a:pt x="166" y="283"/>
                    <a:pt x="166" y="283"/>
                  </a:cubicBezTo>
                  <a:cubicBezTo>
                    <a:pt x="166" y="282"/>
                    <a:pt x="166" y="282"/>
                    <a:pt x="166" y="282"/>
                  </a:cubicBezTo>
                  <a:cubicBezTo>
                    <a:pt x="167" y="282"/>
                    <a:pt x="167" y="282"/>
                    <a:pt x="167" y="282"/>
                  </a:cubicBezTo>
                  <a:cubicBezTo>
                    <a:pt x="166" y="282"/>
                    <a:pt x="166" y="282"/>
                    <a:pt x="166" y="282"/>
                  </a:cubicBezTo>
                  <a:cubicBezTo>
                    <a:pt x="167" y="282"/>
                    <a:pt x="167" y="282"/>
                    <a:pt x="167" y="282"/>
                  </a:cubicBezTo>
                  <a:cubicBezTo>
                    <a:pt x="166" y="281"/>
                    <a:pt x="166" y="281"/>
                    <a:pt x="166" y="281"/>
                  </a:cubicBezTo>
                  <a:cubicBezTo>
                    <a:pt x="166" y="281"/>
                    <a:pt x="166" y="281"/>
                    <a:pt x="166" y="281"/>
                  </a:cubicBezTo>
                  <a:cubicBezTo>
                    <a:pt x="166" y="281"/>
                    <a:pt x="166" y="281"/>
                    <a:pt x="166" y="281"/>
                  </a:cubicBezTo>
                  <a:cubicBezTo>
                    <a:pt x="166" y="281"/>
                    <a:pt x="166" y="281"/>
                    <a:pt x="166" y="281"/>
                  </a:cubicBezTo>
                  <a:cubicBezTo>
                    <a:pt x="166" y="281"/>
                    <a:pt x="166" y="281"/>
                    <a:pt x="166" y="281"/>
                  </a:cubicBezTo>
                  <a:cubicBezTo>
                    <a:pt x="165" y="280"/>
                    <a:pt x="165" y="280"/>
                    <a:pt x="165" y="280"/>
                  </a:cubicBezTo>
                  <a:cubicBezTo>
                    <a:pt x="165" y="281"/>
                    <a:pt x="165" y="281"/>
                    <a:pt x="165" y="281"/>
                  </a:cubicBezTo>
                  <a:cubicBezTo>
                    <a:pt x="165" y="281"/>
                    <a:pt x="165" y="281"/>
                    <a:pt x="165" y="281"/>
                  </a:cubicBezTo>
                  <a:cubicBezTo>
                    <a:pt x="164" y="281"/>
                    <a:pt x="164" y="281"/>
                    <a:pt x="164" y="281"/>
                  </a:cubicBezTo>
                  <a:cubicBezTo>
                    <a:pt x="165" y="282"/>
                    <a:pt x="165" y="282"/>
                    <a:pt x="165" y="282"/>
                  </a:cubicBezTo>
                  <a:cubicBezTo>
                    <a:pt x="165" y="282"/>
                    <a:pt x="165" y="282"/>
                    <a:pt x="165" y="282"/>
                  </a:cubicBezTo>
                  <a:cubicBezTo>
                    <a:pt x="165" y="283"/>
                    <a:pt x="165" y="283"/>
                    <a:pt x="165" y="283"/>
                  </a:cubicBezTo>
                  <a:cubicBezTo>
                    <a:pt x="165" y="283"/>
                    <a:pt x="165" y="283"/>
                    <a:pt x="165" y="283"/>
                  </a:cubicBezTo>
                  <a:cubicBezTo>
                    <a:pt x="165" y="283"/>
                    <a:pt x="165" y="283"/>
                    <a:pt x="165" y="283"/>
                  </a:cubicBezTo>
                  <a:cubicBezTo>
                    <a:pt x="165" y="283"/>
                    <a:pt x="165" y="283"/>
                    <a:pt x="165" y="283"/>
                  </a:cubicBezTo>
                  <a:cubicBezTo>
                    <a:pt x="165" y="284"/>
                    <a:pt x="165" y="284"/>
                    <a:pt x="165" y="284"/>
                  </a:cubicBezTo>
                  <a:cubicBezTo>
                    <a:pt x="165" y="284"/>
                    <a:pt x="165" y="284"/>
                    <a:pt x="165" y="284"/>
                  </a:cubicBezTo>
                  <a:cubicBezTo>
                    <a:pt x="165" y="283"/>
                    <a:pt x="165" y="283"/>
                    <a:pt x="165" y="283"/>
                  </a:cubicBezTo>
                  <a:cubicBezTo>
                    <a:pt x="165" y="283"/>
                    <a:pt x="165" y="283"/>
                    <a:pt x="165" y="283"/>
                  </a:cubicBezTo>
                  <a:cubicBezTo>
                    <a:pt x="165" y="283"/>
                    <a:pt x="165" y="283"/>
                    <a:pt x="165" y="283"/>
                  </a:cubicBezTo>
                  <a:cubicBezTo>
                    <a:pt x="166" y="282"/>
                    <a:pt x="166" y="282"/>
                    <a:pt x="166" y="282"/>
                  </a:cubicBezTo>
                  <a:cubicBezTo>
                    <a:pt x="166" y="283"/>
                    <a:pt x="166" y="283"/>
                    <a:pt x="166" y="283"/>
                  </a:cubicBezTo>
                  <a:cubicBezTo>
                    <a:pt x="166" y="283"/>
                    <a:pt x="166" y="283"/>
                    <a:pt x="166" y="283"/>
                  </a:cubicBezTo>
                  <a:cubicBezTo>
                    <a:pt x="166" y="283"/>
                    <a:pt x="166" y="283"/>
                    <a:pt x="166" y="283"/>
                  </a:cubicBezTo>
                  <a:close/>
                  <a:moveTo>
                    <a:pt x="169" y="292"/>
                  </a:moveTo>
                  <a:cubicBezTo>
                    <a:pt x="169" y="292"/>
                    <a:pt x="169" y="292"/>
                    <a:pt x="169" y="292"/>
                  </a:cubicBezTo>
                  <a:cubicBezTo>
                    <a:pt x="168" y="292"/>
                    <a:pt x="168" y="291"/>
                    <a:pt x="168" y="291"/>
                  </a:cubicBezTo>
                  <a:cubicBezTo>
                    <a:pt x="167" y="291"/>
                    <a:pt x="167" y="291"/>
                    <a:pt x="167" y="291"/>
                  </a:cubicBezTo>
                  <a:cubicBezTo>
                    <a:pt x="167" y="291"/>
                    <a:pt x="167" y="291"/>
                    <a:pt x="167" y="291"/>
                  </a:cubicBezTo>
                  <a:cubicBezTo>
                    <a:pt x="167" y="291"/>
                    <a:pt x="166" y="292"/>
                    <a:pt x="166" y="292"/>
                  </a:cubicBezTo>
                  <a:cubicBezTo>
                    <a:pt x="166" y="292"/>
                    <a:pt x="166" y="292"/>
                    <a:pt x="166" y="292"/>
                  </a:cubicBezTo>
                  <a:cubicBezTo>
                    <a:pt x="166" y="293"/>
                    <a:pt x="166" y="293"/>
                    <a:pt x="166" y="293"/>
                  </a:cubicBezTo>
                  <a:cubicBezTo>
                    <a:pt x="166" y="293"/>
                    <a:pt x="166" y="293"/>
                    <a:pt x="166" y="293"/>
                  </a:cubicBezTo>
                  <a:cubicBezTo>
                    <a:pt x="166" y="293"/>
                    <a:pt x="166" y="293"/>
                    <a:pt x="166" y="293"/>
                  </a:cubicBezTo>
                  <a:cubicBezTo>
                    <a:pt x="166" y="294"/>
                    <a:pt x="166" y="294"/>
                    <a:pt x="166" y="294"/>
                  </a:cubicBezTo>
                  <a:cubicBezTo>
                    <a:pt x="166" y="294"/>
                    <a:pt x="166" y="294"/>
                    <a:pt x="166" y="294"/>
                  </a:cubicBezTo>
                  <a:cubicBezTo>
                    <a:pt x="167" y="295"/>
                    <a:pt x="167" y="295"/>
                    <a:pt x="167" y="295"/>
                  </a:cubicBezTo>
                  <a:cubicBezTo>
                    <a:pt x="166" y="295"/>
                    <a:pt x="166" y="295"/>
                    <a:pt x="166" y="295"/>
                  </a:cubicBezTo>
                  <a:cubicBezTo>
                    <a:pt x="167" y="295"/>
                    <a:pt x="167" y="295"/>
                    <a:pt x="167" y="295"/>
                  </a:cubicBezTo>
                  <a:cubicBezTo>
                    <a:pt x="167" y="295"/>
                    <a:pt x="167" y="295"/>
                    <a:pt x="167" y="295"/>
                  </a:cubicBezTo>
                  <a:cubicBezTo>
                    <a:pt x="167" y="295"/>
                    <a:pt x="167" y="295"/>
                    <a:pt x="167" y="295"/>
                  </a:cubicBezTo>
                  <a:cubicBezTo>
                    <a:pt x="167" y="295"/>
                    <a:pt x="167" y="295"/>
                    <a:pt x="167" y="295"/>
                  </a:cubicBezTo>
                  <a:cubicBezTo>
                    <a:pt x="167" y="296"/>
                    <a:pt x="167" y="296"/>
                    <a:pt x="167" y="296"/>
                  </a:cubicBezTo>
                  <a:cubicBezTo>
                    <a:pt x="167" y="295"/>
                    <a:pt x="167" y="295"/>
                    <a:pt x="167" y="295"/>
                  </a:cubicBezTo>
                  <a:cubicBezTo>
                    <a:pt x="168" y="296"/>
                    <a:pt x="168" y="296"/>
                    <a:pt x="168" y="296"/>
                  </a:cubicBezTo>
                  <a:cubicBezTo>
                    <a:pt x="168" y="295"/>
                    <a:pt x="168" y="295"/>
                    <a:pt x="168" y="295"/>
                  </a:cubicBezTo>
                  <a:cubicBezTo>
                    <a:pt x="168" y="295"/>
                    <a:pt x="168" y="295"/>
                    <a:pt x="168" y="295"/>
                  </a:cubicBezTo>
                  <a:cubicBezTo>
                    <a:pt x="168" y="294"/>
                    <a:pt x="169" y="294"/>
                    <a:pt x="169" y="294"/>
                  </a:cubicBezTo>
                  <a:cubicBezTo>
                    <a:pt x="169" y="293"/>
                    <a:pt x="169" y="293"/>
                    <a:pt x="169" y="293"/>
                  </a:cubicBezTo>
                  <a:cubicBezTo>
                    <a:pt x="169" y="293"/>
                    <a:pt x="169" y="293"/>
                    <a:pt x="169" y="293"/>
                  </a:cubicBezTo>
                  <a:cubicBezTo>
                    <a:pt x="169" y="293"/>
                    <a:pt x="169" y="293"/>
                    <a:pt x="169" y="293"/>
                  </a:cubicBezTo>
                  <a:lnTo>
                    <a:pt x="169" y="292"/>
                  </a:lnTo>
                  <a:close/>
                  <a:moveTo>
                    <a:pt x="176" y="294"/>
                  </a:moveTo>
                  <a:cubicBezTo>
                    <a:pt x="177" y="293"/>
                    <a:pt x="177" y="293"/>
                    <a:pt x="177" y="293"/>
                  </a:cubicBezTo>
                  <a:cubicBezTo>
                    <a:pt x="176" y="293"/>
                    <a:pt x="176" y="293"/>
                    <a:pt x="176" y="293"/>
                  </a:cubicBezTo>
                  <a:cubicBezTo>
                    <a:pt x="176" y="293"/>
                    <a:pt x="176" y="293"/>
                    <a:pt x="176" y="293"/>
                  </a:cubicBezTo>
                  <a:cubicBezTo>
                    <a:pt x="176" y="294"/>
                    <a:pt x="176" y="294"/>
                    <a:pt x="176" y="294"/>
                  </a:cubicBezTo>
                  <a:cubicBezTo>
                    <a:pt x="175" y="294"/>
                    <a:pt x="175" y="294"/>
                    <a:pt x="175" y="294"/>
                  </a:cubicBezTo>
                  <a:cubicBezTo>
                    <a:pt x="176" y="294"/>
                    <a:pt x="176" y="294"/>
                    <a:pt x="176" y="294"/>
                  </a:cubicBezTo>
                  <a:cubicBezTo>
                    <a:pt x="175" y="294"/>
                    <a:pt x="175" y="294"/>
                    <a:pt x="175" y="294"/>
                  </a:cubicBezTo>
                  <a:cubicBezTo>
                    <a:pt x="175" y="295"/>
                    <a:pt x="175" y="295"/>
                    <a:pt x="175" y="295"/>
                  </a:cubicBezTo>
                  <a:cubicBezTo>
                    <a:pt x="176" y="295"/>
                    <a:pt x="176" y="295"/>
                    <a:pt x="176" y="295"/>
                  </a:cubicBezTo>
                  <a:cubicBezTo>
                    <a:pt x="176" y="294"/>
                    <a:pt x="176" y="294"/>
                    <a:pt x="176" y="294"/>
                  </a:cubicBezTo>
                  <a:close/>
                  <a:moveTo>
                    <a:pt x="177" y="292"/>
                  </a:moveTo>
                  <a:cubicBezTo>
                    <a:pt x="177" y="292"/>
                    <a:pt x="177" y="292"/>
                    <a:pt x="177" y="292"/>
                  </a:cubicBezTo>
                  <a:cubicBezTo>
                    <a:pt x="177" y="292"/>
                    <a:pt x="177" y="292"/>
                    <a:pt x="177" y="292"/>
                  </a:cubicBezTo>
                  <a:cubicBezTo>
                    <a:pt x="176" y="292"/>
                    <a:pt x="176" y="292"/>
                    <a:pt x="176" y="292"/>
                  </a:cubicBezTo>
                  <a:cubicBezTo>
                    <a:pt x="177" y="293"/>
                    <a:pt x="177" y="293"/>
                    <a:pt x="177" y="293"/>
                  </a:cubicBezTo>
                  <a:cubicBezTo>
                    <a:pt x="177" y="293"/>
                    <a:pt x="177" y="293"/>
                    <a:pt x="177" y="293"/>
                  </a:cubicBezTo>
                  <a:lnTo>
                    <a:pt x="177" y="292"/>
                  </a:lnTo>
                  <a:close/>
                  <a:moveTo>
                    <a:pt x="190" y="248"/>
                  </a:moveTo>
                  <a:cubicBezTo>
                    <a:pt x="190" y="248"/>
                    <a:pt x="190" y="248"/>
                    <a:pt x="190" y="248"/>
                  </a:cubicBezTo>
                  <a:cubicBezTo>
                    <a:pt x="190" y="248"/>
                    <a:pt x="190" y="248"/>
                    <a:pt x="190" y="248"/>
                  </a:cubicBezTo>
                  <a:cubicBezTo>
                    <a:pt x="190" y="249"/>
                    <a:pt x="190" y="249"/>
                    <a:pt x="190" y="249"/>
                  </a:cubicBezTo>
                  <a:cubicBezTo>
                    <a:pt x="190" y="249"/>
                    <a:pt x="190" y="249"/>
                    <a:pt x="191" y="249"/>
                  </a:cubicBezTo>
                  <a:cubicBezTo>
                    <a:pt x="191" y="249"/>
                    <a:pt x="191" y="249"/>
                    <a:pt x="190" y="248"/>
                  </a:cubicBezTo>
                  <a:close/>
                  <a:moveTo>
                    <a:pt x="173" y="246"/>
                  </a:moveTo>
                  <a:cubicBezTo>
                    <a:pt x="173" y="246"/>
                    <a:pt x="173" y="246"/>
                    <a:pt x="173" y="246"/>
                  </a:cubicBezTo>
                  <a:cubicBezTo>
                    <a:pt x="173" y="247"/>
                    <a:pt x="173" y="247"/>
                    <a:pt x="173" y="247"/>
                  </a:cubicBezTo>
                  <a:cubicBezTo>
                    <a:pt x="173" y="247"/>
                    <a:pt x="173" y="247"/>
                    <a:pt x="173" y="247"/>
                  </a:cubicBezTo>
                  <a:cubicBezTo>
                    <a:pt x="173" y="247"/>
                    <a:pt x="173" y="247"/>
                    <a:pt x="173" y="247"/>
                  </a:cubicBezTo>
                  <a:cubicBezTo>
                    <a:pt x="173" y="247"/>
                    <a:pt x="173" y="247"/>
                    <a:pt x="173" y="247"/>
                  </a:cubicBezTo>
                  <a:cubicBezTo>
                    <a:pt x="173" y="247"/>
                    <a:pt x="173" y="247"/>
                    <a:pt x="173" y="247"/>
                  </a:cubicBezTo>
                  <a:cubicBezTo>
                    <a:pt x="173" y="248"/>
                    <a:pt x="173" y="248"/>
                    <a:pt x="173" y="248"/>
                  </a:cubicBezTo>
                  <a:cubicBezTo>
                    <a:pt x="173" y="248"/>
                    <a:pt x="173" y="248"/>
                    <a:pt x="173" y="248"/>
                  </a:cubicBezTo>
                  <a:cubicBezTo>
                    <a:pt x="173" y="248"/>
                    <a:pt x="173" y="248"/>
                    <a:pt x="173" y="248"/>
                  </a:cubicBezTo>
                  <a:cubicBezTo>
                    <a:pt x="173" y="249"/>
                    <a:pt x="173" y="249"/>
                    <a:pt x="173" y="249"/>
                  </a:cubicBezTo>
                  <a:cubicBezTo>
                    <a:pt x="173" y="249"/>
                    <a:pt x="173" y="249"/>
                    <a:pt x="173" y="249"/>
                  </a:cubicBezTo>
                  <a:cubicBezTo>
                    <a:pt x="173" y="249"/>
                    <a:pt x="173" y="249"/>
                    <a:pt x="173" y="249"/>
                  </a:cubicBezTo>
                  <a:cubicBezTo>
                    <a:pt x="174" y="250"/>
                    <a:pt x="174" y="250"/>
                    <a:pt x="174" y="250"/>
                  </a:cubicBezTo>
                  <a:cubicBezTo>
                    <a:pt x="173" y="250"/>
                    <a:pt x="173" y="250"/>
                    <a:pt x="173" y="250"/>
                  </a:cubicBezTo>
                  <a:cubicBezTo>
                    <a:pt x="173" y="251"/>
                    <a:pt x="173" y="251"/>
                    <a:pt x="174" y="251"/>
                  </a:cubicBezTo>
                  <a:cubicBezTo>
                    <a:pt x="174" y="251"/>
                    <a:pt x="174" y="251"/>
                    <a:pt x="174" y="251"/>
                  </a:cubicBezTo>
                  <a:cubicBezTo>
                    <a:pt x="174" y="251"/>
                    <a:pt x="174" y="251"/>
                    <a:pt x="174" y="251"/>
                  </a:cubicBezTo>
                  <a:cubicBezTo>
                    <a:pt x="174" y="251"/>
                    <a:pt x="174" y="251"/>
                    <a:pt x="174" y="251"/>
                  </a:cubicBezTo>
                  <a:cubicBezTo>
                    <a:pt x="174" y="251"/>
                    <a:pt x="174" y="251"/>
                    <a:pt x="174" y="251"/>
                  </a:cubicBezTo>
                  <a:cubicBezTo>
                    <a:pt x="174" y="251"/>
                    <a:pt x="174" y="251"/>
                    <a:pt x="174" y="251"/>
                  </a:cubicBezTo>
                  <a:cubicBezTo>
                    <a:pt x="175" y="251"/>
                    <a:pt x="175" y="251"/>
                    <a:pt x="175" y="251"/>
                  </a:cubicBezTo>
                  <a:cubicBezTo>
                    <a:pt x="175" y="251"/>
                    <a:pt x="175" y="251"/>
                    <a:pt x="175" y="251"/>
                  </a:cubicBezTo>
                  <a:cubicBezTo>
                    <a:pt x="175" y="251"/>
                    <a:pt x="175" y="251"/>
                    <a:pt x="175" y="251"/>
                  </a:cubicBezTo>
                  <a:cubicBezTo>
                    <a:pt x="175" y="251"/>
                    <a:pt x="175" y="251"/>
                    <a:pt x="175" y="251"/>
                  </a:cubicBezTo>
                  <a:cubicBezTo>
                    <a:pt x="176" y="252"/>
                    <a:pt x="176" y="252"/>
                    <a:pt x="176" y="252"/>
                  </a:cubicBezTo>
                  <a:cubicBezTo>
                    <a:pt x="177" y="252"/>
                    <a:pt x="177" y="252"/>
                    <a:pt x="177" y="252"/>
                  </a:cubicBezTo>
                  <a:cubicBezTo>
                    <a:pt x="177" y="252"/>
                    <a:pt x="177" y="252"/>
                    <a:pt x="177" y="252"/>
                  </a:cubicBezTo>
                  <a:cubicBezTo>
                    <a:pt x="177" y="252"/>
                    <a:pt x="177" y="252"/>
                    <a:pt x="177" y="252"/>
                  </a:cubicBezTo>
                  <a:cubicBezTo>
                    <a:pt x="177" y="253"/>
                    <a:pt x="177" y="253"/>
                    <a:pt x="177" y="253"/>
                  </a:cubicBezTo>
                  <a:cubicBezTo>
                    <a:pt x="177" y="252"/>
                    <a:pt x="177" y="252"/>
                    <a:pt x="177" y="252"/>
                  </a:cubicBezTo>
                  <a:cubicBezTo>
                    <a:pt x="177" y="252"/>
                    <a:pt x="177" y="252"/>
                    <a:pt x="177" y="252"/>
                  </a:cubicBezTo>
                  <a:cubicBezTo>
                    <a:pt x="178" y="253"/>
                    <a:pt x="178" y="253"/>
                    <a:pt x="178" y="253"/>
                  </a:cubicBezTo>
                  <a:cubicBezTo>
                    <a:pt x="177" y="253"/>
                    <a:pt x="177" y="253"/>
                    <a:pt x="177" y="253"/>
                  </a:cubicBezTo>
                  <a:cubicBezTo>
                    <a:pt x="178" y="253"/>
                    <a:pt x="178" y="253"/>
                    <a:pt x="178" y="253"/>
                  </a:cubicBezTo>
                  <a:cubicBezTo>
                    <a:pt x="178" y="253"/>
                    <a:pt x="178" y="253"/>
                    <a:pt x="178" y="253"/>
                  </a:cubicBezTo>
                  <a:cubicBezTo>
                    <a:pt x="178" y="253"/>
                    <a:pt x="178" y="253"/>
                    <a:pt x="178" y="253"/>
                  </a:cubicBezTo>
                  <a:cubicBezTo>
                    <a:pt x="178" y="253"/>
                    <a:pt x="178" y="253"/>
                    <a:pt x="178" y="253"/>
                  </a:cubicBezTo>
                  <a:cubicBezTo>
                    <a:pt x="178" y="253"/>
                    <a:pt x="178" y="253"/>
                    <a:pt x="178" y="253"/>
                  </a:cubicBezTo>
                  <a:cubicBezTo>
                    <a:pt x="177" y="252"/>
                    <a:pt x="177" y="252"/>
                    <a:pt x="177" y="252"/>
                  </a:cubicBezTo>
                  <a:cubicBezTo>
                    <a:pt x="178" y="252"/>
                    <a:pt x="178" y="252"/>
                    <a:pt x="178" y="252"/>
                  </a:cubicBezTo>
                  <a:cubicBezTo>
                    <a:pt x="178" y="252"/>
                    <a:pt x="178" y="252"/>
                    <a:pt x="178" y="252"/>
                  </a:cubicBezTo>
                  <a:cubicBezTo>
                    <a:pt x="178" y="252"/>
                    <a:pt x="178" y="252"/>
                    <a:pt x="178" y="252"/>
                  </a:cubicBezTo>
                  <a:cubicBezTo>
                    <a:pt x="179" y="252"/>
                    <a:pt x="179" y="252"/>
                    <a:pt x="179" y="252"/>
                  </a:cubicBezTo>
                  <a:cubicBezTo>
                    <a:pt x="178" y="253"/>
                    <a:pt x="178" y="253"/>
                    <a:pt x="178" y="253"/>
                  </a:cubicBezTo>
                  <a:cubicBezTo>
                    <a:pt x="178" y="253"/>
                    <a:pt x="178" y="253"/>
                    <a:pt x="178" y="253"/>
                  </a:cubicBezTo>
                  <a:cubicBezTo>
                    <a:pt x="178" y="253"/>
                    <a:pt x="178" y="253"/>
                    <a:pt x="178" y="253"/>
                  </a:cubicBezTo>
                  <a:cubicBezTo>
                    <a:pt x="178" y="253"/>
                    <a:pt x="178" y="253"/>
                    <a:pt x="178" y="253"/>
                  </a:cubicBezTo>
                  <a:cubicBezTo>
                    <a:pt x="178" y="253"/>
                    <a:pt x="178" y="253"/>
                    <a:pt x="178" y="253"/>
                  </a:cubicBezTo>
                  <a:cubicBezTo>
                    <a:pt x="178" y="253"/>
                    <a:pt x="178" y="253"/>
                    <a:pt x="178" y="253"/>
                  </a:cubicBezTo>
                  <a:cubicBezTo>
                    <a:pt x="178" y="253"/>
                    <a:pt x="178" y="253"/>
                    <a:pt x="178" y="253"/>
                  </a:cubicBezTo>
                  <a:cubicBezTo>
                    <a:pt x="179" y="253"/>
                    <a:pt x="179" y="253"/>
                    <a:pt x="179" y="253"/>
                  </a:cubicBezTo>
                  <a:cubicBezTo>
                    <a:pt x="179" y="253"/>
                    <a:pt x="179" y="253"/>
                    <a:pt x="179" y="253"/>
                  </a:cubicBezTo>
                  <a:cubicBezTo>
                    <a:pt x="179" y="254"/>
                    <a:pt x="179" y="254"/>
                    <a:pt x="179" y="254"/>
                  </a:cubicBezTo>
                  <a:cubicBezTo>
                    <a:pt x="179" y="254"/>
                    <a:pt x="179" y="254"/>
                    <a:pt x="179" y="254"/>
                  </a:cubicBezTo>
                  <a:cubicBezTo>
                    <a:pt x="179" y="254"/>
                    <a:pt x="179" y="254"/>
                    <a:pt x="179" y="254"/>
                  </a:cubicBezTo>
                  <a:cubicBezTo>
                    <a:pt x="179" y="253"/>
                    <a:pt x="179" y="253"/>
                    <a:pt x="179" y="253"/>
                  </a:cubicBezTo>
                  <a:cubicBezTo>
                    <a:pt x="180" y="253"/>
                    <a:pt x="180" y="253"/>
                    <a:pt x="180" y="253"/>
                  </a:cubicBezTo>
                  <a:cubicBezTo>
                    <a:pt x="180" y="253"/>
                    <a:pt x="180" y="253"/>
                    <a:pt x="180" y="253"/>
                  </a:cubicBezTo>
                  <a:cubicBezTo>
                    <a:pt x="180" y="253"/>
                    <a:pt x="180" y="253"/>
                    <a:pt x="180" y="253"/>
                  </a:cubicBezTo>
                  <a:cubicBezTo>
                    <a:pt x="180" y="253"/>
                    <a:pt x="180" y="253"/>
                    <a:pt x="180" y="253"/>
                  </a:cubicBezTo>
                  <a:cubicBezTo>
                    <a:pt x="180" y="253"/>
                    <a:pt x="180" y="253"/>
                    <a:pt x="180" y="253"/>
                  </a:cubicBezTo>
                  <a:cubicBezTo>
                    <a:pt x="181" y="253"/>
                    <a:pt x="181" y="253"/>
                    <a:pt x="181" y="253"/>
                  </a:cubicBezTo>
                  <a:cubicBezTo>
                    <a:pt x="182" y="252"/>
                    <a:pt x="182" y="252"/>
                    <a:pt x="182" y="252"/>
                  </a:cubicBezTo>
                  <a:cubicBezTo>
                    <a:pt x="182" y="253"/>
                    <a:pt x="182" y="253"/>
                    <a:pt x="182" y="253"/>
                  </a:cubicBezTo>
                  <a:cubicBezTo>
                    <a:pt x="182" y="252"/>
                    <a:pt x="182" y="252"/>
                    <a:pt x="182" y="252"/>
                  </a:cubicBezTo>
                  <a:cubicBezTo>
                    <a:pt x="182" y="252"/>
                    <a:pt x="182" y="252"/>
                    <a:pt x="182" y="252"/>
                  </a:cubicBezTo>
                  <a:cubicBezTo>
                    <a:pt x="183" y="252"/>
                    <a:pt x="183" y="252"/>
                    <a:pt x="183" y="252"/>
                  </a:cubicBezTo>
                  <a:cubicBezTo>
                    <a:pt x="183" y="252"/>
                    <a:pt x="183" y="252"/>
                    <a:pt x="183" y="252"/>
                  </a:cubicBezTo>
                  <a:cubicBezTo>
                    <a:pt x="183" y="252"/>
                    <a:pt x="183" y="252"/>
                    <a:pt x="183" y="252"/>
                  </a:cubicBezTo>
                  <a:cubicBezTo>
                    <a:pt x="182" y="251"/>
                    <a:pt x="182" y="251"/>
                    <a:pt x="182" y="251"/>
                  </a:cubicBezTo>
                  <a:cubicBezTo>
                    <a:pt x="182" y="251"/>
                    <a:pt x="182" y="251"/>
                    <a:pt x="182" y="251"/>
                  </a:cubicBezTo>
                  <a:cubicBezTo>
                    <a:pt x="183" y="251"/>
                    <a:pt x="183" y="251"/>
                    <a:pt x="183" y="251"/>
                  </a:cubicBezTo>
                  <a:cubicBezTo>
                    <a:pt x="183" y="250"/>
                    <a:pt x="183" y="250"/>
                    <a:pt x="183" y="250"/>
                  </a:cubicBezTo>
                  <a:cubicBezTo>
                    <a:pt x="183" y="250"/>
                    <a:pt x="183" y="250"/>
                    <a:pt x="183" y="250"/>
                  </a:cubicBezTo>
                  <a:cubicBezTo>
                    <a:pt x="183" y="250"/>
                    <a:pt x="183" y="250"/>
                    <a:pt x="183" y="250"/>
                  </a:cubicBezTo>
                  <a:cubicBezTo>
                    <a:pt x="184" y="249"/>
                    <a:pt x="184" y="249"/>
                    <a:pt x="184" y="249"/>
                  </a:cubicBezTo>
                  <a:cubicBezTo>
                    <a:pt x="184" y="249"/>
                    <a:pt x="184" y="249"/>
                    <a:pt x="184" y="249"/>
                  </a:cubicBezTo>
                  <a:cubicBezTo>
                    <a:pt x="184" y="249"/>
                    <a:pt x="184" y="249"/>
                    <a:pt x="184" y="249"/>
                  </a:cubicBezTo>
                  <a:cubicBezTo>
                    <a:pt x="184" y="248"/>
                    <a:pt x="184" y="248"/>
                    <a:pt x="184" y="248"/>
                  </a:cubicBezTo>
                  <a:cubicBezTo>
                    <a:pt x="184" y="248"/>
                    <a:pt x="184" y="248"/>
                    <a:pt x="184" y="248"/>
                  </a:cubicBezTo>
                  <a:cubicBezTo>
                    <a:pt x="184" y="248"/>
                    <a:pt x="184" y="248"/>
                    <a:pt x="184" y="248"/>
                  </a:cubicBezTo>
                  <a:cubicBezTo>
                    <a:pt x="184" y="248"/>
                    <a:pt x="184" y="248"/>
                    <a:pt x="184" y="248"/>
                  </a:cubicBezTo>
                  <a:cubicBezTo>
                    <a:pt x="184" y="248"/>
                    <a:pt x="184" y="248"/>
                    <a:pt x="184" y="248"/>
                  </a:cubicBezTo>
                  <a:cubicBezTo>
                    <a:pt x="185" y="247"/>
                    <a:pt x="185" y="247"/>
                    <a:pt x="185" y="247"/>
                  </a:cubicBezTo>
                  <a:cubicBezTo>
                    <a:pt x="185" y="247"/>
                    <a:pt x="185" y="247"/>
                    <a:pt x="185" y="247"/>
                  </a:cubicBezTo>
                  <a:cubicBezTo>
                    <a:pt x="185" y="246"/>
                    <a:pt x="185" y="246"/>
                    <a:pt x="185" y="246"/>
                  </a:cubicBezTo>
                  <a:cubicBezTo>
                    <a:pt x="185" y="246"/>
                    <a:pt x="185" y="246"/>
                    <a:pt x="185" y="246"/>
                  </a:cubicBezTo>
                  <a:cubicBezTo>
                    <a:pt x="185" y="246"/>
                    <a:pt x="185" y="246"/>
                    <a:pt x="185" y="246"/>
                  </a:cubicBezTo>
                  <a:cubicBezTo>
                    <a:pt x="185" y="246"/>
                    <a:pt x="185" y="246"/>
                    <a:pt x="185" y="246"/>
                  </a:cubicBezTo>
                  <a:cubicBezTo>
                    <a:pt x="185" y="245"/>
                    <a:pt x="185" y="245"/>
                    <a:pt x="185" y="245"/>
                  </a:cubicBezTo>
                  <a:cubicBezTo>
                    <a:pt x="185" y="245"/>
                    <a:pt x="185" y="245"/>
                    <a:pt x="185" y="245"/>
                  </a:cubicBezTo>
                  <a:cubicBezTo>
                    <a:pt x="185" y="245"/>
                    <a:pt x="185" y="245"/>
                    <a:pt x="185" y="245"/>
                  </a:cubicBezTo>
                  <a:cubicBezTo>
                    <a:pt x="185" y="245"/>
                    <a:pt x="185" y="245"/>
                    <a:pt x="185" y="245"/>
                  </a:cubicBezTo>
                  <a:cubicBezTo>
                    <a:pt x="185" y="244"/>
                    <a:pt x="185" y="244"/>
                    <a:pt x="185" y="244"/>
                  </a:cubicBezTo>
                  <a:cubicBezTo>
                    <a:pt x="185" y="244"/>
                    <a:pt x="185" y="244"/>
                    <a:pt x="185" y="244"/>
                  </a:cubicBezTo>
                  <a:cubicBezTo>
                    <a:pt x="185" y="244"/>
                    <a:pt x="185" y="244"/>
                    <a:pt x="185" y="244"/>
                  </a:cubicBezTo>
                  <a:cubicBezTo>
                    <a:pt x="185" y="244"/>
                    <a:pt x="185" y="244"/>
                    <a:pt x="185" y="244"/>
                  </a:cubicBezTo>
                  <a:cubicBezTo>
                    <a:pt x="185" y="244"/>
                    <a:pt x="185" y="244"/>
                    <a:pt x="185" y="244"/>
                  </a:cubicBezTo>
                  <a:cubicBezTo>
                    <a:pt x="185" y="244"/>
                    <a:pt x="185" y="244"/>
                    <a:pt x="185" y="244"/>
                  </a:cubicBezTo>
                  <a:cubicBezTo>
                    <a:pt x="185" y="243"/>
                    <a:pt x="185" y="244"/>
                    <a:pt x="185" y="243"/>
                  </a:cubicBezTo>
                  <a:cubicBezTo>
                    <a:pt x="185" y="243"/>
                    <a:pt x="185" y="243"/>
                    <a:pt x="185" y="243"/>
                  </a:cubicBezTo>
                  <a:cubicBezTo>
                    <a:pt x="185" y="243"/>
                    <a:pt x="185" y="243"/>
                    <a:pt x="185" y="243"/>
                  </a:cubicBezTo>
                  <a:cubicBezTo>
                    <a:pt x="186" y="244"/>
                    <a:pt x="186" y="244"/>
                    <a:pt x="186" y="244"/>
                  </a:cubicBezTo>
                  <a:cubicBezTo>
                    <a:pt x="186" y="244"/>
                    <a:pt x="186" y="244"/>
                    <a:pt x="186" y="244"/>
                  </a:cubicBezTo>
                  <a:cubicBezTo>
                    <a:pt x="187" y="244"/>
                    <a:pt x="187" y="244"/>
                    <a:pt x="187" y="244"/>
                  </a:cubicBezTo>
                  <a:cubicBezTo>
                    <a:pt x="187" y="243"/>
                    <a:pt x="187" y="243"/>
                    <a:pt x="187" y="243"/>
                  </a:cubicBezTo>
                  <a:cubicBezTo>
                    <a:pt x="187" y="243"/>
                    <a:pt x="187" y="243"/>
                    <a:pt x="187" y="243"/>
                  </a:cubicBezTo>
                  <a:cubicBezTo>
                    <a:pt x="188" y="243"/>
                    <a:pt x="188" y="243"/>
                    <a:pt x="188" y="243"/>
                  </a:cubicBezTo>
                  <a:cubicBezTo>
                    <a:pt x="188" y="243"/>
                    <a:pt x="188" y="243"/>
                    <a:pt x="188" y="243"/>
                  </a:cubicBezTo>
                  <a:cubicBezTo>
                    <a:pt x="188" y="243"/>
                    <a:pt x="188" y="243"/>
                    <a:pt x="188" y="243"/>
                  </a:cubicBezTo>
                  <a:cubicBezTo>
                    <a:pt x="188" y="243"/>
                    <a:pt x="188" y="243"/>
                    <a:pt x="188" y="243"/>
                  </a:cubicBezTo>
                  <a:cubicBezTo>
                    <a:pt x="188" y="243"/>
                    <a:pt x="188" y="243"/>
                    <a:pt x="188" y="243"/>
                  </a:cubicBezTo>
                  <a:cubicBezTo>
                    <a:pt x="189" y="243"/>
                    <a:pt x="189" y="243"/>
                    <a:pt x="189" y="243"/>
                  </a:cubicBezTo>
                  <a:cubicBezTo>
                    <a:pt x="190" y="243"/>
                    <a:pt x="190" y="243"/>
                    <a:pt x="190" y="243"/>
                  </a:cubicBezTo>
                  <a:cubicBezTo>
                    <a:pt x="189" y="242"/>
                    <a:pt x="189" y="242"/>
                    <a:pt x="189" y="242"/>
                  </a:cubicBezTo>
                  <a:cubicBezTo>
                    <a:pt x="190" y="242"/>
                    <a:pt x="190" y="242"/>
                    <a:pt x="190" y="242"/>
                  </a:cubicBezTo>
                  <a:cubicBezTo>
                    <a:pt x="190" y="242"/>
                    <a:pt x="190" y="242"/>
                    <a:pt x="190" y="242"/>
                  </a:cubicBezTo>
                  <a:cubicBezTo>
                    <a:pt x="190" y="242"/>
                    <a:pt x="190" y="242"/>
                    <a:pt x="190" y="242"/>
                  </a:cubicBezTo>
                  <a:cubicBezTo>
                    <a:pt x="190" y="242"/>
                    <a:pt x="190" y="242"/>
                    <a:pt x="190" y="242"/>
                  </a:cubicBezTo>
                  <a:cubicBezTo>
                    <a:pt x="190" y="241"/>
                    <a:pt x="190" y="241"/>
                    <a:pt x="190" y="241"/>
                  </a:cubicBezTo>
                  <a:cubicBezTo>
                    <a:pt x="190" y="241"/>
                    <a:pt x="190" y="241"/>
                    <a:pt x="190" y="241"/>
                  </a:cubicBezTo>
                  <a:cubicBezTo>
                    <a:pt x="191" y="241"/>
                    <a:pt x="191" y="241"/>
                    <a:pt x="191" y="241"/>
                  </a:cubicBezTo>
                  <a:cubicBezTo>
                    <a:pt x="191" y="241"/>
                    <a:pt x="191" y="241"/>
                    <a:pt x="191" y="241"/>
                  </a:cubicBezTo>
                  <a:cubicBezTo>
                    <a:pt x="191" y="241"/>
                    <a:pt x="191" y="240"/>
                    <a:pt x="191" y="240"/>
                  </a:cubicBezTo>
                  <a:cubicBezTo>
                    <a:pt x="190" y="240"/>
                    <a:pt x="190" y="240"/>
                    <a:pt x="190" y="240"/>
                  </a:cubicBezTo>
                  <a:cubicBezTo>
                    <a:pt x="190" y="240"/>
                    <a:pt x="190" y="240"/>
                    <a:pt x="190" y="240"/>
                  </a:cubicBezTo>
                  <a:cubicBezTo>
                    <a:pt x="190" y="239"/>
                    <a:pt x="190" y="239"/>
                    <a:pt x="190" y="239"/>
                  </a:cubicBezTo>
                  <a:cubicBezTo>
                    <a:pt x="190" y="238"/>
                    <a:pt x="190" y="238"/>
                    <a:pt x="190" y="238"/>
                  </a:cubicBezTo>
                  <a:cubicBezTo>
                    <a:pt x="190" y="238"/>
                    <a:pt x="190" y="238"/>
                    <a:pt x="190" y="238"/>
                  </a:cubicBezTo>
                  <a:cubicBezTo>
                    <a:pt x="190" y="238"/>
                    <a:pt x="190" y="238"/>
                    <a:pt x="190" y="238"/>
                  </a:cubicBezTo>
                  <a:cubicBezTo>
                    <a:pt x="190" y="237"/>
                    <a:pt x="190" y="237"/>
                    <a:pt x="190" y="237"/>
                  </a:cubicBezTo>
                  <a:cubicBezTo>
                    <a:pt x="190" y="237"/>
                    <a:pt x="190" y="237"/>
                    <a:pt x="190" y="237"/>
                  </a:cubicBezTo>
                  <a:cubicBezTo>
                    <a:pt x="190" y="236"/>
                    <a:pt x="190" y="236"/>
                    <a:pt x="190" y="236"/>
                  </a:cubicBezTo>
                  <a:cubicBezTo>
                    <a:pt x="189" y="236"/>
                    <a:pt x="188" y="235"/>
                    <a:pt x="188" y="235"/>
                  </a:cubicBezTo>
                  <a:cubicBezTo>
                    <a:pt x="188" y="235"/>
                    <a:pt x="188" y="235"/>
                    <a:pt x="188" y="235"/>
                  </a:cubicBezTo>
                  <a:cubicBezTo>
                    <a:pt x="188" y="234"/>
                    <a:pt x="188" y="234"/>
                    <a:pt x="188" y="234"/>
                  </a:cubicBezTo>
                  <a:cubicBezTo>
                    <a:pt x="187" y="234"/>
                    <a:pt x="187" y="235"/>
                    <a:pt x="186" y="235"/>
                  </a:cubicBezTo>
                  <a:cubicBezTo>
                    <a:pt x="186" y="236"/>
                    <a:pt x="185" y="236"/>
                    <a:pt x="185" y="236"/>
                  </a:cubicBezTo>
                  <a:cubicBezTo>
                    <a:pt x="185" y="236"/>
                    <a:pt x="185" y="236"/>
                    <a:pt x="185" y="236"/>
                  </a:cubicBezTo>
                  <a:cubicBezTo>
                    <a:pt x="185" y="236"/>
                    <a:pt x="185" y="236"/>
                    <a:pt x="185" y="236"/>
                  </a:cubicBezTo>
                  <a:cubicBezTo>
                    <a:pt x="184" y="236"/>
                    <a:pt x="184" y="236"/>
                    <a:pt x="184" y="236"/>
                  </a:cubicBezTo>
                  <a:cubicBezTo>
                    <a:pt x="184" y="237"/>
                    <a:pt x="184" y="237"/>
                    <a:pt x="184" y="237"/>
                  </a:cubicBezTo>
                  <a:cubicBezTo>
                    <a:pt x="184" y="237"/>
                    <a:pt x="184" y="237"/>
                    <a:pt x="184" y="237"/>
                  </a:cubicBezTo>
                  <a:cubicBezTo>
                    <a:pt x="184" y="237"/>
                    <a:pt x="184" y="237"/>
                    <a:pt x="184" y="237"/>
                  </a:cubicBezTo>
                  <a:cubicBezTo>
                    <a:pt x="184" y="237"/>
                    <a:pt x="184" y="237"/>
                    <a:pt x="184" y="237"/>
                  </a:cubicBezTo>
                  <a:cubicBezTo>
                    <a:pt x="184" y="237"/>
                    <a:pt x="184" y="237"/>
                    <a:pt x="184" y="237"/>
                  </a:cubicBezTo>
                  <a:cubicBezTo>
                    <a:pt x="184" y="238"/>
                    <a:pt x="184" y="238"/>
                    <a:pt x="184" y="238"/>
                  </a:cubicBezTo>
                  <a:cubicBezTo>
                    <a:pt x="184" y="238"/>
                    <a:pt x="184" y="238"/>
                    <a:pt x="184" y="238"/>
                  </a:cubicBezTo>
                  <a:cubicBezTo>
                    <a:pt x="183" y="238"/>
                    <a:pt x="183" y="238"/>
                    <a:pt x="183" y="238"/>
                  </a:cubicBezTo>
                  <a:cubicBezTo>
                    <a:pt x="183" y="239"/>
                    <a:pt x="183" y="239"/>
                    <a:pt x="183" y="239"/>
                  </a:cubicBezTo>
                  <a:cubicBezTo>
                    <a:pt x="183" y="239"/>
                    <a:pt x="183" y="239"/>
                    <a:pt x="183" y="239"/>
                  </a:cubicBezTo>
                  <a:cubicBezTo>
                    <a:pt x="182" y="238"/>
                    <a:pt x="182" y="238"/>
                    <a:pt x="182" y="238"/>
                  </a:cubicBezTo>
                  <a:cubicBezTo>
                    <a:pt x="182" y="238"/>
                    <a:pt x="182" y="238"/>
                    <a:pt x="182" y="238"/>
                  </a:cubicBezTo>
                  <a:cubicBezTo>
                    <a:pt x="183" y="239"/>
                    <a:pt x="183" y="239"/>
                    <a:pt x="183" y="239"/>
                  </a:cubicBezTo>
                  <a:cubicBezTo>
                    <a:pt x="183" y="239"/>
                    <a:pt x="183" y="239"/>
                    <a:pt x="183" y="239"/>
                  </a:cubicBezTo>
                  <a:cubicBezTo>
                    <a:pt x="183" y="239"/>
                    <a:pt x="183" y="239"/>
                    <a:pt x="183" y="239"/>
                  </a:cubicBezTo>
                  <a:cubicBezTo>
                    <a:pt x="184" y="239"/>
                    <a:pt x="184" y="239"/>
                    <a:pt x="184" y="239"/>
                  </a:cubicBezTo>
                  <a:cubicBezTo>
                    <a:pt x="184" y="239"/>
                    <a:pt x="184" y="239"/>
                    <a:pt x="184" y="239"/>
                  </a:cubicBezTo>
                  <a:cubicBezTo>
                    <a:pt x="184" y="239"/>
                    <a:pt x="184" y="239"/>
                    <a:pt x="184" y="239"/>
                  </a:cubicBezTo>
                  <a:cubicBezTo>
                    <a:pt x="184" y="240"/>
                    <a:pt x="184" y="240"/>
                    <a:pt x="184" y="240"/>
                  </a:cubicBezTo>
                  <a:cubicBezTo>
                    <a:pt x="183" y="240"/>
                    <a:pt x="183" y="240"/>
                    <a:pt x="183" y="240"/>
                  </a:cubicBezTo>
                  <a:cubicBezTo>
                    <a:pt x="183" y="240"/>
                    <a:pt x="183" y="240"/>
                    <a:pt x="183" y="240"/>
                  </a:cubicBezTo>
                  <a:cubicBezTo>
                    <a:pt x="183" y="240"/>
                    <a:pt x="182" y="240"/>
                    <a:pt x="182" y="241"/>
                  </a:cubicBezTo>
                  <a:cubicBezTo>
                    <a:pt x="182" y="240"/>
                    <a:pt x="182" y="240"/>
                    <a:pt x="182" y="240"/>
                  </a:cubicBezTo>
                  <a:cubicBezTo>
                    <a:pt x="182" y="240"/>
                    <a:pt x="182" y="240"/>
                    <a:pt x="182" y="240"/>
                  </a:cubicBezTo>
                  <a:cubicBezTo>
                    <a:pt x="182" y="240"/>
                    <a:pt x="182" y="240"/>
                    <a:pt x="182" y="240"/>
                  </a:cubicBezTo>
                  <a:cubicBezTo>
                    <a:pt x="182" y="240"/>
                    <a:pt x="182" y="240"/>
                    <a:pt x="182" y="240"/>
                  </a:cubicBezTo>
                  <a:cubicBezTo>
                    <a:pt x="181" y="239"/>
                    <a:pt x="181" y="239"/>
                    <a:pt x="181" y="239"/>
                  </a:cubicBezTo>
                  <a:cubicBezTo>
                    <a:pt x="182" y="239"/>
                    <a:pt x="181" y="239"/>
                    <a:pt x="181" y="238"/>
                  </a:cubicBezTo>
                  <a:cubicBezTo>
                    <a:pt x="181" y="239"/>
                    <a:pt x="181" y="239"/>
                    <a:pt x="181" y="239"/>
                  </a:cubicBezTo>
                  <a:cubicBezTo>
                    <a:pt x="181" y="239"/>
                    <a:pt x="181" y="239"/>
                    <a:pt x="181" y="239"/>
                  </a:cubicBezTo>
                  <a:cubicBezTo>
                    <a:pt x="180" y="239"/>
                    <a:pt x="180" y="238"/>
                    <a:pt x="180" y="239"/>
                  </a:cubicBezTo>
                  <a:cubicBezTo>
                    <a:pt x="180" y="239"/>
                    <a:pt x="180" y="240"/>
                    <a:pt x="180" y="240"/>
                  </a:cubicBezTo>
                  <a:cubicBezTo>
                    <a:pt x="179" y="241"/>
                    <a:pt x="179" y="241"/>
                    <a:pt x="179" y="241"/>
                  </a:cubicBezTo>
                  <a:cubicBezTo>
                    <a:pt x="179" y="241"/>
                    <a:pt x="179" y="241"/>
                    <a:pt x="179" y="241"/>
                  </a:cubicBezTo>
                  <a:cubicBezTo>
                    <a:pt x="180" y="242"/>
                    <a:pt x="180" y="242"/>
                    <a:pt x="180" y="242"/>
                  </a:cubicBezTo>
                  <a:cubicBezTo>
                    <a:pt x="180" y="242"/>
                    <a:pt x="180" y="242"/>
                    <a:pt x="180" y="242"/>
                  </a:cubicBezTo>
                  <a:cubicBezTo>
                    <a:pt x="181" y="242"/>
                    <a:pt x="181" y="242"/>
                    <a:pt x="181" y="242"/>
                  </a:cubicBezTo>
                  <a:cubicBezTo>
                    <a:pt x="181" y="242"/>
                    <a:pt x="181" y="242"/>
                    <a:pt x="181" y="242"/>
                  </a:cubicBezTo>
                  <a:cubicBezTo>
                    <a:pt x="181" y="241"/>
                    <a:pt x="181" y="241"/>
                    <a:pt x="181" y="241"/>
                  </a:cubicBezTo>
                  <a:cubicBezTo>
                    <a:pt x="181" y="242"/>
                    <a:pt x="181" y="242"/>
                    <a:pt x="181" y="242"/>
                  </a:cubicBezTo>
                  <a:cubicBezTo>
                    <a:pt x="181" y="242"/>
                    <a:pt x="181" y="242"/>
                    <a:pt x="181" y="242"/>
                  </a:cubicBezTo>
                  <a:cubicBezTo>
                    <a:pt x="181" y="242"/>
                    <a:pt x="181" y="242"/>
                    <a:pt x="181" y="243"/>
                  </a:cubicBezTo>
                  <a:cubicBezTo>
                    <a:pt x="180" y="242"/>
                    <a:pt x="180" y="243"/>
                    <a:pt x="180" y="243"/>
                  </a:cubicBezTo>
                  <a:cubicBezTo>
                    <a:pt x="180" y="243"/>
                    <a:pt x="180" y="243"/>
                    <a:pt x="180" y="243"/>
                  </a:cubicBezTo>
                  <a:cubicBezTo>
                    <a:pt x="179" y="243"/>
                    <a:pt x="179" y="243"/>
                    <a:pt x="179" y="243"/>
                  </a:cubicBezTo>
                  <a:cubicBezTo>
                    <a:pt x="179" y="243"/>
                    <a:pt x="179" y="243"/>
                    <a:pt x="179" y="243"/>
                  </a:cubicBezTo>
                  <a:cubicBezTo>
                    <a:pt x="179" y="243"/>
                    <a:pt x="179" y="243"/>
                    <a:pt x="179" y="243"/>
                  </a:cubicBezTo>
                  <a:cubicBezTo>
                    <a:pt x="180" y="244"/>
                    <a:pt x="180" y="244"/>
                    <a:pt x="180" y="244"/>
                  </a:cubicBezTo>
                  <a:cubicBezTo>
                    <a:pt x="179" y="245"/>
                    <a:pt x="179" y="245"/>
                    <a:pt x="179" y="245"/>
                  </a:cubicBezTo>
                  <a:cubicBezTo>
                    <a:pt x="180" y="245"/>
                    <a:pt x="180" y="245"/>
                    <a:pt x="180" y="245"/>
                  </a:cubicBezTo>
                  <a:cubicBezTo>
                    <a:pt x="180" y="245"/>
                    <a:pt x="180" y="245"/>
                    <a:pt x="180" y="245"/>
                  </a:cubicBezTo>
                  <a:cubicBezTo>
                    <a:pt x="180" y="245"/>
                    <a:pt x="180" y="245"/>
                    <a:pt x="180" y="245"/>
                  </a:cubicBezTo>
                  <a:cubicBezTo>
                    <a:pt x="180" y="245"/>
                    <a:pt x="180" y="245"/>
                    <a:pt x="180" y="245"/>
                  </a:cubicBezTo>
                  <a:cubicBezTo>
                    <a:pt x="179" y="245"/>
                    <a:pt x="179" y="245"/>
                    <a:pt x="179" y="245"/>
                  </a:cubicBezTo>
                  <a:cubicBezTo>
                    <a:pt x="180" y="245"/>
                    <a:pt x="180" y="245"/>
                    <a:pt x="180" y="245"/>
                  </a:cubicBezTo>
                  <a:cubicBezTo>
                    <a:pt x="179" y="246"/>
                    <a:pt x="179" y="246"/>
                    <a:pt x="179" y="246"/>
                  </a:cubicBezTo>
                  <a:cubicBezTo>
                    <a:pt x="179" y="246"/>
                    <a:pt x="179" y="246"/>
                    <a:pt x="179" y="246"/>
                  </a:cubicBezTo>
                  <a:cubicBezTo>
                    <a:pt x="179" y="246"/>
                    <a:pt x="179" y="246"/>
                    <a:pt x="179" y="246"/>
                  </a:cubicBezTo>
                  <a:cubicBezTo>
                    <a:pt x="179" y="246"/>
                    <a:pt x="179" y="246"/>
                    <a:pt x="179" y="246"/>
                  </a:cubicBezTo>
                  <a:cubicBezTo>
                    <a:pt x="179" y="247"/>
                    <a:pt x="179" y="247"/>
                    <a:pt x="179" y="247"/>
                  </a:cubicBezTo>
                  <a:cubicBezTo>
                    <a:pt x="179" y="247"/>
                    <a:pt x="179" y="247"/>
                    <a:pt x="179" y="247"/>
                  </a:cubicBezTo>
                  <a:cubicBezTo>
                    <a:pt x="179" y="247"/>
                    <a:pt x="180" y="247"/>
                    <a:pt x="179" y="248"/>
                  </a:cubicBezTo>
                  <a:cubicBezTo>
                    <a:pt x="179" y="248"/>
                    <a:pt x="179" y="248"/>
                    <a:pt x="179" y="247"/>
                  </a:cubicBezTo>
                  <a:cubicBezTo>
                    <a:pt x="179" y="247"/>
                    <a:pt x="178" y="247"/>
                    <a:pt x="178" y="246"/>
                  </a:cubicBezTo>
                  <a:cubicBezTo>
                    <a:pt x="178" y="246"/>
                    <a:pt x="178" y="246"/>
                    <a:pt x="178" y="246"/>
                  </a:cubicBezTo>
                  <a:cubicBezTo>
                    <a:pt x="178" y="247"/>
                    <a:pt x="178" y="247"/>
                    <a:pt x="178" y="247"/>
                  </a:cubicBezTo>
                  <a:cubicBezTo>
                    <a:pt x="178" y="247"/>
                    <a:pt x="178" y="247"/>
                    <a:pt x="178" y="247"/>
                  </a:cubicBezTo>
                  <a:cubicBezTo>
                    <a:pt x="178" y="247"/>
                    <a:pt x="178" y="247"/>
                    <a:pt x="178" y="247"/>
                  </a:cubicBezTo>
                  <a:cubicBezTo>
                    <a:pt x="178" y="248"/>
                    <a:pt x="178" y="248"/>
                    <a:pt x="178" y="248"/>
                  </a:cubicBezTo>
                  <a:cubicBezTo>
                    <a:pt x="177" y="248"/>
                    <a:pt x="177" y="248"/>
                    <a:pt x="177" y="248"/>
                  </a:cubicBezTo>
                  <a:cubicBezTo>
                    <a:pt x="177" y="248"/>
                    <a:pt x="177" y="248"/>
                    <a:pt x="177" y="248"/>
                  </a:cubicBezTo>
                  <a:cubicBezTo>
                    <a:pt x="177" y="247"/>
                    <a:pt x="177" y="247"/>
                    <a:pt x="177" y="247"/>
                  </a:cubicBezTo>
                  <a:cubicBezTo>
                    <a:pt x="177" y="247"/>
                    <a:pt x="177" y="247"/>
                    <a:pt x="177" y="247"/>
                  </a:cubicBezTo>
                  <a:cubicBezTo>
                    <a:pt x="177" y="247"/>
                    <a:pt x="177" y="247"/>
                    <a:pt x="177" y="247"/>
                  </a:cubicBezTo>
                  <a:cubicBezTo>
                    <a:pt x="177" y="247"/>
                    <a:pt x="177" y="247"/>
                    <a:pt x="177" y="247"/>
                  </a:cubicBezTo>
                  <a:cubicBezTo>
                    <a:pt x="176" y="246"/>
                    <a:pt x="176" y="246"/>
                    <a:pt x="176" y="246"/>
                  </a:cubicBezTo>
                  <a:cubicBezTo>
                    <a:pt x="176" y="247"/>
                    <a:pt x="176" y="247"/>
                    <a:pt x="176" y="247"/>
                  </a:cubicBezTo>
                  <a:cubicBezTo>
                    <a:pt x="175" y="247"/>
                    <a:pt x="175" y="247"/>
                    <a:pt x="175" y="247"/>
                  </a:cubicBezTo>
                  <a:cubicBezTo>
                    <a:pt x="176" y="246"/>
                    <a:pt x="175" y="245"/>
                    <a:pt x="175" y="245"/>
                  </a:cubicBezTo>
                  <a:cubicBezTo>
                    <a:pt x="175" y="245"/>
                    <a:pt x="175" y="245"/>
                    <a:pt x="175" y="245"/>
                  </a:cubicBezTo>
                  <a:cubicBezTo>
                    <a:pt x="175" y="245"/>
                    <a:pt x="175" y="245"/>
                    <a:pt x="175" y="245"/>
                  </a:cubicBezTo>
                  <a:cubicBezTo>
                    <a:pt x="175" y="245"/>
                    <a:pt x="175" y="245"/>
                    <a:pt x="175" y="245"/>
                  </a:cubicBezTo>
                  <a:cubicBezTo>
                    <a:pt x="176" y="245"/>
                    <a:pt x="176" y="245"/>
                    <a:pt x="176" y="245"/>
                  </a:cubicBezTo>
                  <a:cubicBezTo>
                    <a:pt x="176" y="245"/>
                    <a:pt x="176" y="245"/>
                    <a:pt x="176" y="245"/>
                  </a:cubicBezTo>
                  <a:cubicBezTo>
                    <a:pt x="176" y="245"/>
                    <a:pt x="176" y="245"/>
                    <a:pt x="176" y="245"/>
                  </a:cubicBezTo>
                  <a:cubicBezTo>
                    <a:pt x="176" y="245"/>
                    <a:pt x="176" y="245"/>
                    <a:pt x="176" y="245"/>
                  </a:cubicBezTo>
                  <a:cubicBezTo>
                    <a:pt x="177" y="245"/>
                    <a:pt x="177" y="245"/>
                    <a:pt x="177" y="245"/>
                  </a:cubicBezTo>
                  <a:cubicBezTo>
                    <a:pt x="177" y="245"/>
                    <a:pt x="177" y="245"/>
                    <a:pt x="177" y="245"/>
                  </a:cubicBezTo>
                  <a:cubicBezTo>
                    <a:pt x="177" y="245"/>
                    <a:pt x="177" y="245"/>
                    <a:pt x="177" y="245"/>
                  </a:cubicBezTo>
                  <a:cubicBezTo>
                    <a:pt x="177" y="246"/>
                    <a:pt x="177" y="246"/>
                    <a:pt x="177" y="246"/>
                  </a:cubicBezTo>
                  <a:cubicBezTo>
                    <a:pt x="177" y="246"/>
                    <a:pt x="177" y="246"/>
                    <a:pt x="177" y="246"/>
                  </a:cubicBezTo>
                  <a:cubicBezTo>
                    <a:pt x="177" y="245"/>
                    <a:pt x="177" y="245"/>
                    <a:pt x="177" y="245"/>
                  </a:cubicBezTo>
                  <a:cubicBezTo>
                    <a:pt x="177" y="245"/>
                    <a:pt x="177" y="245"/>
                    <a:pt x="177" y="245"/>
                  </a:cubicBezTo>
                  <a:cubicBezTo>
                    <a:pt x="177" y="245"/>
                    <a:pt x="177" y="245"/>
                    <a:pt x="177" y="245"/>
                  </a:cubicBezTo>
                  <a:cubicBezTo>
                    <a:pt x="177" y="245"/>
                    <a:pt x="177" y="245"/>
                    <a:pt x="177" y="245"/>
                  </a:cubicBezTo>
                  <a:cubicBezTo>
                    <a:pt x="177" y="245"/>
                    <a:pt x="177" y="245"/>
                    <a:pt x="177" y="245"/>
                  </a:cubicBezTo>
                  <a:cubicBezTo>
                    <a:pt x="177" y="245"/>
                    <a:pt x="177" y="245"/>
                    <a:pt x="177" y="245"/>
                  </a:cubicBezTo>
                  <a:cubicBezTo>
                    <a:pt x="176" y="245"/>
                    <a:pt x="176" y="245"/>
                    <a:pt x="176" y="245"/>
                  </a:cubicBezTo>
                  <a:cubicBezTo>
                    <a:pt x="176" y="245"/>
                    <a:pt x="176" y="245"/>
                    <a:pt x="176" y="245"/>
                  </a:cubicBezTo>
                  <a:cubicBezTo>
                    <a:pt x="176" y="245"/>
                    <a:pt x="176" y="245"/>
                    <a:pt x="176" y="245"/>
                  </a:cubicBezTo>
                  <a:cubicBezTo>
                    <a:pt x="176" y="245"/>
                    <a:pt x="176" y="245"/>
                    <a:pt x="176" y="245"/>
                  </a:cubicBezTo>
                  <a:cubicBezTo>
                    <a:pt x="176" y="245"/>
                    <a:pt x="175" y="245"/>
                    <a:pt x="175" y="244"/>
                  </a:cubicBezTo>
                  <a:cubicBezTo>
                    <a:pt x="175" y="244"/>
                    <a:pt x="175" y="244"/>
                    <a:pt x="175" y="244"/>
                  </a:cubicBezTo>
                  <a:cubicBezTo>
                    <a:pt x="174" y="244"/>
                    <a:pt x="174" y="244"/>
                    <a:pt x="174" y="244"/>
                  </a:cubicBezTo>
                  <a:cubicBezTo>
                    <a:pt x="174" y="244"/>
                    <a:pt x="174" y="244"/>
                    <a:pt x="174" y="244"/>
                  </a:cubicBezTo>
                  <a:cubicBezTo>
                    <a:pt x="174" y="244"/>
                    <a:pt x="174" y="244"/>
                    <a:pt x="174" y="244"/>
                  </a:cubicBezTo>
                  <a:cubicBezTo>
                    <a:pt x="174" y="244"/>
                    <a:pt x="174" y="244"/>
                    <a:pt x="174" y="244"/>
                  </a:cubicBezTo>
                  <a:cubicBezTo>
                    <a:pt x="173" y="244"/>
                    <a:pt x="173" y="244"/>
                    <a:pt x="173" y="244"/>
                  </a:cubicBezTo>
                  <a:cubicBezTo>
                    <a:pt x="173" y="245"/>
                    <a:pt x="173" y="245"/>
                    <a:pt x="173" y="245"/>
                  </a:cubicBezTo>
                  <a:cubicBezTo>
                    <a:pt x="173" y="245"/>
                    <a:pt x="173" y="245"/>
                    <a:pt x="173" y="245"/>
                  </a:cubicBezTo>
                  <a:cubicBezTo>
                    <a:pt x="173" y="245"/>
                    <a:pt x="173" y="245"/>
                    <a:pt x="173" y="245"/>
                  </a:cubicBezTo>
                  <a:cubicBezTo>
                    <a:pt x="173" y="246"/>
                    <a:pt x="173" y="246"/>
                    <a:pt x="173" y="246"/>
                  </a:cubicBezTo>
                  <a:cubicBezTo>
                    <a:pt x="173" y="246"/>
                    <a:pt x="173" y="246"/>
                    <a:pt x="173" y="246"/>
                  </a:cubicBezTo>
                  <a:close/>
                  <a:moveTo>
                    <a:pt x="170" y="159"/>
                  </a:moveTo>
                  <a:cubicBezTo>
                    <a:pt x="171" y="159"/>
                    <a:pt x="171" y="159"/>
                    <a:pt x="171" y="159"/>
                  </a:cubicBezTo>
                  <a:cubicBezTo>
                    <a:pt x="171" y="159"/>
                    <a:pt x="171" y="159"/>
                    <a:pt x="171" y="159"/>
                  </a:cubicBezTo>
                  <a:cubicBezTo>
                    <a:pt x="171" y="159"/>
                    <a:pt x="171" y="159"/>
                    <a:pt x="171" y="159"/>
                  </a:cubicBezTo>
                  <a:lnTo>
                    <a:pt x="170" y="159"/>
                  </a:lnTo>
                  <a:close/>
                  <a:moveTo>
                    <a:pt x="164" y="237"/>
                  </a:moveTo>
                  <a:cubicBezTo>
                    <a:pt x="165" y="238"/>
                    <a:pt x="165" y="238"/>
                    <a:pt x="165" y="238"/>
                  </a:cubicBezTo>
                  <a:cubicBezTo>
                    <a:pt x="165" y="238"/>
                    <a:pt x="165" y="238"/>
                    <a:pt x="165" y="238"/>
                  </a:cubicBezTo>
                  <a:cubicBezTo>
                    <a:pt x="165" y="238"/>
                    <a:pt x="165" y="238"/>
                    <a:pt x="165" y="238"/>
                  </a:cubicBezTo>
                  <a:cubicBezTo>
                    <a:pt x="165" y="238"/>
                    <a:pt x="165" y="238"/>
                    <a:pt x="165" y="238"/>
                  </a:cubicBezTo>
                  <a:cubicBezTo>
                    <a:pt x="165" y="238"/>
                    <a:pt x="165" y="238"/>
                    <a:pt x="165" y="238"/>
                  </a:cubicBezTo>
                  <a:cubicBezTo>
                    <a:pt x="165" y="238"/>
                    <a:pt x="166" y="239"/>
                    <a:pt x="166" y="239"/>
                  </a:cubicBezTo>
                  <a:cubicBezTo>
                    <a:pt x="166" y="238"/>
                    <a:pt x="166" y="238"/>
                    <a:pt x="166" y="238"/>
                  </a:cubicBezTo>
                  <a:cubicBezTo>
                    <a:pt x="167" y="239"/>
                    <a:pt x="167" y="239"/>
                    <a:pt x="167" y="239"/>
                  </a:cubicBezTo>
                  <a:cubicBezTo>
                    <a:pt x="167" y="239"/>
                    <a:pt x="167" y="239"/>
                    <a:pt x="167" y="239"/>
                  </a:cubicBezTo>
                  <a:cubicBezTo>
                    <a:pt x="167" y="239"/>
                    <a:pt x="167" y="239"/>
                    <a:pt x="167" y="239"/>
                  </a:cubicBezTo>
                  <a:cubicBezTo>
                    <a:pt x="167" y="239"/>
                    <a:pt x="167" y="239"/>
                    <a:pt x="167" y="239"/>
                  </a:cubicBezTo>
                  <a:cubicBezTo>
                    <a:pt x="167" y="239"/>
                    <a:pt x="167" y="239"/>
                    <a:pt x="167" y="239"/>
                  </a:cubicBezTo>
                  <a:cubicBezTo>
                    <a:pt x="168" y="239"/>
                    <a:pt x="168" y="239"/>
                    <a:pt x="168" y="239"/>
                  </a:cubicBezTo>
                  <a:cubicBezTo>
                    <a:pt x="168" y="239"/>
                    <a:pt x="168" y="239"/>
                    <a:pt x="168" y="239"/>
                  </a:cubicBezTo>
                  <a:cubicBezTo>
                    <a:pt x="169" y="239"/>
                    <a:pt x="169" y="239"/>
                    <a:pt x="169" y="239"/>
                  </a:cubicBezTo>
                  <a:cubicBezTo>
                    <a:pt x="169" y="239"/>
                    <a:pt x="169" y="239"/>
                    <a:pt x="169" y="239"/>
                  </a:cubicBezTo>
                  <a:cubicBezTo>
                    <a:pt x="168" y="239"/>
                    <a:pt x="168" y="239"/>
                    <a:pt x="168" y="239"/>
                  </a:cubicBezTo>
                  <a:cubicBezTo>
                    <a:pt x="169" y="240"/>
                    <a:pt x="169" y="240"/>
                    <a:pt x="169" y="240"/>
                  </a:cubicBezTo>
                  <a:cubicBezTo>
                    <a:pt x="170" y="240"/>
                    <a:pt x="170" y="240"/>
                    <a:pt x="170" y="240"/>
                  </a:cubicBezTo>
                  <a:cubicBezTo>
                    <a:pt x="170" y="240"/>
                    <a:pt x="170" y="240"/>
                    <a:pt x="170" y="240"/>
                  </a:cubicBezTo>
                  <a:cubicBezTo>
                    <a:pt x="171" y="239"/>
                    <a:pt x="171" y="239"/>
                    <a:pt x="171" y="239"/>
                  </a:cubicBezTo>
                  <a:cubicBezTo>
                    <a:pt x="171" y="239"/>
                    <a:pt x="171" y="239"/>
                    <a:pt x="171" y="239"/>
                  </a:cubicBezTo>
                  <a:cubicBezTo>
                    <a:pt x="172" y="238"/>
                    <a:pt x="172" y="238"/>
                    <a:pt x="172" y="238"/>
                  </a:cubicBezTo>
                  <a:cubicBezTo>
                    <a:pt x="172" y="238"/>
                    <a:pt x="172" y="238"/>
                    <a:pt x="172" y="238"/>
                  </a:cubicBezTo>
                  <a:cubicBezTo>
                    <a:pt x="172" y="238"/>
                    <a:pt x="172" y="238"/>
                    <a:pt x="172" y="238"/>
                  </a:cubicBezTo>
                  <a:cubicBezTo>
                    <a:pt x="172" y="238"/>
                    <a:pt x="172" y="238"/>
                    <a:pt x="172" y="238"/>
                  </a:cubicBezTo>
                  <a:cubicBezTo>
                    <a:pt x="172" y="238"/>
                    <a:pt x="172" y="238"/>
                    <a:pt x="172" y="238"/>
                  </a:cubicBezTo>
                  <a:cubicBezTo>
                    <a:pt x="172" y="238"/>
                    <a:pt x="172" y="238"/>
                    <a:pt x="172" y="238"/>
                  </a:cubicBezTo>
                  <a:cubicBezTo>
                    <a:pt x="172" y="238"/>
                    <a:pt x="172" y="238"/>
                    <a:pt x="172" y="238"/>
                  </a:cubicBezTo>
                  <a:cubicBezTo>
                    <a:pt x="173" y="238"/>
                    <a:pt x="173" y="238"/>
                    <a:pt x="173" y="238"/>
                  </a:cubicBezTo>
                  <a:cubicBezTo>
                    <a:pt x="172" y="237"/>
                    <a:pt x="172" y="237"/>
                    <a:pt x="171" y="237"/>
                  </a:cubicBezTo>
                  <a:cubicBezTo>
                    <a:pt x="171" y="237"/>
                    <a:pt x="171" y="237"/>
                    <a:pt x="171" y="237"/>
                  </a:cubicBezTo>
                  <a:cubicBezTo>
                    <a:pt x="171" y="236"/>
                    <a:pt x="171" y="236"/>
                    <a:pt x="171" y="236"/>
                  </a:cubicBezTo>
                  <a:cubicBezTo>
                    <a:pt x="172" y="236"/>
                    <a:pt x="172" y="236"/>
                    <a:pt x="172" y="236"/>
                  </a:cubicBezTo>
                  <a:cubicBezTo>
                    <a:pt x="172" y="236"/>
                    <a:pt x="172" y="236"/>
                    <a:pt x="172" y="236"/>
                  </a:cubicBezTo>
                  <a:cubicBezTo>
                    <a:pt x="172" y="236"/>
                    <a:pt x="172" y="236"/>
                    <a:pt x="172" y="236"/>
                  </a:cubicBezTo>
                  <a:cubicBezTo>
                    <a:pt x="173" y="236"/>
                    <a:pt x="173" y="236"/>
                    <a:pt x="173" y="236"/>
                  </a:cubicBezTo>
                  <a:cubicBezTo>
                    <a:pt x="173" y="236"/>
                    <a:pt x="173" y="236"/>
                    <a:pt x="173" y="236"/>
                  </a:cubicBezTo>
                  <a:cubicBezTo>
                    <a:pt x="172" y="236"/>
                    <a:pt x="172" y="236"/>
                    <a:pt x="172" y="236"/>
                  </a:cubicBezTo>
                  <a:cubicBezTo>
                    <a:pt x="172" y="236"/>
                    <a:pt x="171" y="236"/>
                    <a:pt x="171" y="236"/>
                  </a:cubicBezTo>
                  <a:cubicBezTo>
                    <a:pt x="171" y="236"/>
                    <a:pt x="171" y="236"/>
                    <a:pt x="171" y="236"/>
                  </a:cubicBezTo>
                  <a:cubicBezTo>
                    <a:pt x="171" y="236"/>
                    <a:pt x="171" y="236"/>
                    <a:pt x="171" y="236"/>
                  </a:cubicBezTo>
                  <a:cubicBezTo>
                    <a:pt x="171" y="236"/>
                    <a:pt x="171" y="236"/>
                    <a:pt x="171" y="236"/>
                  </a:cubicBezTo>
                  <a:cubicBezTo>
                    <a:pt x="171" y="236"/>
                    <a:pt x="171" y="236"/>
                    <a:pt x="171" y="236"/>
                  </a:cubicBezTo>
                  <a:cubicBezTo>
                    <a:pt x="171" y="236"/>
                    <a:pt x="171" y="236"/>
                    <a:pt x="171" y="236"/>
                  </a:cubicBezTo>
                  <a:cubicBezTo>
                    <a:pt x="171" y="235"/>
                    <a:pt x="171" y="235"/>
                    <a:pt x="171" y="235"/>
                  </a:cubicBezTo>
                  <a:cubicBezTo>
                    <a:pt x="172" y="235"/>
                    <a:pt x="172" y="235"/>
                    <a:pt x="172" y="235"/>
                  </a:cubicBezTo>
                  <a:cubicBezTo>
                    <a:pt x="171" y="235"/>
                    <a:pt x="171" y="235"/>
                    <a:pt x="171" y="235"/>
                  </a:cubicBezTo>
                  <a:cubicBezTo>
                    <a:pt x="171" y="235"/>
                    <a:pt x="171" y="235"/>
                    <a:pt x="171" y="234"/>
                  </a:cubicBezTo>
                  <a:cubicBezTo>
                    <a:pt x="170" y="235"/>
                    <a:pt x="170" y="235"/>
                    <a:pt x="170" y="235"/>
                  </a:cubicBezTo>
                  <a:cubicBezTo>
                    <a:pt x="170" y="234"/>
                    <a:pt x="170" y="234"/>
                    <a:pt x="170" y="234"/>
                  </a:cubicBezTo>
                  <a:cubicBezTo>
                    <a:pt x="169" y="235"/>
                    <a:pt x="169" y="235"/>
                    <a:pt x="169" y="235"/>
                  </a:cubicBezTo>
                  <a:cubicBezTo>
                    <a:pt x="169" y="234"/>
                    <a:pt x="169" y="234"/>
                    <a:pt x="169" y="234"/>
                  </a:cubicBezTo>
                  <a:cubicBezTo>
                    <a:pt x="169" y="235"/>
                    <a:pt x="169" y="235"/>
                    <a:pt x="169" y="235"/>
                  </a:cubicBezTo>
                  <a:cubicBezTo>
                    <a:pt x="169" y="234"/>
                    <a:pt x="169" y="234"/>
                    <a:pt x="169" y="234"/>
                  </a:cubicBezTo>
                  <a:cubicBezTo>
                    <a:pt x="168" y="235"/>
                    <a:pt x="168" y="235"/>
                    <a:pt x="168" y="235"/>
                  </a:cubicBezTo>
                  <a:cubicBezTo>
                    <a:pt x="168" y="234"/>
                    <a:pt x="168" y="234"/>
                    <a:pt x="168" y="234"/>
                  </a:cubicBezTo>
                  <a:cubicBezTo>
                    <a:pt x="168" y="235"/>
                    <a:pt x="168" y="235"/>
                    <a:pt x="168" y="235"/>
                  </a:cubicBezTo>
                  <a:cubicBezTo>
                    <a:pt x="168" y="235"/>
                    <a:pt x="168" y="235"/>
                    <a:pt x="168" y="235"/>
                  </a:cubicBezTo>
                  <a:cubicBezTo>
                    <a:pt x="167" y="234"/>
                    <a:pt x="167" y="234"/>
                    <a:pt x="167" y="234"/>
                  </a:cubicBezTo>
                  <a:cubicBezTo>
                    <a:pt x="167" y="235"/>
                    <a:pt x="167" y="235"/>
                    <a:pt x="167" y="235"/>
                  </a:cubicBezTo>
                  <a:cubicBezTo>
                    <a:pt x="168" y="235"/>
                    <a:pt x="168" y="235"/>
                    <a:pt x="168" y="235"/>
                  </a:cubicBezTo>
                  <a:cubicBezTo>
                    <a:pt x="167" y="236"/>
                    <a:pt x="168" y="236"/>
                    <a:pt x="167" y="237"/>
                  </a:cubicBezTo>
                  <a:cubicBezTo>
                    <a:pt x="167" y="237"/>
                    <a:pt x="167" y="237"/>
                    <a:pt x="167" y="237"/>
                  </a:cubicBezTo>
                  <a:cubicBezTo>
                    <a:pt x="166" y="237"/>
                    <a:pt x="166" y="237"/>
                    <a:pt x="166" y="237"/>
                  </a:cubicBezTo>
                  <a:cubicBezTo>
                    <a:pt x="166" y="237"/>
                    <a:pt x="166" y="237"/>
                    <a:pt x="166" y="237"/>
                  </a:cubicBezTo>
                  <a:cubicBezTo>
                    <a:pt x="166" y="237"/>
                    <a:pt x="166" y="237"/>
                    <a:pt x="166" y="237"/>
                  </a:cubicBezTo>
                  <a:cubicBezTo>
                    <a:pt x="165" y="237"/>
                    <a:pt x="165" y="237"/>
                    <a:pt x="165" y="237"/>
                  </a:cubicBezTo>
                  <a:lnTo>
                    <a:pt x="164" y="237"/>
                  </a:lnTo>
                  <a:close/>
                  <a:moveTo>
                    <a:pt x="68" y="221"/>
                  </a:moveTo>
                  <a:cubicBezTo>
                    <a:pt x="67" y="220"/>
                    <a:pt x="67" y="220"/>
                    <a:pt x="67" y="220"/>
                  </a:cubicBezTo>
                  <a:cubicBezTo>
                    <a:pt x="67" y="221"/>
                    <a:pt x="67" y="221"/>
                    <a:pt x="67" y="221"/>
                  </a:cubicBezTo>
                  <a:cubicBezTo>
                    <a:pt x="67" y="221"/>
                    <a:pt x="67" y="221"/>
                    <a:pt x="67" y="221"/>
                  </a:cubicBezTo>
                  <a:cubicBezTo>
                    <a:pt x="67" y="221"/>
                    <a:pt x="67" y="221"/>
                    <a:pt x="67" y="221"/>
                  </a:cubicBezTo>
                  <a:lnTo>
                    <a:pt x="68" y="221"/>
                  </a:lnTo>
                  <a:close/>
                  <a:moveTo>
                    <a:pt x="72" y="234"/>
                  </a:moveTo>
                  <a:cubicBezTo>
                    <a:pt x="72" y="234"/>
                    <a:pt x="72" y="234"/>
                    <a:pt x="72" y="234"/>
                  </a:cubicBezTo>
                  <a:cubicBezTo>
                    <a:pt x="71" y="234"/>
                    <a:pt x="71" y="234"/>
                    <a:pt x="71" y="234"/>
                  </a:cubicBezTo>
                  <a:cubicBezTo>
                    <a:pt x="72" y="234"/>
                    <a:pt x="72" y="234"/>
                    <a:pt x="72" y="234"/>
                  </a:cubicBezTo>
                  <a:cubicBezTo>
                    <a:pt x="72" y="233"/>
                    <a:pt x="72" y="233"/>
                    <a:pt x="72" y="233"/>
                  </a:cubicBezTo>
                  <a:cubicBezTo>
                    <a:pt x="72" y="233"/>
                    <a:pt x="72" y="233"/>
                    <a:pt x="72" y="233"/>
                  </a:cubicBezTo>
                  <a:cubicBezTo>
                    <a:pt x="72" y="233"/>
                    <a:pt x="72" y="233"/>
                    <a:pt x="72" y="233"/>
                  </a:cubicBezTo>
                  <a:cubicBezTo>
                    <a:pt x="72" y="233"/>
                    <a:pt x="72" y="233"/>
                    <a:pt x="72" y="233"/>
                  </a:cubicBezTo>
                  <a:cubicBezTo>
                    <a:pt x="72" y="233"/>
                    <a:pt x="72" y="233"/>
                    <a:pt x="72" y="233"/>
                  </a:cubicBezTo>
                  <a:cubicBezTo>
                    <a:pt x="71" y="233"/>
                    <a:pt x="71" y="233"/>
                    <a:pt x="71" y="233"/>
                  </a:cubicBezTo>
                  <a:cubicBezTo>
                    <a:pt x="71" y="233"/>
                    <a:pt x="71" y="233"/>
                    <a:pt x="71" y="233"/>
                  </a:cubicBezTo>
                  <a:cubicBezTo>
                    <a:pt x="71" y="233"/>
                    <a:pt x="71" y="233"/>
                    <a:pt x="71" y="233"/>
                  </a:cubicBezTo>
                  <a:cubicBezTo>
                    <a:pt x="70" y="233"/>
                    <a:pt x="70" y="233"/>
                    <a:pt x="70" y="233"/>
                  </a:cubicBezTo>
                  <a:cubicBezTo>
                    <a:pt x="70" y="233"/>
                    <a:pt x="70" y="233"/>
                    <a:pt x="70" y="233"/>
                  </a:cubicBezTo>
                  <a:cubicBezTo>
                    <a:pt x="70" y="233"/>
                    <a:pt x="70" y="233"/>
                    <a:pt x="70" y="233"/>
                  </a:cubicBezTo>
                  <a:cubicBezTo>
                    <a:pt x="70" y="233"/>
                    <a:pt x="70" y="233"/>
                    <a:pt x="70" y="233"/>
                  </a:cubicBezTo>
                  <a:cubicBezTo>
                    <a:pt x="69" y="233"/>
                    <a:pt x="69" y="233"/>
                    <a:pt x="69" y="233"/>
                  </a:cubicBezTo>
                  <a:cubicBezTo>
                    <a:pt x="69" y="233"/>
                    <a:pt x="69" y="233"/>
                    <a:pt x="69" y="233"/>
                  </a:cubicBezTo>
                  <a:cubicBezTo>
                    <a:pt x="68" y="232"/>
                    <a:pt x="68" y="232"/>
                    <a:pt x="68" y="232"/>
                  </a:cubicBezTo>
                  <a:cubicBezTo>
                    <a:pt x="68" y="232"/>
                    <a:pt x="68" y="232"/>
                    <a:pt x="68" y="232"/>
                  </a:cubicBezTo>
                  <a:cubicBezTo>
                    <a:pt x="68" y="232"/>
                    <a:pt x="68" y="232"/>
                    <a:pt x="68" y="232"/>
                  </a:cubicBezTo>
                  <a:cubicBezTo>
                    <a:pt x="68" y="232"/>
                    <a:pt x="68" y="232"/>
                    <a:pt x="68" y="232"/>
                  </a:cubicBezTo>
                  <a:cubicBezTo>
                    <a:pt x="68" y="233"/>
                    <a:pt x="67" y="233"/>
                    <a:pt x="68" y="233"/>
                  </a:cubicBezTo>
                  <a:cubicBezTo>
                    <a:pt x="68" y="233"/>
                    <a:pt x="68" y="233"/>
                    <a:pt x="68" y="233"/>
                  </a:cubicBezTo>
                  <a:cubicBezTo>
                    <a:pt x="68" y="233"/>
                    <a:pt x="68" y="233"/>
                    <a:pt x="68" y="233"/>
                  </a:cubicBezTo>
                  <a:cubicBezTo>
                    <a:pt x="68" y="233"/>
                    <a:pt x="68" y="233"/>
                    <a:pt x="68" y="233"/>
                  </a:cubicBezTo>
                  <a:cubicBezTo>
                    <a:pt x="69" y="233"/>
                    <a:pt x="69" y="233"/>
                    <a:pt x="69" y="233"/>
                  </a:cubicBezTo>
                  <a:cubicBezTo>
                    <a:pt x="69" y="233"/>
                    <a:pt x="69" y="233"/>
                    <a:pt x="69" y="233"/>
                  </a:cubicBezTo>
                  <a:cubicBezTo>
                    <a:pt x="69" y="233"/>
                    <a:pt x="69" y="233"/>
                    <a:pt x="69" y="233"/>
                  </a:cubicBezTo>
                  <a:cubicBezTo>
                    <a:pt x="70" y="233"/>
                    <a:pt x="70" y="234"/>
                    <a:pt x="71" y="234"/>
                  </a:cubicBezTo>
                  <a:cubicBezTo>
                    <a:pt x="70" y="235"/>
                    <a:pt x="70" y="235"/>
                    <a:pt x="70" y="235"/>
                  </a:cubicBezTo>
                  <a:cubicBezTo>
                    <a:pt x="71" y="235"/>
                    <a:pt x="71" y="235"/>
                    <a:pt x="71" y="235"/>
                  </a:cubicBezTo>
                  <a:cubicBezTo>
                    <a:pt x="71" y="235"/>
                    <a:pt x="71" y="235"/>
                    <a:pt x="71" y="235"/>
                  </a:cubicBezTo>
                  <a:cubicBezTo>
                    <a:pt x="71" y="235"/>
                    <a:pt x="71" y="235"/>
                    <a:pt x="71" y="235"/>
                  </a:cubicBezTo>
                  <a:cubicBezTo>
                    <a:pt x="72" y="234"/>
                    <a:pt x="72" y="234"/>
                    <a:pt x="72" y="234"/>
                  </a:cubicBezTo>
                  <a:cubicBezTo>
                    <a:pt x="72" y="235"/>
                    <a:pt x="72" y="235"/>
                    <a:pt x="72" y="235"/>
                  </a:cubicBezTo>
                  <a:lnTo>
                    <a:pt x="72" y="234"/>
                  </a:lnTo>
                  <a:close/>
                  <a:moveTo>
                    <a:pt x="77" y="227"/>
                  </a:moveTo>
                  <a:cubicBezTo>
                    <a:pt x="76" y="226"/>
                    <a:pt x="76" y="226"/>
                    <a:pt x="76" y="226"/>
                  </a:cubicBezTo>
                  <a:cubicBezTo>
                    <a:pt x="76" y="226"/>
                    <a:pt x="76" y="226"/>
                    <a:pt x="76" y="226"/>
                  </a:cubicBezTo>
                  <a:cubicBezTo>
                    <a:pt x="76" y="226"/>
                    <a:pt x="76" y="226"/>
                    <a:pt x="76" y="226"/>
                  </a:cubicBezTo>
                  <a:cubicBezTo>
                    <a:pt x="76" y="226"/>
                    <a:pt x="76" y="226"/>
                    <a:pt x="76" y="226"/>
                  </a:cubicBezTo>
                  <a:cubicBezTo>
                    <a:pt x="76" y="227"/>
                    <a:pt x="76" y="227"/>
                    <a:pt x="76" y="227"/>
                  </a:cubicBezTo>
                  <a:lnTo>
                    <a:pt x="77" y="227"/>
                  </a:lnTo>
                  <a:close/>
                  <a:moveTo>
                    <a:pt x="77" y="227"/>
                  </a:moveTo>
                  <a:cubicBezTo>
                    <a:pt x="77" y="227"/>
                    <a:pt x="77" y="227"/>
                    <a:pt x="77" y="227"/>
                  </a:cubicBezTo>
                  <a:close/>
                  <a:moveTo>
                    <a:pt x="79" y="228"/>
                  </a:moveTo>
                  <a:cubicBezTo>
                    <a:pt x="79" y="227"/>
                    <a:pt x="79" y="227"/>
                    <a:pt x="79" y="227"/>
                  </a:cubicBezTo>
                  <a:cubicBezTo>
                    <a:pt x="79" y="228"/>
                    <a:pt x="79" y="228"/>
                    <a:pt x="79" y="228"/>
                  </a:cubicBezTo>
                  <a:cubicBezTo>
                    <a:pt x="79" y="228"/>
                    <a:pt x="79" y="228"/>
                    <a:pt x="79" y="228"/>
                  </a:cubicBezTo>
                  <a:cubicBezTo>
                    <a:pt x="79" y="228"/>
                    <a:pt x="79" y="228"/>
                    <a:pt x="79" y="228"/>
                  </a:cubicBezTo>
                  <a:close/>
                  <a:moveTo>
                    <a:pt x="91" y="249"/>
                  </a:moveTo>
                  <a:cubicBezTo>
                    <a:pt x="91" y="249"/>
                    <a:pt x="91" y="249"/>
                    <a:pt x="91" y="249"/>
                  </a:cubicBezTo>
                  <a:cubicBezTo>
                    <a:pt x="91" y="249"/>
                    <a:pt x="91" y="249"/>
                    <a:pt x="91" y="249"/>
                  </a:cubicBezTo>
                  <a:cubicBezTo>
                    <a:pt x="91" y="249"/>
                    <a:pt x="91" y="249"/>
                    <a:pt x="91" y="249"/>
                  </a:cubicBezTo>
                  <a:cubicBezTo>
                    <a:pt x="90" y="249"/>
                    <a:pt x="90" y="249"/>
                    <a:pt x="90" y="249"/>
                  </a:cubicBezTo>
                  <a:cubicBezTo>
                    <a:pt x="90" y="249"/>
                    <a:pt x="90" y="249"/>
                    <a:pt x="90" y="249"/>
                  </a:cubicBezTo>
                  <a:cubicBezTo>
                    <a:pt x="90" y="249"/>
                    <a:pt x="90" y="249"/>
                    <a:pt x="90" y="249"/>
                  </a:cubicBezTo>
                  <a:cubicBezTo>
                    <a:pt x="90" y="249"/>
                    <a:pt x="90" y="249"/>
                    <a:pt x="90" y="249"/>
                  </a:cubicBezTo>
                  <a:cubicBezTo>
                    <a:pt x="90" y="249"/>
                    <a:pt x="90" y="249"/>
                    <a:pt x="90" y="249"/>
                  </a:cubicBezTo>
                  <a:cubicBezTo>
                    <a:pt x="90" y="249"/>
                    <a:pt x="90" y="249"/>
                    <a:pt x="90" y="249"/>
                  </a:cubicBezTo>
                  <a:cubicBezTo>
                    <a:pt x="91" y="249"/>
                    <a:pt x="91" y="249"/>
                    <a:pt x="91" y="249"/>
                  </a:cubicBezTo>
                  <a:close/>
                  <a:moveTo>
                    <a:pt x="101" y="152"/>
                  </a:moveTo>
                  <a:cubicBezTo>
                    <a:pt x="101" y="152"/>
                    <a:pt x="101" y="152"/>
                    <a:pt x="101" y="152"/>
                  </a:cubicBezTo>
                  <a:cubicBezTo>
                    <a:pt x="100" y="152"/>
                    <a:pt x="100" y="152"/>
                    <a:pt x="100" y="152"/>
                  </a:cubicBezTo>
                  <a:cubicBezTo>
                    <a:pt x="100" y="152"/>
                    <a:pt x="100" y="152"/>
                    <a:pt x="100" y="152"/>
                  </a:cubicBezTo>
                  <a:cubicBezTo>
                    <a:pt x="100" y="152"/>
                    <a:pt x="100" y="152"/>
                    <a:pt x="100" y="152"/>
                  </a:cubicBezTo>
                  <a:cubicBezTo>
                    <a:pt x="100" y="152"/>
                    <a:pt x="100" y="152"/>
                    <a:pt x="100" y="152"/>
                  </a:cubicBezTo>
                  <a:cubicBezTo>
                    <a:pt x="100" y="152"/>
                    <a:pt x="100" y="152"/>
                    <a:pt x="100" y="152"/>
                  </a:cubicBezTo>
                  <a:cubicBezTo>
                    <a:pt x="100" y="152"/>
                    <a:pt x="100" y="152"/>
                    <a:pt x="100" y="152"/>
                  </a:cubicBezTo>
                  <a:cubicBezTo>
                    <a:pt x="99" y="153"/>
                    <a:pt x="99" y="153"/>
                    <a:pt x="99" y="153"/>
                  </a:cubicBezTo>
                  <a:cubicBezTo>
                    <a:pt x="100" y="154"/>
                    <a:pt x="100" y="154"/>
                    <a:pt x="100" y="154"/>
                  </a:cubicBezTo>
                  <a:cubicBezTo>
                    <a:pt x="100" y="153"/>
                    <a:pt x="100" y="153"/>
                    <a:pt x="100" y="153"/>
                  </a:cubicBezTo>
                  <a:cubicBezTo>
                    <a:pt x="100" y="153"/>
                    <a:pt x="100" y="153"/>
                    <a:pt x="100" y="153"/>
                  </a:cubicBezTo>
                  <a:lnTo>
                    <a:pt x="101" y="152"/>
                  </a:lnTo>
                  <a:close/>
                  <a:moveTo>
                    <a:pt x="117" y="194"/>
                  </a:moveTo>
                  <a:cubicBezTo>
                    <a:pt x="117" y="194"/>
                    <a:pt x="117" y="194"/>
                    <a:pt x="117" y="194"/>
                  </a:cubicBezTo>
                  <a:cubicBezTo>
                    <a:pt x="117" y="194"/>
                    <a:pt x="117" y="194"/>
                    <a:pt x="117" y="194"/>
                  </a:cubicBezTo>
                  <a:cubicBezTo>
                    <a:pt x="117" y="194"/>
                    <a:pt x="117" y="194"/>
                    <a:pt x="117" y="194"/>
                  </a:cubicBezTo>
                  <a:cubicBezTo>
                    <a:pt x="117" y="194"/>
                    <a:pt x="117" y="194"/>
                    <a:pt x="117" y="194"/>
                  </a:cubicBezTo>
                  <a:cubicBezTo>
                    <a:pt x="116" y="193"/>
                    <a:pt x="116" y="193"/>
                    <a:pt x="116" y="193"/>
                  </a:cubicBezTo>
                  <a:cubicBezTo>
                    <a:pt x="116" y="193"/>
                    <a:pt x="116" y="193"/>
                    <a:pt x="116" y="193"/>
                  </a:cubicBezTo>
                  <a:cubicBezTo>
                    <a:pt x="116" y="193"/>
                    <a:pt x="116" y="193"/>
                    <a:pt x="116" y="193"/>
                  </a:cubicBezTo>
                  <a:cubicBezTo>
                    <a:pt x="115" y="193"/>
                    <a:pt x="115" y="193"/>
                    <a:pt x="115" y="193"/>
                  </a:cubicBezTo>
                  <a:cubicBezTo>
                    <a:pt x="115" y="193"/>
                    <a:pt x="115" y="193"/>
                    <a:pt x="115" y="193"/>
                  </a:cubicBezTo>
                  <a:cubicBezTo>
                    <a:pt x="114" y="192"/>
                    <a:pt x="114" y="192"/>
                    <a:pt x="114" y="192"/>
                  </a:cubicBezTo>
                  <a:cubicBezTo>
                    <a:pt x="113" y="193"/>
                    <a:pt x="113" y="192"/>
                    <a:pt x="112" y="193"/>
                  </a:cubicBezTo>
                  <a:cubicBezTo>
                    <a:pt x="112" y="192"/>
                    <a:pt x="112" y="192"/>
                    <a:pt x="112" y="192"/>
                  </a:cubicBezTo>
                  <a:cubicBezTo>
                    <a:pt x="111" y="192"/>
                    <a:pt x="111" y="192"/>
                    <a:pt x="111" y="192"/>
                  </a:cubicBezTo>
                  <a:cubicBezTo>
                    <a:pt x="110" y="192"/>
                    <a:pt x="110" y="192"/>
                    <a:pt x="110" y="192"/>
                  </a:cubicBezTo>
                  <a:cubicBezTo>
                    <a:pt x="110" y="191"/>
                    <a:pt x="110" y="191"/>
                    <a:pt x="110" y="191"/>
                  </a:cubicBezTo>
                  <a:cubicBezTo>
                    <a:pt x="109" y="191"/>
                    <a:pt x="109" y="191"/>
                    <a:pt x="109" y="191"/>
                  </a:cubicBezTo>
                  <a:cubicBezTo>
                    <a:pt x="109" y="191"/>
                    <a:pt x="109" y="191"/>
                    <a:pt x="109" y="191"/>
                  </a:cubicBezTo>
                  <a:cubicBezTo>
                    <a:pt x="109" y="191"/>
                    <a:pt x="109" y="191"/>
                    <a:pt x="109" y="191"/>
                  </a:cubicBezTo>
                  <a:cubicBezTo>
                    <a:pt x="109" y="191"/>
                    <a:pt x="109" y="191"/>
                    <a:pt x="108" y="191"/>
                  </a:cubicBezTo>
                  <a:cubicBezTo>
                    <a:pt x="108" y="191"/>
                    <a:pt x="108" y="191"/>
                    <a:pt x="108" y="191"/>
                  </a:cubicBezTo>
                  <a:cubicBezTo>
                    <a:pt x="108" y="192"/>
                    <a:pt x="108" y="192"/>
                    <a:pt x="108" y="192"/>
                  </a:cubicBezTo>
                  <a:cubicBezTo>
                    <a:pt x="108" y="192"/>
                    <a:pt x="108" y="192"/>
                    <a:pt x="108" y="192"/>
                  </a:cubicBezTo>
                  <a:cubicBezTo>
                    <a:pt x="107" y="192"/>
                    <a:pt x="107" y="192"/>
                    <a:pt x="107" y="192"/>
                  </a:cubicBezTo>
                  <a:cubicBezTo>
                    <a:pt x="107" y="191"/>
                    <a:pt x="107" y="191"/>
                    <a:pt x="107" y="191"/>
                  </a:cubicBezTo>
                  <a:cubicBezTo>
                    <a:pt x="107" y="192"/>
                    <a:pt x="106" y="191"/>
                    <a:pt x="105" y="192"/>
                  </a:cubicBezTo>
                  <a:cubicBezTo>
                    <a:pt x="105" y="192"/>
                    <a:pt x="105" y="192"/>
                    <a:pt x="105" y="192"/>
                  </a:cubicBezTo>
                  <a:cubicBezTo>
                    <a:pt x="105" y="192"/>
                    <a:pt x="105" y="192"/>
                    <a:pt x="105" y="192"/>
                  </a:cubicBezTo>
                  <a:cubicBezTo>
                    <a:pt x="105" y="192"/>
                    <a:pt x="105" y="192"/>
                    <a:pt x="105" y="192"/>
                  </a:cubicBezTo>
                  <a:cubicBezTo>
                    <a:pt x="105" y="193"/>
                    <a:pt x="105" y="193"/>
                    <a:pt x="105" y="193"/>
                  </a:cubicBezTo>
                  <a:cubicBezTo>
                    <a:pt x="104" y="193"/>
                    <a:pt x="104" y="193"/>
                    <a:pt x="104" y="193"/>
                  </a:cubicBezTo>
                  <a:cubicBezTo>
                    <a:pt x="104" y="193"/>
                    <a:pt x="104" y="193"/>
                    <a:pt x="104" y="193"/>
                  </a:cubicBezTo>
                  <a:cubicBezTo>
                    <a:pt x="103" y="193"/>
                    <a:pt x="103" y="193"/>
                    <a:pt x="103" y="193"/>
                  </a:cubicBezTo>
                  <a:cubicBezTo>
                    <a:pt x="104" y="194"/>
                    <a:pt x="104" y="194"/>
                    <a:pt x="104" y="194"/>
                  </a:cubicBezTo>
                  <a:cubicBezTo>
                    <a:pt x="104" y="194"/>
                    <a:pt x="104" y="194"/>
                    <a:pt x="104" y="194"/>
                  </a:cubicBezTo>
                  <a:cubicBezTo>
                    <a:pt x="104" y="194"/>
                    <a:pt x="104" y="194"/>
                    <a:pt x="104" y="194"/>
                  </a:cubicBezTo>
                  <a:cubicBezTo>
                    <a:pt x="105" y="193"/>
                    <a:pt x="105" y="193"/>
                    <a:pt x="105" y="193"/>
                  </a:cubicBezTo>
                  <a:cubicBezTo>
                    <a:pt x="105" y="193"/>
                    <a:pt x="105" y="193"/>
                    <a:pt x="105" y="193"/>
                  </a:cubicBezTo>
                  <a:cubicBezTo>
                    <a:pt x="105" y="193"/>
                    <a:pt x="105" y="193"/>
                    <a:pt x="105" y="193"/>
                  </a:cubicBezTo>
                  <a:cubicBezTo>
                    <a:pt x="105" y="193"/>
                    <a:pt x="105" y="193"/>
                    <a:pt x="105" y="193"/>
                  </a:cubicBezTo>
                  <a:cubicBezTo>
                    <a:pt x="106" y="193"/>
                    <a:pt x="106" y="193"/>
                    <a:pt x="106" y="193"/>
                  </a:cubicBezTo>
                  <a:cubicBezTo>
                    <a:pt x="107" y="193"/>
                    <a:pt x="107" y="193"/>
                    <a:pt x="107" y="193"/>
                  </a:cubicBezTo>
                  <a:cubicBezTo>
                    <a:pt x="108" y="193"/>
                    <a:pt x="108" y="193"/>
                    <a:pt x="108" y="193"/>
                  </a:cubicBezTo>
                  <a:cubicBezTo>
                    <a:pt x="109" y="193"/>
                    <a:pt x="109" y="193"/>
                    <a:pt x="109" y="193"/>
                  </a:cubicBezTo>
                  <a:cubicBezTo>
                    <a:pt x="109" y="193"/>
                    <a:pt x="109" y="193"/>
                    <a:pt x="109" y="193"/>
                  </a:cubicBezTo>
                  <a:cubicBezTo>
                    <a:pt x="110" y="193"/>
                    <a:pt x="110" y="193"/>
                    <a:pt x="110" y="193"/>
                  </a:cubicBezTo>
                  <a:cubicBezTo>
                    <a:pt x="110" y="193"/>
                    <a:pt x="110" y="193"/>
                    <a:pt x="110" y="193"/>
                  </a:cubicBezTo>
                  <a:cubicBezTo>
                    <a:pt x="110" y="193"/>
                    <a:pt x="110" y="193"/>
                    <a:pt x="110" y="193"/>
                  </a:cubicBezTo>
                  <a:cubicBezTo>
                    <a:pt x="110" y="193"/>
                    <a:pt x="110" y="193"/>
                    <a:pt x="110" y="193"/>
                  </a:cubicBezTo>
                  <a:cubicBezTo>
                    <a:pt x="111" y="193"/>
                    <a:pt x="111" y="193"/>
                    <a:pt x="111" y="193"/>
                  </a:cubicBezTo>
                  <a:cubicBezTo>
                    <a:pt x="111" y="193"/>
                    <a:pt x="111" y="193"/>
                    <a:pt x="111" y="193"/>
                  </a:cubicBezTo>
                  <a:cubicBezTo>
                    <a:pt x="111" y="193"/>
                    <a:pt x="111" y="193"/>
                    <a:pt x="111" y="193"/>
                  </a:cubicBezTo>
                  <a:cubicBezTo>
                    <a:pt x="112" y="193"/>
                    <a:pt x="112" y="193"/>
                    <a:pt x="112" y="193"/>
                  </a:cubicBezTo>
                  <a:cubicBezTo>
                    <a:pt x="112" y="194"/>
                    <a:pt x="112" y="194"/>
                    <a:pt x="112" y="194"/>
                  </a:cubicBezTo>
                  <a:cubicBezTo>
                    <a:pt x="113" y="194"/>
                    <a:pt x="113" y="194"/>
                    <a:pt x="113" y="194"/>
                  </a:cubicBezTo>
                  <a:cubicBezTo>
                    <a:pt x="113" y="194"/>
                    <a:pt x="113" y="194"/>
                    <a:pt x="113" y="194"/>
                  </a:cubicBezTo>
                  <a:cubicBezTo>
                    <a:pt x="113" y="194"/>
                    <a:pt x="113" y="194"/>
                    <a:pt x="113" y="194"/>
                  </a:cubicBezTo>
                  <a:cubicBezTo>
                    <a:pt x="114" y="194"/>
                    <a:pt x="114" y="194"/>
                    <a:pt x="114" y="194"/>
                  </a:cubicBezTo>
                  <a:cubicBezTo>
                    <a:pt x="114" y="194"/>
                    <a:pt x="114" y="194"/>
                    <a:pt x="114" y="194"/>
                  </a:cubicBezTo>
                  <a:cubicBezTo>
                    <a:pt x="114" y="194"/>
                    <a:pt x="114" y="194"/>
                    <a:pt x="114" y="194"/>
                  </a:cubicBezTo>
                  <a:cubicBezTo>
                    <a:pt x="114" y="194"/>
                    <a:pt x="114" y="194"/>
                    <a:pt x="114" y="194"/>
                  </a:cubicBezTo>
                  <a:cubicBezTo>
                    <a:pt x="115" y="194"/>
                    <a:pt x="115" y="194"/>
                    <a:pt x="115" y="194"/>
                  </a:cubicBezTo>
                  <a:cubicBezTo>
                    <a:pt x="115" y="194"/>
                    <a:pt x="115" y="194"/>
                    <a:pt x="115" y="194"/>
                  </a:cubicBezTo>
                  <a:cubicBezTo>
                    <a:pt x="115" y="194"/>
                    <a:pt x="115" y="194"/>
                    <a:pt x="115" y="194"/>
                  </a:cubicBezTo>
                  <a:cubicBezTo>
                    <a:pt x="115" y="194"/>
                    <a:pt x="115" y="194"/>
                    <a:pt x="115" y="194"/>
                  </a:cubicBezTo>
                  <a:cubicBezTo>
                    <a:pt x="116" y="194"/>
                    <a:pt x="116" y="194"/>
                    <a:pt x="116" y="194"/>
                  </a:cubicBezTo>
                  <a:cubicBezTo>
                    <a:pt x="116" y="194"/>
                    <a:pt x="116" y="194"/>
                    <a:pt x="117" y="195"/>
                  </a:cubicBezTo>
                  <a:lnTo>
                    <a:pt x="117" y="194"/>
                  </a:lnTo>
                  <a:close/>
                  <a:moveTo>
                    <a:pt x="121" y="197"/>
                  </a:moveTo>
                  <a:cubicBezTo>
                    <a:pt x="120" y="197"/>
                    <a:pt x="120" y="197"/>
                    <a:pt x="120" y="197"/>
                  </a:cubicBezTo>
                  <a:cubicBezTo>
                    <a:pt x="120" y="198"/>
                    <a:pt x="120" y="198"/>
                    <a:pt x="120" y="198"/>
                  </a:cubicBezTo>
                  <a:cubicBezTo>
                    <a:pt x="120" y="198"/>
                    <a:pt x="120" y="198"/>
                    <a:pt x="120" y="198"/>
                  </a:cubicBezTo>
                  <a:cubicBezTo>
                    <a:pt x="120" y="198"/>
                    <a:pt x="120" y="198"/>
                    <a:pt x="120" y="198"/>
                  </a:cubicBezTo>
                  <a:cubicBezTo>
                    <a:pt x="120" y="198"/>
                    <a:pt x="120" y="198"/>
                    <a:pt x="120" y="198"/>
                  </a:cubicBezTo>
                  <a:lnTo>
                    <a:pt x="121" y="197"/>
                  </a:lnTo>
                  <a:close/>
                  <a:moveTo>
                    <a:pt x="129" y="206"/>
                  </a:moveTo>
                  <a:cubicBezTo>
                    <a:pt x="128" y="205"/>
                    <a:pt x="128" y="205"/>
                    <a:pt x="128" y="205"/>
                  </a:cubicBezTo>
                  <a:cubicBezTo>
                    <a:pt x="128" y="206"/>
                    <a:pt x="128" y="206"/>
                    <a:pt x="128" y="206"/>
                  </a:cubicBezTo>
                  <a:cubicBezTo>
                    <a:pt x="128" y="206"/>
                    <a:pt x="128" y="206"/>
                    <a:pt x="128" y="206"/>
                  </a:cubicBezTo>
                  <a:cubicBezTo>
                    <a:pt x="128" y="206"/>
                    <a:pt x="128" y="206"/>
                    <a:pt x="128" y="206"/>
                  </a:cubicBezTo>
                  <a:cubicBezTo>
                    <a:pt x="129" y="206"/>
                    <a:pt x="129" y="206"/>
                    <a:pt x="129" y="206"/>
                  </a:cubicBezTo>
                  <a:close/>
                  <a:moveTo>
                    <a:pt x="130" y="157"/>
                  </a:moveTo>
                  <a:cubicBezTo>
                    <a:pt x="130" y="157"/>
                    <a:pt x="130" y="157"/>
                    <a:pt x="130" y="157"/>
                  </a:cubicBezTo>
                  <a:cubicBezTo>
                    <a:pt x="130" y="157"/>
                    <a:pt x="130" y="157"/>
                    <a:pt x="130" y="157"/>
                  </a:cubicBezTo>
                  <a:cubicBezTo>
                    <a:pt x="130" y="157"/>
                    <a:pt x="130" y="157"/>
                    <a:pt x="130" y="157"/>
                  </a:cubicBezTo>
                  <a:close/>
                  <a:moveTo>
                    <a:pt x="133" y="150"/>
                  </a:moveTo>
                  <a:cubicBezTo>
                    <a:pt x="133" y="150"/>
                    <a:pt x="133" y="150"/>
                    <a:pt x="133" y="150"/>
                  </a:cubicBezTo>
                  <a:cubicBezTo>
                    <a:pt x="133" y="149"/>
                    <a:pt x="133" y="149"/>
                    <a:pt x="133" y="149"/>
                  </a:cubicBezTo>
                  <a:cubicBezTo>
                    <a:pt x="133" y="149"/>
                    <a:pt x="133" y="149"/>
                    <a:pt x="133" y="149"/>
                  </a:cubicBezTo>
                  <a:cubicBezTo>
                    <a:pt x="132" y="149"/>
                    <a:pt x="132" y="149"/>
                    <a:pt x="132" y="149"/>
                  </a:cubicBezTo>
                  <a:cubicBezTo>
                    <a:pt x="132" y="149"/>
                    <a:pt x="132" y="149"/>
                    <a:pt x="132" y="149"/>
                  </a:cubicBezTo>
                  <a:cubicBezTo>
                    <a:pt x="132" y="149"/>
                    <a:pt x="132" y="149"/>
                    <a:pt x="132" y="149"/>
                  </a:cubicBezTo>
                  <a:cubicBezTo>
                    <a:pt x="132" y="149"/>
                    <a:pt x="132" y="149"/>
                    <a:pt x="132" y="149"/>
                  </a:cubicBezTo>
                  <a:cubicBezTo>
                    <a:pt x="132" y="149"/>
                    <a:pt x="132" y="149"/>
                    <a:pt x="132" y="149"/>
                  </a:cubicBezTo>
                  <a:cubicBezTo>
                    <a:pt x="132" y="150"/>
                    <a:pt x="132" y="150"/>
                    <a:pt x="132" y="150"/>
                  </a:cubicBezTo>
                  <a:cubicBezTo>
                    <a:pt x="133" y="150"/>
                    <a:pt x="133" y="150"/>
                    <a:pt x="133" y="150"/>
                  </a:cubicBezTo>
                  <a:close/>
                  <a:moveTo>
                    <a:pt x="139" y="151"/>
                  </a:moveTo>
                  <a:cubicBezTo>
                    <a:pt x="139" y="151"/>
                    <a:pt x="139" y="151"/>
                    <a:pt x="139" y="151"/>
                  </a:cubicBezTo>
                  <a:cubicBezTo>
                    <a:pt x="138" y="151"/>
                    <a:pt x="138" y="151"/>
                    <a:pt x="138" y="151"/>
                  </a:cubicBezTo>
                  <a:cubicBezTo>
                    <a:pt x="139" y="152"/>
                    <a:pt x="139" y="152"/>
                    <a:pt x="139" y="152"/>
                  </a:cubicBezTo>
                  <a:cubicBezTo>
                    <a:pt x="139" y="152"/>
                    <a:pt x="139" y="152"/>
                    <a:pt x="139" y="152"/>
                  </a:cubicBezTo>
                  <a:lnTo>
                    <a:pt x="139" y="151"/>
                  </a:lnTo>
                  <a:close/>
                  <a:moveTo>
                    <a:pt x="143" y="180"/>
                  </a:moveTo>
                  <a:cubicBezTo>
                    <a:pt x="143" y="179"/>
                    <a:pt x="143" y="179"/>
                    <a:pt x="143" y="179"/>
                  </a:cubicBezTo>
                  <a:cubicBezTo>
                    <a:pt x="143" y="179"/>
                    <a:pt x="143" y="179"/>
                    <a:pt x="143" y="179"/>
                  </a:cubicBezTo>
                  <a:cubicBezTo>
                    <a:pt x="143" y="180"/>
                    <a:pt x="143" y="180"/>
                    <a:pt x="143" y="180"/>
                  </a:cubicBezTo>
                  <a:cubicBezTo>
                    <a:pt x="143" y="180"/>
                    <a:pt x="143" y="180"/>
                    <a:pt x="143" y="180"/>
                  </a:cubicBezTo>
                  <a:close/>
                  <a:moveTo>
                    <a:pt x="144" y="156"/>
                  </a:moveTo>
                  <a:cubicBezTo>
                    <a:pt x="144" y="155"/>
                    <a:pt x="144" y="155"/>
                    <a:pt x="144" y="155"/>
                  </a:cubicBezTo>
                  <a:cubicBezTo>
                    <a:pt x="144" y="155"/>
                    <a:pt x="144" y="155"/>
                    <a:pt x="144" y="155"/>
                  </a:cubicBezTo>
                  <a:cubicBezTo>
                    <a:pt x="143" y="155"/>
                    <a:pt x="143" y="155"/>
                    <a:pt x="143" y="155"/>
                  </a:cubicBezTo>
                  <a:cubicBezTo>
                    <a:pt x="143" y="155"/>
                    <a:pt x="143" y="155"/>
                    <a:pt x="143" y="155"/>
                  </a:cubicBezTo>
                  <a:cubicBezTo>
                    <a:pt x="143" y="156"/>
                    <a:pt x="143" y="156"/>
                    <a:pt x="143" y="156"/>
                  </a:cubicBezTo>
                  <a:cubicBezTo>
                    <a:pt x="143" y="156"/>
                    <a:pt x="143" y="156"/>
                    <a:pt x="143" y="156"/>
                  </a:cubicBezTo>
                  <a:cubicBezTo>
                    <a:pt x="144" y="156"/>
                    <a:pt x="144" y="156"/>
                    <a:pt x="144" y="156"/>
                  </a:cubicBezTo>
                  <a:cubicBezTo>
                    <a:pt x="144" y="156"/>
                    <a:pt x="144" y="156"/>
                    <a:pt x="144" y="156"/>
                  </a:cubicBezTo>
                  <a:cubicBezTo>
                    <a:pt x="144" y="156"/>
                    <a:pt x="144" y="156"/>
                    <a:pt x="144" y="156"/>
                  </a:cubicBezTo>
                  <a:cubicBezTo>
                    <a:pt x="144" y="156"/>
                    <a:pt x="144" y="156"/>
                    <a:pt x="144" y="156"/>
                  </a:cubicBezTo>
                  <a:close/>
                  <a:moveTo>
                    <a:pt x="156" y="222"/>
                  </a:moveTo>
                  <a:cubicBezTo>
                    <a:pt x="156" y="221"/>
                    <a:pt x="156" y="221"/>
                    <a:pt x="156" y="221"/>
                  </a:cubicBezTo>
                  <a:cubicBezTo>
                    <a:pt x="155" y="221"/>
                    <a:pt x="155" y="221"/>
                    <a:pt x="155" y="221"/>
                  </a:cubicBezTo>
                  <a:cubicBezTo>
                    <a:pt x="156" y="221"/>
                    <a:pt x="156" y="221"/>
                    <a:pt x="156" y="221"/>
                  </a:cubicBezTo>
                  <a:cubicBezTo>
                    <a:pt x="155" y="222"/>
                    <a:pt x="155" y="222"/>
                    <a:pt x="155" y="222"/>
                  </a:cubicBezTo>
                  <a:cubicBezTo>
                    <a:pt x="156" y="222"/>
                    <a:pt x="156" y="222"/>
                    <a:pt x="156" y="222"/>
                  </a:cubicBezTo>
                  <a:cubicBezTo>
                    <a:pt x="155" y="222"/>
                    <a:pt x="155" y="222"/>
                    <a:pt x="155" y="222"/>
                  </a:cubicBezTo>
                  <a:cubicBezTo>
                    <a:pt x="154" y="222"/>
                    <a:pt x="154" y="222"/>
                    <a:pt x="154" y="222"/>
                  </a:cubicBezTo>
                  <a:cubicBezTo>
                    <a:pt x="154" y="222"/>
                    <a:pt x="154" y="222"/>
                    <a:pt x="154" y="222"/>
                  </a:cubicBezTo>
                  <a:cubicBezTo>
                    <a:pt x="154" y="222"/>
                    <a:pt x="154" y="222"/>
                    <a:pt x="154" y="222"/>
                  </a:cubicBezTo>
                  <a:cubicBezTo>
                    <a:pt x="153" y="222"/>
                    <a:pt x="153" y="222"/>
                    <a:pt x="153" y="222"/>
                  </a:cubicBezTo>
                  <a:cubicBezTo>
                    <a:pt x="153" y="222"/>
                    <a:pt x="153" y="222"/>
                    <a:pt x="153" y="222"/>
                  </a:cubicBezTo>
                  <a:cubicBezTo>
                    <a:pt x="153" y="222"/>
                    <a:pt x="153" y="222"/>
                    <a:pt x="153" y="222"/>
                  </a:cubicBezTo>
                  <a:cubicBezTo>
                    <a:pt x="153" y="221"/>
                    <a:pt x="153" y="221"/>
                    <a:pt x="153" y="221"/>
                  </a:cubicBezTo>
                  <a:cubicBezTo>
                    <a:pt x="153" y="222"/>
                    <a:pt x="153" y="222"/>
                    <a:pt x="153" y="222"/>
                  </a:cubicBezTo>
                  <a:cubicBezTo>
                    <a:pt x="153" y="221"/>
                    <a:pt x="153" y="221"/>
                    <a:pt x="153" y="221"/>
                  </a:cubicBezTo>
                  <a:cubicBezTo>
                    <a:pt x="153" y="221"/>
                    <a:pt x="153" y="221"/>
                    <a:pt x="153" y="221"/>
                  </a:cubicBezTo>
                  <a:cubicBezTo>
                    <a:pt x="152" y="221"/>
                    <a:pt x="152" y="221"/>
                    <a:pt x="152" y="221"/>
                  </a:cubicBezTo>
                  <a:cubicBezTo>
                    <a:pt x="152" y="221"/>
                    <a:pt x="152" y="221"/>
                    <a:pt x="152" y="221"/>
                  </a:cubicBezTo>
                  <a:cubicBezTo>
                    <a:pt x="151" y="221"/>
                    <a:pt x="151" y="221"/>
                    <a:pt x="151" y="221"/>
                  </a:cubicBezTo>
                  <a:cubicBezTo>
                    <a:pt x="151" y="221"/>
                    <a:pt x="151" y="221"/>
                    <a:pt x="151" y="221"/>
                  </a:cubicBezTo>
                  <a:cubicBezTo>
                    <a:pt x="150" y="221"/>
                    <a:pt x="150" y="221"/>
                    <a:pt x="150" y="221"/>
                  </a:cubicBezTo>
                  <a:cubicBezTo>
                    <a:pt x="150" y="221"/>
                    <a:pt x="150" y="221"/>
                    <a:pt x="150" y="221"/>
                  </a:cubicBezTo>
                  <a:cubicBezTo>
                    <a:pt x="150" y="221"/>
                    <a:pt x="150" y="221"/>
                    <a:pt x="150" y="221"/>
                  </a:cubicBezTo>
                  <a:cubicBezTo>
                    <a:pt x="150" y="220"/>
                    <a:pt x="150" y="220"/>
                    <a:pt x="150" y="220"/>
                  </a:cubicBezTo>
                  <a:cubicBezTo>
                    <a:pt x="150" y="220"/>
                    <a:pt x="150" y="220"/>
                    <a:pt x="150" y="220"/>
                  </a:cubicBezTo>
                  <a:cubicBezTo>
                    <a:pt x="150" y="220"/>
                    <a:pt x="150" y="220"/>
                    <a:pt x="150" y="220"/>
                  </a:cubicBezTo>
                  <a:cubicBezTo>
                    <a:pt x="150" y="220"/>
                    <a:pt x="150" y="220"/>
                    <a:pt x="150" y="220"/>
                  </a:cubicBezTo>
                  <a:cubicBezTo>
                    <a:pt x="150" y="220"/>
                    <a:pt x="150" y="220"/>
                    <a:pt x="150" y="220"/>
                  </a:cubicBezTo>
                  <a:cubicBezTo>
                    <a:pt x="149" y="220"/>
                    <a:pt x="149" y="220"/>
                    <a:pt x="149" y="220"/>
                  </a:cubicBezTo>
                  <a:cubicBezTo>
                    <a:pt x="149" y="219"/>
                    <a:pt x="149" y="219"/>
                    <a:pt x="149" y="219"/>
                  </a:cubicBezTo>
                  <a:cubicBezTo>
                    <a:pt x="149" y="219"/>
                    <a:pt x="149" y="219"/>
                    <a:pt x="149" y="219"/>
                  </a:cubicBezTo>
                  <a:cubicBezTo>
                    <a:pt x="149" y="219"/>
                    <a:pt x="149" y="219"/>
                    <a:pt x="149" y="219"/>
                  </a:cubicBezTo>
                  <a:cubicBezTo>
                    <a:pt x="149" y="219"/>
                    <a:pt x="148" y="218"/>
                    <a:pt x="148" y="218"/>
                  </a:cubicBezTo>
                  <a:cubicBezTo>
                    <a:pt x="148" y="218"/>
                    <a:pt x="148" y="218"/>
                    <a:pt x="148" y="218"/>
                  </a:cubicBezTo>
                  <a:cubicBezTo>
                    <a:pt x="148" y="218"/>
                    <a:pt x="148" y="218"/>
                    <a:pt x="148" y="218"/>
                  </a:cubicBezTo>
                  <a:cubicBezTo>
                    <a:pt x="148" y="217"/>
                    <a:pt x="148" y="217"/>
                    <a:pt x="148" y="217"/>
                  </a:cubicBezTo>
                  <a:cubicBezTo>
                    <a:pt x="147" y="218"/>
                    <a:pt x="147" y="218"/>
                    <a:pt x="147" y="218"/>
                  </a:cubicBezTo>
                  <a:cubicBezTo>
                    <a:pt x="147" y="218"/>
                    <a:pt x="147" y="218"/>
                    <a:pt x="147" y="218"/>
                  </a:cubicBezTo>
                  <a:cubicBezTo>
                    <a:pt x="147" y="218"/>
                    <a:pt x="147" y="218"/>
                    <a:pt x="147" y="218"/>
                  </a:cubicBezTo>
                  <a:cubicBezTo>
                    <a:pt x="147" y="217"/>
                    <a:pt x="147" y="217"/>
                    <a:pt x="147" y="217"/>
                  </a:cubicBezTo>
                  <a:cubicBezTo>
                    <a:pt x="147" y="217"/>
                    <a:pt x="147" y="217"/>
                    <a:pt x="147" y="217"/>
                  </a:cubicBezTo>
                  <a:cubicBezTo>
                    <a:pt x="147" y="217"/>
                    <a:pt x="147" y="217"/>
                    <a:pt x="147" y="217"/>
                  </a:cubicBezTo>
                  <a:cubicBezTo>
                    <a:pt x="147" y="217"/>
                    <a:pt x="147" y="217"/>
                    <a:pt x="147" y="217"/>
                  </a:cubicBezTo>
                  <a:cubicBezTo>
                    <a:pt x="147" y="217"/>
                    <a:pt x="147" y="217"/>
                    <a:pt x="147" y="217"/>
                  </a:cubicBezTo>
                  <a:cubicBezTo>
                    <a:pt x="146" y="217"/>
                    <a:pt x="146" y="217"/>
                    <a:pt x="146" y="217"/>
                  </a:cubicBezTo>
                  <a:cubicBezTo>
                    <a:pt x="146" y="217"/>
                    <a:pt x="146" y="217"/>
                    <a:pt x="146" y="217"/>
                  </a:cubicBezTo>
                  <a:cubicBezTo>
                    <a:pt x="146" y="217"/>
                    <a:pt x="146" y="217"/>
                    <a:pt x="146" y="217"/>
                  </a:cubicBezTo>
                  <a:cubicBezTo>
                    <a:pt x="146" y="217"/>
                    <a:pt x="146" y="217"/>
                    <a:pt x="146" y="217"/>
                  </a:cubicBezTo>
                  <a:cubicBezTo>
                    <a:pt x="146" y="218"/>
                    <a:pt x="146" y="218"/>
                    <a:pt x="146" y="218"/>
                  </a:cubicBezTo>
                  <a:cubicBezTo>
                    <a:pt x="146" y="218"/>
                    <a:pt x="146" y="218"/>
                    <a:pt x="146" y="218"/>
                  </a:cubicBezTo>
                  <a:cubicBezTo>
                    <a:pt x="146" y="218"/>
                    <a:pt x="146" y="218"/>
                    <a:pt x="146" y="218"/>
                  </a:cubicBezTo>
                  <a:cubicBezTo>
                    <a:pt x="147" y="218"/>
                    <a:pt x="147" y="218"/>
                    <a:pt x="147" y="218"/>
                  </a:cubicBezTo>
                  <a:cubicBezTo>
                    <a:pt x="147" y="218"/>
                    <a:pt x="147" y="218"/>
                    <a:pt x="147" y="218"/>
                  </a:cubicBezTo>
                  <a:cubicBezTo>
                    <a:pt x="148" y="219"/>
                    <a:pt x="148" y="219"/>
                    <a:pt x="148" y="219"/>
                  </a:cubicBezTo>
                  <a:cubicBezTo>
                    <a:pt x="148" y="219"/>
                    <a:pt x="148" y="219"/>
                    <a:pt x="148" y="219"/>
                  </a:cubicBezTo>
                  <a:cubicBezTo>
                    <a:pt x="149" y="219"/>
                    <a:pt x="149" y="219"/>
                    <a:pt x="149" y="219"/>
                  </a:cubicBezTo>
                  <a:cubicBezTo>
                    <a:pt x="149" y="219"/>
                    <a:pt x="149" y="219"/>
                    <a:pt x="149" y="219"/>
                  </a:cubicBezTo>
                  <a:cubicBezTo>
                    <a:pt x="149" y="219"/>
                    <a:pt x="149" y="219"/>
                    <a:pt x="149" y="219"/>
                  </a:cubicBezTo>
                  <a:cubicBezTo>
                    <a:pt x="149" y="220"/>
                    <a:pt x="149" y="220"/>
                    <a:pt x="149" y="220"/>
                  </a:cubicBezTo>
                  <a:cubicBezTo>
                    <a:pt x="149" y="220"/>
                    <a:pt x="149" y="220"/>
                    <a:pt x="149" y="220"/>
                  </a:cubicBezTo>
                  <a:cubicBezTo>
                    <a:pt x="149" y="220"/>
                    <a:pt x="149" y="220"/>
                    <a:pt x="149" y="220"/>
                  </a:cubicBezTo>
                  <a:cubicBezTo>
                    <a:pt x="149" y="221"/>
                    <a:pt x="149" y="221"/>
                    <a:pt x="149" y="221"/>
                  </a:cubicBezTo>
                  <a:cubicBezTo>
                    <a:pt x="150" y="221"/>
                    <a:pt x="150" y="221"/>
                    <a:pt x="150" y="221"/>
                  </a:cubicBezTo>
                  <a:cubicBezTo>
                    <a:pt x="150" y="221"/>
                    <a:pt x="150" y="221"/>
                    <a:pt x="150" y="221"/>
                  </a:cubicBezTo>
                  <a:cubicBezTo>
                    <a:pt x="150" y="221"/>
                    <a:pt x="150" y="221"/>
                    <a:pt x="150" y="221"/>
                  </a:cubicBezTo>
                  <a:cubicBezTo>
                    <a:pt x="150" y="221"/>
                    <a:pt x="150" y="221"/>
                    <a:pt x="150" y="221"/>
                  </a:cubicBezTo>
                  <a:cubicBezTo>
                    <a:pt x="150" y="222"/>
                    <a:pt x="150" y="222"/>
                    <a:pt x="150" y="222"/>
                  </a:cubicBezTo>
                  <a:cubicBezTo>
                    <a:pt x="150" y="222"/>
                    <a:pt x="150" y="222"/>
                    <a:pt x="150" y="222"/>
                  </a:cubicBezTo>
                  <a:cubicBezTo>
                    <a:pt x="151" y="223"/>
                    <a:pt x="151" y="223"/>
                    <a:pt x="151" y="223"/>
                  </a:cubicBezTo>
                  <a:cubicBezTo>
                    <a:pt x="152" y="223"/>
                    <a:pt x="152" y="223"/>
                    <a:pt x="152" y="223"/>
                  </a:cubicBezTo>
                  <a:cubicBezTo>
                    <a:pt x="152" y="223"/>
                    <a:pt x="152" y="223"/>
                    <a:pt x="152" y="223"/>
                  </a:cubicBezTo>
                  <a:cubicBezTo>
                    <a:pt x="153" y="223"/>
                    <a:pt x="153" y="223"/>
                    <a:pt x="153" y="223"/>
                  </a:cubicBezTo>
                  <a:cubicBezTo>
                    <a:pt x="153" y="223"/>
                    <a:pt x="153" y="223"/>
                    <a:pt x="153" y="223"/>
                  </a:cubicBezTo>
                  <a:cubicBezTo>
                    <a:pt x="153" y="223"/>
                    <a:pt x="153" y="223"/>
                    <a:pt x="153" y="223"/>
                  </a:cubicBezTo>
                  <a:cubicBezTo>
                    <a:pt x="154" y="223"/>
                    <a:pt x="154" y="223"/>
                    <a:pt x="154" y="223"/>
                  </a:cubicBezTo>
                  <a:cubicBezTo>
                    <a:pt x="155" y="223"/>
                    <a:pt x="155" y="223"/>
                    <a:pt x="155" y="223"/>
                  </a:cubicBezTo>
                  <a:cubicBezTo>
                    <a:pt x="155" y="223"/>
                    <a:pt x="155" y="223"/>
                    <a:pt x="155" y="223"/>
                  </a:cubicBezTo>
                  <a:cubicBezTo>
                    <a:pt x="155" y="223"/>
                    <a:pt x="155" y="223"/>
                    <a:pt x="155" y="223"/>
                  </a:cubicBezTo>
                  <a:cubicBezTo>
                    <a:pt x="156" y="222"/>
                    <a:pt x="156" y="222"/>
                    <a:pt x="156" y="222"/>
                  </a:cubicBezTo>
                  <a:cubicBezTo>
                    <a:pt x="156" y="222"/>
                    <a:pt x="156" y="222"/>
                    <a:pt x="156" y="222"/>
                  </a:cubicBezTo>
                  <a:close/>
                  <a:moveTo>
                    <a:pt x="157" y="215"/>
                  </a:moveTo>
                  <a:cubicBezTo>
                    <a:pt x="156" y="214"/>
                    <a:pt x="157" y="214"/>
                    <a:pt x="156" y="214"/>
                  </a:cubicBezTo>
                  <a:cubicBezTo>
                    <a:pt x="156" y="214"/>
                    <a:pt x="156" y="214"/>
                    <a:pt x="156" y="214"/>
                  </a:cubicBezTo>
                  <a:cubicBezTo>
                    <a:pt x="156" y="213"/>
                    <a:pt x="156" y="213"/>
                    <a:pt x="156" y="213"/>
                  </a:cubicBezTo>
                  <a:cubicBezTo>
                    <a:pt x="155" y="213"/>
                    <a:pt x="155" y="213"/>
                    <a:pt x="155" y="213"/>
                  </a:cubicBezTo>
                  <a:cubicBezTo>
                    <a:pt x="155" y="213"/>
                    <a:pt x="155" y="213"/>
                    <a:pt x="155" y="213"/>
                  </a:cubicBezTo>
                  <a:cubicBezTo>
                    <a:pt x="155" y="213"/>
                    <a:pt x="155" y="213"/>
                    <a:pt x="155" y="213"/>
                  </a:cubicBezTo>
                  <a:cubicBezTo>
                    <a:pt x="154" y="213"/>
                    <a:pt x="154" y="213"/>
                    <a:pt x="154" y="213"/>
                  </a:cubicBezTo>
                  <a:cubicBezTo>
                    <a:pt x="155" y="214"/>
                    <a:pt x="155" y="214"/>
                    <a:pt x="155" y="214"/>
                  </a:cubicBezTo>
                  <a:cubicBezTo>
                    <a:pt x="155" y="214"/>
                    <a:pt x="156" y="215"/>
                    <a:pt x="156" y="215"/>
                  </a:cubicBezTo>
                  <a:lnTo>
                    <a:pt x="157" y="215"/>
                  </a:lnTo>
                  <a:close/>
                  <a:moveTo>
                    <a:pt x="163" y="285"/>
                  </a:moveTo>
                  <a:cubicBezTo>
                    <a:pt x="163" y="285"/>
                    <a:pt x="163" y="285"/>
                    <a:pt x="163" y="286"/>
                  </a:cubicBezTo>
                  <a:cubicBezTo>
                    <a:pt x="163" y="286"/>
                    <a:pt x="163" y="286"/>
                    <a:pt x="163" y="286"/>
                  </a:cubicBezTo>
                  <a:cubicBezTo>
                    <a:pt x="163" y="286"/>
                    <a:pt x="163" y="286"/>
                    <a:pt x="163" y="286"/>
                  </a:cubicBezTo>
                  <a:cubicBezTo>
                    <a:pt x="163" y="286"/>
                    <a:pt x="163" y="286"/>
                    <a:pt x="163" y="286"/>
                  </a:cubicBezTo>
                  <a:cubicBezTo>
                    <a:pt x="163" y="285"/>
                    <a:pt x="163" y="285"/>
                    <a:pt x="163" y="285"/>
                  </a:cubicBezTo>
                  <a:cubicBezTo>
                    <a:pt x="163" y="285"/>
                    <a:pt x="163" y="285"/>
                    <a:pt x="163" y="285"/>
                  </a:cubicBezTo>
                  <a:cubicBezTo>
                    <a:pt x="163" y="285"/>
                    <a:pt x="163" y="285"/>
                    <a:pt x="163" y="285"/>
                  </a:cubicBezTo>
                  <a:close/>
                  <a:moveTo>
                    <a:pt x="160" y="293"/>
                  </a:moveTo>
                  <a:cubicBezTo>
                    <a:pt x="159" y="292"/>
                    <a:pt x="159" y="292"/>
                    <a:pt x="159" y="292"/>
                  </a:cubicBezTo>
                  <a:cubicBezTo>
                    <a:pt x="159" y="292"/>
                    <a:pt x="159" y="292"/>
                    <a:pt x="159" y="292"/>
                  </a:cubicBezTo>
                  <a:cubicBezTo>
                    <a:pt x="159" y="293"/>
                    <a:pt x="159" y="293"/>
                    <a:pt x="159" y="293"/>
                  </a:cubicBezTo>
                  <a:cubicBezTo>
                    <a:pt x="159" y="293"/>
                    <a:pt x="159" y="293"/>
                    <a:pt x="159" y="293"/>
                  </a:cubicBezTo>
                  <a:cubicBezTo>
                    <a:pt x="159" y="293"/>
                    <a:pt x="159" y="293"/>
                    <a:pt x="159" y="293"/>
                  </a:cubicBezTo>
                  <a:cubicBezTo>
                    <a:pt x="159" y="293"/>
                    <a:pt x="159" y="293"/>
                    <a:pt x="159" y="293"/>
                  </a:cubicBezTo>
                  <a:cubicBezTo>
                    <a:pt x="160" y="294"/>
                    <a:pt x="160" y="294"/>
                    <a:pt x="160" y="294"/>
                  </a:cubicBezTo>
                  <a:cubicBezTo>
                    <a:pt x="160" y="294"/>
                    <a:pt x="160" y="293"/>
                    <a:pt x="160" y="293"/>
                  </a:cubicBezTo>
                  <a:close/>
                  <a:moveTo>
                    <a:pt x="163" y="288"/>
                  </a:moveTo>
                  <a:cubicBezTo>
                    <a:pt x="163" y="288"/>
                    <a:pt x="163" y="288"/>
                    <a:pt x="163" y="288"/>
                  </a:cubicBezTo>
                  <a:cubicBezTo>
                    <a:pt x="163" y="288"/>
                    <a:pt x="163" y="288"/>
                    <a:pt x="163" y="288"/>
                  </a:cubicBezTo>
                  <a:cubicBezTo>
                    <a:pt x="163" y="288"/>
                    <a:pt x="163" y="288"/>
                    <a:pt x="163" y="288"/>
                  </a:cubicBezTo>
                  <a:cubicBezTo>
                    <a:pt x="163" y="287"/>
                    <a:pt x="163" y="288"/>
                    <a:pt x="162" y="288"/>
                  </a:cubicBezTo>
                  <a:cubicBezTo>
                    <a:pt x="162" y="288"/>
                    <a:pt x="162" y="288"/>
                    <a:pt x="162" y="288"/>
                  </a:cubicBezTo>
                  <a:cubicBezTo>
                    <a:pt x="162" y="288"/>
                    <a:pt x="162" y="288"/>
                    <a:pt x="162" y="288"/>
                  </a:cubicBezTo>
                  <a:cubicBezTo>
                    <a:pt x="162" y="288"/>
                    <a:pt x="162" y="288"/>
                    <a:pt x="162" y="288"/>
                  </a:cubicBezTo>
                  <a:cubicBezTo>
                    <a:pt x="162" y="288"/>
                    <a:pt x="162" y="289"/>
                    <a:pt x="162" y="289"/>
                  </a:cubicBezTo>
                  <a:cubicBezTo>
                    <a:pt x="162" y="289"/>
                    <a:pt x="162" y="289"/>
                    <a:pt x="162" y="289"/>
                  </a:cubicBezTo>
                  <a:cubicBezTo>
                    <a:pt x="161" y="289"/>
                    <a:pt x="161" y="289"/>
                    <a:pt x="161" y="289"/>
                  </a:cubicBezTo>
                  <a:cubicBezTo>
                    <a:pt x="161" y="290"/>
                    <a:pt x="161" y="290"/>
                    <a:pt x="161" y="290"/>
                  </a:cubicBezTo>
                  <a:cubicBezTo>
                    <a:pt x="161" y="290"/>
                    <a:pt x="161" y="290"/>
                    <a:pt x="161" y="290"/>
                  </a:cubicBezTo>
                  <a:cubicBezTo>
                    <a:pt x="161" y="290"/>
                    <a:pt x="161" y="290"/>
                    <a:pt x="161" y="290"/>
                  </a:cubicBezTo>
                  <a:cubicBezTo>
                    <a:pt x="160" y="290"/>
                    <a:pt x="160" y="290"/>
                    <a:pt x="160" y="290"/>
                  </a:cubicBezTo>
                  <a:cubicBezTo>
                    <a:pt x="161" y="291"/>
                    <a:pt x="161" y="291"/>
                    <a:pt x="161" y="292"/>
                  </a:cubicBezTo>
                  <a:cubicBezTo>
                    <a:pt x="161" y="292"/>
                    <a:pt x="161" y="292"/>
                    <a:pt x="161" y="292"/>
                  </a:cubicBezTo>
                  <a:cubicBezTo>
                    <a:pt x="161" y="292"/>
                    <a:pt x="161" y="292"/>
                    <a:pt x="161" y="292"/>
                  </a:cubicBezTo>
                  <a:cubicBezTo>
                    <a:pt x="162" y="291"/>
                    <a:pt x="162" y="291"/>
                    <a:pt x="162" y="291"/>
                  </a:cubicBezTo>
                  <a:cubicBezTo>
                    <a:pt x="162" y="291"/>
                    <a:pt x="162" y="291"/>
                    <a:pt x="162" y="291"/>
                  </a:cubicBezTo>
                  <a:cubicBezTo>
                    <a:pt x="161" y="291"/>
                    <a:pt x="161" y="291"/>
                    <a:pt x="161" y="291"/>
                  </a:cubicBezTo>
                  <a:cubicBezTo>
                    <a:pt x="161" y="291"/>
                    <a:pt x="161" y="291"/>
                    <a:pt x="161" y="291"/>
                  </a:cubicBezTo>
                  <a:cubicBezTo>
                    <a:pt x="161" y="290"/>
                    <a:pt x="161" y="290"/>
                    <a:pt x="161" y="290"/>
                  </a:cubicBezTo>
                  <a:cubicBezTo>
                    <a:pt x="162" y="290"/>
                    <a:pt x="162" y="290"/>
                    <a:pt x="162" y="290"/>
                  </a:cubicBezTo>
                  <a:cubicBezTo>
                    <a:pt x="162" y="290"/>
                    <a:pt x="162" y="290"/>
                    <a:pt x="162" y="290"/>
                  </a:cubicBezTo>
                  <a:cubicBezTo>
                    <a:pt x="162" y="291"/>
                    <a:pt x="162" y="291"/>
                    <a:pt x="162" y="291"/>
                  </a:cubicBezTo>
                  <a:cubicBezTo>
                    <a:pt x="162" y="290"/>
                    <a:pt x="162" y="290"/>
                    <a:pt x="162" y="290"/>
                  </a:cubicBezTo>
                  <a:cubicBezTo>
                    <a:pt x="163" y="291"/>
                    <a:pt x="163" y="291"/>
                    <a:pt x="163" y="291"/>
                  </a:cubicBezTo>
                  <a:cubicBezTo>
                    <a:pt x="163" y="291"/>
                    <a:pt x="163" y="291"/>
                    <a:pt x="163" y="291"/>
                  </a:cubicBezTo>
                  <a:cubicBezTo>
                    <a:pt x="163" y="290"/>
                    <a:pt x="163" y="290"/>
                    <a:pt x="163" y="290"/>
                  </a:cubicBezTo>
                  <a:cubicBezTo>
                    <a:pt x="163" y="290"/>
                    <a:pt x="163" y="290"/>
                    <a:pt x="163" y="290"/>
                  </a:cubicBezTo>
                  <a:cubicBezTo>
                    <a:pt x="163" y="290"/>
                    <a:pt x="163" y="290"/>
                    <a:pt x="163" y="290"/>
                  </a:cubicBezTo>
                  <a:cubicBezTo>
                    <a:pt x="163" y="290"/>
                    <a:pt x="163" y="290"/>
                    <a:pt x="163" y="290"/>
                  </a:cubicBezTo>
                  <a:cubicBezTo>
                    <a:pt x="163" y="290"/>
                    <a:pt x="163" y="290"/>
                    <a:pt x="163" y="290"/>
                  </a:cubicBezTo>
                  <a:cubicBezTo>
                    <a:pt x="163" y="289"/>
                    <a:pt x="163" y="289"/>
                    <a:pt x="163" y="289"/>
                  </a:cubicBezTo>
                  <a:cubicBezTo>
                    <a:pt x="163" y="289"/>
                    <a:pt x="163" y="289"/>
                    <a:pt x="163" y="289"/>
                  </a:cubicBezTo>
                  <a:cubicBezTo>
                    <a:pt x="163" y="288"/>
                    <a:pt x="163" y="288"/>
                    <a:pt x="163" y="288"/>
                  </a:cubicBezTo>
                  <a:cubicBezTo>
                    <a:pt x="163" y="288"/>
                    <a:pt x="163" y="288"/>
                    <a:pt x="163" y="288"/>
                  </a:cubicBezTo>
                  <a:cubicBezTo>
                    <a:pt x="163" y="288"/>
                    <a:pt x="163" y="288"/>
                    <a:pt x="163" y="288"/>
                  </a:cubicBezTo>
                  <a:close/>
                  <a:moveTo>
                    <a:pt x="104" y="300"/>
                  </a:moveTo>
                  <a:cubicBezTo>
                    <a:pt x="105" y="300"/>
                    <a:pt x="105" y="300"/>
                    <a:pt x="105" y="300"/>
                  </a:cubicBezTo>
                  <a:cubicBezTo>
                    <a:pt x="105" y="300"/>
                    <a:pt x="105" y="300"/>
                    <a:pt x="105" y="300"/>
                  </a:cubicBezTo>
                  <a:cubicBezTo>
                    <a:pt x="105" y="300"/>
                    <a:pt x="105" y="300"/>
                    <a:pt x="105" y="300"/>
                  </a:cubicBezTo>
                  <a:cubicBezTo>
                    <a:pt x="105" y="300"/>
                    <a:pt x="105" y="300"/>
                    <a:pt x="105" y="300"/>
                  </a:cubicBezTo>
                  <a:lnTo>
                    <a:pt x="104" y="300"/>
                  </a:lnTo>
                  <a:close/>
                  <a:moveTo>
                    <a:pt x="102" y="300"/>
                  </a:moveTo>
                  <a:cubicBezTo>
                    <a:pt x="102" y="300"/>
                    <a:pt x="102" y="300"/>
                    <a:pt x="102" y="300"/>
                  </a:cubicBezTo>
                  <a:cubicBezTo>
                    <a:pt x="102" y="300"/>
                    <a:pt x="102" y="300"/>
                    <a:pt x="102" y="300"/>
                  </a:cubicBezTo>
                  <a:cubicBezTo>
                    <a:pt x="102" y="299"/>
                    <a:pt x="102" y="299"/>
                    <a:pt x="101" y="299"/>
                  </a:cubicBezTo>
                  <a:cubicBezTo>
                    <a:pt x="101" y="299"/>
                    <a:pt x="101" y="299"/>
                    <a:pt x="101" y="299"/>
                  </a:cubicBezTo>
                  <a:cubicBezTo>
                    <a:pt x="101" y="299"/>
                    <a:pt x="101" y="299"/>
                    <a:pt x="101" y="299"/>
                  </a:cubicBezTo>
                  <a:cubicBezTo>
                    <a:pt x="101" y="299"/>
                    <a:pt x="101" y="299"/>
                    <a:pt x="101" y="299"/>
                  </a:cubicBezTo>
                  <a:cubicBezTo>
                    <a:pt x="102" y="300"/>
                    <a:pt x="102" y="300"/>
                    <a:pt x="102" y="300"/>
                  </a:cubicBezTo>
                  <a:cubicBezTo>
                    <a:pt x="102" y="300"/>
                    <a:pt x="102" y="300"/>
                    <a:pt x="102" y="300"/>
                  </a:cubicBezTo>
                  <a:cubicBezTo>
                    <a:pt x="102" y="300"/>
                    <a:pt x="102" y="300"/>
                    <a:pt x="102" y="300"/>
                  </a:cubicBezTo>
                  <a:cubicBezTo>
                    <a:pt x="102" y="300"/>
                    <a:pt x="102" y="300"/>
                    <a:pt x="102" y="300"/>
                  </a:cubicBezTo>
                  <a:cubicBezTo>
                    <a:pt x="102" y="300"/>
                    <a:pt x="102" y="300"/>
                    <a:pt x="102" y="300"/>
                  </a:cubicBezTo>
                  <a:cubicBezTo>
                    <a:pt x="102" y="300"/>
                    <a:pt x="102" y="300"/>
                    <a:pt x="102" y="300"/>
                  </a:cubicBezTo>
                  <a:close/>
                  <a:moveTo>
                    <a:pt x="110" y="305"/>
                  </a:moveTo>
                  <a:cubicBezTo>
                    <a:pt x="111" y="307"/>
                    <a:pt x="111" y="307"/>
                    <a:pt x="111" y="307"/>
                  </a:cubicBezTo>
                  <a:cubicBezTo>
                    <a:pt x="111" y="307"/>
                    <a:pt x="111" y="307"/>
                    <a:pt x="111" y="307"/>
                  </a:cubicBezTo>
                  <a:cubicBezTo>
                    <a:pt x="111" y="307"/>
                    <a:pt x="111" y="307"/>
                    <a:pt x="111" y="307"/>
                  </a:cubicBezTo>
                  <a:cubicBezTo>
                    <a:pt x="112" y="308"/>
                    <a:pt x="112" y="308"/>
                    <a:pt x="112" y="308"/>
                  </a:cubicBezTo>
                  <a:cubicBezTo>
                    <a:pt x="112" y="308"/>
                    <a:pt x="112" y="308"/>
                    <a:pt x="112" y="308"/>
                  </a:cubicBezTo>
                  <a:cubicBezTo>
                    <a:pt x="112" y="307"/>
                    <a:pt x="112" y="308"/>
                    <a:pt x="112" y="307"/>
                  </a:cubicBezTo>
                  <a:cubicBezTo>
                    <a:pt x="112" y="307"/>
                    <a:pt x="112" y="307"/>
                    <a:pt x="112" y="307"/>
                  </a:cubicBezTo>
                  <a:cubicBezTo>
                    <a:pt x="112" y="307"/>
                    <a:pt x="112" y="307"/>
                    <a:pt x="112" y="307"/>
                  </a:cubicBezTo>
                  <a:cubicBezTo>
                    <a:pt x="112" y="307"/>
                    <a:pt x="112" y="307"/>
                    <a:pt x="112" y="307"/>
                  </a:cubicBezTo>
                  <a:cubicBezTo>
                    <a:pt x="112" y="307"/>
                    <a:pt x="112" y="307"/>
                    <a:pt x="112" y="307"/>
                  </a:cubicBezTo>
                  <a:cubicBezTo>
                    <a:pt x="112" y="306"/>
                    <a:pt x="112" y="306"/>
                    <a:pt x="112" y="306"/>
                  </a:cubicBezTo>
                  <a:cubicBezTo>
                    <a:pt x="112" y="306"/>
                    <a:pt x="112" y="306"/>
                    <a:pt x="112" y="306"/>
                  </a:cubicBezTo>
                  <a:cubicBezTo>
                    <a:pt x="112" y="306"/>
                    <a:pt x="112" y="306"/>
                    <a:pt x="112" y="306"/>
                  </a:cubicBezTo>
                  <a:cubicBezTo>
                    <a:pt x="112" y="306"/>
                    <a:pt x="112" y="306"/>
                    <a:pt x="112" y="306"/>
                  </a:cubicBezTo>
                  <a:cubicBezTo>
                    <a:pt x="112" y="306"/>
                    <a:pt x="112" y="306"/>
                    <a:pt x="112" y="306"/>
                  </a:cubicBezTo>
                  <a:cubicBezTo>
                    <a:pt x="112" y="306"/>
                    <a:pt x="112" y="306"/>
                    <a:pt x="112" y="306"/>
                  </a:cubicBezTo>
                  <a:cubicBezTo>
                    <a:pt x="111" y="305"/>
                    <a:pt x="111" y="305"/>
                    <a:pt x="111" y="305"/>
                  </a:cubicBezTo>
                  <a:cubicBezTo>
                    <a:pt x="111" y="305"/>
                    <a:pt x="111" y="305"/>
                    <a:pt x="111" y="305"/>
                  </a:cubicBezTo>
                  <a:cubicBezTo>
                    <a:pt x="111" y="305"/>
                    <a:pt x="111" y="305"/>
                    <a:pt x="111" y="305"/>
                  </a:cubicBezTo>
                  <a:cubicBezTo>
                    <a:pt x="110" y="305"/>
                    <a:pt x="110" y="305"/>
                    <a:pt x="110" y="305"/>
                  </a:cubicBezTo>
                  <a:cubicBezTo>
                    <a:pt x="110" y="305"/>
                    <a:pt x="110" y="304"/>
                    <a:pt x="109" y="304"/>
                  </a:cubicBezTo>
                  <a:cubicBezTo>
                    <a:pt x="109" y="304"/>
                    <a:pt x="109" y="304"/>
                    <a:pt x="109" y="304"/>
                  </a:cubicBezTo>
                  <a:cubicBezTo>
                    <a:pt x="109" y="304"/>
                    <a:pt x="109" y="304"/>
                    <a:pt x="109" y="304"/>
                  </a:cubicBezTo>
                  <a:cubicBezTo>
                    <a:pt x="109" y="304"/>
                    <a:pt x="108" y="303"/>
                    <a:pt x="108" y="303"/>
                  </a:cubicBezTo>
                  <a:cubicBezTo>
                    <a:pt x="108" y="303"/>
                    <a:pt x="108" y="303"/>
                    <a:pt x="108" y="303"/>
                  </a:cubicBezTo>
                  <a:cubicBezTo>
                    <a:pt x="107" y="303"/>
                    <a:pt x="107" y="303"/>
                    <a:pt x="107" y="303"/>
                  </a:cubicBezTo>
                  <a:cubicBezTo>
                    <a:pt x="107" y="303"/>
                    <a:pt x="107" y="303"/>
                    <a:pt x="107" y="303"/>
                  </a:cubicBezTo>
                  <a:cubicBezTo>
                    <a:pt x="108" y="304"/>
                    <a:pt x="108" y="304"/>
                    <a:pt x="108" y="304"/>
                  </a:cubicBezTo>
                  <a:cubicBezTo>
                    <a:pt x="107" y="304"/>
                    <a:pt x="107" y="304"/>
                    <a:pt x="107" y="304"/>
                  </a:cubicBezTo>
                  <a:cubicBezTo>
                    <a:pt x="108" y="304"/>
                    <a:pt x="108" y="304"/>
                    <a:pt x="108" y="304"/>
                  </a:cubicBezTo>
                  <a:cubicBezTo>
                    <a:pt x="108" y="305"/>
                    <a:pt x="108" y="305"/>
                    <a:pt x="108" y="305"/>
                  </a:cubicBezTo>
                  <a:cubicBezTo>
                    <a:pt x="108" y="305"/>
                    <a:pt x="108" y="305"/>
                    <a:pt x="108" y="305"/>
                  </a:cubicBezTo>
                  <a:cubicBezTo>
                    <a:pt x="108" y="305"/>
                    <a:pt x="108" y="305"/>
                    <a:pt x="108" y="305"/>
                  </a:cubicBezTo>
                  <a:cubicBezTo>
                    <a:pt x="108" y="305"/>
                    <a:pt x="108" y="305"/>
                    <a:pt x="108" y="305"/>
                  </a:cubicBezTo>
                  <a:cubicBezTo>
                    <a:pt x="108" y="305"/>
                    <a:pt x="108" y="305"/>
                    <a:pt x="108" y="305"/>
                  </a:cubicBezTo>
                  <a:cubicBezTo>
                    <a:pt x="108" y="305"/>
                    <a:pt x="108" y="305"/>
                    <a:pt x="108" y="305"/>
                  </a:cubicBezTo>
                  <a:cubicBezTo>
                    <a:pt x="109" y="305"/>
                    <a:pt x="109" y="305"/>
                    <a:pt x="110" y="305"/>
                  </a:cubicBezTo>
                  <a:close/>
                  <a:moveTo>
                    <a:pt x="103" y="295"/>
                  </a:moveTo>
                  <a:cubicBezTo>
                    <a:pt x="103" y="295"/>
                    <a:pt x="103" y="295"/>
                    <a:pt x="103" y="295"/>
                  </a:cubicBezTo>
                  <a:cubicBezTo>
                    <a:pt x="103" y="295"/>
                    <a:pt x="103" y="295"/>
                    <a:pt x="103" y="295"/>
                  </a:cubicBezTo>
                  <a:cubicBezTo>
                    <a:pt x="103" y="295"/>
                    <a:pt x="103" y="295"/>
                    <a:pt x="103" y="295"/>
                  </a:cubicBezTo>
                  <a:cubicBezTo>
                    <a:pt x="103" y="295"/>
                    <a:pt x="103" y="295"/>
                    <a:pt x="103" y="295"/>
                  </a:cubicBezTo>
                  <a:cubicBezTo>
                    <a:pt x="102" y="295"/>
                    <a:pt x="102" y="295"/>
                    <a:pt x="102" y="295"/>
                  </a:cubicBezTo>
                  <a:cubicBezTo>
                    <a:pt x="102" y="296"/>
                    <a:pt x="102" y="296"/>
                    <a:pt x="102" y="296"/>
                  </a:cubicBezTo>
                  <a:cubicBezTo>
                    <a:pt x="102" y="296"/>
                    <a:pt x="102" y="296"/>
                    <a:pt x="102" y="296"/>
                  </a:cubicBezTo>
                  <a:cubicBezTo>
                    <a:pt x="103" y="296"/>
                    <a:pt x="103" y="296"/>
                    <a:pt x="103" y="296"/>
                  </a:cubicBezTo>
                  <a:cubicBezTo>
                    <a:pt x="103" y="296"/>
                    <a:pt x="103" y="296"/>
                    <a:pt x="103" y="296"/>
                  </a:cubicBezTo>
                  <a:cubicBezTo>
                    <a:pt x="103" y="296"/>
                    <a:pt x="103" y="296"/>
                    <a:pt x="103" y="296"/>
                  </a:cubicBezTo>
                  <a:cubicBezTo>
                    <a:pt x="103" y="296"/>
                    <a:pt x="103" y="296"/>
                    <a:pt x="103" y="296"/>
                  </a:cubicBezTo>
                  <a:cubicBezTo>
                    <a:pt x="103" y="297"/>
                    <a:pt x="103" y="297"/>
                    <a:pt x="103" y="297"/>
                  </a:cubicBezTo>
                  <a:cubicBezTo>
                    <a:pt x="104" y="296"/>
                    <a:pt x="104" y="296"/>
                    <a:pt x="104" y="296"/>
                  </a:cubicBezTo>
                  <a:cubicBezTo>
                    <a:pt x="103" y="295"/>
                    <a:pt x="103" y="295"/>
                    <a:pt x="103" y="295"/>
                  </a:cubicBezTo>
                  <a:close/>
                  <a:moveTo>
                    <a:pt x="105" y="298"/>
                  </a:moveTo>
                  <a:cubicBezTo>
                    <a:pt x="104" y="298"/>
                    <a:pt x="104" y="298"/>
                    <a:pt x="104" y="298"/>
                  </a:cubicBezTo>
                  <a:cubicBezTo>
                    <a:pt x="104" y="298"/>
                    <a:pt x="104" y="298"/>
                    <a:pt x="104" y="298"/>
                  </a:cubicBezTo>
                  <a:cubicBezTo>
                    <a:pt x="105" y="298"/>
                    <a:pt x="105" y="298"/>
                    <a:pt x="105" y="298"/>
                  </a:cubicBezTo>
                  <a:close/>
                  <a:moveTo>
                    <a:pt x="232" y="443"/>
                  </a:moveTo>
                  <a:cubicBezTo>
                    <a:pt x="232" y="443"/>
                    <a:pt x="232" y="443"/>
                    <a:pt x="232" y="443"/>
                  </a:cubicBezTo>
                  <a:cubicBezTo>
                    <a:pt x="233" y="443"/>
                    <a:pt x="233" y="443"/>
                    <a:pt x="233" y="443"/>
                  </a:cubicBezTo>
                  <a:cubicBezTo>
                    <a:pt x="232" y="442"/>
                    <a:pt x="232" y="442"/>
                    <a:pt x="232" y="442"/>
                  </a:cubicBezTo>
                  <a:cubicBezTo>
                    <a:pt x="232" y="442"/>
                    <a:pt x="232" y="442"/>
                    <a:pt x="232" y="442"/>
                  </a:cubicBezTo>
                  <a:lnTo>
                    <a:pt x="232" y="443"/>
                  </a:lnTo>
                  <a:close/>
                  <a:moveTo>
                    <a:pt x="263" y="475"/>
                  </a:moveTo>
                  <a:cubicBezTo>
                    <a:pt x="263" y="475"/>
                    <a:pt x="263" y="475"/>
                    <a:pt x="263" y="475"/>
                  </a:cubicBezTo>
                  <a:cubicBezTo>
                    <a:pt x="264" y="475"/>
                    <a:pt x="264" y="475"/>
                    <a:pt x="264" y="475"/>
                  </a:cubicBezTo>
                  <a:cubicBezTo>
                    <a:pt x="264" y="475"/>
                    <a:pt x="264" y="475"/>
                    <a:pt x="264" y="475"/>
                  </a:cubicBezTo>
                  <a:cubicBezTo>
                    <a:pt x="263" y="474"/>
                    <a:pt x="263" y="474"/>
                    <a:pt x="263" y="474"/>
                  </a:cubicBezTo>
                  <a:cubicBezTo>
                    <a:pt x="264" y="474"/>
                    <a:pt x="264" y="474"/>
                    <a:pt x="264" y="474"/>
                  </a:cubicBezTo>
                  <a:cubicBezTo>
                    <a:pt x="264" y="474"/>
                    <a:pt x="264" y="474"/>
                    <a:pt x="264" y="474"/>
                  </a:cubicBezTo>
                  <a:cubicBezTo>
                    <a:pt x="264" y="474"/>
                    <a:pt x="264" y="474"/>
                    <a:pt x="264" y="474"/>
                  </a:cubicBezTo>
                  <a:cubicBezTo>
                    <a:pt x="264" y="474"/>
                    <a:pt x="264" y="474"/>
                    <a:pt x="264" y="474"/>
                  </a:cubicBezTo>
                  <a:cubicBezTo>
                    <a:pt x="265" y="475"/>
                    <a:pt x="265" y="475"/>
                    <a:pt x="265" y="475"/>
                  </a:cubicBezTo>
                  <a:cubicBezTo>
                    <a:pt x="265" y="475"/>
                    <a:pt x="265" y="475"/>
                    <a:pt x="265" y="475"/>
                  </a:cubicBezTo>
                  <a:cubicBezTo>
                    <a:pt x="265" y="475"/>
                    <a:pt x="265" y="475"/>
                    <a:pt x="265" y="475"/>
                  </a:cubicBezTo>
                  <a:cubicBezTo>
                    <a:pt x="265" y="474"/>
                    <a:pt x="265" y="474"/>
                    <a:pt x="265" y="474"/>
                  </a:cubicBezTo>
                  <a:cubicBezTo>
                    <a:pt x="266" y="475"/>
                    <a:pt x="266" y="475"/>
                    <a:pt x="266" y="475"/>
                  </a:cubicBezTo>
                  <a:cubicBezTo>
                    <a:pt x="266" y="474"/>
                    <a:pt x="266" y="474"/>
                    <a:pt x="266" y="474"/>
                  </a:cubicBezTo>
                  <a:cubicBezTo>
                    <a:pt x="266" y="474"/>
                    <a:pt x="266" y="474"/>
                    <a:pt x="266" y="474"/>
                  </a:cubicBezTo>
                  <a:cubicBezTo>
                    <a:pt x="266" y="474"/>
                    <a:pt x="266" y="474"/>
                    <a:pt x="266" y="474"/>
                  </a:cubicBezTo>
                  <a:cubicBezTo>
                    <a:pt x="265" y="473"/>
                    <a:pt x="265" y="473"/>
                    <a:pt x="265" y="473"/>
                  </a:cubicBezTo>
                  <a:cubicBezTo>
                    <a:pt x="265" y="473"/>
                    <a:pt x="265" y="473"/>
                    <a:pt x="265" y="473"/>
                  </a:cubicBezTo>
                  <a:cubicBezTo>
                    <a:pt x="264" y="473"/>
                    <a:pt x="264" y="473"/>
                    <a:pt x="264" y="473"/>
                  </a:cubicBezTo>
                  <a:cubicBezTo>
                    <a:pt x="264" y="473"/>
                    <a:pt x="264" y="473"/>
                    <a:pt x="264" y="473"/>
                  </a:cubicBezTo>
                  <a:cubicBezTo>
                    <a:pt x="264" y="472"/>
                    <a:pt x="264" y="472"/>
                    <a:pt x="264" y="472"/>
                  </a:cubicBezTo>
                  <a:cubicBezTo>
                    <a:pt x="263" y="472"/>
                    <a:pt x="263" y="472"/>
                    <a:pt x="263" y="472"/>
                  </a:cubicBezTo>
                  <a:cubicBezTo>
                    <a:pt x="263" y="472"/>
                    <a:pt x="263" y="472"/>
                    <a:pt x="263" y="472"/>
                  </a:cubicBezTo>
                  <a:cubicBezTo>
                    <a:pt x="264" y="472"/>
                    <a:pt x="264" y="472"/>
                    <a:pt x="264" y="472"/>
                  </a:cubicBezTo>
                  <a:cubicBezTo>
                    <a:pt x="264" y="472"/>
                    <a:pt x="264" y="472"/>
                    <a:pt x="264" y="472"/>
                  </a:cubicBezTo>
                  <a:cubicBezTo>
                    <a:pt x="265" y="472"/>
                    <a:pt x="265" y="472"/>
                    <a:pt x="265" y="471"/>
                  </a:cubicBezTo>
                  <a:cubicBezTo>
                    <a:pt x="265" y="471"/>
                    <a:pt x="265" y="470"/>
                    <a:pt x="264" y="470"/>
                  </a:cubicBezTo>
                  <a:cubicBezTo>
                    <a:pt x="264" y="470"/>
                    <a:pt x="264" y="470"/>
                    <a:pt x="264" y="470"/>
                  </a:cubicBezTo>
                  <a:cubicBezTo>
                    <a:pt x="263" y="469"/>
                    <a:pt x="263" y="469"/>
                    <a:pt x="263" y="469"/>
                  </a:cubicBezTo>
                  <a:cubicBezTo>
                    <a:pt x="263" y="469"/>
                    <a:pt x="263" y="469"/>
                    <a:pt x="263" y="469"/>
                  </a:cubicBezTo>
                  <a:cubicBezTo>
                    <a:pt x="263" y="469"/>
                    <a:pt x="263" y="469"/>
                    <a:pt x="263" y="469"/>
                  </a:cubicBezTo>
                  <a:cubicBezTo>
                    <a:pt x="262" y="468"/>
                    <a:pt x="262" y="468"/>
                    <a:pt x="262" y="468"/>
                  </a:cubicBezTo>
                  <a:cubicBezTo>
                    <a:pt x="262" y="468"/>
                    <a:pt x="262" y="468"/>
                    <a:pt x="262" y="468"/>
                  </a:cubicBezTo>
                  <a:cubicBezTo>
                    <a:pt x="261" y="468"/>
                    <a:pt x="261" y="468"/>
                    <a:pt x="261" y="468"/>
                  </a:cubicBezTo>
                  <a:cubicBezTo>
                    <a:pt x="261" y="468"/>
                    <a:pt x="261" y="468"/>
                    <a:pt x="261" y="468"/>
                  </a:cubicBezTo>
                  <a:cubicBezTo>
                    <a:pt x="261" y="468"/>
                    <a:pt x="261" y="468"/>
                    <a:pt x="261" y="468"/>
                  </a:cubicBezTo>
                  <a:cubicBezTo>
                    <a:pt x="261" y="468"/>
                    <a:pt x="261" y="468"/>
                    <a:pt x="261" y="468"/>
                  </a:cubicBezTo>
                  <a:cubicBezTo>
                    <a:pt x="261" y="468"/>
                    <a:pt x="261" y="468"/>
                    <a:pt x="261" y="468"/>
                  </a:cubicBezTo>
                  <a:cubicBezTo>
                    <a:pt x="261" y="469"/>
                    <a:pt x="261" y="469"/>
                    <a:pt x="261" y="469"/>
                  </a:cubicBezTo>
                  <a:cubicBezTo>
                    <a:pt x="261" y="469"/>
                    <a:pt x="261" y="469"/>
                    <a:pt x="261" y="469"/>
                  </a:cubicBezTo>
                  <a:cubicBezTo>
                    <a:pt x="260" y="469"/>
                    <a:pt x="260" y="469"/>
                    <a:pt x="260" y="469"/>
                  </a:cubicBezTo>
                  <a:cubicBezTo>
                    <a:pt x="260" y="469"/>
                    <a:pt x="260" y="469"/>
                    <a:pt x="260" y="469"/>
                  </a:cubicBezTo>
                  <a:cubicBezTo>
                    <a:pt x="260" y="469"/>
                    <a:pt x="260" y="469"/>
                    <a:pt x="260" y="469"/>
                  </a:cubicBezTo>
                  <a:cubicBezTo>
                    <a:pt x="260" y="469"/>
                    <a:pt x="260" y="469"/>
                    <a:pt x="260" y="469"/>
                  </a:cubicBezTo>
                  <a:cubicBezTo>
                    <a:pt x="260" y="469"/>
                    <a:pt x="260" y="469"/>
                    <a:pt x="260" y="469"/>
                  </a:cubicBezTo>
                  <a:cubicBezTo>
                    <a:pt x="260" y="470"/>
                    <a:pt x="260" y="470"/>
                    <a:pt x="260" y="470"/>
                  </a:cubicBezTo>
                  <a:cubicBezTo>
                    <a:pt x="260" y="470"/>
                    <a:pt x="260" y="470"/>
                    <a:pt x="260" y="470"/>
                  </a:cubicBezTo>
                  <a:cubicBezTo>
                    <a:pt x="260" y="470"/>
                    <a:pt x="260" y="470"/>
                    <a:pt x="260" y="470"/>
                  </a:cubicBezTo>
                  <a:cubicBezTo>
                    <a:pt x="260" y="470"/>
                    <a:pt x="260" y="470"/>
                    <a:pt x="260" y="470"/>
                  </a:cubicBezTo>
                  <a:cubicBezTo>
                    <a:pt x="260" y="470"/>
                    <a:pt x="260" y="470"/>
                    <a:pt x="260" y="470"/>
                  </a:cubicBezTo>
                  <a:cubicBezTo>
                    <a:pt x="259" y="471"/>
                    <a:pt x="259" y="471"/>
                    <a:pt x="259" y="471"/>
                  </a:cubicBezTo>
                  <a:cubicBezTo>
                    <a:pt x="259" y="471"/>
                    <a:pt x="259" y="471"/>
                    <a:pt x="259" y="471"/>
                  </a:cubicBezTo>
                  <a:cubicBezTo>
                    <a:pt x="259" y="471"/>
                    <a:pt x="259" y="471"/>
                    <a:pt x="259" y="472"/>
                  </a:cubicBezTo>
                  <a:cubicBezTo>
                    <a:pt x="259" y="472"/>
                    <a:pt x="259" y="472"/>
                    <a:pt x="259" y="472"/>
                  </a:cubicBezTo>
                  <a:cubicBezTo>
                    <a:pt x="259" y="472"/>
                    <a:pt x="259" y="472"/>
                    <a:pt x="259" y="472"/>
                  </a:cubicBezTo>
                  <a:cubicBezTo>
                    <a:pt x="259" y="472"/>
                    <a:pt x="259" y="472"/>
                    <a:pt x="259" y="472"/>
                  </a:cubicBezTo>
                  <a:cubicBezTo>
                    <a:pt x="259" y="473"/>
                    <a:pt x="259" y="473"/>
                    <a:pt x="259" y="473"/>
                  </a:cubicBezTo>
                  <a:cubicBezTo>
                    <a:pt x="259" y="473"/>
                    <a:pt x="259" y="473"/>
                    <a:pt x="259" y="473"/>
                  </a:cubicBezTo>
                  <a:cubicBezTo>
                    <a:pt x="259" y="473"/>
                    <a:pt x="259" y="473"/>
                    <a:pt x="259" y="473"/>
                  </a:cubicBezTo>
                  <a:cubicBezTo>
                    <a:pt x="259" y="473"/>
                    <a:pt x="259" y="473"/>
                    <a:pt x="259" y="473"/>
                  </a:cubicBezTo>
                  <a:cubicBezTo>
                    <a:pt x="259" y="473"/>
                    <a:pt x="259" y="473"/>
                    <a:pt x="259" y="473"/>
                  </a:cubicBezTo>
                  <a:cubicBezTo>
                    <a:pt x="260" y="473"/>
                    <a:pt x="260" y="473"/>
                    <a:pt x="260" y="473"/>
                  </a:cubicBezTo>
                  <a:cubicBezTo>
                    <a:pt x="260" y="473"/>
                    <a:pt x="260" y="473"/>
                    <a:pt x="260" y="473"/>
                  </a:cubicBezTo>
                  <a:cubicBezTo>
                    <a:pt x="260" y="473"/>
                    <a:pt x="260" y="473"/>
                    <a:pt x="260" y="473"/>
                  </a:cubicBezTo>
                  <a:cubicBezTo>
                    <a:pt x="260" y="473"/>
                    <a:pt x="260" y="473"/>
                    <a:pt x="260" y="473"/>
                  </a:cubicBezTo>
                  <a:cubicBezTo>
                    <a:pt x="260" y="473"/>
                    <a:pt x="260" y="473"/>
                    <a:pt x="260" y="473"/>
                  </a:cubicBezTo>
                  <a:cubicBezTo>
                    <a:pt x="260" y="473"/>
                    <a:pt x="260" y="473"/>
                    <a:pt x="260" y="473"/>
                  </a:cubicBezTo>
                  <a:cubicBezTo>
                    <a:pt x="260" y="474"/>
                    <a:pt x="260" y="474"/>
                    <a:pt x="260" y="474"/>
                  </a:cubicBezTo>
                  <a:cubicBezTo>
                    <a:pt x="260" y="474"/>
                    <a:pt x="260" y="474"/>
                    <a:pt x="260" y="474"/>
                  </a:cubicBezTo>
                  <a:cubicBezTo>
                    <a:pt x="260" y="474"/>
                    <a:pt x="260" y="474"/>
                    <a:pt x="260" y="474"/>
                  </a:cubicBezTo>
                  <a:cubicBezTo>
                    <a:pt x="260" y="475"/>
                    <a:pt x="260" y="475"/>
                    <a:pt x="260" y="475"/>
                  </a:cubicBezTo>
                  <a:cubicBezTo>
                    <a:pt x="261" y="475"/>
                    <a:pt x="261" y="475"/>
                    <a:pt x="261" y="475"/>
                  </a:cubicBezTo>
                  <a:cubicBezTo>
                    <a:pt x="261" y="475"/>
                    <a:pt x="261" y="475"/>
                    <a:pt x="261" y="475"/>
                  </a:cubicBezTo>
                  <a:cubicBezTo>
                    <a:pt x="260" y="474"/>
                    <a:pt x="260" y="474"/>
                    <a:pt x="260" y="474"/>
                  </a:cubicBezTo>
                  <a:cubicBezTo>
                    <a:pt x="261" y="473"/>
                    <a:pt x="261" y="473"/>
                    <a:pt x="261" y="473"/>
                  </a:cubicBezTo>
                  <a:cubicBezTo>
                    <a:pt x="261" y="474"/>
                    <a:pt x="261" y="474"/>
                    <a:pt x="261" y="474"/>
                  </a:cubicBezTo>
                  <a:cubicBezTo>
                    <a:pt x="262" y="474"/>
                    <a:pt x="262" y="474"/>
                    <a:pt x="262" y="474"/>
                  </a:cubicBezTo>
                  <a:cubicBezTo>
                    <a:pt x="262" y="474"/>
                    <a:pt x="262" y="474"/>
                    <a:pt x="262" y="474"/>
                  </a:cubicBezTo>
                  <a:cubicBezTo>
                    <a:pt x="261" y="473"/>
                    <a:pt x="261" y="473"/>
                    <a:pt x="261" y="473"/>
                  </a:cubicBezTo>
                  <a:cubicBezTo>
                    <a:pt x="262" y="473"/>
                    <a:pt x="262" y="473"/>
                    <a:pt x="262" y="473"/>
                  </a:cubicBezTo>
                  <a:cubicBezTo>
                    <a:pt x="262" y="472"/>
                    <a:pt x="262" y="472"/>
                    <a:pt x="262" y="472"/>
                  </a:cubicBezTo>
                  <a:cubicBezTo>
                    <a:pt x="262" y="472"/>
                    <a:pt x="262" y="472"/>
                    <a:pt x="262" y="472"/>
                  </a:cubicBezTo>
                  <a:cubicBezTo>
                    <a:pt x="262" y="472"/>
                    <a:pt x="262" y="472"/>
                    <a:pt x="262" y="472"/>
                  </a:cubicBezTo>
                  <a:cubicBezTo>
                    <a:pt x="263" y="472"/>
                    <a:pt x="263" y="472"/>
                    <a:pt x="263" y="472"/>
                  </a:cubicBezTo>
                  <a:cubicBezTo>
                    <a:pt x="263" y="473"/>
                    <a:pt x="263" y="473"/>
                    <a:pt x="263" y="473"/>
                  </a:cubicBezTo>
                  <a:cubicBezTo>
                    <a:pt x="262" y="473"/>
                    <a:pt x="262" y="473"/>
                    <a:pt x="262" y="473"/>
                  </a:cubicBezTo>
                  <a:cubicBezTo>
                    <a:pt x="263" y="474"/>
                    <a:pt x="262" y="474"/>
                    <a:pt x="262" y="475"/>
                  </a:cubicBezTo>
                  <a:cubicBezTo>
                    <a:pt x="262" y="475"/>
                    <a:pt x="262" y="475"/>
                    <a:pt x="262" y="475"/>
                  </a:cubicBezTo>
                  <a:cubicBezTo>
                    <a:pt x="262" y="475"/>
                    <a:pt x="262" y="475"/>
                    <a:pt x="262" y="475"/>
                  </a:cubicBezTo>
                  <a:cubicBezTo>
                    <a:pt x="262" y="476"/>
                    <a:pt x="262" y="476"/>
                    <a:pt x="262" y="476"/>
                  </a:cubicBezTo>
                  <a:cubicBezTo>
                    <a:pt x="263" y="476"/>
                    <a:pt x="263" y="476"/>
                    <a:pt x="263" y="476"/>
                  </a:cubicBezTo>
                  <a:lnTo>
                    <a:pt x="263" y="475"/>
                  </a:lnTo>
                  <a:close/>
                  <a:moveTo>
                    <a:pt x="263" y="467"/>
                  </a:moveTo>
                  <a:cubicBezTo>
                    <a:pt x="263" y="467"/>
                    <a:pt x="263" y="467"/>
                    <a:pt x="263" y="467"/>
                  </a:cubicBezTo>
                  <a:cubicBezTo>
                    <a:pt x="263" y="467"/>
                    <a:pt x="263" y="467"/>
                    <a:pt x="263" y="467"/>
                  </a:cubicBezTo>
                  <a:cubicBezTo>
                    <a:pt x="263" y="467"/>
                    <a:pt x="263" y="467"/>
                    <a:pt x="263" y="467"/>
                  </a:cubicBezTo>
                  <a:cubicBezTo>
                    <a:pt x="263" y="467"/>
                    <a:pt x="263" y="467"/>
                    <a:pt x="263" y="467"/>
                  </a:cubicBezTo>
                  <a:close/>
                  <a:moveTo>
                    <a:pt x="261" y="465"/>
                  </a:moveTo>
                  <a:cubicBezTo>
                    <a:pt x="261" y="465"/>
                    <a:pt x="261" y="465"/>
                    <a:pt x="261" y="465"/>
                  </a:cubicBezTo>
                  <a:cubicBezTo>
                    <a:pt x="261" y="465"/>
                    <a:pt x="261" y="465"/>
                    <a:pt x="261" y="465"/>
                  </a:cubicBezTo>
                  <a:cubicBezTo>
                    <a:pt x="261" y="465"/>
                    <a:pt x="261" y="465"/>
                    <a:pt x="261" y="465"/>
                  </a:cubicBezTo>
                  <a:cubicBezTo>
                    <a:pt x="261" y="465"/>
                    <a:pt x="261" y="465"/>
                    <a:pt x="261" y="465"/>
                  </a:cubicBezTo>
                  <a:close/>
                  <a:moveTo>
                    <a:pt x="271" y="480"/>
                  </a:moveTo>
                  <a:cubicBezTo>
                    <a:pt x="271" y="480"/>
                    <a:pt x="271" y="480"/>
                    <a:pt x="271" y="480"/>
                  </a:cubicBezTo>
                  <a:cubicBezTo>
                    <a:pt x="271" y="480"/>
                    <a:pt x="271" y="480"/>
                    <a:pt x="271" y="480"/>
                  </a:cubicBezTo>
                  <a:cubicBezTo>
                    <a:pt x="271" y="479"/>
                    <a:pt x="271" y="479"/>
                    <a:pt x="271" y="479"/>
                  </a:cubicBezTo>
                  <a:cubicBezTo>
                    <a:pt x="271" y="479"/>
                    <a:pt x="271" y="479"/>
                    <a:pt x="271" y="479"/>
                  </a:cubicBezTo>
                  <a:cubicBezTo>
                    <a:pt x="270" y="479"/>
                    <a:pt x="270" y="479"/>
                    <a:pt x="270" y="479"/>
                  </a:cubicBezTo>
                  <a:cubicBezTo>
                    <a:pt x="270" y="479"/>
                    <a:pt x="270" y="479"/>
                    <a:pt x="270" y="479"/>
                  </a:cubicBezTo>
                  <a:cubicBezTo>
                    <a:pt x="270" y="479"/>
                    <a:pt x="270" y="479"/>
                    <a:pt x="270" y="479"/>
                  </a:cubicBezTo>
                  <a:cubicBezTo>
                    <a:pt x="270" y="478"/>
                    <a:pt x="270" y="478"/>
                    <a:pt x="270" y="478"/>
                  </a:cubicBezTo>
                  <a:cubicBezTo>
                    <a:pt x="269" y="478"/>
                    <a:pt x="269" y="478"/>
                    <a:pt x="269" y="478"/>
                  </a:cubicBezTo>
                  <a:cubicBezTo>
                    <a:pt x="269" y="479"/>
                    <a:pt x="268" y="479"/>
                    <a:pt x="268" y="480"/>
                  </a:cubicBezTo>
                  <a:cubicBezTo>
                    <a:pt x="268" y="480"/>
                    <a:pt x="268" y="480"/>
                    <a:pt x="268" y="480"/>
                  </a:cubicBezTo>
                  <a:cubicBezTo>
                    <a:pt x="268" y="480"/>
                    <a:pt x="268" y="480"/>
                    <a:pt x="268" y="480"/>
                  </a:cubicBezTo>
                  <a:cubicBezTo>
                    <a:pt x="268" y="480"/>
                    <a:pt x="268" y="480"/>
                    <a:pt x="268" y="480"/>
                  </a:cubicBezTo>
                  <a:cubicBezTo>
                    <a:pt x="268" y="480"/>
                    <a:pt x="268" y="480"/>
                    <a:pt x="268" y="480"/>
                  </a:cubicBezTo>
                  <a:cubicBezTo>
                    <a:pt x="267" y="481"/>
                    <a:pt x="267" y="481"/>
                    <a:pt x="267" y="481"/>
                  </a:cubicBezTo>
                  <a:cubicBezTo>
                    <a:pt x="268" y="481"/>
                    <a:pt x="268" y="481"/>
                    <a:pt x="268" y="481"/>
                  </a:cubicBezTo>
                  <a:cubicBezTo>
                    <a:pt x="268" y="481"/>
                    <a:pt x="268" y="481"/>
                    <a:pt x="268" y="481"/>
                  </a:cubicBezTo>
                  <a:cubicBezTo>
                    <a:pt x="268" y="481"/>
                    <a:pt x="268" y="481"/>
                    <a:pt x="268" y="481"/>
                  </a:cubicBezTo>
                  <a:cubicBezTo>
                    <a:pt x="268" y="481"/>
                    <a:pt x="268" y="481"/>
                    <a:pt x="268" y="481"/>
                  </a:cubicBezTo>
                  <a:cubicBezTo>
                    <a:pt x="269" y="481"/>
                    <a:pt x="269" y="481"/>
                    <a:pt x="269" y="481"/>
                  </a:cubicBezTo>
                  <a:cubicBezTo>
                    <a:pt x="269" y="481"/>
                    <a:pt x="269" y="481"/>
                    <a:pt x="269" y="481"/>
                  </a:cubicBezTo>
                  <a:cubicBezTo>
                    <a:pt x="269" y="480"/>
                    <a:pt x="269" y="480"/>
                    <a:pt x="269" y="480"/>
                  </a:cubicBezTo>
                  <a:cubicBezTo>
                    <a:pt x="269" y="480"/>
                    <a:pt x="269" y="480"/>
                    <a:pt x="269" y="480"/>
                  </a:cubicBezTo>
                  <a:cubicBezTo>
                    <a:pt x="270" y="480"/>
                    <a:pt x="270" y="480"/>
                    <a:pt x="270" y="480"/>
                  </a:cubicBezTo>
                  <a:cubicBezTo>
                    <a:pt x="269" y="481"/>
                    <a:pt x="269" y="481"/>
                    <a:pt x="269" y="481"/>
                  </a:cubicBezTo>
                  <a:cubicBezTo>
                    <a:pt x="269" y="482"/>
                    <a:pt x="269" y="482"/>
                    <a:pt x="269" y="482"/>
                  </a:cubicBezTo>
                  <a:cubicBezTo>
                    <a:pt x="269" y="481"/>
                    <a:pt x="269" y="481"/>
                    <a:pt x="269" y="481"/>
                  </a:cubicBezTo>
                  <a:cubicBezTo>
                    <a:pt x="269" y="482"/>
                    <a:pt x="269" y="482"/>
                    <a:pt x="269" y="482"/>
                  </a:cubicBezTo>
                  <a:cubicBezTo>
                    <a:pt x="270" y="482"/>
                    <a:pt x="270" y="482"/>
                    <a:pt x="270" y="482"/>
                  </a:cubicBezTo>
                  <a:cubicBezTo>
                    <a:pt x="270" y="481"/>
                    <a:pt x="270" y="481"/>
                    <a:pt x="270" y="481"/>
                  </a:cubicBezTo>
                  <a:cubicBezTo>
                    <a:pt x="270" y="482"/>
                    <a:pt x="270" y="482"/>
                    <a:pt x="270" y="482"/>
                  </a:cubicBezTo>
                  <a:cubicBezTo>
                    <a:pt x="270" y="482"/>
                    <a:pt x="270" y="482"/>
                    <a:pt x="270" y="482"/>
                  </a:cubicBezTo>
                  <a:cubicBezTo>
                    <a:pt x="270" y="482"/>
                    <a:pt x="270" y="482"/>
                    <a:pt x="270" y="482"/>
                  </a:cubicBezTo>
                  <a:cubicBezTo>
                    <a:pt x="269" y="482"/>
                    <a:pt x="269" y="482"/>
                    <a:pt x="269" y="482"/>
                  </a:cubicBezTo>
                  <a:cubicBezTo>
                    <a:pt x="269" y="482"/>
                    <a:pt x="269" y="482"/>
                    <a:pt x="269" y="482"/>
                  </a:cubicBezTo>
                  <a:cubicBezTo>
                    <a:pt x="268" y="482"/>
                    <a:pt x="268" y="482"/>
                    <a:pt x="268" y="482"/>
                  </a:cubicBezTo>
                  <a:cubicBezTo>
                    <a:pt x="269" y="483"/>
                    <a:pt x="269" y="483"/>
                    <a:pt x="269" y="483"/>
                  </a:cubicBezTo>
                  <a:cubicBezTo>
                    <a:pt x="269" y="483"/>
                    <a:pt x="269" y="483"/>
                    <a:pt x="269" y="483"/>
                  </a:cubicBezTo>
                  <a:cubicBezTo>
                    <a:pt x="269" y="483"/>
                    <a:pt x="269" y="483"/>
                    <a:pt x="269" y="483"/>
                  </a:cubicBezTo>
                  <a:cubicBezTo>
                    <a:pt x="269" y="484"/>
                    <a:pt x="269" y="484"/>
                    <a:pt x="269" y="484"/>
                  </a:cubicBezTo>
                  <a:cubicBezTo>
                    <a:pt x="269" y="484"/>
                    <a:pt x="269" y="484"/>
                    <a:pt x="269" y="484"/>
                  </a:cubicBezTo>
                  <a:cubicBezTo>
                    <a:pt x="269" y="484"/>
                    <a:pt x="269" y="484"/>
                    <a:pt x="269" y="484"/>
                  </a:cubicBezTo>
                  <a:cubicBezTo>
                    <a:pt x="270" y="484"/>
                    <a:pt x="270" y="484"/>
                    <a:pt x="270" y="484"/>
                  </a:cubicBezTo>
                  <a:cubicBezTo>
                    <a:pt x="269" y="485"/>
                    <a:pt x="269" y="485"/>
                    <a:pt x="269" y="485"/>
                  </a:cubicBezTo>
                  <a:cubicBezTo>
                    <a:pt x="269" y="485"/>
                    <a:pt x="269" y="485"/>
                    <a:pt x="269" y="485"/>
                  </a:cubicBezTo>
                  <a:cubicBezTo>
                    <a:pt x="269" y="486"/>
                    <a:pt x="269" y="486"/>
                    <a:pt x="269" y="486"/>
                  </a:cubicBezTo>
                  <a:cubicBezTo>
                    <a:pt x="269" y="486"/>
                    <a:pt x="269" y="486"/>
                    <a:pt x="269" y="486"/>
                  </a:cubicBezTo>
                  <a:cubicBezTo>
                    <a:pt x="269" y="486"/>
                    <a:pt x="269" y="486"/>
                    <a:pt x="269" y="486"/>
                  </a:cubicBezTo>
                  <a:cubicBezTo>
                    <a:pt x="269" y="487"/>
                    <a:pt x="269" y="487"/>
                    <a:pt x="269" y="487"/>
                  </a:cubicBezTo>
                  <a:cubicBezTo>
                    <a:pt x="270" y="486"/>
                    <a:pt x="270" y="486"/>
                    <a:pt x="270" y="486"/>
                  </a:cubicBezTo>
                  <a:cubicBezTo>
                    <a:pt x="270" y="486"/>
                    <a:pt x="270" y="486"/>
                    <a:pt x="270" y="486"/>
                  </a:cubicBezTo>
                  <a:cubicBezTo>
                    <a:pt x="270" y="486"/>
                    <a:pt x="270" y="485"/>
                    <a:pt x="271" y="485"/>
                  </a:cubicBezTo>
                  <a:cubicBezTo>
                    <a:pt x="271" y="485"/>
                    <a:pt x="271" y="485"/>
                    <a:pt x="271" y="485"/>
                  </a:cubicBezTo>
                  <a:cubicBezTo>
                    <a:pt x="271" y="485"/>
                    <a:pt x="271" y="484"/>
                    <a:pt x="271" y="484"/>
                  </a:cubicBezTo>
                  <a:cubicBezTo>
                    <a:pt x="271" y="484"/>
                    <a:pt x="271" y="484"/>
                    <a:pt x="272" y="484"/>
                  </a:cubicBezTo>
                  <a:cubicBezTo>
                    <a:pt x="271" y="483"/>
                    <a:pt x="272" y="484"/>
                    <a:pt x="271" y="483"/>
                  </a:cubicBezTo>
                  <a:cubicBezTo>
                    <a:pt x="272" y="483"/>
                    <a:pt x="272" y="483"/>
                    <a:pt x="272" y="483"/>
                  </a:cubicBezTo>
                  <a:cubicBezTo>
                    <a:pt x="272" y="484"/>
                    <a:pt x="273" y="485"/>
                    <a:pt x="274" y="486"/>
                  </a:cubicBezTo>
                  <a:cubicBezTo>
                    <a:pt x="274" y="486"/>
                    <a:pt x="274" y="486"/>
                    <a:pt x="274" y="486"/>
                  </a:cubicBezTo>
                  <a:cubicBezTo>
                    <a:pt x="274" y="487"/>
                    <a:pt x="274" y="487"/>
                    <a:pt x="274" y="487"/>
                  </a:cubicBezTo>
                  <a:cubicBezTo>
                    <a:pt x="274" y="487"/>
                    <a:pt x="274" y="487"/>
                    <a:pt x="274" y="487"/>
                  </a:cubicBezTo>
                  <a:cubicBezTo>
                    <a:pt x="274" y="487"/>
                    <a:pt x="274" y="487"/>
                    <a:pt x="274" y="487"/>
                  </a:cubicBezTo>
                  <a:cubicBezTo>
                    <a:pt x="274" y="487"/>
                    <a:pt x="274" y="487"/>
                    <a:pt x="274" y="487"/>
                  </a:cubicBezTo>
                  <a:cubicBezTo>
                    <a:pt x="274" y="488"/>
                    <a:pt x="274" y="488"/>
                    <a:pt x="274" y="488"/>
                  </a:cubicBezTo>
                  <a:cubicBezTo>
                    <a:pt x="274" y="488"/>
                    <a:pt x="274" y="488"/>
                    <a:pt x="274" y="488"/>
                  </a:cubicBezTo>
                  <a:cubicBezTo>
                    <a:pt x="275" y="489"/>
                    <a:pt x="275" y="489"/>
                    <a:pt x="275" y="489"/>
                  </a:cubicBezTo>
                  <a:cubicBezTo>
                    <a:pt x="275" y="489"/>
                    <a:pt x="275" y="489"/>
                    <a:pt x="275" y="489"/>
                  </a:cubicBezTo>
                  <a:cubicBezTo>
                    <a:pt x="275" y="490"/>
                    <a:pt x="275" y="490"/>
                    <a:pt x="275" y="490"/>
                  </a:cubicBezTo>
                  <a:cubicBezTo>
                    <a:pt x="275" y="490"/>
                    <a:pt x="275" y="490"/>
                    <a:pt x="275" y="490"/>
                  </a:cubicBezTo>
                  <a:cubicBezTo>
                    <a:pt x="275" y="490"/>
                    <a:pt x="275" y="490"/>
                    <a:pt x="275" y="490"/>
                  </a:cubicBezTo>
                  <a:cubicBezTo>
                    <a:pt x="275" y="490"/>
                    <a:pt x="275" y="490"/>
                    <a:pt x="275" y="490"/>
                  </a:cubicBezTo>
                  <a:cubicBezTo>
                    <a:pt x="276" y="490"/>
                    <a:pt x="276" y="490"/>
                    <a:pt x="276" y="490"/>
                  </a:cubicBezTo>
                  <a:cubicBezTo>
                    <a:pt x="275" y="491"/>
                    <a:pt x="275" y="491"/>
                    <a:pt x="275" y="491"/>
                  </a:cubicBezTo>
                  <a:cubicBezTo>
                    <a:pt x="276" y="491"/>
                    <a:pt x="276" y="491"/>
                    <a:pt x="276" y="491"/>
                  </a:cubicBezTo>
                  <a:cubicBezTo>
                    <a:pt x="277" y="492"/>
                    <a:pt x="277" y="492"/>
                    <a:pt x="277" y="492"/>
                  </a:cubicBezTo>
                  <a:cubicBezTo>
                    <a:pt x="276" y="492"/>
                    <a:pt x="276" y="492"/>
                    <a:pt x="276" y="492"/>
                  </a:cubicBezTo>
                  <a:cubicBezTo>
                    <a:pt x="277" y="492"/>
                    <a:pt x="277" y="492"/>
                    <a:pt x="277" y="492"/>
                  </a:cubicBezTo>
                  <a:cubicBezTo>
                    <a:pt x="278" y="492"/>
                    <a:pt x="278" y="492"/>
                    <a:pt x="278" y="492"/>
                  </a:cubicBezTo>
                  <a:cubicBezTo>
                    <a:pt x="277" y="491"/>
                    <a:pt x="277" y="491"/>
                    <a:pt x="277" y="491"/>
                  </a:cubicBezTo>
                  <a:cubicBezTo>
                    <a:pt x="277" y="491"/>
                    <a:pt x="277" y="491"/>
                    <a:pt x="277" y="491"/>
                  </a:cubicBezTo>
                  <a:cubicBezTo>
                    <a:pt x="278" y="491"/>
                    <a:pt x="278" y="491"/>
                    <a:pt x="278" y="491"/>
                  </a:cubicBezTo>
                  <a:cubicBezTo>
                    <a:pt x="278" y="492"/>
                    <a:pt x="278" y="492"/>
                    <a:pt x="278" y="492"/>
                  </a:cubicBezTo>
                  <a:cubicBezTo>
                    <a:pt x="279" y="492"/>
                    <a:pt x="279" y="492"/>
                    <a:pt x="279" y="492"/>
                  </a:cubicBezTo>
                  <a:cubicBezTo>
                    <a:pt x="279" y="492"/>
                    <a:pt x="279" y="492"/>
                    <a:pt x="279" y="492"/>
                  </a:cubicBezTo>
                  <a:cubicBezTo>
                    <a:pt x="279" y="491"/>
                    <a:pt x="279" y="491"/>
                    <a:pt x="279" y="491"/>
                  </a:cubicBezTo>
                  <a:cubicBezTo>
                    <a:pt x="279" y="491"/>
                    <a:pt x="278" y="491"/>
                    <a:pt x="278" y="491"/>
                  </a:cubicBezTo>
                  <a:cubicBezTo>
                    <a:pt x="278" y="491"/>
                    <a:pt x="278" y="491"/>
                    <a:pt x="278" y="491"/>
                  </a:cubicBezTo>
                  <a:cubicBezTo>
                    <a:pt x="279" y="490"/>
                    <a:pt x="279" y="491"/>
                    <a:pt x="280" y="491"/>
                  </a:cubicBezTo>
                  <a:cubicBezTo>
                    <a:pt x="280" y="491"/>
                    <a:pt x="280" y="491"/>
                    <a:pt x="280" y="491"/>
                  </a:cubicBezTo>
                  <a:cubicBezTo>
                    <a:pt x="280" y="491"/>
                    <a:pt x="280" y="491"/>
                    <a:pt x="280" y="491"/>
                  </a:cubicBezTo>
                  <a:cubicBezTo>
                    <a:pt x="280" y="491"/>
                    <a:pt x="280" y="491"/>
                    <a:pt x="280" y="491"/>
                  </a:cubicBezTo>
                  <a:cubicBezTo>
                    <a:pt x="280" y="491"/>
                    <a:pt x="280" y="491"/>
                    <a:pt x="280" y="491"/>
                  </a:cubicBezTo>
                  <a:cubicBezTo>
                    <a:pt x="279" y="490"/>
                    <a:pt x="279" y="490"/>
                    <a:pt x="279" y="490"/>
                  </a:cubicBezTo>
                  <a:cubicBezTo>
                    <a:pt x="279" y="490"/>
                    <a:pt x="279" y="490"/>
                    <a:pt x="279" y="490"/>
                  </a:cubicBezTo>
                  <a:cubicBezTo>
                    <a:pt x="279" y="490"/>
                    <a:pt x="279" y="490"/>
                    <a:pt x="279" y="490"/>
                  </a:cubicBezTo>
                  <a:cubicBezTo>
                    <a:pt x="279" y="490"/>
                    <a:pt x="279" y="490"/>
                    <a:pt x="279" y="490"/>
                  </a:cubicBezTo>
                  <a:cubicBezTo>
                    <a:pt x="279" y="490"/>
                    <a:pt x="279" y="490"/>
                    <a:pt x="279" y="490"/>
                  </a:cubicBezTo>
                  <a:cubicBezTo>
                    <a:pt x="279" y="489"/>
                    <a:pt x="279" y="489"/>
                    <a:pt x="279" y="489"/>
                  </a:cubicBezTo>
                  <a:cubicBezTo>
                    <a:pt x="279" y="489"/>
                    <a:pt x="279" y="489"/>
                    <a:pt x="279" y="489"/>
                  </a:cubicBezTo>
                  <a:cubicBezTo>
                    <a:pt x="278" y="489"/>
                    <a:pt x="278" y="489"/>
                    <a:pt x="278" y="489"/>
                  </a:cubicBezTo>
                  <a:cubicBezTo>
                    <a:pt x="278" y="489"/>
                    <a:pt x="278" y="489"/>
                    <a:pt x="278" y="489"/>
                  </a:cubicBezTo>
                  <a:cubicBezTo>
                    <a:pt x="278" y="489"/>
                    <a:pt x="278" y="489"/>
                    <a:pt x="278" y="489"/>
                  </a:cubicBezTo>
                  <a:cubicBezTo>
                    <a:pt x="279" y="489"/>
                    <a:pt x="279" y="489"/>
                    <a:pt x="279" y="489"/>
                  </a:cubicBezTo>
                  <a:cubicBezTo>
                    <a:pt x="279" y="489"/>
                    <a:pt x="279" y="489"/>
                    <a:pt x="279" y="489"/>
                  </a:cubicBezTo>
                  <a:cubicBezTo>
                    <a:pt x="279" y="489"/>
                    <a:pt x="279" y="489"/>
                    <a:pt x="279" y="489"/>
                  </a:cubicBezTo>
                  <a:cubicBezTo>
                    <a:pt x="279" y="488"/>
                    <a:pt x="279" y="488"/>
                    <a:pt x="279" y="488"/>
                  </a:cubicBezTo>
                  <a:cubicBezTo>
                    <a:pt x="278" y="488"/>
                    <a:pt x="278" y="488"/>
                    <a:pt x="278" y="488"/>
                  </a:cubicBezTo>
                  <a:cubicBezTo>
                    <a:pt x="277" y="489"/>
                    <a:pt x="277" y="489"/>
                    <a:pt x="277" y="489"/>
                  </a:cubicBezTo>
                  <a:cubicBezTo>
                    <a:pt x="277" y="489"/>
                    <a:pt x="277" y="489"/>
                    <a:pt x="277" y="489"/>
                  </a:cubicBezTo>
                  <a:cubicBezTo>
                    <a:pt x="277" y="489"/>
                    <a:pt x="277" y="489"/>
                    <a:pt x="277" y="489"/>
                  </a:cubicBezTo>
                  <a:cubicBezTo>
                    <a:pt x="276" y="489"/>
                    <a:pt x="276" y="489"/>
                    <a:pt x="276" y="489"/>
                  </a:cubicBezTo>
                  <a:cubicBezTo>
                    <a:pt x="277" y="489"/>
                    <a:pt x="277" y="488"/>
                    <a:pt x="277" y="488"/>
                  </a:cubicBezTo>
                  <a:cubicBezTo>
                    <a:pt x="277" y="487"/>
                    <a:pt x="277" y="487"/>
                    <a:pt x="277" y="487"/>
                  </a:cubicBezTo>
                  <a:cubicBezTo>
                    <a:pt x="277" y="487"/>
                    <a:pt x="277" y="487"/>
                    <a:pt x="277" y="487"/>
                  </a:cubicBezTo>
                  <a:cubicBezTo>
                    <a:pt x="276" y="486"/>
                    <a:pt x="276" y="486"/>
                    <a:pt x="276" y="486"/>
                  </a:cubicBezTo>
                  <a:cubicBezTo>
                    <a:pt x="275" y="486"/>
                    <a:pt x="275" y="486"/>
                    <a:pt x="275" y="486"/>
                  </a:cubicBezTo>
                  <a:cubicBezTo>
                    <a:pt x="275" y="486"/>
                    <a:pt x="275" y="486"/>
                    <a:pt x="275" y="486"/>
                  </a:cubicBezTo>
                  <a:cubicBezTo>
                    <a:pt x="275" y="486"/>
                    <a:pt x="275" y="486"/>
                    <a:pt x="275" y="486"/>
                  </a:cubicBezTo>
                  <a:cubicBezTo>
                    <a:pt x="275" y="486"/>
                    <a:pt x="275" y="486"/>
                    <a:pt x="275" y="486"/>
                  </a:cubicBezTo>
                  <a:cubicBezTo>
                    <a:pt x="275" y="485"/>
                    <a:pt x="275" y="485"/>
                    <a:pt x="275" y="485"/>
                  </a:cubicBezTo>
                  <a:cubicBezTo>
                    <a:pt x="275" y="485"/>
                    <a:pt x="275" y="485"/>
                    <a:pt x="275" y="485"/>
                  </a:cubicBezTo>
                  <a:cubicBezTo>
                    <a:pt x="275" y="485"/>
                    <a:pt x="275" y="485"/>
                    <a:pt x="275" y="485"/>
                  </a:cubicBezTo>
                  <a:cubicBezTo>
                    <a:pt x="274" y="485"/>
                    <a:pt x="274" y="485"/>
                    <a:pt x="274" y="485"/>
                  </a:cubicBezTo>
                  <a:cubicBezTo>
                    <a:pt x="274" y="485"/>
                    <a:pt x="274" y="485"/>
                    <a:pt x="274" y="485"/>
                  </a:cubicBezTo>
                  <a:cubicBezTo>
                    <a:pt x="274" y="485"/>
                    <a:pt x="274" y="485"/>
                    <a:pt x="274" y="485"/>
                  </a:cubicBezTo>
                  <a:cubicBezTo>
                    <a:pt x="274" y="484"/>
                    <a:pt x="274" y="484"/>
                    <a:pt x="274" y="484"/>
                  </a:cubicBezTo>
                  <a:cubicBezTo>
                    <a:pt x="274" y="485"/>
                    <a:pt x="274" y="485"/>
                    <a:pt x="274" y="485"/>
                  </a:cubicBezTo>
                  <a:cubicBezTo>
                    <a:pt x="274" y="485"/>
                    <a:pt x="274" y="485"/>
                    <a:pt x="274" y="485"/>
                  </a:cubicBezTo>
                  <a:cubicBezTo>
                    <a:pt x="274" y="485"/>
                    <a:pt x="274" y="485"/>
                    <a:pt x="274" y="485"/>
                  </a:cubicBezTo>
                  <a:cubicBezTo>
                    <a:pt x="273" y="485"/>
                    <a:pt x="273" y="485"/>
                    <a:pt x="273" y="485"/>
                  </a:cubicBezTo>
                  <a:cubicBezTo>
                    <a:pt x="274" y="484"/>
                    <a:pt x="274" y="484"/>
                    <a:pt x="274" y="484"/>
                  </a:cubicBezTo>
                  <a:cubicBezTo>
                    <a:pt x="274" y="484"/>
                    <a:pt x="274" y="484"/>
                    <a:pt x="274" y="484"/>
                  </a:cubicBezTo>
                  <a:cubicBezTo>
                    <a:pt x="274" y="484"/>
                    <a:pt x="275" y="484"/>
                    <a:pt x="275" y="485"/>
                  </a:cubicBezTo>
                  <a:cubicBezTo>
                    <a:pt x="275" y="485"/>
                    <a:pt x="275" y="485"/>
                    <a:pt x="275" y="485"/>
                  </a:cubicBezTo>
                  <a:cubicBezTo>
                    <a:pt x="276" y="485"/>
                    <a:pt x="276" y="485"/>
                    <a:pt x="276" y="485"/>
                  </a:cubicBezTo>
                  <a:cubicBezTo>
                    <a:pt x="276" y="485"/>
                    <a:pt x="276" y="485"/>
                    <a:pt x="276" y="485"/>
                  </a:cubicBezTo>
                  <a:cubicBezTo>
                    <a:pt x="276" y="486"/>
                    <a:pt x="276" y="486"/>
                    <a:pt x="276" y="486"/>
                  </a:cubicBezTo>
                  <a:cubicBezTo>
                    <a:pt x="277" y="486"/>
                    <a:pt x="277" y="486"/>
                    <a:pt x="277" y="486"/>
                  </a:cubicBezTo>
                  <a:cubicBezTo>
                    <a:pt x="277" y="486"/>
                    <a:pt x="277" y="486"/>
                    <a:pt x="277" y="486"/>
                  </a:cubicBezTo>
                  <a:cubicBezTo>
                    <a:pt x="277" y="486"/>
                    <a:pt x="277" y="486"/>
                    <a:pt x="277" y="486"/>
                  </a:cubicBezTo>
                  <a:cubicBezTo>
                    <a:pt x="277" y="486"/>
                    <a:pt x="277" y="486"/>
                    <a:pt x="277" y="486"/>
                  </a:cubicBezTo>
                  <a:cubicBezTo>
                    <a:pt x="277" y="486"/>
                    <a:pt x="277" y="486"/>
                    <a:pt x="277" y="486"/>
                  </a:cubicBezTo>
                  <a:cubicBezTo>
                    <a:pt x="278" y="487"/>
                    <a:pt x="278" y="487"/>
                    <a:pt x="278" y="487"/>
                  </a:cubicBezTo>
                  <a:cubicBezTo>
                    <a:pt x="278" y="487"/>
                    <a:pt x="278" y="487"/>
                    <a:pt x="278" y="487"/>
                  </a:cubicBezTo>
                  <a:cubicBezTo>
                    <a:pt x="279" y="487"/>
                    <a:pt x="279" y="487"/>
                    <a:pt x="279" y="487"/>
                  </a:cubicBezTo>
                  <a:cubicBezTo>
                    <a:pt x="279" y="486"/>
                    <a:pt x="279" y="486"/>
                    <a:pt x="279" y="486"/>
                  </a:cubicBezTo>
                  <a:cubicBezTo>
                    <a:pt x="279" y="486"/>
                    <a:pt x="279" y="486"/>
                    <a:pt x="279" y="486"/>
                  </a:cubicBezTo>
                  <a:cubicBezTo>
                    <a:pt x="279" y="486"/>
                    <a:pt x="279" y="486"/>
                    <a:pt x="279" y="486"/>
                  </a:cubicBezTo>
                  <a:cubicBezTo>
                    <a:pt x="278" y="485"/>
                    <a:pt x="278" y="485"/>
                    <a:pt x="278" y="485"/>
                  </a:cubicBezTo>
                  <a:cubicBezTo>
                    <a:pt x="278" y="485"/>
                    <a:pt x="278" y="485"/>
                    <a:pt x="278" y="485"/>
                  </a:cubicBezTo>
                  <a:cubicBezTo>
                    <a:pt x="278" y="485"/>
                    <a:pt x="278" y="485"/>
                    <a:pt x="278" y="485"/>
                  </a:cubicBezTo>
                  <a:cubicBezTo>
                    <a:pt x="278" y="485"/>
                    <a:pt x="278" y="485"/>
                    <a:pt x="278" y="485"/>
                  </a:cubicBezTo>
                  <a:cubicBezTo>
                    <a:pt x="278" y="484"/>
                    <a:pt x="278" y="484"/>
                    <a:pt x="278" y="484"/>
                  </a:cubicBezTo>
                  <a:cubicBezTo>
                    <a:pt x="277" y="484"/>
                    <a:pt x="277" y="484"/>
                    <a:pt x="277" y="484"/>
                  </a:cubicBezTo>
                  <a:cubicBezTo>
                    <a:pt x="277" y="484"/>
                    <a:pt x="277" y="484"/>
                    <a:pt x="277" y="484"/>
                  </a:cubicBezTo>
                  <a:cubicBezTo>
                    <a:pt x="277" y="484"/>
                    <a:pt x="277" y="484"/>
                    <a:pt x="277" y="484"/>
                  </a:cubicBezTo>
                  <a:cubicBezTo>
                    <a:pt x="276" y="484"/>
                    <a:pt x="276" y="484"/>
                    <a:pt x="276" y="484"/>
                  </a:cubicBezTo>
                  <a:cubicBezTo>
                    <a:pt x="276" y="484"/>
                    <a:pt x="276" y="484"/>
                    <a:pt x="276" y="484"/>
                  </a:cubicBezTo>
                  <a:cubicBezTo>
                    <a:pt x="276" y="484"/>
                    <a:pt x="276" y="484"/>
                    <a:pt x="276" y="484"/>
                  </a:cubicBezTo>
                  <a:cubicBezTo>
                    <a:pt x="276" y="484"/>
                    <a:pt x="276" y="484"/>
                    <a:pt x="276" y="484"/>
                  </a:cubicBezTo>
                  <a:cubicBezTo>
                    <a:pt x="275" y="484"/>
                    <a:pt x="275" y="484"/>
                    <a:pt x="275" y="484"/>
                  </a:cubicBezTo>
                  <a:cubicBezTo>
                    <a:pt x="275" y="484"/>
                    <a:pt x="275" y="484"/>
                    <a:pt x="275" y="484"/>
                  </a:cubicBezTo>
                  <a:cubicBezTo>
                    <a:pt x="275" y="483"/>
                    <a:pt x="275" y="483"/>
                    <a:pt x="275" y="483"/>
                  </a:cubicBezTo>
                  <a:cubicBezTo>
                    <a:pt x="275" y="483"/>
                    <a:pt x="275" y="483"/>
                    <a:pt x="275" y="483"/>
                  </a:cubicBezTo>
                  <a:cubicBezTo>
                    <a:pt x="274" y="483"/>
                    <a:pt x="274" y="483"/>
                    <a:pt x="274" y="483"/>
                  </a:cubicBezTo>
                  <a:cubicBezTo>
                    <a:pt x="274" y="483"/>
                    <a:pt x="274" y="483"/>
                    <a:pt x="274" y="483"/>
                  </a:cubicBezTo>
                  <a:cubicBezTo>
                    <a:pt x="273" y="482"/>
                    <a:pt x="274" y="482"/>
                    <a:pt x="273" y="482"/>
                  </a:cubicBezTo>
                  <a:cubicBezTo>
                    <a:pt x="273" y="481"/>
                    <a:pt x="273" y="481"/>
                    <a:pt x="273" y="481"/>
                  </a:cubicBezTo>
                  <a:cubicBezTo>
                    <a:pt x="273" y="481"/>
                    <a:pt x="273" y="481"/>
                    <a:pt x="273" y="481"/>
                  </a:cubicBezTo>
                  <a:cubicBezTo>
                    <a:pt x="272" y="480"/>
                    <a:pt x="272" y="480"/>
                    <a:pt x="272" y="480"/>
                  </a:cubicBezTo>
                  <a:lnTo>
                    <a:pt x="271" y="480"/>
                  </a:lnTo>
                  <a:close/>
                  <a:moveTo>
                    <a:pt x="274" y="482"/>
                  </a:moveTo>
                  <a:cubicBezTo>
                    <a:pt x="274" y="482"/>
                    <a:pt x="274" y="482"/>
                    <a:pt x="274" y="482"/>
                  </a:cubicBezTo>
                  <a:cubicBezTo>
                    <a:pt x="274" y="482"/>
                    <a:pt x="274" y="482"/>
                    <a:pt x="274" y="482"/>
                  </a:cubicBezTo>
                  <a:cubicBezTo>
                    <a:pt x="273" y="482"/>
                    <a:pt x="273" y="482"/>
                    <a:pt x="273" y="482"/>
                  </a:cubicBezTo>
                  <a:cubicBezTo>
                    <a:pt x="274" y="482"/>
                    <a:pt x="274" y="482"/>
                    <a:pt x="274" y="482"/>
                  </a:cubicBezTo>
                  <a:cubicBezTo>
                    <a:pt x="274" y="482"/>
                    <a:pt x="274" y="482"/>
                    <a:pt x="274" y="482"/>
                  </a:cubicBezTo>
                  <a:close/>
                  <a:moveTo>
                    <a:pt x="259" y="469"/>
                  </a:moveTo>
                  <a:cubicBezTo>
                    <a:pt x="260" y="469"/>
                    <a:pt x="260" y="469"/>
                    <a:pt x="260" y="469"/>
                  </a:cubicBezTo>
                  <a:cubicBezTo>
                    <a:pt x="259" y="469"/>
                    <a:pt x="259" y="469"/>
                    <a:pt x="259" y="469"/>
                  </a:cubicBezTo>
                  <a:cubicBezTo>
                    <a:pt x="260" y="469"/>
                    <a:pt x="260" y="469"/>
                    <a:pt x="260" y="469"/>
                  </a:cubicBezTo>
                  <a:cubicBezTo>
                    <a:pt x="259" y="469"/>
                    <a:pt x="259" y="469"/>
                    <a:pt x="259" y="469"/>
                  </a:cubicBezTo>
                  <a:close/>
                  <a:moveTo>
                    <a:pt x="264" y="467"/>
                  </a:moveTo>
                  <a:cubicBezTo>
                    <a:pt x="264" y="467"/>
                    <a:pt x="264" y="467"/>
                    <a:pt x="264" y="467"/>
                  </a:cubicBezTo>
                  <a:cubicBezTo>
                    <a:pt x="264" y="468"/>
                    <a:pt x="264" y="468"/>
                    <a:pt x="264" y="468"/>
                  </a:cubicBezTo>
                  <a:cubicBezTo>
                    <a:pt x="265" y="468"/>
                    <a:pt x="265" y="468"/>
                    <a:pt x="265" y="468"/>
                  </a:cubicBezTo>
                  <a:cubicBezTo>
                    <a:pt x="265" y="468"/>
                    <a:pt x="265" y="468"/>
                    <a:pt x="265" y="468"/>
                  </a:cubicBezTo>
                  <a:cubicBezTo>
                    <a:pt x="265" y="468"/>
                    <a:pt x="265" y="468"/>
                    <a:pt x="265" y="468"/>
                  </a:cubicBezTo>
                  <a:cubicBezTo>
                    <a:pt x="266" y="468"/>
                    <a:pt x="266" y="468"/>
                    <a:pt x="266" y="468"/>
                  </a:cubicBezTo>
                  <a:cubicBezTo>
                    <a:pt x="266" y="468"/>
                    <a:pt x="266" y="468"/>
                    <a:pt x="266" y="468"/>
                  </a:cubicBezTo>
                  <a:cubicBezTo>
                    <a:pt x="266" y="469"/>
                    <a:pt x="266" y="469"/>
                    <a:pt x="266" y="469"/>
                  </a:cubicBezTo>
                  <a:cubicBezTo>
                    <a:pt x="266" y="469"/>
                    <a:pt x="266" y="469"/>
                    <a:pt x="266" y="469"/>
                  </a:cubicBezTo>
                  <a:cubicBezTo>
                    <a:pt x="266" y="469"/>
                    <a:pt x="266" y="469"/>
                    <a:pt x="266" y="469"/>
                  </a:cubicBezTo>
                  <a:cubicBezTo>
                    <a:pt x="267" y="469"/>
                    <a:pt x="267" y="469"/>
                    <a:pt x="267" y="469"/>
                  </a:cubicBezTo>
                  <a:cubicBezTo>
                    <a:pt x="266" y="469"/>
                    <a:pt x="266" y="469"/>
                    <a:pt x="266" y="469"/>
                  </a:cubicBezTo>
                  <a:cubicBezTo>
                    <a:pt x="267" y="469"/>
                    <a:pt x="267" y="469"/>
                    <a:pt x="267" y="469"/>
                  </a:cubicBezTo>
                  <a:cubicBezTo>
                    <a:pt x="266" y="468"/>
                    <a:pt x="266" y="468"/>
                    <a:pt x="266" y="468"/>
                  </a:cubicBezTo>
                  <a:cubicBezTo>
                    <a:pt x="267" y="468"/>
                    <a:pt x="267" y="468"/>
                    <a:pt x="267" y="468"/>
                  </a:cubicBezTo>
                  <a:cubicBezTo>
                    <a:pt x="267" y="469"/>
                    <a:pt x="267" y="469"/>
                    <a:pt x="267" y="469"/>
                  </a:cubicBezTo>
                  <a:cubicBezTo>
                    <a:pt x="267" y="469"/>
                    <a:pt x="267" y="469"/>
                    <a:pt x="267" y="469"/>
                  </a:cubicBezTo>
                  <a:cubicBezTo>
                    <a:pt x="267" y="470"/>
                    <a:pt x="267" y="470"/>
                    <a:pt x="267" y="470"/>
                  </a:cubicBezTo>
                  <a:cubicBezTo>
                    <a:pt x="267" y="470"/>
                    <a:pt x="267" y="470"/>
                    <a:pt x="267" y="470"/>
                  </a:cubicBezTo>
                  <a:cubicBezTo>
                    <a:pt x="267" y="470"/>
                    <a:pt x="267" y="470"/>
                    <a:pt x="267" y="470"/>
                  </a:cubicBezTo>
                  <a:cubicBezTo>
                    <a:pt x="268" y="470"/>
                    <a:pt x="268" y="470"/>
                    <a:pt x="268" y="470"/>
                  </a:cubicBezTo>
                  <a:cubicBezTo>
                    <a:pt x="268" y="470"/>
                    <a:pt x="268" y="470"/>
                    <a:pt x="268" y="470"/>
                  </a:cubicBezTo>
                  <a:cubicBezTo>
                    <a:pt x="268" y="470"/>
                    <a:pt x="268" y="470"/>
                    <a:pt x="269" y="470"/>
                  </a:cubicBezTo>
                  <a:cubicBezTo>
                    <a:pt x="269" y="470"/>
                    <a:pt x="269" y="470"/>
                    <a:pt x="269" y="470"/>
                  </a:cubicBezTo>
                  <a:cubicBezTo>
                    <a:pt x="269" y="470"/>
                    <a:pt x="269" y="470"/>
                    <a:pt x="269" y="470"/>
                  </a:cubicBezTo>
                  <a:cubicBezTo>
                    <a:pt x="269" y="469"/>
                    <a:pt x="269" y="469"/>
                    <a:pt x="269" y="469"/>
                  </a:cubicBezTo>
                  <a:cubicBezTo>
                    <a:pt x="269" y="469"/>
                    <a:pt x="269" y="469"/>
                    <a:pt x="269" y="469"/>
                  </a:cubicBezTo>
                  <a:cubicBezTo>
                    <a:pt x="269" y="469"/>
                    <a:pt x="269" y="469"/>
                    <a:pt x="269" y="469"/>
                  </a:cubicBezTo>
                  <a:cubicBezTo>
                    <a:pt x="268" y="468"/>
                    <a:pt x="268" y="468"/>
                    <a:pt x="268" y="468"/>
                  </a:cubicBezTo>
                  <a:cubicBezTo>
                    <a:pt x="269" y="468"/>
                    <a:pt x="269" y="468"/>
                    <a:pt x="269" y="468"/>
                  </a:cubicBezTo>
                  <a:cubicBezTo>
                    <a:pt x="268" y="468"/>
                    <a:pt x="268" y="468"/>
                    <a:pt x="268" y="468"/>
                  </a:cubicBezTo>
                  <a:cubicBezTo>
                    <a:pt x="269" y="468"/>
                    <a:pt x="269" y="468"/>
                    <a:pt x="269" y="468"/>
                  </a:cubicBezTo>
                  <a:cubicBezTo>
                    <a:pt x="269" y="468"/>
                    <a:pt x="269" y="468"/>
                    <a:pt x="269" y="468"/>
                  </a:cubicBezTo>
                  <a:cubicBezTo>
                    <a:pt x="269" y="467"/>
                    <a:pt x="269" y="467"/>
                    <a:pt x="269" y="467"/>
                  </a:cubicBezTo>
                  <a:cubicBezTo>
                    <a:pt x="270" y="467"/>
                    <a:pt x="270" y="467"/>
                    <a:pt x="270" y="467"/>
                  </a:cubicBezTo>
                  <a:cubicBezTo>
                    <a:pt x="270" y="468"/>
                    <a:pt x="270" y="468"/>
                    <a:pt x="270" y="468"/>
                  </a:cubicBezTo>
                  <a:cubicBezTo>
                    <a:pt x="270" y="468"/>
                    <a:pt x="270" y="468"/>
                    <a:pt x="270" y="468"/>
                  </a:cubicBezTo>
                  <a:cubicBezTo>
                    <a:pt x="271" y="469"/>
                    <a:pt x="271" y="469"/>
                    <a:pt x="271" y="469"/>
                  </a:cubicBezTo>
                  <a:cubicBezTo>
                    <a:pt x="271" y="469"/>
                    <a:pt x="271" y="469"/>
                    <a:pt x="271" y="469"/>
                  </a:cubicBezTo>
                  <a:cubicBezTo>
                    <a:pt x="271" y="469"/>
                    <a:pt x="271" y="469"/>
                    <a:pt x="271" y="469"/>
                  </a:cubicBezTo>
                  <a:cubicBezTo>
                    <a:pt x="271" y="470"/>
                    <a:pt x="271" y="470"/>
                    <a:pt x="271" y="470"/>
                  </a:cubicBezTo>
                  <a:cubicBezTo>
                    <a:pt x="271" y="470"/>
                    <a:pt x="271" y="470"/>
                    <a:pt x="271" y="470"/>
                  </a:cubicBezTo>
                  <a:cubicBezTo>
                    <a:pt x="271" y="471"/>
                    <a:pt x="271" y="471"/>
                    <a:pt x="271" y="471"/>
                  </a:cubicBezTo>
                  <a:cubicBezTo>
                    <a:pt x="271" y="471"/>
                    <a:pt x="271" y="471"/>
                    <a:pt x="271" y="471"/>
                  </a:cubicBezTo>
                  <a:cubicBezTo>
                    <a:pt x="271" y="471"/>
                    <a:pt x="271" y="471"/>
                    <a:pt x="271" y="471"/>
                  </a:cubicBezTo>
                  <a:cubicBezTo>
                    <a:pt x="272" y="471"/>
                    <a:pt x="272" y="471"/>
                    <a:pt x="272" y="471"/>
                  </a:cubicBezTo>
                  <a:cubicBezTo>
                    <a:pt x="272" y="470"/>
                    <a:pt x="272" y="470"/>
                    <a:pt x="272" y="470"/>
                  </a:cubicBezTo>
                  <a:cubicBezTo>
                    <a:pt x="272" y="470"/>
                    <a:pt x="272" y="470"/>
                    <a:pt x="272" y="470"/>
                  </a:cubicBezTo>
                  <a:cubicBezTo>
                    <a:pt x="272" y="470"/>
                    <a:pt x="272" y="470"/>
                    <a:pt x="272" y="470"/>
                  </a:cubicBezTo>
                  <a:cubicBezTo>
                    <a:pt x="272" y="470"/>
                    <a:pt x="272" y="470"/>
                    <a:pt x="272" y="470"/>
                  </a:cubicBezTo>
                  <a:cubicBezTo>
                    <a:pt x="272" y="469"/>
                    <a:pt x="272" y="469"/>
                    <a:pt x="272" y="469"/>
                  </a:cubicBezTo>
                  <a:cubicBezTo>
                    <a:pt x="272" y="469"/>
                    <a:pt x="272" y="469"/>
                    <a:pt x="272" y="469"/>
                  </a:cubicBezTo>
                  <a:cubicBezTo>
                    <a:pt x="272" y="468"/>
                    <a:pt x="272" y="468"/>
                    <a:pt x="272" y="468"/>
                  </a:cubicBezTo>
                  <a:cubicBezTo>
                    <a:pt x="272" y="468"/>
                    <a:pt x="272" y="468"/>
                    <a:pt x="272" y="468"/>
                  </a:cubicBezTo>
                  <a:cubicBezTo>
                    <a:pt x="272" y="468"/>
                    <a:pt x="272" y="468"/>
                    <a:pt x="272" y="468"/>
                  </a:cubicBezTo>
                  <a:cubicBezTo>
                    <a:pt x="272" y="468"/>
                    <a:pt x="272" y="468"/>
                    <a:pt x="272" y="468"/>
                  </a:cubicBezTo>
                  <a:cubicBezTo>
                    <a:pt x="271" y="468"/>
                    <a:pt x="271" y="468"/>
                    <a:pt x="271" y="468"/>
                  </a:cubicBezTo>
                  <a:cubicBezTo>
                    <a:pt x="271" y="467"/>
                    <a:pt x="271" y="467"/>
                    <a:pt x="271" y="467"/>
                  </a:cubicBezTo>
                  <a:cubicBezTo>
                    <a:pt x="271" y="466"/>
                    <a:pt x="271" y="466"/>
                    <a:pt x="271" y="466"/>
                  </a:cubicBezTo>
                  <a:cubicBezTo>
                    <a:pt x="271" y="466"/>
                    <a:pt x="271" y="466"/>
                    <a:pt x="271" y="466"/>
                  </a:cubicBezTo>
                  <a:cubicBezTo>
                    <a:pt x="271" y="465"/>
                    <a:pt x="271" y="465"/>
                    <a:pt x="271" y="465"/>
                  </a:cubicBezTo>
                  <a:cubicBezTo>
                    <a:pt x="271" y="465"/>
                    <a:pt x="271" y="465"/>
                    <a:pt x="271" y="465"/>
                  </a:cubicBezTo>
                  <a:cubicBezTo>
                    <a:pt x="271" y="465"/>
                    <a:pt x="271" y="465"/>
                    <a:pt x="271" y="465"/>
                  </a:cubicBezTo>
                  <a:cubicBezTo>
                    <a:pt x="272" y="464"/>
                    <a:pt x="272" y="464"/>
                    <a:pt x="272" y="464"/>
                  </a:cubicBezTo>
                  <a:cubicBezTo>
                    <a:pt x="271" y="464"/>
                    <a:pt x="271" y="464"/>
                    <a:pt x="271" y="464"/>
                  </a:cubicBezTo>
                  <a:cubicBezTo>
                    <a:pt x="272" y="463"/>
                    <a:pt x="272" y="463"/>
                    <a:pt x="272" y="463"/>
                  </a:cubicBezTo>
                  <a:cubicBezTo>
                    <a:pt x="272" y="463"/>
                    <a:pt x="272" y="463"/>
                    <a:pt x="272" y="463"/>
                  </a:cubicBezTo>
                  <a:cubicBezTo>
                    <a:pt x="271" y="463"/>
                    <a:pt x="271" y="463"/>
                    <a:pt x="270" y="463"/>
                  </a:cubicBezTo>
                  <a:cubicBezTo>
                    <a:pt x="270" y="463"/>
                    <a:pt x="270" y="463"/>
                    <a:pt x="270" y="463"/>
                  </a:cubicBezTo>
                  <a:cubicBezTo>
                    <a:pt x="269" y="462"/>
                    <a:pt x="269" y="462"/>
                    <a:pt x="269" y="462"/>
                  </a:cubicBezTo>
                  <a:cubicBezTo>
                    <a:pt x="269" y="462"/>
                    <a:pt x="269" y="462"/>
                    <a:pt x="269" y="462"/>
                  </a:cubicBezTo>
                  <a:cubicBezTo>
                    <a:pt x="268" y="462"/>
                    <a:pt x="268" y="462"/>
                    <a:pt x="268" y="462"/>
                  </a:cubicBezTo>
                  <a:cubicBezTo>
                    <a:pt x="268" y="462"/>
                    <a:pt x="268" y="462"/>
                    <a:pt x="268" y="462"/>
                  </a:cubicBezTo>
                  <a:cubicBezTo>
                    <a:pt x="268" y="461"/>
                    <a:pt x="268" y="461"/>
                    <a:pt x="268" y="461"/>
                  </a:cubicBezTo>
                  <a:cubicBezTo>
                    <a:pt x="267" y="461"/>
                    <a:pt x="267" y="461"/>
                    <a:pt x="267" y="461"/>
                  </a:cubicBezTo>
                  <a:cubicBezTo>
                    <a:pt x="267" y="461"/>
                    <a:pt x="267" y="461"/>
                    <a:pt x="267" y="461"/>
                  </a:cubicBezTo>
                  <a:cubicBezTo>
                    <a:pt x="267" y="462"/>
                    <a:pt x="267" y="462"/>
                    <a:pt x="267" y="462"/>
                  </a:cubicBezTo>
                  <a:cubicBezTo>
                    <a:pt x="266" y="462"/>
                    <a:pt x="266" y="462"/>
                    <a:pt x="266" y="462"/>
                  </a:cubicBezTo>
                  <a:cubicBezTo>
                    <a:pt x="266" y="462"/>
                    <a:pt x="266" y="462"/>
                    <a:pt x="266" y="462"/>
                  </a:cubicBezTo>
                  <a:cubicBezTo>
                    <a:pt x="266" y="463"/>
                    <a:pt x="266" y="463"/>
                    <a:pt x="266" y="463"/>
                  </a:cubicBezTo>
                  <a:cubicBezTo>
                    <a:pt x="266" y="463"/>
                    <a:pt x="266" y="463"/>
                    <a:pt x="266" y="463"/>
                  </a:cubicBezTo>
                  <a:cubicBezTo>
                    <a:pt x="266" y="463"/>
                    <a:pt x="266" y="463"/>
                    <a:pt x="267" y="463"/>
                  </a:cubicBezTo>
                  <a:cubicBezTo>
                    <a:pt x="266" y="464"/>
                    <a:pt x="266" y="464"/>
                    <a:pt x="266" y="464"/>
                  </a:cubicBezTo>
                  <a:cubicBezTo>
                    <a:pt x="266" y="464"/>
                    <a:pt x="266" y="464"/>
                    <a:pt x="266" y="464"/>
                  </a:cubicBezTo>
                  <a:cubicBezTo>
                    <a:pt x="266" y="464"/>
                    <a:pt x="266" y="464"/>
                    <a:pt x="266" y="464"/>
                  </a:cubicBezTo>
                  <a:cubicBezTo>
                    <a:pt x="266" y="465"/>
                    <a:pt x="266" y="465"/>
                    <a:pt x="266" y="465"/>
                  </a:cubicBezTo>
                  <a:cubicBezTo>
                    <a:pt x="267" y="465"/>
                    <a:pt x="267" y="465"/>
                    <a:pt x="267" y="465"/>
                  </a:cubicBezTo>
                  <a:cubicBezTo>
                    <a:pt x="267" y="465"/>
                    <a:pt x="267" y="465"/>
                    <a:pt x="267" y="465"/>
                  </a:cubicBezTo>
                  <a:cubicBezTo>
                    <a:pt x="267" y="465"/>
                    <a:pt x="267" y="465"/>
                    <a:pt x="267" y="465"/>
                  </a:cubicBezTo>
                  <a:cubicBezTo>
                    <a:pt x="266" y="466"/>
                    <a:pt x="266" y="466"/>
                    <a:pt x="266" y="466"/>
                  </a:cubicBezTo>
                  <a:cubicBezTo>
                    <a:pt x="266" y="466"/>
                    <a:pt x="266" y="466"/>
                    <a:pt x="266" y="466"/>
                  </a:cubicBezTo>
                  <a:cubicBezTo>
                    <a:pt x="266" y="466"/>
                    <a:pt x="266" y="466"/>
                    <a:pt x="266" y="466"/>
                  </a:cubicBezTo>
                  <a:cubicBezTo>
                    <a:pt x="266" y="466"/>
                    <a:pt x="265" y="465"/>
                    <a:pt x="265" y="465"/>
                  </a:cubicBezTo>
                  <a:cubicBezTo>
                    <a:pt x="265" y="465"/>
                    <a:pt x="265" y="465"/>
                    <a:pt x="264" y="465"/>
                  </a:cubicBezTo>
                  <a:cubicBezTo>
                    <a:pt x="265" y="466"/>
                    <a:pt x="264" y="467"/>
                    <a:pt x="265" y="467"/>
                  </a:cubicBezTo>
                  <a:cubicBezTo>
                    <a:pt x="265" y="467"/>
                    <a:pt x="265" y="467"/>
                    <a:pt x="265" y="467"/>
                  </a:cubicBezTo>
                  <a:cubicBezTo>
                    <a:pt x="265" y="467"/>
                    <a:pt x="265" y="467"/>
                    <a:pt x="266" y="467"/>
                  </a:cubicBezTo>
                  <a:cubicBezTo>
                    <a:pt x="266" y="468"/>
                    <a:pt x="266" y="468"/>
                    <a:pt x="266" y="468"/>
                  </a:cubicBezTo>
                  <a:cubicBezTo>
                    <a:pt x="266" y="468"/>
                    <a:pt x="266" y="468"/>
                    <a:pt x="266" y="468"/>
                  </a:cubicBezTo>
                  <a:cubicBezTo>
                    <a:pt x="265" y="467"/>
                    <a:pt x="265" y="467"/>
                    <a:pt x="264" y="467"/>
                  </a:cubicBezTo>
                  <a:close/>
                  <a:moveTo>
                    <a:pt x="259" y="468"/>
                  </a:moveTo>
                  <a:cubicBezTo>
                    <a:pt x="259" y="468"/>
                    <a:pt x="259" y="468"/>
                    <a:pt x="259" y="468"/>
                  </a:cubicBezTo>
                  <a:cubicBezTo>
                    <a:pt x="259" y="468"/>
                    <a:pt x="259" y="468"/>
                    <a:pt x="259" y="468"/>
                  </a:cubicBezTo>
                  <a:close/>
                  <a:moveTo>
                    <a:pt x="260" y="468"/>
                  </a:moveTo>
                  <a:cubicBezTo>
                    <a:pt x="260" y="468"/>
                    <a:pt x="260" y="468"/>
                    <a:pt x="260" y="468"/>
                  </a:cubicBezTo>
                  <a:cubicBezTo>
                    <a:pt x="259" y="468"/>
                    <a:pt x="259" y="468"/>
                    <a:pt x="259" y="468"/>
                  </a:cubicBezTo>
                  <a:cubicBezTo>
                    <a:pt x="259" y="467"/>
                    <a:pt x="259" y="467"/>
                    <a:pt x="259" y="467"/>
                  </a:cubicBezTo>
                  <a:cubicBezTo>
                    <a:pt x="259" y="467"/>
                    <a:pt x="259" y="467"/>
                    <a:pt x="259" y="467"/>
                  </a:cubicBezTo>
                  <a:cubicBezTo>
                    <a:pt x="259" y="468"/>
                    <a:pt x="259" y="468"/>
                    <a:pt x="259" y="468"/>
                  </a:cubicBezTo>
                  <a:cubicBezTo>
                    <a:pt x="259" y="468"/>
                    <a:pt x="259" y="468"/>
                    <a:pt x="259" y="468"/>
                  </a:cubicBezTo>
                  <a:cubicBezTo>
                    <a:pt x="259" y="468"/>
                    <a:pt x="259" y="468"/>
                    <a:pt x="259" y="468"/>
                  </a:cubicBezTo>
                  <a:cubicBezTo>
                    <a:pt x="259" y="468"/>
                    <a:pt x="259" y="468"/>
                    <a:pt x="259" y="468"/>
                  </a:cubicBezTo>
                  <a:cubicBezTo>
                    <a:pt x="260" y="468"/>
                    <a:pt x="260" y="468"/>
                    <a:pt x="260" y="468"/>
                  </a:cubicBezTo>
                  <a:close/>
                  <a:moveTo>
                    <a:pt x="257" y="466"/>
                  </a:moveTo>
                  <a:cubicBezTo>
                    <a:pt x="257" y="466"/>
                    <a:pt x="257" y="466"/>
                    <a:pt x="257" y="466"/>
                  </a:cubicBezTo>
                  <a:cubicBezTo>
                    <a:pt x="257" y="467"/>
                    <a:pt x="257" y="467"/>
                    <a:pt x="257" y="467"/>
                  </a:cubicBezTo>
                  <a:cubicBezTo>
                    <a:pt x="257" y="467"/>
                    <a:pt x="257" y="467"/>
                    <a:pt x="257" y="467"/>
                  </a:cubicBezTo>
                  <a:cubicBezTo>
                    <a:pt x="258" y="467"/>
                    <a:pt x="258" y="467"/>
                    <a:pt x="258" y="467"/>
                  </a:cubicBezTo>
                  <a:cubicBezTo>
                    <a:pt x="257" y="467"/>
                    <a:pt x="257" y="467"/>
                    <a:pt x="257" y="467"/>
                  </a:cubicBezTo>
                  <a:cubicBezTo>
                    <a:pt x="258" y="466"/>
                    <a:pt x="258" y="466"/>
                    <a:pt x="258" y="466"/>
                  </a:cubicBezTo>
                  <a:lnTo>
                    <a:pt x="257" y="466"/>
                  </a:lnTo>
                  <a:close/>
                  <a:moveTo>
                    <a:pt x="259" y="477"/>
                  </a:moveTo>
                  <a:cubicBezTo>
                    <a:pt x="259" y="477"/>
                    <a:pt x="259" y="477"/>
                    <a:pt x="259" y="477"/>
                  </a:cubicBezTo>
                  <a:cubicBezTo>
                    <a:pt x="259" y="477"/>
                    <a:pt x="259" y="477"/>
                    <a:pt x="259" y="477"/>
                  </a:cubicBezTo>
                  <a:cubicBezTo>
                    <a:pt x="259" y="478"/>
                    <a:pt x="259" y="478"/>
                    <a:pt x="259" y="478"/>
                  </a:cubicBezTo>
                  <a:cubicBezTo>
                    <a:pt x="259" y="478"/>
                    <a:pt x="259" y="478"/>
                    <a:pt x="259" y="478"/>
                  </a:cubicBezTo>
                  <a:cubicBezTo>
                    <a:pt x="260" y="478"/>
                    <a:pt x="260" y="478"/>
                    <a:pt x="260" y="478"/>
                  </a:cubicBezTo>
                  <a:cubicBezTo>
                    <a:pt x="260" y="478"/>
                    <a:pt x="260" y="478"/>
                    <a:pt x="260" y="478"/>
                  </a:cubicBezTo>
                  <a:cubicBezTo>
                    <a:pt x="260" y="478"/>
                    <a:pt x="260" y="478"/>
                    <a:pt x="260" y="478"/>
                  </a:cubicBezTo>
                  <a:cubicBezTo>
                    <a:pt x="260" y="477"/>
                    <a:pt x="260" y="477"/>
                    <a:pt x="260" y="477"/>
                  </a:cubicBezTo>
                  <a:lnTo>
                    <a:pt x="259" y="477"/>
                  </a:lnTo>
                  <a:close/>
                  <a:moveTo>
                    <a:pt x="261" y="482"/>
                  </a:moveTo>
                  <a:cubicBezTo>
                    <a:pt x="261" y="482"/>
                    <a:pt x="261" y="482"/>
                    <a:pt x="261" y="482"/>
                  </a:cubicBezTo>
                  <a:cubicBezTo>
                    <a:pt x="261" y="482"/>
                    <a:pt x="260" y="481"/>
                    <a:pt x="260" y="481"/>
                  </a:cubicBezTo>
                  <a:cubicBezTo>
                    <a:pt x="260" y="481"/>
                    <a:pt x="260" y="481"/>
                    <a:pt x="260" y="481"/>
                  </a:cubicBezTo>
                  <a:cubicBezTo>
                    <a:pt x="260" y="481"/>
                    <a:pt x="260" y="481"/>
                    <a:pt x="260" y="481"/>
                  </a:cubicBezTo>
                  <a:cubicBezTo>
                    <a:pt x="260" y="480"/>
                    <a:pt x="260" y="480"/>
                    <a:pt x="260" y="480"/>
                  </a:cubicBezTo>
                  <a:cubicBezTo>
                    <a:pt x="259" y="481"/>
                    <a:pt x="259" y="481"/>
                    <a:pt x="259" y="481"/>
                  </a:cubicBezTo>
                  <a:cubicBezTo>
                    <a:pt x="259" y="480"/>
                    <a:pt x="259" y="480"/>
                    <a:pt x="259" y="480"/>
                  </a:cubicBezTo>
                  <a:cubicBezTo>
                    <a:pt x="259" y="480"/>
                    <a:pt x="259" y="480"/>
                    <a:pt x="259" y="480"/>
                  </a:cubicBezTo>
                  <a:cubicBezTo>
                    <a:pt x="259" y="479"/>
                    <a:pt x="259" y="479"/>
                    <a:pt x="259" y="479"/>
                  </a:cubicBezTo>
                  <a:cubicBezTo>
                    <a:pt x="259" y="479"/>
                    <a:pt x="259" y="479"/>
                    <a:pt x="259" y="479"/>
                  </a:cubicBezTo>
                  <a:cubicBezTo>
                    <a:pt x="259" y="479"/>
                    <a:pt x="259" y="479"/>
                    <a:pt x="259" y="479"/>
                  </a:cubicBezTo>
                  <a:cubicBezTo>
                    <a:pt x="259" y="479"/>
                    <a:pt x="259" y="479"/>
                    <a:pt x="259" y="479"/>
                  </a:cubicBezTo>
                  <a:cubicBezTo>
                    <a:pt x="259" y="479"/>
                    <a:pt x="259" y="479"/>
                    <a:pt x="259" y="479"/>
                  </a:cubicBezTo>
                  <a:cubicBezTo>
                    <a:pt x="259" y="479"/>
                    <a:pt x="259" y="479"/>
                    <a:pt x="259" y="479"/>
                  </a:cubicBezTo>
                  <a:cubicBezTo>
                    <a:pt x="259" y="478"/>
                    <a:pt x="259" y="478"/>
                    <a:pt x="259" y="478"/>
                  </a:cubicBezTo>
                  <a:cubicBezTo>
                    <a:pt x="259" y="478"/>
                    <a:pt x="259" y="478"/>
                    <a:pt x="259" y="478"/>
                  </a:cubicBezTo>
                  <a:cubicBezTo>
                    <a:pt x="258" y="478"/>
                    <a:pt x="258" y="478"/>
                    <a:pt x="258" y="478"/>
                  </a:cubicBezTo>
                  <a:cubicBezTo>
                    <a:pt x="259" y="478"/>
                    <a:pt x="259" y="478"/>
                    <a:pt x="259" y="478"/>
                  </a:cubicBezTo>
                  <a:cubicBezTo>
                    <a:pt x="258" y="478"/>
                    <a:pt x="258" y="478"/>
                    <a:pt x="258" y="478"/>
                  </a:cubicBezTo>
                  <a:cubicBezTo>
                    <a:pt x="259" y="477"/>
                    <a:pt x="259" y="477"/>
                    <a:pt x="259" y="477"/>
                  </a:cubicBezTo>
                  <a:cubicBezTo>
                    <a:pt x="258" y="476"/>
                    <a:pt x="258" y="476"/>
                    <a:pt x="258" y="476"/>
                  </a:cubicBezTo>
                  <a:cubicBezTo>
                    <a:pt x="258" y="475"/>
                    <a:pt x="258" y="475"/>
                    <a:pt x="258" y="475"/>
                  </a:cubicBezTo>
                  <a:cubicBezTo>
                    <a:pt x="258" y="475"/>
                    <a:pt x="258" y="475"/>
                    <a:pt x="258" y="475"/>
                  </a:cubicBezTo>
                  <a:cubicBezTo>
                    <a:pt x="258" y="475"/>
                    <a:pt x="258" y="475"/>
                    <a:pt x="258" y="475"/>
                  </a:cubicBezTo>
                  <a:cubicBezTo>
                    <a:pt x="258" y="475"/>
                    <a:pt x="258" y="475"/>
                    <a:pt x="258" y="475"/>
                  </a:cubicBezTo>
                  <a:cubicBezTo>
                    <a:pt x="257" y="475"/>
                    <a:pt x="257" y="475"/>
                    <a:pt x="257" y="475"/>
                  </a:cubicBezTo>
                  <a:cubicBezTo>
                    <a:pt x="257" y="475"/>
                    <a:pt x="257" y="475"/>
                    <a:pt x="257" y="475"/>
                  </a:cubicBezTo>
                  <a:cubicBezTo>
                    <a:pt x="257" y="475"/>
                    <a:pt x="257" y="475"/>
                    <a:pt x="257" y="475"/>
                  </a:cubicBezTo>
                  <a:cubicBezTo>
                    <a:pt x="257" y="476"/>
                    <a:pt x="257" y="476"/>
                    <a:pt x="257" y="476"/>
                  </a:cubicBezTo>
                  <a:cubicBezTo>
                    <a:pt x="256" y="476"/>
                    <a:pt x="256" y="476"/>
                    <a:pt x="256" y="476"/>
                  </a:cubicBezTo>
                  <a:cubicBezTo>
                    <a:pt x="256" y="477"/>
                    <a:pt x="256" y="477"/>
                    <a:pt x="256" y="477"/>
                  </a:cubicBezTo>
                  <a:cubicBezTo>
                    <a:pt x="256" y="477"/>
                    <a:pt x="257" y="478"/>
                    <a:pt x="257" y="478"/>
                  </a:cubicBezTo>
                  <a:cubicBezTo>
                    <a:pt x="257" y="478"/>
                    <a:pt x="257" y="478"/>
                    <a:pt x="257" y="478"/>
                  </a:cubicBezTo>
                  <a:cubicBezTo>
                    <a:pt x="257" y="478"/>
                    <a:pt x="257" y="478"/>
                    <a:pt x="257" y="478"/>
                  </a:cubicBezTo>
                  <a:cubicBezTo>
                    <a:pt x="257" y="479"/>
                    <a:pt x="257" y="479"/>
                    <a:pt x="257" y="480"/>
                  </a:cubicBezTo>
                  <a:cubicBezTo>
                    <a:pt x="258" y="480"/>
                    <a:pt x="258" y="480"/>
                    <a:pt x="258" y="480"/>
                  </a:cubicBezTo>
                  <a:cubicBezTo>
                    <a:pt x="257" y="480"/>
                    <a:pt x="257" y="480"/>
                    <a:pt x="257" y="480"/>
                  </a:cubicBezTo>
                  <a:cubicBezTo>
                    <a:pt x="257" y="481"/>
                    <a:pt x="258" y="481"/>
                    <a:pt x="258" y="481"/>
                  </a:cubicBezTo>
                  <a:cubicBezTo>
                    <a:pt x="258" y="481"/>
                    <a:pt x="258" y="481"/>
                    <a:pt x="258" y="481"/>
                  </a:cubicBezTo>
                  <a:cubicBezTo>
                    <a:pt x="259" y="481"/>
                    <a:pt x="259" y="481"/>
                    <a:pt x="259" y="481"/>
                  </a:cubicBezTo>
                  <a:cubicBezTo>
                    <a:pt x="258" y="482"/>
                    <a:pt x="258" y="482"/>
                    <a:pt x="258" y="482"/>
                  </a:cubicBezTo>
                  <a:cubicBezTo>
                    <a:pt x="258" y="482"/>
                    <a:pt x="258" y="482"/>
                    <a:pt x="258" y="482"/>
                  </a:cubicBezTo>
                  <a:cubicBezTo>
                    <a:pt x="259" y="483"/>
                    <a:pt x="259" y="483"/>
                    <a:pt x="259" y="483"/>
                  </a:cubicBezTo>
                  <a:cubicBezTo>
                    <a:pt x="259" y="483"/>
                    <a:pt x="259" y="483"/>
                    <a:pt x="259" y="483"/>
                  </a:cubicBezTo>
                  <a:cubicBezTo>
                    <a:pt x="260" y="483"/>
                    <a:pt x="260" y="483"/>
                    <a:pt x="260" y="483"/>
                  </a:cubicBezTo>
                  <a:cubicBezTo>
                    <a:pt x="260" y="483"/>
                    <a:pt x="260" y="483"/>
                    <a:pt x="260" y="483"/>
                  </a:cubicBezTo>
                  <a:cubicBezTo>
                    <a:pt x="260" y="483"/>
                    <a:pt x="260" y="483"/>
                    <a:pt x="260" y="483"/>
                  </a:cubicBezTo>
                  <a:cubicBezTo>
                    <a:pt x="260" y="484"/>
                    <a:pt x="260" y="484"/>
                    <a:pt x="260" y="484"/>
                  </a:cubicBezTo>
                  <a:cubicBezTo>
                    <a:pt x="260" y="484"/>
                    <a:pt x="260" y="484"/>
                    <a:pt x="260" y="484"/>
                  </a:cubicBezTo>
                  <a:cubicBezTo>
                    <a:pt x="259" y="484"/>
                    <a:pt x="259" y="484"/>
                    <a:pt x="259" y="484"/>
                  </a:cubicBezTo>
                  <a:cubicBezTo>
                    <a:pt x="259" y="484"/>
                    <a:pt x="259" y="484"/>
                    <a:pt x="259" y="484"/>
                  </a:cubicBezTo>
                  <a:cubicBezTo>
                    <a:pt x="260" y="485"/>
                    <a:pt x="260" y="485"/>
                    <a:pt x="260" y="485"/>
                  </a:cubicBezTo>
                  <a:cubicBezTo>
                    <a:pt x="260" y="485"/>
                    <a:pt x="260" y="485"/>
                    <a:pt x="260" y="485"/>
                  </a:cubicBezTo>
                  <a:cubicBezTo>
                    <a:pt x="260" y="485"/>
                    <a:pt x="260" y="485"/>
                    <a:pt x="260" y="485"/>
                  </a:cubicBezTo>
                  <a:cubicBezTo>
                    <a:pt x="260" y="485"/>
                    <a:pt x="260" y="485"/>
                    <a:pt x="260" y="485"/>
                  </a:cubicBezTo>
                  <a:cubicBezTo>
                    <a:pt x="261" y="485"/>
                    <a:pt x="261" y="485"/>
                    <a:pt x="261" y="485"/>
                  </a:cubicBezTo>
                  <a:cubicBezTo>
                    <a:pt x="261" y="486"/>
                    <a:pt x="261" y="486"/>
                    <a:pt x="261" y="486"/>
                  </a:cubicBezTo>
                  <a:cubicBezTo>
                    <a:pt x="261" y="486"/>
                    <a:pt x="261" y="486"/>
                    <a:pt x="261" y="486"/>
                  </a:cubicBezTo>
                  <a:cubicBezTo>
                    <a:pt x="261" y="485"/>
                    <a:pt x="261" y="485"/>
                    <a:pt x="261" y="485"/>
                  </a:cubicBezTo>
                  <a:cubicBezTo>
                    <a:pt x="261" y="485"/>
                    <a:pt x="261" y="485"/>
                    <a:pt x="261" y="485"/>
                  </a:cubicBezTo>
                  <a:cubicBezTo>
                    <a:pt x="261" y="485"/>
                    <a:pt x="261" y="485"/>
                    <a:pt x="261" y="485"/>
                  </a:cubicBezTo>
                  <a:cubicBezTo>
                    <a:pt x="261" y="485"/>
                    <a:pt x="261" y="485"/>
                    <a:pt x="261" y="485"/>
                  </a:cubicBezTo>
                  <a:cubicBezTo>
                    <a:pt x="261" y="484"/>
                    <a:pt x="261" y="484"/>
                    <a:pt x="261" y="484"/>
                  </a:cubicBezTo>
                  <a:cubicBezTo>
                    <a:pt x="261" y="484"/>
                    <a:pt x="261" y="484"/>
                    <a:pt x="261" y="484"/>
                  </a:cubicBezTo>
                  <a:cubicBezTo>
                    <a:pt x="261" y="484"/>
                    <a:pt x="261" y="484"/>
                    <a:pt x="261" y="484"/>
                  </a:cubicBezTo>
                  <a:cubicBezTo>
                    <a:pt x="261" y="484"/>
                    <a:pt x="261" y="484"/>
                    <a:pt x="261" y="484"/>
                  </a:cubicBezTo>
                  <a:cubicBezTo>
                    <a:pt x="261" y="484"/>
                    <a:pt x="261" y="484"/>
                    <a:pt x="261" y="484"/>
                  </a:cubicBezTo>
                  <a:cubicBezTo>
                    <a:pt x="261" y="484"/>
                    <a:pt x="261" y="484"/>
                    <a:pt x="261" y="484"/>
                  </a:cubicBezTo>
                  <a:cubicBezTo>
                    <a:pt x="261" y="483"/>
                    <a:pt x="261" y="483"/>
                    <a:pt x="261" y="483"/>
                  </a:cubicBezTo>
                  <a:cubicBezTo>
                    <a:pt x="261" y="483"/>
                    <a:pt x="261" y="483"/>
                    <a:pt x="261" y="483"/>
                  </a:cubicBezTo>
                  <a:cubicBezTo>
                    <a:pt x="261" y="483"/>
                    <a:pt x="261" y="483"/>
                    <a:pt x="261" y="483"/>
                  </a:cubicBezTo>
                  <a:cubicBezTo>
                    <a:pt x="261" y="483"/>
                    <a:pt x="261" y="483"/>
                    <a:pt x="261" y="483"/>
                  </a:cubicBezTo>
                  <a:cubicBezTo>
                    <a:pt x="261" y="483"/>
                    <a:pt x="261" y="483"/>
                    <a:pt x="261" y="483"/>
                  </a:cubicBezTo>
                  <a:cubicBezTo>
                    <a:pt x="261" y="483"/>
                    <a:pt x="261" y="483"/>
                    <a:pt x="261" y="483"/>
                  </a:cubicBezTo>
                  <a:cubicBezTo>
                    <a:pt x="261" y="483"/>
                    <a:pt x="261" y="483"/>
                    <a:pt x="261" y="483"/>
                  </a:cubicBezTo>
                  <a:cubicBezTo>
                    <a:pt x="261" y="483"/>
                    <a:pt x="261" y="483"/>
                    <a:pt x="261" y="483"/>
                  </a:cubicBezTo>
                  <a:cubicBezTo>
                    <a:pt x="261" y="483"/>
                    <a:pt x="261" y="483"/>
                    <a:pt x="261" y="483"/>
                  </a:cubicBezTo>
                  <a:cubicBezTo>
                    <a:pt x="261" y="482"/>
                    <a:pt x="261" y="482"/>
                    <a:pt x="261" y="482"/>
                  </a:cubicBezTo>
                  <a:cubicBezTo>
                    <a:pt x="261" y="482"/>
                    <a:pt x="261" y="482"/>
                    <a:pt x="261" y="482"/>
                  </a:cubicBezTo>
                  <a:cubicBezTo>
                    <a:pt x="261" y="482"/>
                    <a:pt x="261" y="482"/>
                    <a:pt x="261" y="482"/>
                  </a:cubicBezTo>
                  <a:cubicBezTo>
                    <a:pt x="261" y="482"/>
                    <a:pt x="261" y="482"/>
                    <a:pt x="261" y="482"/>
                  </a:cubicBezTo>
                  <a:cubicBezTo>
                    <a:pt x="262" y="483"/>
                    <a:pt x="262" y="483"/>
                    <a:pt x="262" y="483"/>
                  </a:cubicBezTo>
                  <a:cubicBezTo>
                    <a:pt x="262" y="483"/>
                    <a:pt x="262" y="483"/>
                    <a:pt x="262" y="483"/>
                  </a:cubicBezTo>
                  <a:lnTo>
                    <a:pt x="261" y="482"/>
                  </a:lnTo>
                  <a:close/>
                  <a:moveTo>
                    <a:pt x="171" y="388"/>
                  </a:moveTo>
                  <a:cubicBezTo>
                    <a:pt x="171" y="388"/>
                    <a:pt x="171" y="388"/>
                    <a:pt x="171" y="388"/>
                  </a:cubicBezTo>
                  <a:cubicBezTo>
                    <a:pt x="171" y="388"/>
                    <a:pt x="171" y="388"/>
                    <a:pt x="171" y="388"/>
                  </a:cubicBezTo>
                  <a:cubicBezTo>
                    <a:pt x="171" y="388"/>
                    <a:pt x="171" y="388"/>
                    <a:pt x="171" y="388"/>
                  </a:cubicBezTo>
                  <a:cubicBezTo>
                    <a:pt x="171" y="388"/>
                    <a:pt x="171" y="388"/>
                    <a:pt x="171" y="388"/>
                  </a:cubicBezTo>
                  <a:close/>
                  <a:moveTo>
                    <a:pt x="280" y="493"/>
                  </a:moveTo>
                  <a:cubicBezTo>
                    <a:pt x="279" y="493"/>
                    <a:pt x="279" y="493"/>
                    <a:pt x="279" y="493"/>
                  </a:cubicBezTo>
                  <a:cubicBezTo>
                    <a:pt x="279" y="493"/>
                    <a:pt x="279" y="493"/>
                    <a:pt x="279" y="493"/>
                  </a:cubicBezTo>
                  <a:cubicBezTo>
                    <a:pt x="279" y="493"/>
                    <a:pt x="279" y="493"/>
                    <a:pt x="279" y="493"/>
                  </a:cubicBezTo>
                  <a:cubicBezTo>
                    <a:pt x="278" y="494"/>
                    <a:pt x="278" y="494"/>
                    <a:pt x="278" y="494"/>
                  </a:cubicBezTo>
                  <a:cubicBezTo>
                    <a:pt x="279" y="494"/>
                    <a:pt x="279" y="494"/>
                    <a:pt x="279" y="494"/>
                  </a:cubicBezTo>
                  <a:cubicBezTo>
                    <a:pt x="279" y="494"/>
                    <a:pt x="279" y="494"/>
                    <a:pt x="279" y="494"/>
                  </a:cubicBezTo>
                  <a:cubicBezTo>
                    <a:pt x="280" y="494"/>
                    <a:pt x="281" y="494"/>
                    <a:pt x="281" y="494"/>
                  </a:cubicBezTo>
                  <a:cubicBezTo>
                    <a:pt x="281" y="494"/>
                    <a:pt x="281" y="494"/>
                    <a:pt x="281" y="494"/>
                  </a:cubicBezTo>
                  <a:cubicBezTo>
                    <a:pt x="281" y="493"/>
                    <a:pt x="281" y="493"/>
                    <a:pt x="281" y="493"/>
                  </a:cubicBezTo>
                  <a:cubicBezTo>
                    <a:pt x="280" y="493"/>
                    <a:pt x="280" y="493"/>
                    <a:pt x="280" y="493"/>
                  </a:cubicBezTo>
                  <a:close/>
                  <a:moveTo>
                    <a:pt x="272" y="493"/>
                  </a:moveTo>
                  <a:cubicBezTo>
                    <a:pt x="272" y="493"/>
                    <a:pt x="272" y="493"/>
                    <a:pt x="272" y="493"/>
                  </a:cubicBezTo>
                  <a:cubicBezTo>
                    <a:pt x="272" y="493"/>
                    <a:pt x="272" y="493"/>
                    <a:pt x="272" y="493"/>
                  </a:cubicBezTo>
                  <a:cubicBezTo>
                    <a:pt x="272" y="493"/>
                    <a:pt x="272" y="493"/>
                    <a:pt x="272" y="493"/>
                  </a:cubicBezTo>
                  <a:cubicBezTo>
                    <a:pt x="271" y="493"/>
                    <a:pt x="271" y="493"/>
                    <a:pt x="271" y="493"/>
                  </a:cubicBezTo>
                  <a:cubicBezTo>
                    <a:pt x="271" y="494"/>
                    <a:pt x="271" y="494"/>
                    <a:pt x="271" y="494"/>
                  </a:cubicBezTo>
                  <a:cubicBezTo>
                    <a:pt x="271" y="494"/>
                    <a:pt x="271" y="494"/>
                    <a:pt x="271" y="494"/>
                  </a:cubicBezTo>
                  <a:cubicBezTo>
                    <a:pt x="271" y="494"/>
                    <a:pt x="271" y="494"/>
                    <a:pt x="271" y="494"/>
                  </a:cubicBezTo>
                  <a:cubicBezTo>
                    <a:pt x="272" y="495"/>
                    <a:pt x="272" y="495"/>
                    <a:pt x="272" y="495"/>
                  </a:cubicBezTo>
                  <a:cubicBezTo>
                    <a:pt x="272" y="495"/>
                    <a:pt x="272" y="495"/>
                    <a:pt x="272" y="495"/>
                  </a:cubicBezTo>
                  <a:cubicBezTo>
                    <a:pt x="273" y="494"/>
                    <a:pt x="273" y="494"/>
                    <a:pt x="273" y="494"/>
                  </a:cubicBezTo>
                  <a:cubicBezTo>
                    <a:pt x="272" y="493"/>
                    <a:pt x="272" y="493"/>
                    <a:pt x="272" y="493"/>
                  </a:cubicBezTo>
                  <a:close/>
                  <a:moveTo>
                    <a:pt x="272" y="490"/>
                  </a:moveTo>
                  <a:cubicBezTo>
                    <a:pt x="272" y="490"/>
                    <a:pt x="272" y="490"/>
                    <a:pt x="272" y="490"/>
                  </a:cubicBezTo>
                  <a:cubicBezTo>
                    <a:pt x="272" y="489"/>
                    <a:pt x="272" y="489"/>
                    <a:pt x="272" y="489"/>
                  </a:cubicBezTo>
                  <a:cubicBezTo>
                    <a:pt x="272" y="489"/>
                    <a:pt x="272" y="489"/>
                    <a:pt x="272" y="489"/>
                  </a:cubicBezTo>
                  <a:cubicBezTo>
                    <a:pt x="272" y="489"/>
                    <a:pt x="272" y="489"/>
                    <a:pt x="272" y="489"/>
                  </a:cubicBezTo>
                  <a:cubicBezTo>
                    <a:pt x="272" y="489"/>
                    <a:pt x="272" y="489"/>
                    <a:pt x="272" y="489"/>
                  </a:cubicBezTo>
                  <a:cubicBezTo>
                    <a:pt x="271" y="488"/>
                    <a:pt x="271" y="488"/>
                    <a:pt x="271" y="488"/>
                  </a:cubicBezTo>
                  <a:cubicBezTo>
                    <a:pt x="270" y="488"/>
                    <a:pt x="270" y="488"/>
                    <a:pt x="270" y="488"/>
                  </a:cubicBezTo>
                  <a:cubicBezTo>
                    <a:pt x="270" y="487"/>
                    <a:pt x="270" y="487"/>
                    <a:pt x="270" y="487"/>
                  </a:cubicBezTo>
                  <a:cubicBezTo>
                    <a:pt x="270" y="487"/>
                    <a:pt x="270" y="487"/>
                    <a:pt x="270" y="487"/>
                  </a:cubicBezTo>
                  <a:cubicBezTo>
                    <a:pt x="269" y="487"/>
                    <a:pt x="269" y="487"/>
                    <a:pt x="269" y="487"/>
                  </a:cubicBezTo>
                  <a:cubicBezTo>
                    <a:pt x="268" y="488"/>
                    <a:pt x="269" y="488"/>
                    <a:pt x="269" y="488"/>
                  </a:cubicBezTo>
                  <a:cubicBezTo>
                    <a:pt x="268" y="488"/>
                    <a:pt x="268" y="488"/>
                    <a:pt x="268" y="488"/>
                  </a:cubicBezTo>
                  <a:cubicBezTo>
                    <a:pt x="268" y="488"/>
                    <a:pt x="268" y="488"/>
                    <a:pt x="268" y="488"/>
                  </a:cubicBezTo>
                  <a:cubicBezTo>
                    <a:pt x="267" y="488"/>
                    <a:pt x="267" y="488"/>
                    <a:pt x="267" y="488"/>
                  </a:cubicBezTo>
                  <a:cubicBezTo>
                    <a:pt x="267" y="488"/>
                    <a:pt x="267" y="488"/>
                    <a:pt x="267" y="488"/>
                  </a:cubicBezTo>
                  <a:cubicBezTo>
                    <a:pt x="267" y="489"/>
                    <a:pt x="267" y="489"/>
                    <a:pt x="267" y="489"/>
                  </a:cubicBezTo>
                  <a:cubicBezTo>
                    <a:pt x="267" y="489"/>
                    <a:pt x="267" y="489"/>
                    <a:pt x="267" y="489"/>
                  </a:cubicBezTo>
                  <a:cubicBezTo>
                    <a:pt x="268" y="489"/>
                    <a:pt x="268" y="489"/>
                    <a:pt x="268" y="489"/>
                  </a:cubicBezTo>
                  <a:cubicBezTo>
                    <a:pt x="268" y="489"/>
                    <a:pt x="268" y="489"/>
                    <a:pt x="268" y="489"/>
                  </a:cubicBezTo>
                  <a:cubicBezTo>
                    <a:pt x="268" y="490"/>
                    <a:pt x="268" y="490"/>
                    <a:pt x="268" y="490"/>
                  </a:cubicBezTo>
                  <a:cubicBezTo>
                    <a:pt x="268" y="490"/>
                    <a:pt x="268" y="490"/>
                    <a:pt x="268" y="490"/>
                  </a:cubicBezTo>
                  <a:cubicBezTo>
                    <a:pt x="268" y="490"/>
                    <a:pt x="268" y="490"/>
                    <a:pt x="268" y="490"/>
                  </a:cubicBezTo>
                  <a:cubicBezTo>
                    <a:pt x="269" y="490"/>
                    <a:pt x="269" y="490"/>
                    <a:pt x="269" y="490"/>
                  </a:cubicBezTo>
                  <a:cubicBezTo>
                    <a:pt x="269" y="490"/>
                    <a:pt x="269" y="490"/>
                    <a:pt x="269" y="490"/>
                  </a:cubicBezTo>
                  <a:cubicBezTo>
                    <a:pt x="269" y="490"/>
                    <a:pt x="269" y="490"/>
                    <a:pt x="269" y="490"/>
                  </a:cubicBezTo>
                  <a:cubicBezTo>
                    <a:pt x="269" y="491"/>
                    <a:pt x="269" y="491"/>
                    <a:pt x="269" y="491"/>
                  </a:cubicBezTo>
                  <a:cubicBezTo>
                    <a:pt x="270" y="490"/>
                    <a:pt x="270" y="490"/>
                    <a:pt x="270" y="490"/>
                  </a:cubicBezTo>
                  <a:cubicBezTo>
                    <a:pt x="270" y="491"/>
                    <a:pt x="270" y="491"/>
                    <a:pt x="270" y="491"/>
                  </a:cubicBezTo>
                  <a:cubicBezTo>
                    <a:pt x="270" y="491"/>
                    <a:pt x="270" y="491"/>
                    <a:pt x="271" y="491"/>
                  </a:cubicBezTo>
                  <a:cubicBezTo>
                    <a:pt x="271" y="491"/>
                    <a:pt x="272" y="491"/>
                    <a:pt x="272" y="490"/>
                  </a:cubicBezTo>
                  <a:close/>
                  <a:moveTo>
                    <a:pt x="269" y="492"/>
                  </a:moveTo>
                  <a:cubicBezTo>
                    <a:pt x="269" y="493"/>
                    <a:pt x="269" y="493"/>
                    <a:pt x="269" y="493"/>
                  </a:cubicBezTo>
                  <a:cubicBezTo>
                    <a:pt x="269" y="492"/>
                    <a:pt x="269" y="492"/>
                    <a:pt x="269" y="492"/>
                  </a:cubicBezTo>
                  <a:cubicBezTo>
                    <a:pt x="269" y="492"/>
                    <a:pt x="269" y="492"/>
                    <a:pt x="269" y="492"/>
                  </a:cubicBezTo>
                  <a:cubicBezTo>
                    <a:pt x="269" y="492"/>
                    <a:pt x="269" y="492"/>
                    <a:pt x="269" y="492"/>
                  </a:cubicBezTo>
                  <a:cubicBezTo>
                    <a:pt x="269" y="491"/>
                    <a:pt x="269" y="491"/>
                    <a:pt x="269" y="491"/>
                  </a:cubicBezTo>
                  <a:cubicBezTo>
                    <a:pt x="268" y="491"/>
                    <a:pt x="268" y="491"/>
                    <a:pt x="268" y="491"/>
                  </a:cubicBezTo>
                  <a:cubicBezTo>
                    <a:pt x="268" y="491"/>
                    <a:pt x="268" y="491"/>
                    <a:pt x="268" y="491"/>
                  </a:cubicBezTo>
                  <a:cubicBezTo>
                    <a:pt x="268" y="491"/>
                    <a:pt x="268" y="491"/>
                    <a:pt x="268" y="491"/>
                  </a:cubicBezTo>
                  <a:cubicBezTo>
                    <a:pt x="267" y="491"/>
                    <a:pt x="267" y="491"/>
                    <a:pt x="267" y="491"/>
                  </a:cubicBezTo>
                  <a:cubicBezTo>
                    <a:pt x="268" y="492"/>
                    <a:pt x="268" y="492"/>
                    <a:pt x="268" y="492"/>
                  </a:cubicBezTo>
                  <a:cubicBezTo>
                    <a:pt x="268" y="492"/>
                    <a:pt x="268" y="492"/>
                    <a:pt x="268" y="492"/>
                  </a:cubicBezTo>
                  <a:cubicBezTo>
                    <a:pt x="268" y="492"/>
                    <a:pt x="268" y="492"/>
                    <a:pt x="268" y="492"/>
                  </a:cubicBezTo>
                  <a:cubicBezTo>
                    <a:pt x="269" y="493"/>
                    <a:pt x="269" y="493"/>
                    <a:pt x="270" y="493"/>
                  </a:cubicBezTo>
                  <a:cubicBezTo>
                    <a:pt x="270" y="493"/>
                    <a:pt x="270" y="493"/>
                    <a:pt x="270" y="493"/>
                  </a:cubicBezTo>
                  <a:cubicBezTo>
                    <a:pt x="270" y="493"/>
                    <a:pt x="270" y="493"/>
                    <a:pt x="270" y="493"/>
                  </a:cubicBezTo>
                  <a:lnTo>
                    <a:pt x="269" y="492"/>
                  </a:lnTo>
                  <a:close/>
                  <a:moveTo>
                    <a:pt x="434" y="285"/>
                  </a:moveTo>
                  <a:cubicBezTo>
                    <a:pt x="434" y="285"/>
                    <a:pt x="434" y="285"/>
                    <a:pt x="434" y="285"/>
                  </a:cubicBezTo>
                  <a:cubicBezTo>
                    <a:pt x="435" y="284"/>
                    <a:pt x="435" y="284"/>
                    <a:pt x="435" y="284"/>
                  </a:cubicBezTo>
                  <a:cubicBezTo>
                    <a:pt x="435" y="285"/>
                    <a:pt x="435" y="285"/>
                    <a:pt x="435" y="285"/>
                  </a:cubicBezTo>
                  <a:cubicBezTo>
                    <a:pt x="435" y="284"/>
                    <a:pt x="436" y="284"/>
                    <a:pt x="436" y="284"/>
                  </a:cubicBezTo>
                  <a:cubicBezTo>
                    <a:pt x="436" y="284"/>
                    <a:pt x="436" y="284"/>
                    <a:pt x="436" y="284"/>
                  </a:cubicBezTo>
                  <a:cubicBezTo>
                    <a:pt x="435" y="284"/>
                    <a:pt x="435" y="284"/>
                    <a:pt x="435" y="284"/>
                  </a:cubicBezTo>
                  <a:cubicBezTo>
                    <a:pt x="435" y="284"/>
                    <a:pt x="435" y="284"/>
                    <a:pt x="435" y="284"/>
                  </a:cubicBezTo>
                  <a:cubicBezTo>
                    <a:pt x="435" y="284"/>
                    <a:pt x="435" y="284"/>
                    <a:pt x="435" y="284"/>
                  </a:cubicBezTo>
                  <a:cubicBezTo>
                    <a:pt x="436" y="283"/>
                    <a:pt x="435" y="284"/>
                    <a:pt x="436" y="283"/>
                  </a:cubicBezTo>
                  <a:cubicBezTo>
                    <a:pt x="436" y="283"/>
                    <a:pt x="436" y="283"/>
                    <a:pt x="436" y="283"/>
                  </a:cubicBezTo>
                  <a:cubicBezTo>
                    <a:pt x="436" y="283"/>
                    <a:pt x="436" y="283"/>
                    <a:pt x="436" y="283"/>
                  </a:cubicBezTo>
                  <a:cubicBezTo>
                    <a:pt x="437" y="283"/>
                    <a:pt x="437" y="283"/>
                    <a:pt x="437" y="283"/>
                  </a:cubicBezTo>
                  <a:cubicBezTo>
                    <a:pt x="437" y="283"/>
                    <a:pt x="437" y="283"/>
                    <a:pt x="437" y="283"/>
                  </a:cubicBezTo>
                  <a:cubicBezTo>
                    <a:pt x="437" y="283"/>
                    <a:pt x="437" y="283"/>
                    <a:pt x="438" y="283"/>
                  </a:cubicBezTo>
                  <a:cubicBezTo>
                    <a:pt x="437" y="282"/>
                    <a:pt x="437" y="282"/>
                    <a:pt x="437" y="282"/>
                  </a:cubicBezTo>
                  <a:cubicBezTo>
                    <a:pt x="438" y="282"/>
                    <a:pt x="438" y="282"/>
                    <a:pt x="438" y="282"/>
                  </a:cubicBezTo>
                  <a:cubicBezTo>
                    <a:pt x="438" y="282"/>
                    <a:pt x="438" y="282"/>
                    <a:pt x="438" y="282"/>
                  </a:cubicBezTo>
                  <a:cubicBezTo>
                    <a:pt x="438" y="282"/>
                    <a:pt x="438" y="282"/>
                    <a:pt x="438" y="281"/>
                  </a:cubicBezTo>
                  <a:cubicBezTo>
                    <a:pt x="438" y="281"/>
                    <a:pt x="438" y="281"/>
                    <a:pt x="438" y="281"/>
                  </a:cubicBezTo>
                  <a:cubicBezTo>
                    <a:pt x="438" y="282"/>
                    <a:pt x="438" y="282"/>
                    <a:pt x="438" y="282"/>
                  </a:cubicBezTo>
                  <a:cubicBezTo>
                    <a:pt x="439" y="281"/>
                    <a:pt x="439" y="281"/>
                    <a:pt x="439" y="281"/>
                  </a:cubicBezTo>
                  <a:cubicBezTo>
                    <a:pt x="439" y="280"/>
                    <a:pt x="439" y="280"/>
                    <a:pt x="439" y="280"/>
                  </a:cubicBezTo>
                  <a:cubicBezTo>
                    <a:pt x="439" y="280"/>
                    <a:pt x="439" y="280"/>
                    <a:pt x="439" y="280"/>
                  </a:cubicBezTo>
                  <a:cubicBezTo>
                    <a:pt x="439" y="280"/>
                    <a:pt x="439" y="280"/>
                    <a:pt x="439" y="280"/>
                  </a:cubicBezTo>
                  <a:cubicBezTo>
                    <a:pt x="439" y="281"/>
                    <a:pt x="439" y="281"/>
                    <a:pt x="439" y="281"/>
                  </a:cubicBezTo>
                  <a:cubicBezTo>
                    <a:pt x="440" y="280"/>
                    <a:pt x="440" y="280"/>
                    <a:pt x="440" y="280"/>
                  </a:cubicBezTo>
                  <a:cubicBezTo>
                    <a:pt x="440" y="281"/>
                    <a:pt x="440" y="281"/>
                    <a:pt x="440" y="281"/>
                  </a:cubicBezTo>
                  <a:cubicBezTo>
                    <a:pt x="440" y="281"/>
                    <a:pt x="440" y="281"/>
                    <a:pt x="440" y="281"/>
                  </a:cubicBezTo>
                  <a:cubicBezTo>
                    <a:pt x="440" y="281"/>
                    <a:pt x="440" y="281"/>
                    <a:pt x="440" y="281"/>
                  </a:cubicBezTo>
                  <a:cubicBezTo>
                    <a:pt x="440" y="280"/>
                    <a:pt x="440" y="280"/>
                    <a:pt x="440" y="280"/>
                  </a:cubicBezTo>
                  <a:cubicBezTo>
                    <a:pt x="440" y="280"/>
                    <a:pt x="440" y="280"/>
                    <a:pt x="440" y="280"/>
                  </a:cubicBezTo>
                  <a:cubicBezTo>
                    <a:pt x="440" y="280"/>
                    <a:pt x="440" y="280"/>
                    <a:pt x="440" y="280"/>
                  </a:cubicBezTo>
                  <a:cubicBezTo>
                    <a:pt x="440" y="280"/>
                    <a:pt x="440" y="280"/>
                    <a:pt x="440" y="280"/>
                  </a:cubicBezTo>
                  <a:cubicBezTo>
                    <a:pt x="439" y="280"/>
                    <a:pt x="439" y="280"/>
                    <a:pt x="439" y="280"/>
                  </a:cubicBezTo>
                  <a:cubicBezTo>
                    <a:pt x="439" y="280"/>
                    <a:pt x="439" y="280"/>
                    <a:pt x="439" y="280"/>
                  </a:cubicBezTo>
                  <a:cubicBezTo>
                    <a:pt x="440" y="279"/>
                    <a:pt x="440" y="279"/>
                    <a:pt x="440" y="279"/>
                  </a:cubicBezTo>
                  <a:cubicBezTo>
                    <a:pt x="440" y="279"/>
                    <a:pt x="440" y="279"/>
                    <a:pt x="440" y="279"/>
                  </a:cubicBezTo>
                  <a:cubicBezTo>
                    <a:pt x="440" y="279"/>
                    <a:pt x="440" y="279"/>
                    <a:pt x="440" y="279"/>
                  </a:cubicBezTo>
                  <a:cubicBezTo>
                    <a:pt x="439" y="279"/>
                    <a:pt x="439" y="279"/>
                    <a:pt x="439" y="279"/>
                  </a:cubicBezTo>
                  <a:cubicBezTo>
                    <a:pt x="439" y="279"/>
                    <a:pt x="439" y="279"/>
                    <a:pt x="439" y="279"/>
                  </a:cubicBezTo>
                  <a:cubicBezTo>
                    <a:pt x="439" y="279"/>
                    <a:pt x="439" y="279"/>
                    <a:pt x="439" y="279"/>
                  </a:cubicBezTo>
                  <a:cubicBezTo>
                    <a:pt x="439" y="279"/>
                    <a:pt x="439" y="279"/>
                    <a:pt x="439" y="279"/>
                  </a:cubicBezTo>
                  <a:cubicBezTo>
                    <a:pt x="439" y="279"/>
                    <a:pt x="439" y="279"/>
                    <a:pt x="439" y="279"/>
                  </a:cubicBezTo>
                  <a:cubicBezTo>
                    <a:pt x="438" y="279"/>
                    <a:pt x="438" y="279"/>
                    <a:pt x="438" y="279"/>
                  </a:cubicBezTo>
                  <a:cubicBezTo>
                    <a:pt x="438" y="279"/>
                    <a:pt x="438" y="279"/>
                    <a:pt x="438" y="279"/>
                  </a:cubicBezTo>
                  <a:cubicBezTo>
                    <a:pt x="438" y="279"/>
                    <a:pt x="438" y="279"/>
                    <a:pt x="438" y="279"/>
                  </a:cubicBezTo>
                  <a:cubicBezTo>
                    <a:pt x="438" y="279"/>
                    <a:pt x="438" y="279"/>
                    <a:pt x="438" y="279"/>
                  </a:cubicBezTo>
                  <a:cubicBezTo>
                    <a:pt x="438" y="278"/>
                    <a:pt x="438" y="278"/>
                    <a:pt x="438" y="278"/>
                  </a:cubicBezTo>
                  <a:cubicBezTo>
                    <a:pt x="439" y="279"/>
                    <a:pt x="439" y="279"/>
                    <a:pt x="439" y="279"/>
                  </a:cubicBezTo>
                  <a:cubicBezTo>
                    <a:pt x="439" y="279"/>
                    <a:pt x="439" y="279"/>
                    <a:pt x="439" y="279"/>
                  </a:cubicBezTo>
                  <a:cubicBezTo>
                    <a:pt x="439" y="279"/>
                    <a:pt x="439" y="279"/>
                    <a:pt x="439" y="279"/>
                  </a:cubicBezTo>
                  <a:cubicBezTo>
                    <a:pt x="440" y="279"/>
                    <a:pt x="440" y="279"/>
                    <a:pt x="440" y="279"/>
                  </a:cubicBezTo>
                  <a:cubicBezTo>
                    <a:pt x="440" y="279"/>
                    <a:pt x="440" y="279"/>
                    <a:pt x="440" y="279"/>
                  </a:cubicBezTo>
                  <a:cubicBezTo>
                    <a:pt x="439" y="279"/>
                    <a:pt x="439" y="279"/>
                    <a:pt x="439" y="279"/>
                  </a:cubicBezTo>
                  <a:cubicBezTo>
                    <a:pt x="440" y="279"/>
                    <a:pt x="440" y="279"/>
                    <a:pt x="440" y="279"/>
                  </a:cubicBezTo>
                  <a:cubicBezTo>
                    <a:pt x="440" y="279"/>
                    <a:pt x="440" y="279"/>
                    <a:pt x="440" y="279"/>
                  </a:cubicBezTo>
                  <a:cubicBezTo>
                    <a:pt x="440" y="279"/>
                    <a:pt x="440" y="279"/>
                    <a:pt x="440" y="279"/>
                  </a:cubicBezTo>
                  <a:cubicBezTo>
                    <a:pt x="441" y="279"/>
                    <a:pt x="441" y="279"/>
                    <a:pt x="441" y="279"/>
                  </a:cubicBezTo>
                  <a:cubicBezTo>
                    <a:pt x="441" y="279"/>
                    <a:pt x="441" y="279"/>
                    <a:pt x="441" y="279"/>
                  </a:cubicBezTo>
                  <a:cubicBezTo>
                    <a:pt x="441" y="279"/>
                    <a:pt x="441" y="279"/>
                    <a:pt x="441" y="279"/>
                  </a:cubicBezTo>
                  <a:cubicBezTo>
                    <a:pt x="441" y="278"/>
                    <a:pt x="441" y="278"/>
                    <a:pt x="441" y="278"/>
                  </a:cubicBezTo>
                  <a:cubicBezTo>
                    <a:pt x="441" y="278"/>
                    <a:pt x="441" y="278"/>
                    <a:pt x="441" y="278"/>
                  </a:cubicBezTo>
                  <a:cubicBezTo>
                    <a:pt x="441" y="278"/>
                    <a:pt x="441" y="278"/>
                    <a:pt x="441" y="278"/>
                  </a:cubicBezTo>
                  <a:cubicBezTo>
                    <a:pt x="441" y="278"/>
                    <a:pt x="441" y="278"/>
                    <a:pt x="441" y="278"/>
                  </a:cubicBezTo>
                  <a:cubicBezTo>
                    <a:pt x="441" y="278"/>
                    <a:pt x="441" y="278"/>
                    <a:pt x="441" y="278"/>
                  </a:cubicBezTo>
                  <a:cubicBezTo>
                    <a:pt x="441" y="278"/>
                    <a:pt x="441" y="278"/>
                    <a:pt x="441" y="278"/>
                  </a:cubicBezTo>
                  <a:cubicBezTo>
                    <a:pt x="441" y="277"/>
                    <a:pt x="441" y="277"/>
                    <a:pt x="441" y="277"/>
                  </a:cubicBezTo>
                  <a:cubicBezTo>
                    <a:pt x="441" y="277"/>
                    <a:pt x="441" y="277"/>
                    <a:pt x="441" y="277"/>
                  </a:cubicBezTo>
                  <a:cubicBezTo>
                    <a:pt x="441" y="277"/>
                    <a:pt x="441" y="277"/>
                    <a:pt x="441" y="277"/>
                  </a:cubicBezTo>
                  <a:cubicBezTo>
                    <a:pt x="441" y="276"/>
                    <a:pt x="441" y="276"/>
                    <a:pt x="441" y="276"/>
                  </a:cubicBezTo>
                  <a:cubicBezTo>
                    <a:pt x="441" y="276"/>
                    <a:pt x="441" y="276"/>
                    <a:pt x="441" y="276"/>
                  </a:cubicBezTo>
                  <a:cubicBezTo>
                    <a:pt x="441" y="277"/>
                    <a:pt x="441" y="277"/>
                    <a:pt x="441" y="277"/>
                  </a:cubicBezTo>
                  <a:cubicBezTo>
                    <a:pt x="440" y="276"/>
                    <a:pt x="440" y="276"/>
                    <a:pt x="440" y="276"/>
                  </a:cubicBezTo>
                  <a:cubicBezTo>
                    <a:pt x="440" y="276"/>
                    <a:pt x="440" y="276"/>
                    <a:pt x="440" y="276"/>
                  </a:cubicBezTo>
                  <a:cubicBezTo>
                    <a:pt x="440" y="276"/>
                    <a:pt x="440" y="276"/>
                    <a:pt x="440" y="276"/>
                  </a:cubicBezTo>
                  <a:cubicBezTo>
                    <a:pt x="441" y="276"/>
                    <a:pt x="441" y="276"/>
                    <a:pt x="441" y="276"/>
                  </a:cubicBezTo>
                  <a:cubicBezTo>
                    <a:pt x="441" y="276"/>
                    <a:pt x="441" y="276"/>
                    <a:pt x="441" y="276"/>
                  </a:cubicBezTo>
                  <a:cubicBezTo>
                    <a:pt x="441" y="275"/>
                    <a:pt x="441" y="275"/>
                    <a:pt x="441" y="275"/>
                  </a:cubicBezTo>
                  <a:cubicBezTo>
                    <a:pt x="440" y="274"/>
                    <a:pt x="440" y="274"/>
                    <a:pt x="440" y="274"/>
                  </a:cubicBezTo>
                  <a:cubicBezTo>
                    <a:pt x="439" y="275"/>
                    <a:pt x="439" y="275"/>
                    <a:pt x="439" y="275"/>
                  </a:cubicBezTo>
                  <a:cubicBezTo>
                    <a:pt x="439" y="275"/>
                    <a:pt x="439" y="275"/>
                    <a:pt x="439" y="275"/>
                  </a:cubicBezTo>
                  <a:cubicBezTo>
                    <a:pt x="439" y="275"/>
                    <a:pt x="439" y="275"/>
                    <a:pt x="439" y="275"/>
                  </a:cubicBezTo>
                  <a:cubicBezTo>
                    <a:pt x="439" y="275"/>
                    <a:pt x="439" y="275"/>
                    <a:pt x="439" y="275"/>
                  </a:cubicBezTo>
                  <a:cubicBezTo>
                    <a:pt x="438" y="276"/>
                    <a:pt x="438" y="276"/>
                    <a:pt x="438" y="276"/>
                  </a:cubicBezTo>
                  <a:cubicBezTo>
                    <a:pt x="438" y="275"/>
                    <a:pt x="438" y="275"/>
                    <a:pt x="438" y="275"/>
                  </a:cubicBezTo>
                  <a:cubicBezTo>
                    <a:pt x="438" y="276"/>
                    <a:pt x="438" y="276"/>
                    <a:pt x="438" y="276"/>
                  </a:cubicBezTo>
                  <a:cubicBezTo>
                    <a:pt x="438" y="276"/>
                    <a:pt x="438" y="276"/>
                    <a:pt x="438" y="276"/>
                  </a:cubicBezTo>
                  <a:cubicBezTo>
                    <a:pt x="438" y="276"/>
                    <a:pt x="438" y="276"/>
                    <a:pt x="438" y="276"/>
                  </a:cubicBezTo>
                  <a:cubicBezTo>
                    <a:pt x="438" y="275"/>
                    <a:pt x="437" y="275"/>
                    <a:pt x="437" y="275"/>
                  </a:cubicBezTo>
                  <a:cubicBezTo>
                    <a:pt x="437" y="275"/>
                    <a:pt x="437" y="275"/>
                    <a:pt x="437" y="275"/>
                  </a:cubicBezTo>
                  <a:cubicBezTo>
                    <a:pt x="437" y="274"/>
                    <a:pt x="437" y="274"/>
                    <a:pt x="437" y="274"/>
                  </a:cubicBezTo>
                  <a:cubicBezTo>
                    <a:pt x="436" y="275"/>
                    <a:pt x="436" y="275"/>
                    <a:pt x="436" y="275"/>
                  </a:cubicBezTo>
                  <a:cubicBezTo>
                    <a:pt x="436" y="274"/>
                    <a:pt x="435" y="274"/>
                    <a:pt x="435" y="273"/>
                  </a:cubicBezTo>
                  <a:cubicBezTo>
                    <a:pt x="435" y="274"/>
                    <a:pt x="435" y="274"/>
                    <a:pt x="435" y="274"/>
                  </a:cubicBezTo>
                  <a:cubicBezTo>
                    <a:pt x="435" y="275"/>
                    <a:pt x="435" y="275"/>
                    <a:pt x="435" y="275"/>
                  </a:cubicBezTo>
                  <a:cubicBezTo>
                    <a:pt x="435" y="275"/>
                    <a:pt x="435" y="275"/>
                    <a:pt x="435" y="275"/>
                  </a:cubicBezTo>
                  <a:cubicBezTo>
                    <a:pt x="435" y="275"/>
                    <a:pt x="435" y="275"/>
                    <a:pt x="435" y="275"/>
                  </a:cubicBezTo>
                  <a:cubicBezTo>
                    <a:pt x="435" y="275"/>
                    <a:pt x="435" y="275"/>
                    <a:pt x="435" y="275"/>
                  </a:cubicBezTo>
                  <a:cubicBezTo>
                    <a:pt x="434" y="276"/>
                    <a:pt x="434" y="276"/>
                    <a:pt x="434" y="276"/>
                  </a:cubicBezTo>
                  <a:cubicBezTo>
                    <a:pt x="434" y="276"/>
                    <a:pt x="434" y="276"/>
                    <a:pt x="434" y="276"/>
                  </a:cubicBezTo>
                  <a:cubicBezTo>
                    <a:pt x="434" y="276"/>
                    <a:pt x="434" y="276"/>
                    <a:pt x="434" y="276"/>
                  </a:cubicBezTo>
                  <a:cubicBezTo>
                    <a:pt x="434" y="276"/>
                    <a:pt x="434" y="276"/>
                    <a:pt x="434" y="276"/>
                  </a:cubicBezTo>
                  <a:cubicBezTo>
                    <a:pt x="434" y="276"/>
                    <a:pt x="434" y="276"/>
                    <a:pt x="434" y="276"/>
                  </a:cubicBezTo>
                  <a:cubicBezTo>
                    <a:pt x="433" y="276"/>
                    <a:pt x="433" y="276"/>
                    <a:pt x="433" y="276"/>
                  </a:cubicBezTo>
                  <a:cubicBezTo>
                    <a:pt x="433" y="276"/>
                    <a:pt x="433" y="276"/>
                    <a:pt x="433" y="276"/>
                  </a:cubicBezTo>
                  <a:cubicBezTo>
                    <a:pt x="432" y="276"/>
                    <a:pt x="432" y="276"/>
                    <a:pt x="432" y="276"/>
                  </a:cubicBezTo>
                  <a:cubicBezTo>
                    <a:pt x="432" y="276"/>
                    <a:pt x="432" y="276"/>
                    <a:pt x="432" y="276"/>
                  </a:cubicBezTo>
                  <a:cubicBezTo>
                    <a:pt x="432" y="276"/>
                    <a:pt x="432" y="276"/>
                    <a:pt x="432" y="277"/>
                  </a:cubicBezTo>
                  <a:cubicBezTo>
                    <a:pt x="431" y="277"/>
                    <a:pt x="431" y="277"/>
                    <a:pt x="431" y="277"/>
                  </a:cubicBezTo>
                  <a:cubicBezTo>
                    <a:pt x="431" y="277"/>
                    <a:pt x="431" y="277"/>
                    <a:pt x="431" y="277"/>
                  </a:cubicBezTo>
                  <a:cubicBezTo>
                    <a:pt x="431" y="277"/>
                    <a:pt x="431" y="277"/>
                    <a:pt x="431" y="277"/>
                  </a:cubicBezTo>
                  <a:cubicBezTo>
                    <a:pt x="431" y="277"/>
                    <a:pt x="431" y="277"/>
                    <a:pt x="431" y="277"/>
                  </a:cubicBezTo>
                  <a:cubicBezTo>
                    <a:pt x="432" y="276"/>
                    <a:pt x="432" y="276"/>
                    <a:pt x="432" y="276"/>
                  </a:cubicBezTo>
                  <a:cubicBezTo>
                    <a:pt x="431" y="276"/>
                    <a:pt x="431" y="276"/>
                    <a:pt x="431" y="275"/>
                  </a:cubicBezTo>
                  <a:cubicBezTo>
                    <a:pt x="430" y="276"/>
                    <a:pt x="430" y="276"/>
                    <a:pt x="430" y="276"/>
                  </a:cubicBezTo>
                  <a:cubicBezTo>
                    <a:pt x="430" y="276"/>
                    <a:pt x="430" y="276"/>
                    <a:pt x="430" y="276"/>
                  </a:cubicBezTo>
                  <a:cubicBezTo>
                    <a:pt x="430" y="276"/>
                    <a:pt x="430" y="276"/>
                    <a:pt x="430" y="276"/>
                  </a:cubicBezTo>
                  <a:cubicBezTo>
                    <a:pt x="430" y="276"/>
                    <a:pt x="430" y="276"/>
                    <a:pt x="430" y="276"/>
                  </a:cubicBezTo>
                  <a:cubicBezTo>
                    <a:pt x="430" y="276"/>
                    <a:pt x="430" y="276"/>
                    <a:pt x="430" y="276"/>
                  </a:cubicBezTo>
                  <a:cubicBezTo>
                    <a:pt x="430" y="276"/>
                    <a:pt x="430" y="276"/>
                    <a:pt x="430" y="276"/>
                  </a:cubicBezTo>
                  <a:cubicBezTo>
                    <a:pt x="429" y="276"/>
                    <a:pt x="429" y="276"/>
                    <a:pt x="429" y="276"/>
                  </a:cubicBezTo>
                  <a:cubicBezTo>
                    <a:pt x="429" y="277"/>
                    <a:pt x="428" y="276"/>
                    <a:pt x="428" y="277"/>
                  </a:cubicBezTo>
                  <a:cubicBezTo>
                    <a:pt x="427" y="276"/>
                    <a:pt x="427" y="276"/>
                    <a:pt x="427" y="276"/>
                  </a:cubicBezTo>
                  <a:cubicBezTo>
                    <a:pt x="427" y="276"/>
                    <a:pt x="427" y="276"/>
                    <a:pt x="427" y="276"/>
                  </a:cubicBezTo>
                  <a:cubicBezTo>
                    <a:pt x="427" y="276"/>
                    <a:pt x="427" y="276"/>
                    <a:pt x="427" y="276"/>
                  </a:cubicBezTo>
                  <a:cubicBezTo>
                    <a:pt x="426" y="276"/>
                    <a:pt x="426" y="276"/>
                    <a:pt x="426" y="276"/>
                  </a:cubicBezTo>
                  <a:cubicBezTo>
                    <a:pt x="426" y="276"/>
                    <a:pt x="426" y="276"/>
                    <a:pt x="426" y="276"/>
                  </a:cubicBezTo>
                  <a:cubicBezTo>
                    <a:pt x="425" y="276"/>
                    <a:pt x="425" y="276"/>
                    <a:pt x="425" y="276"/>
                  </a:cubicBezTo>
                  <a:cubicBezTo>
                    <a:pt x="425" y="276"/>
                    <a:pt x="425" y="276"/>
                    <a:pt x="425" y="276"/>
                  </a:cubicBezTo>
                  <a:cubicBezTo>
                    <a:pt x="426" y="277"/>
                    <a:pt x="426" y="277"/>
                    <a:pt x="426" y="277"/>
                  </a:cubicBezTo>
                  <a:cubicBezTo>
                    <a:pt x="426" y="277"/>
                    <a:pt x="426" y="277"/>
                    <a:pt x="426" y="277"/>
                  </a:cubicBezTo>
                  <a:cubicBezTo>
                    <a:pt x="425" y="276"/>
                    <a:pt x="425" y="276"/>
                    <a:pt x="425" y="276"/>
                  </a:cubicBezTo>
                  <a:cubicBezTo>
                    <a:pt x="425" y="277"/>
                    <a:pt x="425" y="277"/>
                    <a:pt x="424" y="277"/>
                  </a:cubicBezTo>
                  <a:cubicBezTo>
                    <a:pt x="425" y="278"/>
                    <a:pt x="425" y="278"/>
                    <a:pt x="425" y="278"/>
                  </a:cubicBezTo>
                  <a:cubicBezTo>
                    <a:pt x="425" y="278"/>
                    <a:pt x="425" y="278"/>
                    <a:pt x="425" y="278"/>
                  </a:cubicBezTo>
                  <a:cubicBezTo>
                    <a:pt x="425" y="278"/>
                    <a:pt x="425" y="278"/>
                    <a:pt x="425" y="278"/>
                  </a:cubicBezTo>
                  <a:cubicBezTo>
                    <a:pt x="425" y="279"/>
                    <a:pt x="425" y="279"/>
                    <a:pt x="425" y="279"/>
                  </a:cubicBezTo>
                  <a:cubicBezTo>
                    <a:pt x="425" y="279"/>
                    <a:pt x="425" y="279"/>
                    <a:pt x="425" y="279"/>
                  </a:cubicBezTo>
                  <a:cubicBezTo>
                    <a:pt x="425" y="279"/>
                    <a:pt x="425" y="279"/>
                    <a:pt x="425" y="279"/>
                  </a:cubicBezTo>
                  <a:cubicBezTo>
                    <a:pt x="425" y="280"/>
                    <a:pt x="425" y="280"/>
                    <a:pt x="425" y="280"/>
                  </a:cubicBezTo>
                  <a:cubicBezTo>
                    <a:pt x="425" y="280"/>
                    <a:pt x="425" y="280"/>
                    <a:pt x="425" y="280"/>
                  </a:cubicBezTo>
                  <a:cubicBezTo>
                    <a:pt x="424" y="280"/>
                    <a:pt x="424" y="280"/>
                    <a:pt x="424" y="280"/>
                  </a:cubicBezTo>
                  <a:cubicBezTo>
                    <a:pt x="424" y="281"/>
                    <a:pt x="424" y="281"/>
                    <a:pt x="424" y="281"/>
                  </a:cubicBezTo>
                  <a:cubicBezTo>
                    <a:pt x="423" y="281"/>
                    <a:pt x="423" y="281"/>
                    <a:pt x="423" y="281"/>
                  </a:cubicBezTo>
                  <a:cubicBezTo>
                    <a:pt x="423" y="281"/>
                    <a:pt x="423" y="281"/>
                    <a:pt x="423" y="281"/>
                  </a:cubicBezTo>
                  <a:cubicBezTo>
                    <a:pt x="422" y="281"/>
                    <a:pt x="422" y="281"/>
                    <a:pt x="422" y="281"/>
                  </a:cubicBezTo>
                  <a:cubicBezTo>
                    <a:pt x="422" y="280"/>
                    <a:pt x="422" y="280"/>
                    <a:pt x="422" y="280"/>
                  </a:cubicBezTo>
                  <a:cubicBezTo>
                    <a:pt x="421" y="281"/>
                    <a:pt x="421" y="281"/>
                    <a:pt x="421" y="281"/>
                  </a:cubicBezTo>
                  <a:cubicBezTo>
                    <a:pt x="421" y="280"/>
                    <a:pt x="421" y="280"/>
                    <a:pt x="420" y="279"/>
                  </a:cubicBezTo>
                  <a:cubicBezTo>
                    <a:pt x="420" y="280"/>
                    <a:pt x="420" y="280"/>
                    <a:pt x="420" y="280"/>
                  </a:cubicBezTo>
                  <a:cubicBezTo>
                    <a:pt x="420" y="280"/>
                    <a:pt x="420" y="280"/>
                    <a:pt x="420" y="280"/>
                  </a:cubicBezTo>
                  <a:cubicBezTo>
                    <a:pt x="420" y="280"/>
                    <a:pt x="420" y="280"/>
                    <a:pt x="420" y="280"/>
                  </a:cubicBezTo>
                  <a:cubicBezTo>
                    <a:pt x="420" y="280"/>
                    <a:pt x="420" y="280"/>
                    <a:pt x="420" y="280"/>
                  </a:cubicBezTo>
                  <a:cubicBezTo>
                    <a:pt x="419" y="280"/>
                    <a:pt x="419" y="280"/>
                    <a:pt x="419" y="280"/>
                  </a:cubicBezTo>
                  <a:cubicBezTo>
                    <a:pt x="419" y="280"/>
                    <a:pt x="419" y="280"/>
                    <a:pt x="419" y="280"/>
                  </a:cubicBezTo>
                  <a:cubicBezTo>
                    <a:pt x="419" y="280"/>
                    <a:pt x="419" y="280"/>
                    <a:pt x="419" y="280"/>
                  </a:cubicBezTo>
                  <a:cubicBezTo>
                    <a:pt x="419" y="280"/>
                    <a:pt x="419" y="280"/>
                    <a:pt x="419" y="280"/>
                  </a:cubicBezTo>
                  <a:cubicBezTo>
                    <a:pt x="418" y="281"/>
                    <a:pt x="418" y="281"/>
                    <a:pt x="418" y="281"/>
                  </a:cubicBezTo>
                  <a:cubicBezTo>
                    <a:pt x="418" y="281"/>
                    <a:pt x="418" y="281"/>
                    <a:pt x="418" y="281"/>
                  </a:cubicBezTo>
                  <a:cubicBezTo>
                    <a:pt x="417" y="281"/>
                    <a:pt x="417" y="281"/>
                    <a:pt x="417" y="281"/>
                  </a:cubicBezTo>
                  <a:cubicBezTo>
                    <a:pt x="417" y="281"/>
                    <a:pt x="417" y="281"/>
                    <a:pt x="417" y="281"/>
                  </a:cubicBezTo>
                  <a:cubicBezTo>
                    <a:pt x="416" y="281"/>
                    <a:pt x="416" y="281"/>
                    <a:pt x="416" y="281"/>
                  </a:cubicBezTo>
                  <a:cubicBezTo>
                    <a:pt x="416" y="281"/>
                    <a:pt x="416" y="281"/>
                    <a:pt x="416" y="281"/>
                  </a:cubicBezTo>
                  <a:cubicBezTo>
                    <a:pt x="415" y="281"/>
                    <a:pt x="415" y="281"/>
                    <a:pt x="415" y="281"/>
                  </a:cubicBezTo>
                  <a:cubicBezTo>
                    <a:pt x="416" y="282"/>
                    <a:pt x="416" y="282"/>
                    <a:pt x="416" y="282"/>
                  </a:cubicBezTo>
                  <a:cubicBezTo>
                    <a:pt x="416" y="282"/>
                    <a:pt x="416" y="282"/>
                    <a:pt x="416" y="282"/>
                  </a:cubicBezTo>
                  <a:cubicBezTo>
                    <a:pt x="416" y="282"/>
                    <a:pt x="416" y="282"/>
                    <a:pt x="416" y="282"/>
                  </a:cubicBezTo>
                  <a:cubicBezTo>
                    <a:pt x="416" y="282"/>
                    <a:pt x="416" y="282"/>
                    <a:pt x="416" y="282"/>
                  </a:cubicBezTo>
                  <a:cubicBezTo>
                    <a:pt x="416" y="282"/>
                    <a:pt x="416" y="282"/>
                    <a:pt x="416" y="282"/>
                  </a:cubicBezTo>
                  <a:cubicBezTo>
                    <a:pt x="416" y="282"/>
                    <a:pt x="416" y="282"/>
                    <a:pt x="416" y="282"/>
                  </a:cubicBezTo>
                  <a:cubicBezTo>
                    <a:pt x="415" y="281"/>
                    <a:pt x="415" y="281"/>
                    <a:pt x="415" y="281"/>
                  </a:cubicBezTo>
                  <a:cubicBezTo>
                    <a:pt x="415" y="281"/>
                    <a:pt x="415" y="281"/>
                    <a:pt x="415" y="281"/>
                  </a:cubicBezTo>
                  <a:cubicBezTo>
                    <a:pt x="415" y="280"/>
                    <a:pt x="415" y="280"/>
                    <a:pt x="415" y="280"/>
                  </a:cubicBezTo>
                  <a:cubicBezTo>
                    <a:pt x="415" y="280"/>
                    <a:pt x="415" y="280"/>
                    <a:pt x="415" y="280"/>
                  </a:cubicBezTo>
                  <a:cubicBezTo>
                    <a:pt x="414" y="280"/>
                    <a:pt x="414" y="280"/>
                    <a:pt x="414" y="280"/>
                  </a:cubicBezTo>
                  <a:cubicBezTo>
                    <a:pt x="414" y="280"/>
                    <a:pt x="414" y="280"/>
                    <a:pt x="414" y="280"/>
                  </a:cubicBezTo>
                  <a:cubicBezTo>
                    <a:pt x="414" y="281"/>
                    <a:pt x="414" y="281"/>
                    <a:pt x="414" y="281"/>
                  </a:cubicBezTo>
                  <a:cubicBezTo>
                    <a:pt x="414" y="281"/>
                    <a:pt x="414" y="281"/>
                    <a:pt x="414" y="281"/>
                  </a:cubicBezTo>
                  <a:cubicBezTo>
                    <a:pt x="414" y="281"/>
                    <a:pt x="414" y="281"/>
                    <a:pt x="414" y="281"/>
                  </a:cubicBezTo>
                  <a:cubicBezTo>
                    <a:pt x="414" y="281"/>
                    <a:pt x="414" y="281"/>
                    <a:pt x="414" y="281"/>
                  </a:cubicBezTo>
                  <a:cubicBezTo>
                    <a:pt x="415" y="281"/>
                    <a:pt x="415" y="281"/>
                    <a:pt x="415" y="281"/>
                  </a:cubicBezTo>
                  <a:cubicBezTo>
                    <a:pt x="415" y="282"/>
                    <a:pt x="415" y="282"/>
                    <a:pt x="415" y="283"/>
                  </a:cubicBezTo>
                  <a:cubicBezTo>
                    <a:pt x="414" y="283"/>
                    <a:pt x="414" y="283"/>
                    <a:pt x="414" y="283"/>
                  </a:cubicBezTo>
                  <a:cubicBezTo>
                    <a:pt x="414" y="284"/>
                    <a:pt x="414" y="284"/>
                    <a:pt x="414" y="284"/>
                  </a:cubicBezTo>
                  <a:cubicBezTo>
                    <a:pt x="414" y="284"/>
                    <a:pt x="414" y="284"/>
                    <a:pt x="414" y="284"/>
                  </a:cubicBezTo>
                  <a:cubicBezTo>
                    <a:pt x="414" y="284"/>
                    <a:pt x="414" y="284"/>
                    <a:pt x="414" y="284"/>
                  </a:cubicBezTo>
                  <a:cubicBezTo>
                    <a:pt x="414" y="284"/>
                    <a:pt x="414" y="284"/>
                    <a:pt x="414" y="284"/>
                  </a:cubicBezTo>
                  <a:cubicBezTo>
                    <a:pt x="414" y="284"/>
                    <a:pt x="414" y="284"/>
                    <a:pt x="414" y="284"/>
                  </a:cubicBezTo>
                  <a:cubicBezTo>
                    <a:pt x="414" y="284"/>
                    <a:pt x="414" y="284"/>
                    <a:pt x="414" y="284"/>
                  </a:cubicBezTo>
                  <a:cubicBezTo>
                    <a:pt x="414" y="284"/>
                    <a:pt x="414" y="284"/>
                    <a:pt x="414" y="284"/>
                  </a:cubicBezTo>
                  <a:cubicBezTo>
                    <a:pt x="413" y="284"/>
                    <a:pt x="413" y="284"/>
                    <a:pt x="413" y="284"/>
                  </a:cubicBezTo>
                  <a:cubicBezTo>
                    <a:pt x="413" y="284"/>
                    <a:pt x="413" y="284"/>
                    <a:pt x="413" y="284"/>
                  </a:cubicBezTo>
                  <a:cubicBezTo>
                    <a:pt x="413" y="284"/>
                    <a:pt x="413" y="284"/>
                    <a:pt x="413" y="284"/>
                  </a:cubicBezTo>
                  <a:cubicBezTo>
                    <a:pt x="413" y="284"/>
                    <a:pt x="413" y="284"/>
                    <a:pt x="413" y="284"/>
                  </a:cubicBezTo>
                  <a:cubicBezTo>
                    <a:pt x="413" y="284"/>
                    <a:pt x="413" y="284"/>
                    <a:pt x="413" y="284"/>
                  </a:cubicBezTo>
                  <a:cubicBezTo>
                    <a:pt x="413" y="284"/>
                    <a:pt x="413" y="284"/>
                    <a:pt x="413" y="284"/>
                  </a:cubicBezTo>
                  <a:cubicBezTo>
                    <a:pt x="413" y="283"/>
                    <a:pt x="413" y="283"/>
                    <a:pt x="413" y="283"/>
                  </a:cubicBezTo>
                  <a:cubicBezTo>
                    <a:pt x="413" y="283"/>
                    <a:pt x="413" y="283"/>
                    <a:pt x="413" y="283"/>
                  </a:cubicBezTo>
                  <a:cubicBezTo>
                    <a:pt x="413" y="283"/>
                    <a:pt x="413" y="283"/>
                    <a:pt x="413" y="283"/>
                  </a:cubicBezTo>
                  <a:cubicBezTo>
                    <a:pt x="413" y="283"/>
                    <a:pt x="413" y="283"/>
                    <a:pt x="413" y="283"/>
                  </a:cubicBezTo>
                  <a:cubicBezTo>
                    <a:pt x="412" y="282"/>
                    <a:pt x="412" y="282"/>
                    <a:pt x="412" y="282"/>
                  </a:cubicBezTo>
                  <a:cubicBezTo>
                    <a:pt x="412" y="282"/>
                    <a:pt x="412" y="282"/>
                    <a:pt x="412" y="282"/>
                  </a:cubicBezTo>
                  <a:cubicBezTo>
                    <a:pt x="412" y="282"/>
                    <a:pt x="412" y="282"/>
                    <a:pt x="412" y="282"/>
                  </a:cubicBezTo>
                  <a:cubicBezTo>
                    <a:pt x="412" y="281"/>
                    <a:pt x="412" y="281"/>
                    <a:pt x="412" y="281"/>
                  </a:cubicBezTo>
                  <a:cubicBezTo>
                    <a:pt x="411" y="282"/>
                    <a:pt x="411" y="282"/>
                    <a:pt x="411" y="282"/>
                  </a:cubicBezTo>
                  <a:cubicBezTo>
                    <a:pt x="410" y="281"/>
                    <a:pt x="410" y="281"/>
                    <a:pt x="410" y="281"/>
                  </a:cubicBezTo>
                  <a:cubicBezTo>
                    <a:pt x="410" y="282"/>
                    <a:pt x="410" y="282"/>
                    <a:pt x="410" y="282"/>
                  </a:cubicBezTo>
                  <a:cubicBezTo>
                    <a:pt x="409" y="282"/>
                    <a:pt x="409" y="282"/>
                    <a:pt x="409" y="282"/>
                  </a:cubicBezTo>
                  <a:cubicBezTo>
                    <a:pt x="409" y="282"/>
                    <a:pt x="409" y="282"/>
                    <a:pt x="409" y="282"/>
                  </a:cubicBezTo>
                  <a:cubicBezTo>
                    <a:pt x="409" y="283"/>
                    <a:pt x="409" y="283"/>
                    <a:pt x="409" y="283"/>
                  </a:cubicBezTo>
                  <a:cubicBezTo>
                    <a:pt x="409" y="282"/>
                    <a:pt x="409" y="282"/>
                    <a:pt x="409" y="282"/>
                  </a:cubicBezTo>
                  <a:cubicBezTo>
                    <a:pt x="408" y="283"/>
                    <a:pt x="408" y="283"/>
                    <a:pt x="408" y="283"/>
                  </a:cubicBezTo>
                  <a:cubicBezTo>
                    <a:pt x="408" y="284"/>
                    <a:pt x="408" y="284"/>
                    <a:pt x="408" y="284"/>
                  </a:cubicBezTo>
                  <a:cubicBezTo>
                    <a:pt x="408" y="284"/>
                    <a:pt x="408" y="284"/>
                    <a:pt x="407" y="284"/>
                  </a:cubicBezTo>
                  <a:cubicBezTo>
                    <a:pt x="407" y="284"/>
                    <a:pt x="407" y="284"/>
                    <a:pt x="407" y="284"/>
                  </a:cubicBezTo>
                  <a:cubicBezTo>
                    <a:pt x="407" y="283"/>
                    <a:pt x="407" y="283"/>
                    <a:pt x="407" y="283"/>
                  </a:cubicBezTo>
                  <a:cubicBezTo>
                    <a:pt x="407" y="283"/>
                    <a:pt x="407" y="283"/>
                    <a:pt x="407" y="283"/>
                  </a:cubicBezTo>
                  <a:cubicBezTo>
                    <a:pt x="407" y="283"/>
                    <a:pt x="407" y="283"/>
                    <a:pt x="407" y="283"/>
                  </a:cubicBezTo>
                  <a:cubicBezTo>
                    <a:pt x="407" y="283"/>
                    <a:pt x="407" y="283"/>
                    <a:pt x="406" y="282"/>
                  </a:cubicBezTo>
                  <a:cubicBezTo>
                    <a:pt x="406" y="282"/>
                    <a:pt x="406" y="282"/>
                    <a:pt x="406" y="282"/>
                  </a:cubicBezTo>
                  <a:cubicBezTo>
                    <a:pt x="406" y="282"/>
                    <a:pt x="406" y="282"/>
                    <a:pt x="406" y="282"/>
                  </a:cubicBezTo>
                  <a:cubicBezTo>
                    <a:pt x="405" y="281"/>
                    <a:pt x="405" y="281"/>
                    <a:pt x="405" y="281"/>
                  </a:cubicBezTo>
                  <a:cubicBezTo>
                    <a:pt x="405" y="281"/>
                    <a:pt x="405" y="281"/>
                    <a:pt x="405" y="281"/>
                  </a:cubicBezTo>
                  <a:cubicBezTo>
                    <a:pt x="405" y="281"/>
                    <a:pt x="405" y="281"/>
                    <a:pt x="405" y="281"/>
                  </a:cubicBezTo>
                  <a:cubicBezTo>
                    <a:pt x="405" y="281"/>
                    <a:pt x="405" y="281"/>
                    <a:pt x="405" y="281"/>
                  </a:cubicBezTo>
                  <a:cubicBezTo>
                    <a:pt x="404" y="280"/>
                    <a:pt x="404" y="280"/>
                    <a:pt x="404" y="280"/>
                  </a:cubicBezTo>
                  <a:cubicBezTo>
                    <a:pt x="404" y="280"/>
                    <a:pt x="404" y="280"/>
                    <a:pt x="404" y="280"/>
                  </a:cubicBezTo>
                  <a:cubicBezTo>
                    <a:pt x="404" y="280"/>
                    <a:pt x="404" y="280"/>
                    <a:pt x="404" y="280"/>
                  </a:cubicBezTo>
                  <a:cubicBezTo>
                    <a:pt x="404" y="280"/>
                    <a:pt x="404" y="280"/>
                    <a:pt x="404" y="280"/>
                  </a:cubicBezTo>
                  <a:cubicBezTo>
                    <a:pt x="403" y="280"/>
                    <a:pt x="403" y="280"/>
                    <a:pt x="403" y="280"/>
                  </a:cubicBezTo>
                  <a:cubicBezTo>
                    <a:pt x="403" y="280"/>
                    <a:pt x="403" y="280"/>
                    <a:pt x="403" y="280"/>
                  </a:cubicBezTo>
                  <a:cubicBezTo>
                    <a:pt x="403" y="280"/>
                    <a:pt x="403" y="280"/>
                    <a:pt x="403" y="280"/>
                  </a:cubicBezTo>
                  <a:cubicBezTo>
                    <a:pt x="403" y="280"/>
                    <a:pt x="403" y="280"/>
                    <a:pt x="403" y="280"/>
                  </a:cubicBezTo>
                  <a:cubicBezTo>
                    <a:pt x="403" y="279"/>
                    <a:pt x="403" y="279"/>
                    <a:pt x="403" y="279"/>
                  </a:cubicBezTo>
                  <a:cubicBezTo>
                    <a:pt x="402" y="279"/>
                    <a:pt x="402" y="279"/>
                    <a:pt x="402" y="279"/>
                  </a:cubicBezTo>
                  <a:cubicBezTo>
                    <a:pt x="402" y="279"/>
                    <a:pt x="402" y="279"/>
                    <a:pt x="402" y="279"/>
                  </a:cubicBezTo>
                  <a:cubicBezTo>
                    <a:pt x="402" y="279"/>
                    <a:pt x="402" y="279"/>
                    <a:pt x="402" y="279"/>
                  </a:cubicBezTo>
                  <a:cubicBezTo>
                    <a:pt x="402" y="279"/>
                    <a:pt x="402" y="279"/>
                    <a:pt x="402" y="279"/>
                  </a:cubicBezTo>
                  <a:cubicBezTo>
                    <a:pt x="401" y="279"/>
                    <a:pt x="401" y="279"/>
                    <a:pt x="401" y="279"/>
                  </a:cubicBezTo>
                  <a:cubicBezTo>
                    <a:pt x="401" y="279"/>
                    <a:pt x="401" y="279"/>
                    <a:pt x="401" y="279"/>
                  </a:cubicBezTo>
                  <a:cubicBezTo>
                    <a:pt x="400" y="279"/>
                    <a:pt x="400" y="279"/>
                    <a:pt x="400" y="279"/>
                  </a:cubicBezTo>
                  <a:cubicBezTo>
                    <a:pt x="400" y="279"/>
                    <a:pt x="400" y="279"/>
                    <a:pt x="400" y="279"/>
                  </a:cubicBezTo>
                  <a:cubicBezTo>
                    <a:pt x="400" y="280"/>
                    <a:pt x="400" y="280"/>
                    <a:pt x="400" y="280"/>
                  </a:cubicBezTo>
                  <a:cubicBezTo>
                    <a:pt x="400" y="280"/>
                    <a:pt x="400" y="280"/>
                    <a:pt x="400" y="280"/>
                  </a:cubicBezTo>
                  <a:cubicBezTo>
                    <a:pt x="399" y="280"/>
                    <a:pt x="399" y="280"/>
                    <a:pt x="399" y="280"/>
                  </a:cubicBezTo>
                  <a:cubicBezTo>
                    <a:pt x="399" y="280"/>
                    <a:pt x="399" y="280"/>
                    <a:pt x="399" y="280"/>
                  </a:cubicBezTo>
                  <a:cubicBezTo>
                    <a:pt x="399" y="280"/>
                    <a:pt x="398" y="280"/>
                    <a:pt x="398" y="280"/>
                  </a:cubicBezTo>
                  <a:cubicBezTo>
                    <a:pt x="398" y="281"/>
                    <a:pt x="398" y="281"/>
                    <a:pt x="398" y="281"/>
                  </a:cubicBezTo>
                  <a:cubicBezTo>
                    <a:pt x="398" y="281"/>
                    <a:pt x="398" y="281"/>
                    <a:pt x="398" y="281"/>
                  </a:cubicBezTo>
                  <a:cubicBezTo>
                    <a:pt x="398" y="282"/>
                    <a:pt x="398" y="282"/>
                    <a:pt x="398" y="282"/>
                  </a:cubicBezTo>
                  <a:cubicBezTo>
                    <a:pt x="397" y="282"/>
                    <a:pt x="397" y="282"/>
                    <a:pt x="397" y="283"/>
                  </a:cubicBezTo>
                  <a:cubicBezTo>
                    <a:pt x="397" y="283"/>
                    <a:pt x="397" y="283"/>
                    <a:pt x="397" y="283"/>
                  </a:cubicBezTo>
                  <a:cubicBezTo>
                    <a:pt x="397" y="283"/>
                    <a:pt x="397" y="283"/>
                    <a:pt x="397" y="283"/>
                  </a:cubicBezTo>
                  <a:cubicBezTo>
                    <a:pt x="397" y="283"/>
                    <a:pt x="397" y="283"/>
                    <a:pt x="397" y="283"/>
                  </a:cubicBezTo>
                  <a:cubicBezTo>
                    <a:pt x="397" y="284"/>
                    <a:pt x="397" y="284"/>
                    <a:pt x="397" y="284"/>
                  </a:cubicBezTo>
                  <a:cubicBezTo>
                    <a:pt x="397" y="284"/>
                    <a:pt x="397" y="284"/>
                    <a:pt x="397" y="284"/>
                  </a:cubicBezTo>
                  <a:cubicBezTo>
                    <a:pt x="397" y="284"/>
                    <a:pt x="397" y="284"/>
                    <a:pt x="397" y="284"/>
                  </a:cubicBezTo>
                  <a:cubicBezTo>
                    <a:pt x="397" y="285"/>
                    <a:pt x="397" y="284"/>
                    <a:pt x="397" y="285"/>
                  </a:cubicBezTo>
                  <a:cubicBezTo>
                    <a:pt x="397" y="285"/>
                    <a:pt x="397" y="285"/>
                    <a:pt x="397" y="285"/>
                  </a:cubicBezTo>
                  <a:cubicBezTo>
                    <a:pt x="397" y="285"/>
                    <a:pt x="397" y="285"/>
                    <a:pt x="397" y="285"/>
                  </a:cubicBezTo>
                  <a:cubicBezTo>
                    <a:pt x="396" y="286"/>
                    <a:pt x="396" y="286"/>
                    <a:pt x="396" y="286"/>
                  </a:cubicBezTo>
                  <a:cubicBezTo>
                    <a:pt x="396" y="286"/>
                    <a:pt x="396" y="286"/>
                    <a:pt x="396" y="286"/>
                  </a:cubicBezTo>
                  <a:cubicBezTo>
                    <a:pt x="396" y="285"/>
                    <a:pt x="395" y="286"/>
                    <a:pt x="394" y="286"/>
                  </a:cubicBezTo>
                  <a:cubicBezTo>
                    <a:pt x="394" y="286"/>
                    <a:pt x="394" y="286"/>
                    <a:pt x="394" y="286"/>
                  </a:cubicBezTo>
                  <a:cubicBezTo>
                    <a:pt x="394" y="286"/>
                    <a:pt x="394" y="286"/>
                    <a:pt x="394" y="286"/>
                  </a:cubicBezTo>
                  <a:cubicBezTo>
                    <a:pt x="395" y="286"/>
                    <a:pt x="395" y="286"/>
                    <a:pt x="395" y="286"/>
                  </a:cubicBezTo>
                  <a:cubicBezTo>
                    <a:pt x="396" y="285"/>
                    <a:pt x="396" y="285"/>
                    <a:pt x="396" y="285"/>
                  </a:cubicBezTo>
                  <a:cubicBezTo>
                    <a:pt x="396" y="284"/>
                    <a:pt x="396" y="284"/>
                    <a:pt x="396" y="284"/>
                  </a:cubicBezTo>
                  <a:cubicBezTo>
                    <a:pt x="396" y="284"/>
                    <a:pt x="396" y="284"/>
                    <a:pt x="396" y="284"/>
                  </a:cubicBezTo>
                  <a:cubicBezTo>
                    <a:pt x="396" y="283"/>
                    <a:pt x="396" y="283"/>
                    <a:pt x="396" y="283"/>
                  </a:cubicBezTo>
                  <a:cubicBezTo>
                    <a:pt x="396" y="283"/>
                    <a:pt x="396" y="283"/>
                    <a:pt x="396" y="283"/>
                  </a:cubicBezTo>
                  <a:cubicBezTo>
                    <a:pt x="396" y="282"/>
                    <a:pt x="396" y="282"/>
                    <a:pt x="396" y="282"/>
                  </a:cubicBezTo>
                  <a:cubicBezTo>
                    <a:pt x="396" y="282"/>
                    <a:pt x="396" y="282"/>
                    <a:pt x="396" y="282"/>
                  </a:cubicBezTo>
                  <a:cubicBezTo>
                    <a:pt x="395" y="281"/>
                    <a:pt x="395" y="281"/>
                    <a:pt x="395" y="281"/>
                  </a:cubicBezTo>
                  <a:cubicBezTo>
                    <a:pt x="395" y="281"/>
                    <a:pt x="395" y="281"/>
                    <a:pt x="395" y="281"/>
                  </a:cubicBezTo>
                  <a:cubicBezTo>
                    <a:pt x="394" y="281"/>
                    <a:pt x="395" y="280"/>
                    <a:pt x="394" y="280"/>
                  </a:cubicBezTo>
                  <a:cubicBezTo>
                    <a:pt x="394" y="280"/>
                    <a:pt x="394" y="280"/>
                    <a:pt x="394" y="280"/>
                  </a:cubicBezTo>
                  <a:cubicBezTo>
                    <a:pt x="393" y="279"/>
                    <a:pt x="393" y="279"/>
                    <a:pt x="393" y="279"/>
                  </a:cubicBezTo>
                  <a:cubicBezTo>
                    <a:pt x="392" y="279"/>
                    <a:pt x="392" y="279"/>
                    <a:pt x="392" y="279"/>
                  </a:cubicBezTo>
                  <a:cubicBezTo>
                    <a:pt x="392" y="279"/>
                    <a:pt x="392" y="279"/>
                    <a:pt x="392" y="279"/>
                  </a:cubicBezTo>
                  <a:cubicBezTo>
                    <a:pt x="392" y="279"/>
                    <a:pt x="392" y="279"/>
                    <a:pt x="392" y="279"/>
                  </a:cubicBezTo>
                  <a:cubicBezTo>
                    <a:pt x="392" y="279"/>
                    <a:pt x="392" y="279"/>
                    <a:pt x="392" y="279"/>
                  </a:cubicBezTo>
                  <a:cubicBezTo>
                    <a:pt x="391" y="280"/>
                    <a:pt x="391" y="280"/>
                    <a:pt x="391" y="280"/>
                  </a:cubicBezTo>
                  <a:cubicBezTo>
                    <a:pt x="391" y="280"/>
                    <a:pt x="391" y="280"/>
                    <a:pt x="391" y="280"/>
                  </a:cubicBezTo>
                  <a:cubicBezTo>
                    <a:pt x="391" y="280"/>
                    <a:pt x="391" y="280"/>
                    <a:pt x="391" y="280"/>
                  </a:cubicBezTo>
                  <a:cubicBezTo>
                    <a:pt x="391" y="279"/>
                    <a:pt x="391" y="279"/>
                    <a:pt x="391" y="279"/>
                  </a:cubicBezTo>
                  <a:cubicBezTo>
                    <a:pt x="390" y="280"/>
                    <a:pt x="390" y="280"/>
                    <a:pt x="390" y="280"/>
                  </a:cubicBezTo>
                  <a:cubicBezTo>
                    <a:pt x="390" y="279"/>
                    <a:pt x="390" y="279"/>
                    <a:pt x="390" y="279"/>
                  </a:cubicBezTo>
                  <a:cubicBezTo>
                    <a:pt x="390" y="280"/>
                    <a:pt x="390" y="280"/>
                    <a:pt x="390" y="280"/>
                  </a:cubicBezTo>
                  <a:cubicBezTo>
                    <a:pt x="390" y="280"/>
                    <a:pt x="390" y="280"/>
                    <a:pt x="390" y="280"/>
                  </a:cubicBezTo>
                  <a:cubicBezTo>
                    <a:pt x="389" y="280"/>
                    <a:pt x="389" y="280"/>
                    <a:pt x="389" y="280"/>
                  </a:cubicBezTo>
                  <a:cubicBezTo>
                    <a:pt x="389" y="280"/>
                    <a:pt x="389" y="280"/>
                    <a:pt x="389" y="280"/>
                  </a:cubicBezTo>
                  <a:cubicBezTo>
                    <a:pt x="388" y="280"/>
                    <a:pt x="388" y="280"/>
                    <a:pt x="388" y="280"/>
                  </a:cubicBezTo>
                  <a:cubicBezTo>
                    <a:pt x="388" y="280"/>
                    <a:pt x="388" y="280"/>
                    <a:pt x="388" y="280"/>
                  </a:cubicBezTo>
                  <a:cubicBezTo>
                    <a:pt x="388" y="280"/>
                    <a:pt x="388" y="280"/>
                    <a:pt x="388" y="280"/>
                  </a:cubicBezTo>
                  <a:cubicBezTo>
                    <a:pt x="387" y="281"/>
                    <a:pt x="387" y="281"/>
                    <a:pt x="387" y="281"/>
                  </a:cubicBezTo>
                  <a:cubicBezTo>
                    <a:pt x="387" y="280"/>
                    <a:pt x="387" y="280"/>
                    <a:pt x="387" y="280"/>
                  </a:cubicBezTo>
                  <a:cubicBezTo>
                    <a:pt x="386" y="281"/>
                    <a:pt x="386" y="281"/>
                    <a:pt x="386" y="281"/>
                  </a:cubicBezTo>
                  <a:cubicBezTo>
                    <a:pt x="386" y="280"/>
                    <a:pt x="386" y="280"/>
                    <a:pt x="386" y="280"/>
                  </a:cubicBezTo>
                  <a:cubicBezTo>
                    <a:pt x="386" y="281"/>
                    <a:pt x="386" y="281"/>
                    <a:pt x="386" y="281"/>
                  </a:cubicBezTo>
                  <a:cubicBezTo>
                    <a:pt x="386" y="280"/>
                    <a:pt x="386" y="280"/>
                    <a:pt x="386" y="280"/>
                  </a:cubicBezTo>
                  <a:cubicBezTo>
                    <a:pt x="385" y="281"/>
                    <a:pt x="385" y="281"/>
                    <a:pt x="384" y="281"/>
                  </a:cubicBezTo>
                  <a:cubicBezTo>
                    <a:pt x="384" y="281"/>
                    <a:pt x="384" y="281"/>
                    <a:pt x="384" y="280"/>
                  </a:cubicBezTo>
                  <a:cubicBezTo>
                    <a:pt x="384" y="280"/>
                    <a:pt x="384" y="280"/>
                    <a:pt x="384" y="280"/>
                  </a:cubicBezTo>
                  <a:cubicBezTo>
                    <a:pt x="384" y="280"/>
                    <a:pt x="384" y="280"/>
                    <a:pt x="384" y="280"/>
                  </a:cubicBezTo>
                  <a:cubicBezTo>
                    <a:pt x="384" y="280"/>
                    <a:pt x="384" y="280"/>
                    <a:pt x="384" y="280"/>
                  </a:cubicBezTo>
                  <a:cubicBezTo>
                    <a:pt x="385" y="279"/>
                    <a:pt x="385" y="279"/>
                    <a:pt x="385" y="279"/>
                  </a:cubicBezTo>
                  <a:cubicBezTo>
                    <a:pt x="385" y="279"/>
                    <a:pt x="385" y="279"/>
                    <a:pt x="385" y="279"/>
                  </a:cubicBezTo>
                  <a:cubicBezTo>
                    <a:pt x="385" y="279"/>
                    <a:pt x="385" y="279"/>
                    <a:pt x="385" y="279"/>
                  </a:cubicBezTo>
                  <a:cubicBezTo>
                    <a:pt x="385" y="279"/>
                    <a:pt x="385" y="279"/>
                    <a:pt x="385" y="279"/>
                  </a:cubicBezTo>
                  <a:cubicBezTo>
                    <a:pt x="386" y="279"/>
                    <a:pt x="386" y="279"/>
                    <a:pt x="386" y="279"/>
                  </a:cubicBezTo>
                  <a:cubicBezTo>
                    <a:pt x="386" y="279"/>
                    <a:pt x="386" y="279"/>
                    <a:pt x="386" y="279"/>
                  </a:cubicBezTo>
                  <a:cubicBezTo>
                    <a:pt x="386" y="279"/>
                    <a:pt x="386" y="279"/>
                    <a:pt x="386" y="279"/>
                  </a:cubicBezTo>
                  <a:cubicBezTo>
                    <a:pt x="386" y="279"/>
                    <a:pt x="386" y="279"/>
                    <a:pt x="386" y="279"/>
                  </a:cubicBezTo>
                  <a:cubicBezTo>
                    <a:pt x="385" y="279"/>
                    <a:pt x="385" y="279"/>
                    <a:pt x="385" y="279"/>
                  </a:cubicBezTo>
                  <a:cubicBezTo>
                    <a:pt x="385" y="279"/>
                    <a:pt x="385" y="279"/>
                    <a:pt x="385" y="279"/>
                  </a:cubicBezTo>
                  <a:cubicBezTo>
                    <a:pt x="385" y="279"/>
                    <a:pt x="385" y="279"/>
                    <a:pt x="385" y="279"/>
                  </a:cubicBezTo>
                  <a:cubicBezTo>
                    <a:pt x="385" y="279"/>
                    <a:pt x="385" y="279"/>
                    <a:pt x="385" y="279"/>
                  </a:cubicBezTo>
                  <a:cubicBezTo>
                    <a:pt x="385" y="279"/>
                    <a:pt x="385" y="279"/>
                    <a:pt x="385" y="279"/>
                  </a:cubicBezTo>
                  <a:cubicBezTo>
                    <a:pt x="385" y="279"/>
                    <a:pt x="385" y="279"/>
                    <a:pt x="385" y="279"/>
                  </a:cubicBezTo>
                  <a:cubicBezTo>
                    <a:pt x="384" y="279"/>
                    <a:pt x="384" y="279"/>
                    <a:pt x="384" y="279"/>
                  </a:cubicBezTo>
                  <a:cubicBezTo>
                    <a:pt x="384" y="279"/>
                    <a:pt x="384" y="279"/>
                    <a:pt x="384" y="279"/>
                  </a:cubicBezTo>
                  <a:cubicBezTo>
                    <a:pt x="384" y="280"/>
                    <a:pt x="384" y="280"/>
                    <a:pt x="384" y="280"/>
                  </a:cubicBezTo>
                  <a:cubicBezTo>
                    <a:pt x="384" y="279"/>
                    <a:pt x="384" y="279"/>
                    <a:pt x="384" y="279"/>
                  </a:cubicBezTo>
                  <a:cubicBezTo>
                    <a:pt x="384" y="280"/>
                    <a:pt x="384" y="280"/>
                    <a:pt x="384" y="280"/>
                  </a:cubicBezTo>
                  <a:cubicBezTo>
                    <a:pt x="383" y="280"/>
                    <a:pt x="383" y="280"/>
                    <a:pt x="383" y="280"/>
                  </a:cubicBezTo>
                  <a:cubicBezTo>
                    <a:pt x="383" y="280"/>
                    <a:pt x="383" y="280"/>
                    <a:pt x="383" y="280"/>
                  </a:cubicBezTo>
                  <a:cubicBezTo>
                    <a:pt x="383" y="280"/>
                    <a:pt x="383" y="280"/>
                    <a:pt x="383" y="280"/>
                  </a:cubicBezTo>
                  <a:cubicBezTo>
                    <a:pt x="383" y="280"/>
                    <a:pt x="383" y="280"/>
                    <a:pt x="383" y="280"/>
                  </a:cubicBezTo>
                  <a:cubicBezTo>
                    <a:pt x="383" y="280"/>
                    <a:pt x="383" y="280"/>
                    <a:pt x="383" y="280"/>
                  </a:cubicBezTo>
                  <a:cubicBezTo>
                    <a:pt x="382" y="280"/>
                    <a:pt x="382" y="280"/>
                    <a:pt x="382" y="280"/>
                  </a:cubicBezTo>
                  <a:cubicBezTo>
                    <a:pt x="382" y="280"/>
                    <a:pt x="382" y="280"/>
                    <a:pt x="382" y="280"/>
                  </a:cubicBezTo>
                  <a:cubicBezTo>
                    <a:pt x="382" y="280"/>
                    <a:pt x="382" y="280"/>
                    <a:pt x="382" y="280"/>
                  </a:cubicBezTo>
                  <a:cubicBezTo>
                    <a:pt x="381" y="280"/>
                    <a:pt x="381" y="280"/>
                    <a:pt x="381" y="280"/>
                  </a:cubicBezTo>
                  <a:cubicBezTo>
                    <a:pt x="381" y="280"/>
                    <a:pt x="381" y="280"/>
                    <a:pt x="381" y="280"/>
                  </a:cubicBezTo>
                  <a:cubicBezTo>
                    <a:pt x="380" y="280"/>
                    <a:pt x="380" y="280"/>
                    <a:pt x="380" y="280"/>
                  </a:cubicBezTo>
                  <a:cubicBezTo>
                    <a:pt x="380" y="280"/>
                    <a:pt x="380" y="280"/>
                    <a:pt x="380" y="280"/>
                  </a:cubicBezTo>
                  <a:cubicBezTo>
                    <a:pt x="380" y="280"/>
                    <a:pt x="380" y="280"/>
                    <a:pt x="380" y="280"/>
                  </a:cubicBezTo>
                  <a:cubicBezTo>
                    <a:pt x="379" y="280"/>
                    <a:pt x="379" y="280"/>
                    <a:pt x="379" y="280"/>
                  </a:cubicBezTo>
                  <a:cubicBezTo>
                    <a:pt x="379" y="280"/>
                    <a:pt x="379" y="280"/>
                    <a:pt x="379" y="280"/>
                  </a:cubicBezTo>
                  <a:cubicBezTo>
                    <a:pt x="378" y="281"/>
                    <a:pt x="378" y="281"/>
                    <a:pt x="378" y="281"/>
                  </a:cubicBezTo>
                  <a:cubicBezTo>
                    <a:pt x="378" y="281"/>
                    <a:pt x="378" y="281"/>
                    <a:pt x="378" y="281"/>
                  </a:cubicBezTo>
                  <a:cubicBezTo>
                    <a:pt x="378" y="281"/>
                    <a:pt x="378" y="281"/>
                    <a:pt x="378" y="281"/>
                  </a:cubicBezTo>
                  <a:cubicBezTo>
                    <a:pt x="378" y="281"/>
                    <a:pt x="378" y="281"/>
                    <a:pt x="378" y="281"/>
                  </a:cubicBezTo>
                  <a:cubicBezTo>
                    <a:pt x="377" y="281"/>
                    <a:pt x="377" y="281"/>
                    <a:pt x="377" y="281"/>
                  </a:cubicBezTo>
                  <a:cubicBezTo>
                    <a:pt x="377" y="282"/>
                    <a:pt x="377" y="282"/>
                    <a:pt x="377" y="282"/>
                  </a:cubicBezTo>
                  <a:cubicBezTo>
                    <a:pt x="377" y="282"/>
                    <a:pt x="377" y="282"/>
                    <a:pt x="377" y="282"/>
                  </a:cubicBezTo>
                  <a:cubicBezTo>
                    <a:pt x="377" y="282"/>
                    <a:pt x="377" y="282"/>
                    <a:pt x="377" y="282"/>
                  </a:cubicBezTo>
                  <a:cubicBezTo>
                    <a:pt x="377" y="282"/>
                    <a:pt x="377" y="282"/>
                    <a:pt x="377" y="282"/>
                  </a:cubicBezTo>
                  <a:cubicBezTo>
                    <a:pt x="377" y="282"/>
                    <a:pt x="377" y="282"/>
                    <a:pt x="377" y="282"/>
                  </a:cubicBezTo>
                  <a:cubicBezTo>
                    <a:pt x="377" y="282"/>
                    <a:pt x="377" y="282"/>
                    <a:pt x="377" y="282"/>
                  </a:cubicBezTo>
                  <a:cubicBezTo>
                    <a:pt x="376" y="282"/>
                    <a:pt x="376" y="282"/>
                    <a:pt x="376" y="282"/>
                  </a:cubicBezTo>
                  <a:cubicBezTo>
                    <a:pt x="376" y="283"/>
                    <a:pt x="376" y="283"/>
                    <a:pt x="376" y="283"/>
                  </a:cubicBezTo>
                  <a:cubicBezTo>
                    <a:pt x="376" y="283"/>
                    <a:pt x="376" y="283"/>
                    <a:pt x="376" y="283"/>
                  </a:cubicBezTo>
                  <a:cubicBezTo>
                    <a:pt x="376" y="283"/>
                    <a:pt x="376" y="283"/>
                    <a:pt x="376" y="283"/>
                  </a:cubicBezTo>
                  <a:cubicBezTo>
                    <a:pt x="376" y="283"/>
                    <a:pt x="376" y="283"/>
                    <a:pt x="376" y="283"/>
                  </a:cubicBezTo>
                  <a:cubicBezTo>
                    <a:pt x="376" y="283"/>
                    <a:pt x="376" y="283"/>
                    <a:pt x="376" y="283"/>
                  </a:cubicBezTo>
                  <a:cubicBezTo>
                    <a:pt x="376" y="283"/>
                    <a:pt x="376" y="283"/>
                    <a:pt x="376" y="283"/>
                  </a:cubicBezTo>
                  <a:cubicBezTo>
                    <a:pt x="375" y="283"/>
                    <a:pt x="375" y="283"/>
                    <a:pt x="375" y="283"/>
                  </a:cubicBezTo>
                  <a:cubicBezTo>
                    <a:pt x="375" y="283"/>
                    <a:pt x="375" y="283"/>
                    <a:pt x="375" y="283"/>
                  </a:cubicBezTo>
                  <a:cubicBezTo>
                    <a:pt x="375" y="284"/>
                    <a:pt x="375" y="284"/>
                    <a:pt x="375" y="284"/>
                  </a:cubicBezTo>
                  <a:cubicBezTo>
                    <a:pt x="374" y="283"/>
                    <a:pt x="374" y="283"/>
                    <a:pt x="374" y="283"/>
                  </a:cubicBezTo>
                  <a:cubicBezTo>
                    <a:pt x="374" y="284"/>
                    <a:pt x="373" y="283"/>
                    <a:pt x="373" y="283"/>
                  </a:cubicBezTo>
                  <a:cubicBezTo>
                    <a:pt x="372" y="283"/>
                    <a:pt x="372" y="283"/>
                    <a:pt x="372" y="283"/>
                  </a:cubicBezTo>
                  <a:cubicBezTo>
                    <a:pt x="372" y="283"/>
                    <a:pt x="372" y="283"/>
                    <a:pt x="372" y="283"/>
                  </a:cubicBezTo>
                  <a:cubicBezTo>
                    <a:pt x="372" y="283"/>
                    <a:pt x="372" y="283"/>
                    <a:pt x="372" y="283"/>
                  </a:cubicBezTo>
                  <a:cubicBezTo>
                    <a:pt x="372" y="283"/>
                    <a:pt x="372" y="283"/>
                    <a:pt x="372" y="283"/>
                  </a:cubicBezTo>
                  <a:cubicBezTo>
                    <a:pt x="372" y="283"/>
                    <a:pt x="372" y="283"/>
                    <a:pt x="372" y="283"/>
                  </a:cubicBezTo>
                  <a:cubicBezTo>
                    <a:pt x="371" y="282"/>
                    <a:pt x="371" y="282"/>
                    <a:pt x="371" y="282"/>
                  </a:cubicBezTo>
                  <a:cubicBezTo>
                    <a:pt x="371" y="283"/>
                    <a:pt x="371" y="283"/>
                    <a:pt x="371" y="283"/>
                  </a:cubicBezTo>
                  <a:cubicBezTo>
                    <a:pt x="371" y="282"/>
                    <a:pt x="371" y="282"/>
                    <a:pt x="371" y="282"/>
                  </a:cubicBezTo>
                  <a:cubicBezTo>
                    <a:pt x="371" y="282"/>
                    <a:pt x="371" y="282"/>
                    <a:pt x="371" y="282"/>
                  </a:cubicBezTo>
                  <a:cubicBezTo>
                    <a:pt x="371" y="282"/>
                    <a:pt x="371" y="282"/>
                    <a:pt x="371" y="282"/>
                  </a:cubicBezTo>
                  <a:cubicBezTo>
                    <a:pt x="370" y="283"/>
                    <a:pt x="370" y="283"/>
                    <a:pt x="370" y="283"/>
                  </a:cubicBezTo>
                  <a:cubicBezTo>
                    <a:pt x="370" y="282"/>
                    <a:pt x="370" y="282"/>
                    <a:pt x="370" y="282"/>
                  </a:cubicBezTo>
                  <a:cubicBezTo>
                    <a:pt x="370" y="282"/>
                    <a:pt x="370" y="282"/>
                    <a:pt x="370" y="282"/>
                  </a:cubicBezTo>
                  <a:cubicBezTo>
                    <a:pt x="369" y="282"/>
                    <a:pt x="369" y="282"/>
                    <a:pt x="369" y="282"/>
                  </a:cubicBezTo>
                  <a:cubicBezTo>
                    <a:pt x="369" y="282"/>
                    <a:pt x="369" y="282"/>
                    <a:pt x="369" y="282"/>
                  </a:cubicBezTo>
                  <a:cubicBezTo>
                    <a:pt x="368" y="281"/>
                    <a:pt x="368" y="281"/>
                    <a:pt x="368" y="281"/>
                  </a:cubicBezTo>
                  <a:cubicBezTo>
                    <a:pt x="368" y="282"/>
                    <a:pt x="368" y="282"/>
                    <a:pt x="368" y="282"/>
                  </a:cubicBezTo>
                  <a:cubicBezTo>
                    <a:pt x="368" y="281"/>
                    <a:pt x="368" y="281"/>
                    <a:pt x="368" y="281"/>
                  </a:cubicBezTo>
                  <a:cubicBezTo>
                    <a:pt x="367" y="281"/>
                    <a:pt x="367" y="281"/>
                    <a:pt x="367" y="281"/>
                  </a:cubicBezTo>
                  <a:cubicBezTo>
                    <a:pt x="367" y="281"/>
                    <a:pt x="367" y="281"/>
                    <a:pt x="367" y="281"/>
                  </a:cubicBezTo>
                  <a:cubicBezTo>
                    <a:pt x="367" y="281"/>
                    <a:pt x="367" y="281"/>
                    <a:pt x="367" y="281"/>
                  </a:cubicBezTo>
                  <a:cubicBezTo>
                    <a:pt x="367" y="281"/>
                    <a:pt x="367" y="281"/>
                    <a:pt x="367" y="281"/>
                  </a:cubicBezTo>
                  <a:cubicBezTo>
                    <a:pt x="367" y="281"/>
                    <a:pt x="367" y="281"/>
                    <a:pt x="367" y="281"/>
                  </a:cubicBezTo>
                  <a:cubicBezTo>
                    <a:pt x="367" y="281"/>
                    <a:pt x="367" y="281"/>
                    <a:pt x="367" y="281"/>
                  </a:cubicBezTo>
                  <a:cubicBezTo>
                    <a:pt x="366" y="281"/>
                    <a:pt x="366" y="281"/>
                    <a:pt x="366" y="281"/>
                  </a:cubicBezTo>
                  <a:cubicBezTo>
                    <a:pt x="366" y="280"/>
                    <a:pt x="366" y="280"/>
                    <a:pt x="366" y="280"/>
                  </a:cubicBezTo>
                  <a:cubicBezTo>
                    <a:pt x="366" y="280"/>
                    <a:pt x="366" y="280"/>
                    <a:pt x="366" y="280"/>
                  </a:cubicBezTo>
                  <a:cubicBezTo>
                    <a:pt x="366" y="280"/>
                    <a:pt x="366" y="280"/>
                    <a:pt x="366" y="280"/>
                  </a:cubicBezTo>
                  <a:cubicBezTo>
                    <a:pt x="365" y="280"/>
                    <a:pt x="365" y="280"/>
                    <a:pt x="365" y="280"/>
                  </a:cubicBezTo>
                  <a:cubicBezTo>
                    <a:pt x="365" y="280"/>
                    <a:pt x="365" y="280"/>
                    <a:pt x="365" y="280"/>
                  </a:cubicBezTo>
                  <a:cubicBezTo>
                    <a:pt x="365" y="279"/>
                    <a:pt x="365" y="279"/>
                    <a:pt x="365" y="279"/>
                  </a:cubicBezTo>
                  <a:cubicBezTo>
                    <a:pt x="365" y="279"/>
                    <a:pt x="365" y="279"/>
                    <a:pt x="365" y="279"/>
                  </a:cubicBezTo>
                  <a:cubicBezTo>
                    <a:pt x="364" y="279"/>
                    <a:pt x="364" y="279"/>
                    <a:pt x="364" y="279"/>
                  </a:cubicBezTo>
                  <a:cubicBezTo>
                    <a:pt x="364" y="279"/>
                    <a:pt x="364" y="279"/>
                    <a:pt x="364" y="279"/>
                  </a:cubicBezTo>
                  <a:cubicBezTo>
                    <a:pt x="363" y="279"/>
                    <a:pt x="363" y="279"/>
                    <a:pt x="363" y="279"/>
                  </a:cubicBezTo>
                  <a:cubicBezTo>
                    <a:pt x="363" y="279"/>
                    <a:pt x="363" y="279"/>
                    <a:pt x="363" y="279"/>
                  </a:cubicBezTo>
                  <a:cubicBezTo>
                    <a:pt x="363" y="279"/>
                    <a:pt x="363" y="279"/>
                    <a:pt x="363" y="279"/>
                  </a:cubicBezTo>
                  <a:cubicBezTo>
                    <a:pt x="362" y="279"/>
                    <a:pt x="362" y="279"/>
                    <a:pt x="362" y="279"/>
                  </a:cubicBezTo>
                  <a:cubicBezTo>
                    <a:pt x="362" y="279"/>
                    <a:pt x="362" y="279"/>
                    <a:pt x="362" y="279"/>
                  </a:cubicBezTo>
                  <a:cubicBezTo>
                    <a:pt x="362" y="280"/>
                    <a:pt x="362" y="280"/>
                    <a:pt x="362" y="280"/>
                  </a:cubicBezTo>
                  <a:cubicBezTo>
                    <a:pt x="361" y="280"/>
                    <a:pt x="361" y="280"/>
                    <a:pt x="361" y="280"/>
                  </a:cubicBezTo>
                  <a:cubicBezTo>
                    <a:pt x="360" y="280"/>
                    <a:pt x="360" y="280"/>
                    <a:pt x="360" y="280"/>
                  </a:cubicBezTo>
                  <a:cubicBezTo>
                    <a:pt x="360" y="280"/>
                    <a:pt x="360" y="280"/>
                    <a:pt x="360" y="280"/>
                  </a:cubicBezTo>
                  <a:cubicBezTo>
                    <a:pt x="360" y="280"/>
                    <a:pt x="359" y="280"/>
                    <a:pt x="359" y="280"/>
                  </a:cubicBezTo>
                  <a:cubicBezTo>
                    <a:pt x="358" y="280"/>
                    <a:pt x="359" y="280"/>
                    <a:pt x="358" y="280"/>
                  </a:cubicBezTo>
                  <a:cubicBezTo>
                    <a:pt x="358" y="280"/>
                    <a:pt x="358" y="280"/>
                    <a:pt x="358" y="280"/>
                  </a:cubicBezTo>
                  <a:cubicBezTo>
                    <a:pt x="357" y="280"/>
                    <a:pt x="357" y="280"/>
                    <a:pt x="357" y="280"/>
                  </a:cubicBezTo>
                  <a:cubicBezTo>
                    <a:pt x="357" y="280"/>
                    <a:pt x="357" y="280"/>
                    <a:pt x="357" y="280"/>
                  </a:cubicBezTo>
                  <a:cubicBezTo>
                    <a:pt x="357" y="280"/>
                    <a:pt x="357" y="280"/>
                    <a:pt x="357" y="280"/>
                  </a:cubicBezTo>
                  <a:cubicBezTo>
                    <a:pt x="357" y="280"/>
                    <a:pt x="357" y="280"/>
                    <a:pt x="357" y="280"/>
                  </a:cubicBezTo>
                  <a:cubicBezTo>
                    <a:pt x="355" y="281"/>
                    <a:pt x="355" y="281"/>
                    <a:pt x="355" y="281"/>
                  </a:cubicBezTo>
                  <a:cubicBezTo>
                    <a:pt x="354" y="281"/>
                    <a:pt x="354" y="281"/>
                    <a:pt x="354" y="281"/>
                  </a:cubicBezTo>
                  <a:cubicBezTo>
                    <a:pt x="354" y="282"/>
                    <a:pt x="354" y="282"/>
                    <a:pt x="354" y="282"/>
                  </a:cubicBezTo>
                  <a:cubicBezTo>
                    <a:pt x="354" y="282"/>
                    <a:pt x="354" y="282"/>
                    <a:pt x="354" y="282"/>
                  </a:cubicBezTo>
                  <a:cubicBezTo>
                    <a:pt x="354" y="282"/>
                    <a:pt x="354" y="282"/>
                    <a:pt x="354" y="282"/>
                  </a:cubicBezTo>
                  <a:cubicBezTo>
                    <a:pt x="354" y="282"/>
                    <a:pt x="354" y="282"/>
                    <a:pt x="354" y="282"/>
                  </a:cubicBezTo>
                  <a:cubicBezTo>
                    <a:pt x="354" y="282"/>
                    <a:pt x="354" y="282"/>
                    <a:pt x="354" y="282"/>
                  </a:cubicBezTo>
                  <a:cubicBezTo>
                    <a:pt x="353" y="282"/>
                    <a:pt x="353" y="282"/>
                    <a:pt x="353" y="282"/>
                  </a:cubicBezTo>
                  <a:cubicBezTo>
                    <a:pt x="352" y="282"/>
                    <a:pt x="352" y="282"/>
                    <a:pt x="352" y="282"/>
                  </a:cubicBezTo>
                  <a:cubicBezTo>
                    <a:pt x="352" y="283"/>
                    <a:pt x="352" y="283"/>
                    <a:pt x="352" y="283"/>
                  </a:cubicBezTo>
                  <a:cubicBezTo>
                    <a:pt x="352" y="282"/>
                    <a:pt x="352" y="282"/>
                    <a:pt x="352" y="282"/>
                  </a:cubicBezTo>
                  <a:cubicBezTo>
                    <a:pt x="352" y="283"/>
                    <a:pt x="352" y="283"/>
                    <a:pt x="352" y="283"/>
                  </a:cubicBezTo>
                  <a:cubicBezTo>
                    <a:pt x="352" y="283"/>
                    <a:pt x="352" y="283"/>
                    <a:pt x="352" y="283"/>
                  </a:cubicBezTo>
                  <a:cubicBezTo>
                    <a:pt x="351" y="283"/>
                    <a:pt x="351" y="283"/>
                    <a:pt x="351" y="283"/>
                  </a:cubicBezTo>
                  <a:cubicBezTo>
                    <a:pt x="351" y="283"/>
                    <a:pt x="351" y="283"/>
                    <a:pt x="351" y="283"/>
                  </a:cubicBezTo>
                  <a:cubicBezTo>
                    <a:pt x="351" y="284"/>
                    <a:pt x="351" y="284"/>
                    <a:pt x="351" y="284"/>
                  </a:cubicBezTo>
                  <a:cubicBezTo>
                    <a:pt x="350" y="285"/>
                    <a:pt x="350" y="285"/>
                    <a:pt x="350" y="285"/>
                  </a:cubicBezTo>
                  <a:cubicBezTo>
                    <a:pt x="350" y="285"/>
                    <a:pt x="350" y="285"/>
                    <a:pt x="350" y="285"/>
                  </a:cubicBezTo>
                  <a:cubicBezTo>
                    <a:pt x="349" y="285"/>
                    <a:pt x="349" y="285"/>
                    <a:pt x="349" y="285"/>
                  </a:cubicBezTo>
                  <a:cubicBezTo>
                    <a:pt x="349" y="286"/>
                    <a:pt x="349" y="286"/>
                    <a:pt x="349" y="286"/>
                  </a:cubicBezTo>
                  <a:cubicBezTo>
                    <a:pt x="349" y="286"/>
                    <a:pt x="349" y="286"/>
                    <a:pt x="349" y="286"/>
                  </a:cubicBezTo>
                  <a:cubicBezTo>
                    <a:pt x="348" y="286"/>
                    <a:pt x="348" y="286"/>
                    <a:pt x="348" y="286"/>
                  </a:cubicBezTo>
                  <a:cubicBezTo>
                    <a:pt x="348" y="286"/>
                    <a:pt x="348" y="286"/>
                    <a:pt x="348" y="286"/>
                  </a:cubicBezTo>
                  <a:cubicBezTo>
                    <a:pt x="348" y="286"/>
                    <a:pt x="348" y="286"/>
                    <a:pt x="348" y="286"/>
                  </a:cubicBezTo>
                  <a:cubicBezTo>
                    <a:pt x="348" y="286"/>
                    <a:pt x="348" y="286"/>
                    <a:pt x="348" y="286"/>
                  </a:cubicBezTo>
                  <a:cubicBezTo>
                    <a:pt x="348" y="286"/>
                    <a:pt x="348" y="286"/>
                    <a:pt x="348" y="286"/>
                  </a:cubicBezTo>
                  <a:cubicBezTo>
                    <a:pt x="347" y="286"/>
                    <a:pt x="347" y="286"/>
                    <a:pt x="347" y="286"/>
                  </a:cubicBezTo>
                  <a:cubicBezTo>
                    <a:pt x="347" y="286"/>
                    <a:pt x="347" y="286"/>
                    <a:pt x="347" y="286"/>
                  </a:cubicBezTo>
                  <a:cubicBezTo>
                    <a:pt x="346" y="286"/>
                    <a:pt x="346" y="286"/>
                    <a:pt x="346" y="286"/>
                  </a:cubicBezTo>
                  <a:cubicBezTo>
                    <a:pt x="346" y="287"/>
                    <a:pt x="346" y="287"/>
                    <a:pt x="346" y="287"/>
                  </a:cubicBezTo>
                  <a:cubicBezTo>
                    <a:pt x="346" y="286"/>
                    <a:pt x="346" y="286"/>
                    <a:pt x="346" y="286"/>
                  </a:cubicBezTo>
                  <a:cubicBezTo>
                    <a:pt x="345" y="286"/>
                    <a:pt x="345" y="286"/>
                    <a:pt x="345" y="286"/>
                  </a:cubicBezTo>
                  <a:cubicBezTo>
                    <a:pt x="345" y="286"/>
                    <a:pt x="345" y="286"/>
                    <a:pt x="345" y="286"/>
                  </a:cubicBezTo>
                  <a:cubicBezTo>
                    <a:pt x="345" y="286"/>
                    <a:pt x="345" y="286"/>
                    <a:pt x="345" y="286"/>
                  </a:cubicBezTo>
                  <a:cubicBezTo>
                    <a:pt x="344" y="286"/>
                    <a:pt x="344" y="286"/>
                    <a:pt x="344" y="286"/>
                  </a:cubicBezTo>
                  <a:cubicBezTo>
                    <a:pt x="344" y="286"/>
                    <a:pt x="344" y="286"/>
                    <a:pt x="344" y="286"/>
                  </a:cubicBezTo>
                  <a:cubicBezTo>
                    <a:pt x="344" y="286"/>
                    <a:pt x="344" y="286"/>
                    <a:pt x="344" y="286"/>
                  </a:cubicBezTo>
                  <a:cubicBezTo>
                    <a:pt x="343" y="286"/>
                    <a:pt x="343" y="286"/>
                    <a:pt x="343" y="286"/>
                  </a:cubicBezTo>
                  <a:cubicBezTo>
                    <a:pt x="343" y="286"/>
                    <a:pt x="343" y="286"/>
                    <a:pt x="343" y="286"/>
                  </a:cubicBezTo>
                  <a:cubicBezTo>
                    <a:pt x="342" y="287"/>
                    <a:pt x="342" y="287"/>
                    <a:pt x="342" y="287"/>
                  </a:cubicBezTo>
                  <a:cubicBezTo>
                    <a:pt x="341" y="286"/>
                    <a:pt x="341" y="286"/>
                    <a:pt x="341" y="286"/>
                  </a:cubicBezTo>
                  <a:cubicBezTo>
                    <a:pt x="341" y="286"/>
                    <a:pt x="341" y="286"/>
                    <a:pt x="341" y="286"/>
                  </a:cubicBezTo>
                  <a:cubicBezTo>
                    <a:pt x="341" y="286"/>
                    <a:pt x="341" y="286"/>
                    <a:pt x="341" y="286"/>
                  </a:cubicBezTo>
                  <a:cubicBezTo>
                    <a:pt x="341" y="286"/>
                    <a:pt x="341" y="286"/>
                    <a:pt x="341" y="286"/>
                  </a:cubicBezTo>
                  <a:cubicBezTo>
                    <a:pt x="340" y="286"/>
                    <a:pt x="340" y="286"/>
                    <a:pt x="340" y="286"/>
                  </a:cubicBezTo>
                  <a:cubicBezTo>
                    <a:pt x="340" y="286"/>
                    <a:pt x="339" y="286"/>
                    <a:pt x="339" y="286"/>
                  </a:cubicBezTo>
                  <a:cubicBezTo>
                    <a:pt x="339" y="286"/>
                    <a:pt x="339" y="286"/>
                    <a:pt x="339" y="286"/>
                  </a:cubicBezTo>
                  <a:cubicBezTo>
                    <a:pt x="338" y="286"/>
                    <a:pt x="338" y="286"/>
                    <a:pt x="338" y="286"/>
                  </a:cubicBezTo>
                  <a:cubicBezTo>
                    <a:pt x="338" y="286"/>
                    <a:pt x="338" y="286"/>
                    <a:pt x="338" y="286"/>
                  </a:cubicBezTo>
                  <a:cubicBezTo>
                    <a:pt x="338" y="286"/>
                    <a:pt x="338" y="286"/>
                    <a:pt x="338" y="286"/>
                  </a:cubicBezTo>
                  <a:cubicBezTo>
                    <a:pt x="338" y="286"/>
                    <a:pt x="338" y="286"/>
                    <a:pt x="338" y="286"/>
                  </a:cubicBezTo>
                  <a:cubicBezTo>
                    <a:pt x="338" y="286"/>
                    <a:pt x="338" y="286"/>
                    <a:pt x="338" y="286"/>
                  </a:cubicBezTo>
                  <a:cubicBezTo>
                    <a:pt x="338" y="286"/>
                    <a:pt x="338" y="286"/>
                    <a:pt x="338" y="286"/>
                  </a:cubicBezTo>
                  <a:cubicBezTo>
                    <a:pt x="337" y="286"/>
                    <a:pt x="337" y="286"/>
                    <a:pt x="337" y="286"/>
                  </a:cubicBezTo>
                  <a:cubicBezTo>
                    <a:pt x="337" y="286"/>
                    <a:pt x="337" y="286"/>
                    <a:pt x="337" y="286"/>
                  </a:cubicBezTo>
                  <a:cubicBezTo>
                    <a:pt x="337" y="286"/>
                    <a:pt x="337" y="286"/>
                    <a:pt x="337" y="286"/>
                  </a:cubicBezTo>
                  <a:cubicBezTo>
                    <a:pt x="337" y="286"/>
                    <a:pt x="337" y="286"/>
                    <a:pt x="337" y="286"/>
                  </a:cubicBezTo>
                  <a:cubicBezTo>
                    <a:pt x="336" y="287"/>
                    <a:pt x="336" y="287"/>
                    <a:pt x="336" y="287"/>
                  </a:cubicBezTo>
                  <a:cubicBezTo>
                    <a:pt x="336" y="286"/>
                    <a:pt x="336" y="286"/>
                    <a:pt x="336" y="286"/>
                  </a:cubicBezTo>
                  <a:cubicBezTo>
                    <a:pt x="336" y="287"/>
                    <a:pt x="336" y="287"/>
                    <a:pt x="336" y="287"/>
                  </a:cubicBezTo>
                  <a:cubicBezTo>
                    <a:pt x="336" y="287"/>
                    <a:pt x="336" y="287"/>
                    <a:pt x="336" y="287"/>
                  </a:cubicBezTo>
                  <a:cubicBezTo>
                    <a:pt x="336" y="287"/>
                    <a:pt x="336" y="287"/>
                    <a:pt x="336" y="287"/>
                  </a:cubicBezTo>
                  <a:cubicBezTo>
                    <a:pt x="335" y="287"/>
                    <a:pt x="335" y="288"/>
                    <a:pt x="335" y="288"/>
                  </a:cubicBezTo>
                  <a:cubicBezTo>
                    <a:pt x="335" y="288"/>
                    <a:pt x="335" y="288"/>
                    <a:pt x="335" y="288"/>
                  </a:cubicBezTo>
                  <a:cubicBezTo>
                    <a:pt x="335" y="288"/>
                    <a:pt x="335" y="288"/>
                    <a:pt x="335" y="288"/>
                  </a:cubicBezTo>
                  <a:cubicBezTo>
                    <a:pt x="334" y="289"/>
                    <a:pt x="334" y="289"/>
                    <a:pt x="334" y="289"/>
                  </a:cubicBezTo>
                  <a:cubicBezTo>
                    <a:pt x="334" y="290"/>
                    <a:pt x="334" y="290"/>
                    <a:pt x="334" y="290"/>
                  </a:cubicBezTo>
                  <a:cubicBezTo>
                    <a:pt x="333" y="290"/>
                    <a:pt x="333" y="290"/>
                    <a:pt x="333" y="290"/>
                  </a:cubicBezTo>
                  <a:cubicBezTo>
                    <a:pt x="334" y="290"/>
                    <a:pt x="334" y="290"/>
                    <a:pt x="334" y="290"/>
                  </a:cubicBezTo>
                  <a:cubicBezTo>
                    <a:pt x="333" y="290"/>
                    <a:pt x="333" y="290"/>
                    <a:pt x="333" y="290"/>
                  </a:cubicBezTo>
                  <a:cubicBezTo>
                    <a:pt x="333" y="290"/>
                    <a:pt x="333" y="290"/>
                    <a:pt x="333" y="290"/>
                  </a:cubicBezTo>
                  <a:cubicBezTo>
                    <a:pt x="333" y="291"/>
                    <a:pt x="333" y="291"/>
                    <a:pt x="333" y="291"/>
                  </a:cubicBezTo>
                  <a:cubicBezTo>
                    <a:pt x="333" y="291"/>
                    <a:pt x="333" y="291"/>
                    <a:pt x="333" y="291"/>
                  </a:cubicBezTo>
                  <a:cubicBezTo>
                    <a:pt x="333" y="291"/>
                    <a:pt x="333" y="291"/>
                    <a:pt x="333" y="291"/>
                  </a:cubicBezTo>
                  <a:cubicBezTo>
                    <a:pt x="333" y="291"/>
                    <a:pt x="333" y="291"/>
                    <a:pt x="333" y="291"/>
                  </a:cubicBezTo>
                  <a:cubicBezTo>
                    <a:pt x="333" y="291"/>
                    <a:pt x="333" y="291"/>
                    <a:pt x="333" y="291"/>
                  </a:cubicBezTo>
                  <a:cubicBezTo>
                    <a:pt x="333" y="292"/>
                    <a:pt x="333" y="292"/>
                    <a:pt x="333" y="292"/>
                  </a:cubicBezTo>
                  <a:cubicBezTo>
                    <a:pt x="334" y="292"/>
                    <a:pt x="334" y="292"/>
                    <a:pt x="334" y="292"/>
                  </a:cubicBezTo>
                  <a:cubicBezTo>
                    <a:pt x="334" y="292"/>
                    <a:pt x="334" y="292"/>
                    <a:pt x="334" y="292"/>
                  </a:cubicBezTo>
                  <a:cubicBezTo>
                    <a:pt x="333" y="292"/>
                    <a:pt x="333" y="292"/>
                    <a:pt x="333" y="292"/>
                  </a:cubicBezTo>
                  <a:cubicBezTo>
                    <a:pt x="333" y="293"/>
                    <a:pt x="333" y="293"/>
                    <a:pt x="333" y="293"/>
                  </a:cubicBezTo>
                  <a:cubicBezTo>
                    <a:pt x="334" y="293"/>
                    <a:pt x="334" y="293"/>
                    <a:pt x="334" y="293"/>
                  </a:cubicBezTo>
                  <a:cubicBezTo>
                    <a:pt x="334" y="293"/>
                    <a:pt x="334" y="293"/>
                    <a:pt x="334" y="293"/>
                  </a:cubicBezTo>
                  <a:cubicBezTo>
                    <a:pt x="334" y="293"/>
                    <a:pt x="334" y="293"/>
                    <a:pt x="334" y="293"/>
                  </a:cubicBezTo>
                  <a:cubicBezTo>
                    <a:pt x="334" y="294"/>
                    <a:pt x="334" y="294"/>
                    <a:pt x="334" y="294"/>
                  </a:cubicBezTo>
                  <a:cubicBezTo>
                    <a:pt x="334" y="294"/>
                    <a:pt x="334" y="294"/>
                    <a:pt x="334" y="294"/>
                  </a:cubicBezTo>
                  <a:cubicBezTo>
                    <a:pt x="334" y="295"/>
                    <a:pt x="334" y="295"/>
                    <a:pt x="334" y="295"/>
                  </a:cubicBezTo>
                  <a:cubicBezTo>
                    <a:pt x="333" y="295"/>
                    <a:pt x="334" y="295"/>
                    <a:pt x="334" y="296"/>
                  </a:cubicBezTo>
                  <a:cubicBezTo>
                    <a:pt x="334" y="296"/>
                    <a:pt x="334" y="296"/>
                    <a:pt x="334" y="296"/>
                  </a:cubicBezTo>
                  <a:cubicBezTo>
                    <a:pt x="334" y="297"/>
                    <a:pt x="334" y="297"/>
                    <a:pt x="334" y="297"/>
                  </a:cubicBezTo>
                  <a:cubicBezTo>
                    <a:pt x="334" y="297"/>
                    <a:pt x="334" y="297"/>
                    <a:pt x="334" y="297"/>
                  </a:cubicBezTo>
                  <a:cubicBezTo>
                    <a:pt x="334" y="297"/>
                    <a:pt x="334" y="297"/>
                    <a:pt x="334" y="297"/>
                  </a:cubicBezTo>
                  <a:cubicBezTo>
                    <a:pt x="334" y="297"/>
                    <a:pt x="334" y="297"/>
                    <a:pt x="334" y="297"/>
                  </a:cubicBezTo>
                  <a:cubicBezTo>
                    <a:pt x="334" y="298"/>
                    <a:pt x="334" y="298"/>
                    <a:pt x="334" y="298"/>
                  </a:cubicBezTo>
                  <a:cubicBezTo>
                    <a:pt x="334" y="298"/>
                    <a:pt x="334" y="298"/>
                    <a:pt x="334" y="298"/>
                  </a:cubicBezTo>
                  <a:cubicBezTo>
                    <a:pt x="334" y="298"/>
                    <a:pt x="334" y="298"/>
                    <a:pt x="334" y="298"/>
                  </a:cubicBezTo>
                  <a:cubicBezTo>
                    <a:pt x="334" y="298"/>
                    <a:pt x="334" y="298"/>
                    <a:pt x="334" y="298"/>
                  </a:cubicBezTo>
                  <a:cubicBezTo>
                    <a:pt x="334" y="298"/>
                    <a:pt x="334" y="298"/>
                    <a:pt x="334" y="298"/>
                  </a:cubicBezTo>
                  <a:cubicBezTo>
                    <a:pt x="334" y="298"/>
                    <a:pt x="334" y="298"/>
                    <a:pt x="334" y="298"/>
                  </a:cubicBezTo>
                  <a:cubicBezTo>
                    <a:pt x="334" y="299"/>
                    <a:pt x="334" y="299"/>
                    <a:pt x="334" y="299"/>
                  </a:cubicBezTo>
                  <a:cubicBezTo>
                    <a:pt x="334" y="299"/>
                    <a:pt x="334" y="299"/>
                    <a:pt x="334" y="299"/>
                  </a:cubicBezTo>
                  <a:cubicBezTo>
                    <a:pt x="334" y="299"/>
                    <a:pt x="335" y="299"/>
                    <a:pt x="335" y="299"/>
                  </a:cubicBezTo>
                  <a:cubicBezTo>
                    <a:pt x="335" y="300"/>
                    <a:pt x="335" y="300"/>
                    <a:pt x="335" y="300"/>
                  </a:cubicBezTo>
                  <a:cubicBezTo>
                    <a:pt x="335" y="300"/>
                    <a:pt x="335" y="300"/>
                    <a:pt x="335" y="300"/>
                  </a:cubicBezTo>
                  <a:cubicBezTo>
                    <a:pt x="335" y="300"/>
                    <a:pt x="335" y="300"/>
                    <a:pt x="335" y="300"/>
                  </a:cubicBezTo>
                  <a:cubicBezTo>
                    <a:pt x="335" y="300"/>
                    <a:pt x="335" y="300"/>
                    <a:pt x="335" y="300"/>
                  </a:cubicBezTo>
                  <a:cubicBezTo>
                    <a:pt x="335" y="301"/>
                    <a:pt x="335" y="301"/>
                    <a:pt x="335" y="301"/>
                  </a:cubicBezTo>
                  <a:cubicBezTo>
                    <a:pt x="335" y="301"/>
                    <a:pt x="335" y="301"/>
                    <a:pt x="335" y="301"/>
                  </a:cubicBezTo>
                  <a:cubicBezTo>
                    <a:pt x="336" y="301"/>
                    <a:pt x="336" y="301"/>
                    <a:pt x="336" y="301"/>
                  </a:cubicBezTo>
                  <a:cubicBezTo>
                    <a:pt x="335" y="301"/>
                    <a:pt x="335" y="301"/>
                    <a:pt x="335" y="301"/>
                  </a:cubicBezTo>
                  <a:cubicBezTo>
                    <a:pt x="336" y="302"/>
                    <a:pt x="336" y="302"/>
                    <a:pt x="336" y="302"/>
                  </a:cubicBezTo>
                  <a:cubicBezTo>
                    <a:pt x="336" y="301"/>
                    <a:pt x="336" y="301"/>
                    <a:pt x="336" y="301"/>
                  </a:cubicBezTo>
                  <a:cubicBezTo>
                    <a:pt x="336" y="302"/>
                    <a:pt x="336" y="302"/>
                    <a:pt x="336" y="302"/>
                  </a:cubicBezTo>
                  <a:cubicBezTo>
                    <a:pt x="336" y="302"/>
                    <a:pt x="336" y="302"/>
                    <a:pt x="336" y="302"/>
                  </a:cubicBezTo>
                  <a:cubicBezTo>
                    <a:pt x="336" y="302"/>
                    <a:pt x="336" y="302"/>
                    <a:pt x="336" y="302"/>
                  </a:cubicBezTo>
                  <a:cubicBezTo>
                    <a:pt x="336" y="302"/>
                    <a:pt x="336" y="302"/>
                    <a:pt x="336" y="302"/>
                  </a:cubicBezTo>
                  <a:cubicBezTo>
                    <a:pt x="336" y="303"/>
                    <a:pt x="336" y="303"/>
                    <a:pt x="336" y="303"/>
                  </a:cubicBezTo>
                  <a:cubicBezTo>
                    <a:pt x="336" y="303"/>
                    <a:pt x="336" y="303"/>
                    <a:pt x="336" y="303"/>
                  </a:cubicBezTo>
                  <a:cubicBezTo>
                    <a:pt x="336" y="303"/>
                    <a:pt x="336" y="303"/>
                    <a:pt x="336" y="303"/>
                  </a:cubicBezTo>
                  <a:cubicBezTo>
                    <a:pt x="336" y="303"/>
                    <a:pt x="336" y="303"/>
                    <a:pt x="336" y="303"/>
                  </a:cubicBezTo>
                  <a:cubicBezTo>
                    <a:pt x="336" y="303"/>
                    <a:pt x="336" y="303"/>
                    <a:pt x="336" y="303"/>
                  </a:cubicBezTo>
                  <a:cubicBezTo>
                    <a:pt x="337" y="304"/>
                    <a:pt x="337" y="304"/>
                    <a:pt x="337" y="304"/>
                  </a:cubicBezTo>
                  <a:cubicBezTo>
                    <a:pt x="338" y="303"/>
                    <a:pt x="338" y="303"/>
                    <a:pt x="338" y="303"/>
                  </a:cubicBezTo>
                  <a:cubicBezTo>
                    <a:pt x="338" y="303"/>
                    <a:pt x="338" y="303"/>
                    <a:pt x="338" y="303"/>
                  </a:cubicBezTo>
                  <a:cubicBezTo>
                    <a:pt x="338" y="304"/>
                    <a:pt x="338" y="304"/>
                    <a:pt x="338" y="304"/>
                  </a:cubicBezTo>
                  <a:cubicBezTo>
                    <a:pt x="337" y="304"/>
                    <a:pt x="337" y="304"/>
                    <a:pt x="337" y="304"/>
                  </a:cubicBezTo>
                  <a:cubicBezTo>
                    <a:pt x="337" y="304"/>
                    <a:pt x="337" y="304"/>
                    <a:pt x="337" y="304"/>
                  </a:cubicBezTo>
                  <a:cubicBezTo>
                    <a:pt x="337" y="304"/>
                    <a:pt x="337" y="304"/>
                    <a:pt x="337" y="304"/>
                  </a:cubicBezTo>
                  <a:cubicBezTo>
                    <a:pt x="338" y="305"/>
                    <a:pt x="338" y="305"/>
                    <a:pt x="338" y="305"/>
                  </a:cubicBezTo>
                  <a:cubicBezTo>
                    <a:pt x="337" y="305"/>
                    <a:pt x="337" y="305"/>
                    <a:pt x="337" y="305"/>
                  </a:cubicBezTo>
                  <a:cubicBezTo>
                    <a:pt x="337" y="305"/>
                    <a:pt x="337" y="305"/>
                    <a:pt x="337" y="306"/>
                  </a:cubicBezTo>
                  <a:cubicBezTo>
                    <a:pt x="337" y="306"/>
                    <a:pt x="337" y="306"/>
                    <a:pt x="337" y="306"/>
                  </a:cubicBezTo>
                  <a:cubicBezTo>
                    <a:pt x="337" y="306"/>
                    <a:pt x="337" y="306"/>
                    <a:pt x="337" y="306"/>
                  </a:cubicBezTo>
                  <a:cubicBezTo>
                    <a:pt x="337" y="307"/>
                    <a:pt x="337" y="306"/>
                    <a:pt x="337" y="307"/>
                  </a:cubicBezTo>
                  <a:cubicBezTo>
                    <a:pt x="337" y="306"/>
                    <a:pt x="337" y="306"/>
                    <a:pt x="337" y="306"/>
                  </a:cubicBezTo>
                  <a:cubicBezTo>
                    <a:pt x="337" y="307"/>
                    <a:pt x="337" y="307"/>
                    <a:pt x="337" y="307"/>
                  </a:cubicBezTo>
                  <a:cubicBezTo>
                    <a:pt x="337" y="307"/>
                    <a:pt x="337" y="307"/>
                    <a:pt x="337" y="307"/>
                  </a:cubicBezTo>
                  <a:cubicBezTo>
                    <a:pt x="337" y="307"/>
                    <a:pt x="337" y="307"/>
                    <a:pt x="337" y="307"/>
                  </a:cubicBezTo>
                  <a:cubicBezTo>
                    <a:pt x="337" y="307"/>
                    <a:pt x="337" y="307"/>
                    <a:pt x="337" y="307"/>
                  </a:cubicBezTo>
                  <a:cubicBezTo>
                    <a:pt x="337" y="307"/>
                    <a:pt x="337" y="307"/>
                    <a:pt x="337" y="307"/>
                  </a:cubicBezTo>
                  <a:cubicBezTo>
                    <a:pt x="337" y="308"/>
                    <a:pt x="337" y="308"/>
                    <a:pt x="337" y="308"/>
                  </a:cubicBezTo>
                  <a:cubicBezTo>
                    <a:pt x="337" y="308"/>
                    <a:pt x="337" y="308"/>
                    <a:pt x="337" y="308"/>
                  </a:cubicBezTo>
                  <a:cubicBezTo>
                    <a:pt x="337" y="308"/>
                    <a:pt x="337" y="308"/>
                    <a:pt x="337" y="308"/>
                  </a:cubicBezTo>
                  <a:cubicBezTo>
                    <a:pt x="337" y="308"/>
                    <a:pt x="337" y="308"/>
                    <a:pt x="337" y="308"/>
                  </a:cubicBezTo>
                  <a:cubicBezTo>
                    <a:pt x="337" y="309"/>
                    <a:pt x="337" y="309"/>
                    <a:pt x="337" y="309"/>
                  </a:cubicBezTo>
                  <a:cubicBezTo>
                    <a:pt x="337" y="309"/>
                    <a:pt x="337" y="309"/>
                    <a:pt x="337" y="309"/>
                  </a:cubicBezTo>
                  <a:cubicBezTo>
                    <a:pt x="337" y="309"/>
                    <a:pt x="337" y="309"/>
                    <a:pt x="337" y="309"/>
                  </a:cubicBezTo>
                  <a:cubicBezTo>
                    <a:pt x="337" y="310"/>
                    <a:pt x="337" y="310"/>
                    <a:pt x="337" y="310"/>
                  </a:cubicBezTo>
                  <a:cubicBezTo>
                    <a:pt x="338" y="311"/>
                    <a:pt x="338" y="311"/>
                    <a:pt x="338" y="311"/>
                  </a:cubicBezTo>
                  <a:cubicBezTo>
                    <a:pt x="338" y="311"/>
                    <a:pt x="338" y="311"/>
                    <a:pt x="338" y="311"/>
                  </a:cubicBezTo>
                  <a:cubicBezTo>
                    <a:pt x="339" y="311"/>
                    <a:pt x="339" y="310"/>
                    <a:pt x="339" y="311"/>
                  </a:cubicBezTo>
                  <a:cubicBezTo>
                    <a:pt x="339" y="311"/>
                    <a:pt x="339" y="311"/>
                    <a:pt x="339" y="311"/>
                  </a:cubicBezTo>
                  <a:cubicBezTo>
                    <a:pt x="339" y="310"/>
                    <a:pt x="339" y="310"/>
                    <a:pt x="339" y="310"/>
                  </a:cubicBezTo>
                  <a:cubicBezTo>
                    <a:pt x="340" y="310"/>
                    <a:pt x="340" y="310"/>
                    <a:pt x="340" y="310"/>
                  </a:cubicBezTo>
                  <a:cubicBezTo>
                    <a:pt x="340" y="311"/>
                    <a:pt x="340" y="311"/>
                    <a:pt x="340" y="311"/>
                  </a:cubicBezTo>
                  <a:cubicBezTo>
                    <a:pt x="340" y="311"/>
                    <a:pt x="340" y="311"/>
                    <a:pt x="340" y="311"/>
                  </a:cubicBezTo>
                  <a:cubicBezTo>
                    <a:pt x="341" y="311"/>
                    <a:pt x="341" y="311"/>
                    <a:pt x="341" y="311"/>
                  </a:cubicBezTo>
                  <a:cubicBezTo>
                    <a:pt x="341" y="311"/>
                    <a:pt x="341" y="311"/>
                    <a:pt x="341" y="311"/>
                  </a:cubicBezTo>
                  <a:cubicBezTo>
                    <a:pt x="341" y="311"/>
                    <a:pt x="341" y="311"/>
                    <a:pt x="341" y="311"/>
                  </a:cubicBezTo>
                  <a:cubicBezTo>
                    <a:pt x="341" y="311"/>
                    <a:pt x="341" y="311"/>
                    <a:pt x="341" y="311"/>
                  </a:cubicBezTo>
                  <a:cubicBezTo>
                    <a:pt x="341" y="311"/>
                    <a:pt x="341" y="311"/>
                    <a:pt x="341" y="311"/>
                  </a:cubicBezTo>
                  <a:cubicBezTo>
                    <a:pt x="341" y="311"/>
                    <a:pt x="341" y="311"/>
                    <a:pt x="341" y="311"/>
                  </a:cubicBezTo>
                  <a:cubicBezTo>
                    <a:pt x="341" y="311"/>
                    <a:pt x="341" y="311"/>
                    <a:pt x="341" y="311"/>
                  </a:cubicBezTo>
                  <a:cubicBezTo>
                    <a:pt x="342" y="312"/>
                    <a:pt x="342" y="312"/>
                    <a:pt x="342" y="312"/>
                  </a:cubicBezTo>
                  <a:cubicBezTo>
                    <a:pt x="342" y="312"/>
                    <a:pt x="342" y="312"/>
                    <a:pt x="342" y="312"/>
                  </a:cubicBezTo>
                  <a:cubicBezTo>
                    <a:pt x="342" y="312"/>
                    <a:pt x="342" y="312"/>
                    <a:pt x="342" y="312"/>
                  </a:cubicBezTo>
                  <a:cubicBezTo>
                    <a:pt x="342" y="312"/>
                    <a:pt x="342" y="312"/>
                    <a:pt x="342" y="312"/>
                  </a:cubicBezTo>
                  <a:cubicBezTo>
                    <a:pt x="342" y="313"/>
                    <a:pt x="342" y="313"/>
                    <a:pt x="342" y="313"/>
                  </a:cubicBezTo>
                  <a:cubicBezTo>
                    <a:pt x="342" y="313"/>
                    <a:pt x="342" y="313"/>
                    <a:pt x="342" y="313"/>
                  </a:cubicBezTo>
                  <a:cubicBezTo>
                    <a:pt x="342" y="314"/>
                    <a:pt x="342" y="314"/>
                    <a:pt x="342" y="314"/>
                  </a:cubicBezTo>
                  <a:cubicBezTo>
                    <a:pt x="342" y="314"/>
                    <a:pt x="342" y="314"/>
                    <a:pt x="342" y="314"/>
                  </a:cubicBezTo>
                  <a:cubicBezTo>
                    <a:pt x="342" y="314"/>
                    <a:pt x="342" y="314"/>
                    <a:pt x="342" y="314"/>
                  </a:cubicBezTo>
                  <a:cubicBezTo>
                    <a:pt x="342" y="314"/>
                    <a:pt x="342" y="314"/>
                    <a:pt x="342" y="314"/>
                  </a:cubicBezTo>
                  <a:cubicBezTo>
                    <a:pt x="342" y="314"/>
                    <a:pt x="342" y="314"/>
                    <a:pt x="342" y="314"/>
                  </a:cubicBezTo>
                  <a:cubicBezTo>
                    <a:pt x="342" y="314"/>
                    <a:pt x="342" y="314"/>
                    <a:pt x="342" y="314"/>
                  </a:cubicBezTo>
                  <a:cubicBezTo>
                    <a:pt x="343" y="314"/>
                    <a:pt x="343" y="314"/>
                    <a:pt x="343" y="314"/>
                  </a:cubicBezTo>
                  <a:cubicBezTo>
                    <a:pt x="343" y="314"/>
                    <a:pt x="343" y="314"/>
                    <a:pt x="343" y="314"/>
                  </a:cubicBezTo>
                  <a:cubicBezTo>
                    <a:pt x="343" y="314"/>
                    <a:pt x="343" y="314"/>
                    <a:pt x="343" y="314"/>
                  </a:cubicBezTo>
                  <a:cubicBezTo>
                    <a:pt x="343" y="314"/>
                    <a:pt x="343" y="314"/>
                    <a:pt x="343" y="314"/>
                  </a:cubicBezTo>
                  <a:cubicBezTo>
                    <a:pt x="344" y="314"/>
                    <a:pt x="344" y="314"/>
                    <a:pt x="344" y="314"/>
                  </a:cubicBezTo>
                  <a:cubicBezTo>
                    <a:pt x="344" y="314"/>
                    <a:pt x="344" y="314"/>
                    <a:pt x="344" y="314"/>
                  </a:cubicBezTo>
                  <a:cubicBezTo>
                    <a:pt x="344" y="313"/>
                    <a:pt x="344" y="313"/>
                    <a:pt x="344" y="313"/>
                  </a:cubicBezTo>
                  <a:cubicBezTo>
                    <a:pt x="344" y="314"/>
                    <a:pt x="344" y="314"/>
                    <a:pt x="344" y="314"/>
                  </a:cubicBezTo>
                  <a:cubicBezTo>
                    <a:pt x="344" y="314"/>
                    <a:pt x="344" y="314"/>
                    <a:pt x="344" y="314"/>
                  </a:cubicBezTo>
                  <a:cubicBezTo>
                    <a:pt x="344" y="314"/>
                    <a:pt x="344" y="314"/>
                    <a:pt x="344" y="314"/>
                  </a:cubicBezTo>
                  <a:cubicBezTo>
                    <a:pt x="344" y="314"/>
                    <a:pt x="344" y="314"/>
                    <a:pt x="344" y="314"/>
                  </a:cubicBezTo>
                  <a:cubicBezTo>
                    <a:pt x="343" y="314"/>
                    <a:pt x="343" y="314"/>
                    <a:pt x="343" y="315"/>
                  </a:cubicBezTo>
                  <a:cubicBezTo>
                    <a:pt x="343" y="315"/>
                    <a:pt x="343" y="315"/>
                    <a:pt x="344" y="315"/>
                  </a:cubicBezTo>
                  <a:cubicBezTo>
                    <a:pt x="344" y="316"/>
                    <a:pt x="344" y="316"/>
                    <a:pt x="344" y="316"/>
                  </a:cubicBezTo>
                  <a:cubicBezTo>
                    <a:pt x="344" y="315"/>
                    <a:pt x="344" y="315"/>
                    <a:pt x="344" y="315"/>
                  </a:cubicBezTo>
                  <a:cubicBezTo>
                    <a:pt x="344" y="316"/>
                    <a:pt x="344" y="316"/>
                    <a:pt x="344" y="316"/>
                  </a:cubicBezTo>
                  <a:cubicBezTo>
                    <a:pt x="344" y="316"/>
                    <a:pt x="344" y="316"/>
                    <a:pt x="344" y="316"/>
                  </a:cubicBezTo>
                  <a:cubicBezTo>
                    <a:pt x="345" y="316"/>
                    <a:pt x="345" y="316"/>
                    <a:pt x="345" y="316"/>
                  </a:cubicBezTo>
                  <a:cubicBezTo>
                    <a:pt x="345" y="316"/>
                    <a:pt x="345" y="316"/>
                    <a:pt x="345" y="316"/>
                  </a:cubicBezTo>
                  <a:cubicBezTo>
                    <a:pt x="345" y="316"/>
                    <a:pt x="345" y="316"/>
                    <a:pt x="345" y="316"/>
                  </a:cubicBezTo>
                  <a:cubicBezTo>
                    <a:pt x="345" y="316"/>
                    <a:pt x="345" y="316"/>
                    <a:pt x="345" y="316"/>
                  </a:cubicBezTo>
                  <a:cubicBezTo>
                    <a:pt x="345" y="316"/>
                    <a:pt x="345" y="316"/>
                    <a:pt x="345" y="316"/>
                  </a:cubicBezTo>
                  <a:cubicBezTo>
                    <a:pt x="346" y="316"/>
                    <a:pt x="346" y="316"/>
                    <a:pt x="346" y="316"/>
                  </a:cubicBezTo>
                  <a:cubicBezTo>
                    <a:pt x="347" y="316"/>
                    <a:pt x="347" y="316"/>
                    <a:pt x="347" y="316"/>
                  </a:cubicBezTo>
                  <a:cubicBezTo>
                    <a:pt x="347" y="317"/>
                    <a:pt x="348" y="318"/>
                    <a:pt x="348" y="318"/>
                  </a:cubicBezTo>
                  <a:cubicBezTo>
                    <a:pt x="348" y="318"/>
                    <a:pt x="348" y="318"/>
                    <a:pt x="348" y="318"/>
                  </a:cubicBezTo>
                  <a:cubicBezTo>
                    <a:pt x="348" y="318"/>
                    <a:pt x="348" y="318"/>
                    <a:pt x="348" y="318"/>
                  </a:cubicBezTo>
                  <a:cubicBezTo>
                    <a:pt x="348" y="318"/>
                    <a:pt x="347" y="318"/>
                    <a:pt x="347" y="317"/>
                  </a:cubicBezTo>
                  <a:cubicBezTo>
                    <a:pt x="347" y="316"/>
                    <a:pt x="347" y="316"/>
                    <a:pt x="347" y="316"/>
                  </a:cubicBezTo>
                  <a:cubicBezTo>
                    <a:pt x="346" y="317"/>
                    <a:pt x="346" y="317"/>
                    <a:pt x="346" y="317"/>
                  </a:cubicBezTo>
                  <a:cubicBezTo>
                    <a:pt x="346" y="316"/>
                    <a:pt x="346" y="316"/>
                    <a:pt x="346" y="316"/>
                  </a:cubicBezTo>
                  <a:cubicBezTo>
                    <a:pt x="345" y="317"/>
                    <a:pt x="345" y="317"/>
                    <a:pt x="345" y="317"/>
                  </a:cubicBezTo>
                  <a:cubicBezTo>
                    <a:pt x="345" y="316"/>
                    <a:pt x="345" y="316"/>
                    <a:pt x="345" y="316"/>
                  </a:cubicBezTo>
                  <a:cubicBezTo>
                    <a:pt x="345" y="317"/>
                    <a:pt x="345" y="317"/>
                    <a:pt x="345" y="317"/>
                  </a:cubicBezTo>
                  <a:cubicBezTo>
                    <a:pt x="345" y="316"/>
                    <a:pt x="345" y="316"/>
                    <a:pt x="345" y="316"/>
                  </a:cubicBezTo>
                  <a:cubicBezTo>
                    <a:pt x="344" y="316"/>
                    <a:pt x="344" y="316"/>
                    <a:pt x="344" y="316"/>
                  </a:cubicBezTo>
                  <a:cubicBezTo>
                    <a:pt x="344" y="316"/>
                    <a:pt x="344" y="316"/>
                    <a:pt x="344" y="316"/>
                  </a:cubicBezTo>
                  <a:cubicBezTo>
                    <a:pt x="344" y="316"/>
                    <a:pt x="344" y="316"/>
                    <a:pt x="344" y="316"/>
                  </a:cubicBezTo>
                  <a:cubicBezTo>
                    <a:pt x="344" y="316"/>
                    <a:pt x="344" y="316"/>
                    <a:pt x="344" y="316"/>
                  </a:cubicBezTo>
                  <a:cubicBezTo>
                    <a:pt x="343" y="315"/>
                    <a:pt x="343" y="315"/>
                    <a:pt x="343" y="315"/>
                  </a:cubicBezTo>
                  <a:cubicBezTo>
                    <a:pt x="342" y="315"/>
                    <a:pt x="342" y="315"/>
                    <a:pt x="342" y="315"/>
                  </a:cubicBezTo>
                  <a:cubicBezTo>
                    <a:pt x="342" y="315"/>
                    <a:pt x="342" y="315"/>
                    <a:pt x="342" y="315"/>
                  </a:cubicBezTo>
                  <a:cubicBezTo>
                    <a:pt x="341" y="315"/>
                    <a:pt x="341" y="315"/>
                    <a:pt x="341" y="315"/>
                  </a:cubicBezTo>
                  <a:cubicBezTo>
                    <a:pt x="341" y="315"/>
                    <a:pt x="341" y="315"/>
                    <a:pt x="341" y="315"/>
                  </a:cubicBezTo>
                  <a:cubicBezTo>
                    <a:pt x="341" y="316"/>
                    <a:pt x="341" y="316"/>
                    <a:pt x="341" y="316"/>
                  </a:cubicBezTo>
                  <a:cubicBezTo>
                    <a:pt x="341" y="315"/>
                    <a:pt x="341" y="315"/>
                    <a:pt x="341" y="315"/>
                  </a:cubicBezTo>
                  <a:cubicBezTo>
                    <a:pt x="341" y="316"/>
                    <a:pt x="341" y="316"/>
                    <a:pt x="341" y="316"/>
                  </a:cubicBezTo>
                  <a:cubicBezTo>
                    <a:pt x="341" y="316"/>
                    <a:pt x="341" y="316"/>
                    <a:pt x="341" y="316"/>
                  </a:cubicBezTo>
                  <a:cubicBezTo>
                    <a:pt x="340" y="316"/>
                    <a:pt x="340" y="316"/>
                    <a:pt x="340" y="316"/>
                  </a:cubicBezTo>
                  <a:cubicBezTo>
                    <a:pt x="340" y="315"/>
                    <a:pt x="340" y="315"/>
                    <a:pt x="340" y="315"/>
                  </a:cubicBezTo>
                  <a:cubicBezTo>
                    <a:pt x="339" y="315"/>
                    <a:pt x="339" y="315"/>
                    <a:pt x="339" y="315"/>
                  </a:cubicBezTo>
                  <a:cubicBezTo>
                    <a:pt x="339" y="315"/>
                    <a:pt x="339" y="315"/>
                    <a:pt x="339" y="315"/>
                  </a:cubicBezTo>
                  <a:cubicBezTo>
                    <a:pt x="340" y="315"/>
                    <a:pt x="340" y="315"/>
                    <a:pt x="340" y="315"/>
                  </a:cubicBezTo>
                  <a:cubicBezTo>
                    <a:pt x="340" y="315"/>
                    <a:pt x="340" y="315"/>
                    <a:pt x="340" y="315"/>
                  </a:cubicBezTo>
                  <a:cubicBezTo>
                    <a:pt x="339" y="314"/>
                    <a:pt x="339" y="314"/>
                    <a:pt x="339" y="314"/>
                  </a:cubicBezTo>
                  <a:cubicBezTo>
                    <a:pt x="339" y="314"/>
                    <a:pt x="339" y="314"/>
                    <a:pt x="339" y="314"/>
                  </a:cubicBezTo>
                  <a:cubicBezTo>
                    <a:pt x="339" y="314"/>
                    <a:pt x="339" y="314"/>
                    <a:pt x="339" y="314"/>
                  </a:cubicBezTo>
                  <a:cubicBezTo>
                    <a:pt x="339" y="314"/>
                    <a:pt x="339" y="314"/>
                    <a:pt x="339" y="314"/>
                  </a:cubicBezTo>
                  <a:cubicBezTo>
                    <a:pt x="339" y="315"/>
                    <a:pt x="339" y="315"/>
                    <a:pt x="339" y="315"/>
                  </a:cubicBezTo>
                  <a:cubicBezTo>
                    <a:pt x="339" y="315"/>
                    <a:pt x="339" y="315"/>
                    <a:pt x="339" y="315"/>
                  </a:cubicBezTo>
                  <a:cubicBezTo>
                    <a:pt x="339" y="315"/>
                    <a:pt x="339" y="315"/>
                    <a:pt x="339" y="315"/>
                  </a:cubicBezTo>
                  <a:cubicBezTo>
                    <a:pt x="339" y="315"/>
                    <a:pt x="339" y="315"/>
                    <a:pt x="339" y="315"/>
                  </a:cubicBezTo>
                  <a:cubicBezTo>
                    <a:pt x="339" y="315"/>
                    <a:pt x="339" y="315"/>
                    <a:pt x="339" y="315"/>
                  </a:cubicBezTo>
                  <a:cubicBezTo>
                    <a:pt x="338" y="315"/>
                    <a:pt x="338" y="315"/>
                    <a:pt x="338" y="315"/>
                  </a:cubicBezTo>
                  <a:cubicBezTo>
                    <a:pt x="338" y="315"/>
                    <a:pt x="338" y="315"/>
                    <a:pt x="338" y="315"/>
                  </a:cubicBezTo>
                  <a:cubicBezTo>
                    <a:pt x="338" y="315"/>
                    <a:pt x="338" y="315"/>
                    <a:pt x="338" y="315"/>
                  </a:cubicBezTo>
                  <a:cubicBezTo>
                    <a:pt x="339" y="315"/>
                    <a:pt x="339" y="315"/>
                    <a:pt x="339" y="315"/>
                  </a:cubicBezTo>
                  <a:cubicBezTo>
                    <a:pt x="339" y="315"/>
                    <a:pt x="339" y="315"/>
                    <a:pt x="339" y="315"/>
                  </a:cubicBezTo>
                  <a:cubicBezTo>
                    <a:pt x="338" y="316"/>
                    <a:pt x="338" y="316"/>
                    <a:pt x="338" y="316"/>
                  </a:cubicBezTo>
                  <a:cubicBezTo>
                    <a:pt x="338" y="316"/>
                    <a:pt x="338" y="316"/>
                    <a:pt x="338" y="316"/>
                  </a:cubicBezTo>
                  <a:cubicBezTo>
                    <a:pt x="338" y="316"/>
                    <a:pt x="338" y="316"/>
                    <a:pt x="338" y="316"/>
                  </a:cubicBezTo>
                  <a:cubicBezTo>
                    <a:pt x="337" y="316"/>
                    <a:pt x="337" y="316"/>
                    <a:pt x="337" y="316"/>
                  </a:cubicBezTo>
                  <a:cubicBezTo>
                    <a:pt x="337" y="316"/>
                    <a:pt x="337" y="316"/>
                    <a:pt x="337" y="316"/>
                  </a:cubicBezTo>
                  <a:cubicBezTo>
                    <a:pt x="337" y="316"/>
                    <a:pt x="337" y="316"/>
                    <a:pt x="337" y="316"/>
                  </a:cubicBezTo>
                  <a:cubicBezTo>
                    <a:pt x="337" y="317"/>
                    <a:pt x="337" y="317"/>
                    <a:pt x="337" y="317"/>
                  </a:cubicBezTo>
                  <a:cubicBezTo>
                    <a:pt x="337" y="317"/>
                    <a:pt x="337" y="317"/>
                    <a:pt x="337" y="317"/>
                  </a:cubicBezTo>
                  <a:cubicBezTo>
                    <a:pt x="337" y="317"/>
                    <a:pt x="337" y="317"/>
                    <a:pt x="337" y="317"/>
                  </a:cubicBezTo>
                  <a:cubicBezTo>
                    <a:pt x="337" y="317"/>
                    <a:pt x="337" y="317"/>
                    <a:pt x="337" y="317"/>
                  </a:cubicBezTo>
                  <a:cubicBezTo>
                    <a:pt x="336" y="318"/>
                    <a:pt x="336" y="318"/>
                    <a:pt x="336" y="318"/>
                  </a:cubicBezTo>
                  <a:cubicBezTo>
                    <a:pt x="336" y="318"/>
                    <a:pt x="336" y="318"/>
                    <a:pt x="336" y="318"/>
                  </a:cubicBezTo>
                  <a:cubicBezTo>
                    <a:pt x="336" y="318"/>
                    <a:pt x="336" y="318"/>
                    <a:pt x="336" y="318"/>
                  </a:cubicBezTo>
                  <a:cubicBezTo>
                    <a:pt x="336" y="318"/>
                    <a:pt x="336" y="318"/>
                    <a:pt x="336" y="318"/>
                  </a:cubicBezTo>
                  <a:cubicBezTo>
                    <a:pt x="336" y="319"/>
                    <a:pt x="336" y="319"/>
                    <a:pt x="336" y="319"/>
                  </a:cubicBezTo>
                  <a:cubicBezTo>
                    <a:pt x="336" y="319"/>
                    <a:pt x="336" y="319"/>
                    <a:pt x="336" y="319"/>
                  </a:cubicBezTo>
                  <a:cubicBezTo>
                    <a:pt x="335" y="319"/>
                    <a:pt x="335" y="319"/>
                    <a:pt x="335" y="319"/>
                  </a:cubicBezTo>
                  <a:cubicBezTo>
                    <a:pt x="335" y="319"/>
                    <a:pt x="335" y="319"/>
                    <a:pt x="335" y="319"/>
                  </a:cubicBezTo>
                  <a:cubicBezTo>
                    <a:pt x="335" y="319"/>
                    <a:pt x="335" y="319"/>
                    <a:pt x="335" y="319"/>
                  </a:cubicBezTo>
                  <a:cubicBezTo>
                    <a:pt x="335" y="319"/>
                    <a:pt x="335" y="319"/>
                    <a:pt x="335" y="319"/>
                  </a:cubicBezTo>
                  <a:cubicBezTo>
                    <a:pt x="335" y="320"/>
                    <a:pt x="335" y="320"/>
                    <a:pt x="335" y="320"/>
                  </a:cubicBezTo>
                  <a:cubicBezTo>
                    <a:pt x="335" y="320"/>
                    <a:pt x="335" y="320"/>
                    <a:pt x="335" y="320"/>
                  </a:cubicBezTo>
                  <a:cubicBezTo>
                    <a:pt x="335" y="320"/>
                    <a:pt x="335" y="320"/>
                    <a:pt x="335" y="320"/>
                  </a:cubicBezTo>
                  <a:cubicBezTo>
                    <a:pt x="335" y="321"/>
                    <a:pt x="335" y="321"/>
                    <a:pt x="335" y="321"/>
                  </a:cubicBezTo>
                  <a:cubicBezTo>
                    <a:pt x="334" y="321"/>
                    <a:pt x="334" y="321"/>
                    <a:pt x="334" y="321"/>
                  </a:cubicBezTo>
                  <a:cubicBezTo>
                    <a:pt x="335" y="322"/>
                    <a:pt x="335" y="322"/>
                    <a:pt x="335" y="322"/>
                  </a:cubicBezTo>
                  <a:cubicBezTo>
                    <a:pt x="334" y="322"/>
                    <a:pt x="334" y="322"/>
                    <a:pt x="334" y="322"/>
                  </a:cubicBezTo>
                  <a:cubicBezTo>
                    <a:pt x="335" y="322"/>
                    <a:pt x="335" y="322"/>
                    <a:pt x="335" y="322"/>
                  </a:cubicBezTo>
                  <a:cubicBezTo>
                    <a:pt x="334" y="323"/>
                    <a:pt x="334" y="323"/>
                    <a:pt x="334" y="323"/>
                  </a:cubicBezTo>
                  <a:cubicBezTo>
                    <a:pt x="334" y="323"/>
                    <a:pt x="334" y="323"/>
                    <a:pt x="334" y="323"/>
                  </a:cubicBezTo>
                  <a:cubicBezTo>
                    <a:pt x="334" y="323"/>
                    <a:pt x="334" y="323"/>
                    <a:pt x="334" y="323"/>
                  </a:cubicBezTo>
                  <a:cubicBezTo>
                    <a:pt x="334" y="323"/>
                    <a:pt x="334" y="323"/>
                    <a:pt x="334" y="323"/>
                  </a:cubicBezTo>
                  <a:cubicBezTo>
                    <a:pt x="334" y="323"/>
                    <a:pt x="334" y="323"/>
                    <a:pt x="334" y="323"/>
                  </a:cubicBezTo>
                  <a:cubicBezTo>
                    <a:pt x="334" y="323"/>
                    <a:pt x="334" y="323"/>
                    <a:pt x="334" y="323"/>
                  </a:cubicBezTo>
                  <a:cubicBezTo>
                    <a:pt x="334" y="324"/>
                    <a:pt x="334" y="324"/>
                    <a:pt x="334" y="325"/>
                  </a:cubicBezTo>
                  <a:cubicBezTo>
                    <a:pt x="334" y="325"/>
                    <a:pt x="334" y="325"/>
                    <a:pt x="334" y="325"/>
                  </a:cubicBezTo>
                  <a:cubicBezTo>
                    <a:pt x="335" y="325"/>
                    <a:pt x="335" y="325"/>
                    <a:pt x="335" y="325"/>
                  </a:cubicBezTo>
                  <a:cubicBezTo>
                    <a:pt x="334" y="325"/>
                    <a:pt x="334" y="325"/>
                    <a:pt x="334" y="325"/>
                  </a:cubicBezTo>
                  <a:cubicBezTo>
                    <a:pt x="335" y="325"/>
                    <a:pt x="335" y="325"/>
                    <a:pt x="335" y="326"/>
                  </a:cubicBezTo>
                  <a:cubicBezTo>
                    <a:pt x="335" y="326"/>
                    <a:pt x="335" y="326"/>
                    <a:pt x="335" y="326"/>
                  </a:cubicBezTo>
                  <a:cubicBezTo>
                    <a:pt x="335" y="326"/>
                    <a:pt x="335" y="326"/>
                    <a:pt x="335" y="326"/>
                  </a:cubicBezTo>
                  <a:cubicBezTo>
                    <a:pt x="335" y="326"/>
                    <a:pt x="335" y="326"/>
                    <a:pt x="335" y="326"/>
                  </a:cubicBezTo>
                  <a:cubicBezTo>
                    <a:pt x="335" y="326"/>
                    <a:pt x="335" y="326"/>
                    <a:pt x="335" y="326"/>
                  </a:cubicBezTo>
                  <a:cubicBezTo>
                    <a:pt x="335" y="326"/>
                    <a:pt x="335" y="327"/>
                    <a:pt x="335" y="327"/>
                  </a:cubicBezTo>
                  <a:cubicBezTo>
                    <a:pt x="335" y="327"/>
                    <a:pt x="335" y="327"/>
                    <a:pt x="335" y="327"/>
                  </a:cubicBezTo>
                  <a:cubicBezTo>
                    <a:pt x="336" y="327"/>
                    <a:pt x="336" y="327"/>
                    <a:pt x="336" y="327"/>
                  </a:cubicBezTo>
                  <a:cubicBezTo>
                    <a:pt x="336" y="327"/>
                    <a:pt x="336" y="327"/>
                    <a:pt x="336" y="327"/>
                  </a:cubicBezTo>
                  <a:cubicBezTo>
                    <a:pt x="336" y="328"/>
                    <a:pt x="336" y="328"/>
                    <a:pt x="336" y="328"/>
                  </a:cubicBezTo>
                  <a:cubicBezTo>
                    <a:pt x="336" y="328"/>
                    <a:pt x="336" y="328"/>
                    <a:pt x="336" y="328"/>
                  </a:cubicBezTo>
                  <a:cubicBezTo>
                    <a:pt x="337" y="328"/>
                    <a:pt x="337" y="328"/>
                    <a:pt x="337" y="328"/>
                  </a:cubicBezTo>
                  <a:cubicBezTo>
                    <a:pt x="337" y="328"/>
                    <a:pt x="337" y="328"/>
                    <a:pt x="337" y="328"/>
                  </a:cubicBezTo>
                  <a:cubicBezTo>
                    <a:pt x="337" y="329"/>
                    <a:pt x="337" y="329"/>
                    <a:pt x="337" y="329"/>
                  </a:cubicBezTo>
                  <a:cubicBezTo>
                    <a:pt x="337" y="329"/>
                    <a:pt x="337" y="329"/>
                    <a:pt x="337" y="329"/>
                  </a:cubicBezTo>
                  <a:cubicBezTo>
                    <a:pt x="338" y="329"/>
                    <a:pt x="338" y="329"/>
                    <a:pt x="338" y="329"/>
                  </a:cubicBezTo>
                  <a:cubicBezTo>
                    <a:pt x="338" y="329"/>
                    <a:pt x="338" y="329"/>
                    <a:pt x="338" y="329"/>
                  </a:cubicBezTo>
                  <a:cubicBezTo>
                    <a:pt x="337" y="330"/>
                    <a:pt x="337" y="330"/>
                    <a:pt x="337" y="330"/>
                  </a:cubicBezTo>
                  <a:cubicBezTo>
                    <a:pt x="337" y="330"/>
                    <a:pt x="337" y="330"/>
                    <a:pt x="337" y="330"/>
                  </a:cubicBezTo>
                  <a:cubicBezTo>
                    <a:pt x="337" y="330"/>
                    <a:pt x="337" y="330"/>
                    <a:pt x="337" y="330"/>
                  </a:cubicBezTo>
                  <a:cubicBezTo>
                    <a:pt x="337" y="331"/>
                    <a:pt x="337" y="331"/>
                    <a:pt x="337" y="331"/>
                  </a:cubicBezTo>
                  <a:cubicBezTo>
                    <a:pt x="337" y="331"/>
                    <a:pt x="337" y="331"/>
                    <a:pt x="337" y="331"/>
                  </a:cubicBezTo>
                  <a:cubicBezTo>
                    <a:pt x="337" y="331"/>
                    <a:pt x="337" y="331"/>
                    <a:pt x="337" y="331"/>
                  </a:cubicBezTo>
                  <a:cubicBezTo>
                    <a:pt x="337" y="331"/>
                    <a:pt x="337" y="331"/>
                    <a:pt x="337" y="331"/>
                  </a:cubicBezTo>
                  <a:cubicBezTo>
                    <a:pt x="338" y="331"/>
                    <a:pt x="338" y="331"/>
                    <a:pt x="338" y="331"/>
                  </a:cubicBezTo>
                  <a:cubicBezTo>
                    <a:pt x="338" y="332"/>
                    <a:pt x="338" y="332"/>
                    <a:pt x="338" y="332"/>
                  </a:cubicBezTo>
                  <a:cubicBezTo>
                    <a:pt x="338" y="332"/>
                    <a:pt x="338" y="332"/>
                    <a:pt x="339" y="331"/>
                  </a:cubicBezTo>
                  <a:cubicBezTo>
                    <a:pt x="339" y="331"/>
                    <a:pt x="339" y="331"/>
                    <a:pt x="339" y="331"/>
                  </a:cubicBezTo>
                  <a:cubicBezTo>
                    <a:pt x="339" y="331"/>
                    <a:pt x="339" y="331"/>
                    <a:pt x="339" y="331"/>
                  </a:cubicBezTo>
                  <a:cubicBezTo>
                    <a:pt x="339" y="332"/>
                    <a:pt x="339" y="332"/>
                    <a:pt x="339" y="332"/>
                  </a:cubicBezTo>
                  <a:cubicBezTo>
                    <a:pt x="339" y="332"/>
                    <a:pt x="339" y="332"/>
                    <a:pt x="339" y="332"/>
                  </a:cubicBezTo>
                  <a:cubicBezTo>
                    <a:pt x="339" y="332"/>
                    <a:pt x="339" y="332"/>
                    <a:pt x="339" y="332"/>
                  </a:cubicBezTo>
                  <a:cubicBezTo>
                    <a:pt x="339" y="332"/>
                    <a:pt x="339" y="332"/>
                    <a:pt x="339" y="332"/>
                  </a:cubicBezTo>
                  <a:cubicBezTo>
                    <a:pt x="339" y="332"/>
                    <a:pt x="339" y="332"/>
                    <a:pt x="339" y="332"/>
                  </a:cubicBezTo>
                  <a:cubicBezTo>
                    <a:pt x="338" y="332"/>
                    <a:pt x="338" y="332"/>
                    <a:pt x="338" y="332"/>
                  </a:cubicBezTo>
                  <a:cubicBezTo>
                    <a:pt x="338" y="332"/>
                    <a:pt x="338" y="332"/>
                    <a:pt x="338" y="332"/>
                  </a:cubicBezTo>
                  <a:cubicBezTo>
                    <a:pt x="337" y="333"/>
                    <a:pt x="337" y="333"/>
                    <a:pt x="337" y="333"/>
                  </a:cubicBezTo>
                  <a:cubicBezTo>
                    <a:pt x="337" y="333"/>
                    <a:pt x="337" y="333"/>
                    <a:pt x="337" y="333"/>
                  </a:cubicBezTo>
                  <a:cubicBezTo>
                    <a:pt x="337" y="333"/>
                    <a:pt x="337" y="333"/>
                    <a:pt x="337" y="333"/>
                  </a:cubicBezTo>
                  <a:cubicBezTo>
                    <a:pt x="337" y="333"/>
                    <a:pt x="337" y="333"/>
                    <a:pt x="337" y="333"/>
                  </a:cubicBezTo>
                  <a:cubicBezTo>
                    <a:pt x="337" y="333"/>
                    <a:pt x="337" y="333"/>
                    <a:pt x="337" y="333"/>
                  </a:cubicBezTo>
                  <a:cubicBezTo>
                    <a:pt x="337" y="334"/>
                    <a:pt x="337" y="334"/>
                    <a:pt x="337" y="334"/>
                  </a:cubicBezTo>
                  <a:cubicBezTo>
                    <a:pt x="337" y="334"/>
                    <a:pt x="337" y="334"/>
                    <a:pt x="337" y="334"/>
                  </a:cubicBezTo>
                  <a:cubicBezTo>
                    <a:pt x="337" y="334"/>
                    <a:pt x="337" y="334"/>
                    <a:pt x="337" y="334"/>
                  </a:cubicBezTo>
                  <a:cubicBezTo>
                    <a:pt x="337" y="335"/>
                    <a:pt x="337" y="335"/>
                    <a:pt x="337" y="335"/>
                  </a:cubicBezTo>
                  <a:cubicBezTo>
                    <a:pt x="337" y="335"/>
                    <a:pt x="337" y="335"/>
                    <a:pt x="337" y="335"/>
                  </a:cubicBezTo>
                  <a:cubicBezTo>
                    <a:pt x="337" y="335"/>
                    <a:pt x="337" y="335"/>
                    <a:pt x="337" y="335"/>
                  </a:cubicBezTo>
                  <a:cubicBezTo>
                    <a:pt x="337" y="335"/>
                    <a:pt x="337" y="335"/>
                    <a:pt x="337" y="335"/>
                  </a:cubicBezTo>
                  <a:cubicBezTo>
                    <a:pt x="337" y="335"/>
                    <a:pt x="337" y="335"/>
                    <a:pt x="337" y="335"/>
                  </a:cubicBezTo>
                  <a:cubicBezTo>
                    <a:pt x="337" y="335"/>
                    <a:pt x="337" y="335"/>
                    <a:pt x="337" y="335"/>
                  </a:cubicBezTo>
                  <a:cubicBezTo>
                    <a:pt x="337" y="336"/>
                    <a:pt x="337" y="336"/>
                    <a:pt x="337" y="336"/>
                  </a:cubicBezTo>
                  <a:cubicBezTo>
                    <a:pt x="337" y="336"/>
                    <a:pt x="337" y="336"/>
                    <a:pt x="337" y="336"/>
                  </a:cubicBezTo>
                  <a:cubicBezTo>
                    <a:pt x="338" y="336"/>
                    <a:pt x="338" y="336"/>
                    <a:pt x="338" y="336"/>
                  </a:cubicBezTo>
                  <a:cubicBezTo>
                    <a:pt x="338" y="336"/>
                    <a:pt x="338" y="336"/>
                    <a:pt x="338" y="336"/>
                  </a:cubicBezTo>
                  <a:cubicBezTo>
                    <a:pt x="338" y="337"/>
                    <a:pt x="338" y="337"/>
                    <a:pt x="338" y="337"/>
                  </a:cubicBezTo>
                  <a:cubicBezTo>
                    <a:pt x="338" y="337"/>
                    <a:pt x="338" y="337"/>
                    <a:pt x="338" y="337"/>
                  </a:cubicBezTo>
                  <a:cubicBezTo>
                    <a:pt x="338" y="337"/>
                    <a:pt x="338" y="337"/>
                    <a:pt x="338" y="337"/>
                  </a:cubicBezTo>
                  <a:cubicBezTo>
                    <a:pt x="339" y="337"/>
                    <a:pt x="339" y="337"/>
                    <a:pt x="339" y="337"/>
                  </a:cubicBezTo>
                  <a:cubicBezTo>
                    <a:pt x="339" y="337"/>
                    <a:pt x="339" y="337"/>
                    <a:pt x="339" y="337"/>
                  </a:cubicBezTo>
                  <a:cubicBezTo>
                    <a:pt x="340" y="338"/>
                    <a:pt x="340" y="338"/>
                    <a:pt x="340" y="338"/>
                  </a:cubicBezTo>
                  <a:cubicBezTo>
                    <a:pt x="340" y="338"/>
                    <a:pt x="340" y="338"/>
                    <a:pt x="340" y="338"/>
                  </a:cubicBezTo>
                  <a:cubicBezTo>
                    <a:pt x="339" y="338"/>
                    <a:pt x="339" y="338"/>
                    <a:pt x="339" y="338"/>
                  </a:cubicBezTo>
                  <a:cubicBezTo>
                    <a:pt x="339" y="338"/>
                    <a:pt x="339" y="338"/>
                    <a:pt x="339" y="338"/>
                  </a:cubicBezTo>
                  <a:cubicBezTo>
                    <a:pt x="338" y="337"/>
                    <a:pt x="338" y="337"/>
                    <a:pt x="338" y="337"/>
                  </a:cubicBezTo>
                  <a:cubicBezTo>
                    <a:pt x="338" y="337"/>
                    <a:pt x="338" y="337"/>
                    <a:pt x="338" y="337"/>
                  </a:cubicBezTo>
                  <a:cubicBezTo>
                    <a:pt x="338" y="337"/>
                    <a:pt x="338" y="337"/>
                    <a:pt x="338" y="337"/>
                  </a:cubicBezTo>
                  <a:cubicBezTo>
                    <a:pt x="338" y="337"/>
                    <a:pt x="338" y="337"/>
                    <a:pt x="338" y="337"/>
                  </a:cubicBezTo>
                  <a:cubicBezTo>
                    <a:pt x="337" y="337"/>
                    <a:pt x="337" y="337"/>
                    <a:pt x="337" y="337"/>
                  </a:cubicBezTo>
                  <a:cubicBezTo>
                    <a:pt x="337" y="337"/>
                    <a:pt x="337" y="337"/>
                    <a:pt x="337" y="337"/>
                  </a:cubicBezTo>
                  <a:cubicBezTo>
                    <a:pt x="337" y="337"/>
                    <a:pt x="337" y="337"/>
                    <a:pt x="337" y="337"/>
                  </a:cubicBezTo>
                  <a:cubicBezTo>
                    <a:pt x="336" y="338"/>
                    <a:pt x="336" y="338"/>
                    <a:pt x="336" y="338"/>
                  </a:cubicBezTo>
                  <a:cubicBezTo>
                    <a:pt x="337" y="338"/>
                    <a:pt x="337" y="338"/>
                    <a:pt x="337" y="338"/>
                  </a:cubicBezTo>
                  <a:cubicBezTo>
                    <a:pt x="337" y="338"/>
                    <a:pt x="337" y="338"/>
                    <a:pt x="337" y="338"/>
                  </a:cubicBezTo>
                  <a:cubicBezTo>
                    <a:pt x="337" y="339"/>
                    <a:pt x="337" y="339"/>
                    <a:pt x="337" y="339"/>
                  </a:cubicBezTo>
                  <a:cubicBezTo>
                    <a:pt x="337" y="339"/>
                    <a:pt x="337" y="339"/>
                    <a:pt x="337" y="339"/>
                  </a:cubicBezTo>
                  <a:cubicBezTo>
                    <a:pt x="337" y="339"/>
                    <a:pt x="337" y="339"/>
                    <a:pt x="337" y="339"/>
                  </a:cubicBezTo>
                  <a:cubicBezTo>
                    <a:pt x="337" y="339"/>
                    <a:pt x="337" y="339"/>
                    <a:pt x="337" y="339"/>
                  </a:cubicBezTo>
                  <a:cubicBezTo>
                    <a:pt x="338" y="339"/>
                    <a:pt x="338" y="339"/>
                    <a:pt x="338" y="339"/>
                  </a:cubicBezTo>
                  <a:cubicBezTo>
                    <a:pt x="337" y="340"/>
                    <a:pt x="337" y="340"/>
                    <a:pt x="337" y="340"/>
                  </a:cubicBezTo>
                  <a:cubicBezTo>
                    <a:pt x="337" y="340"/>
                    <a:pt x="337" y="340"/>
                    <a:pt x="337" y="340"/>
                  </a:cubicBezTo>
                  <a:cubicBezTo>
                    <a:pt x="337" y="341"/>
                    <a:pt x="337" y="341"/>
                    <a:pt x="337" y="341"/>
                  </a:cubicBezTo>
                  <a:cubicBezTo>
                    <a:pt x="337" y="340"/>
                    <a:pt x="337" y="340"/>
                    <a:pt x="337" y="340"/>
                  </a:cubicBezTo>
                  <a:cubicBezTo>
                    <a:pt x="337" y="340"/>
                    <a:pt x="337" y="340"/>
                    <a:pt x="337" y="340"/>
                  </a:cubicBezTo>
                  <a:cubicBezTo>
                    <a:pt x="336" y="340"/>
                    <a:pt x="336" y="340"/>
                    <a:pt x="336" y="340"/>
                  </a:cubicBezTo>
                  <a:cubicBezTo>
                    <a:pt x="336" y="340"/>
                    <a:pt x="336" y="340"/>
                    <a:pt x="336" y="340"/>
                  </a:cubicBezTo>
                  <a:cubicBezTo>
                    <a:pt x="337" y="341"/>
                    <a:pt x="337" y="341"/>
                    <a:pt x="337" y="341"/>
                  </a:cubicBezTo>
                  <a:cubicBezTo>
                    <a:pt x="338" y="342"/>
                    <a:pt x="338" y="342"/>
                    <a:pt x="338" y="342"/>
                  </a:cubicBezTo>
                  <a:cubicBezTo>
                    <a:pt x="338" y="341"/>
                    <a:pt x="338" y="341"/>
                    <a:pt x="338" y="341"/>
                  </a:cubicBezTo>
                  <a:cubicBezTo>
                    <a:pt x="338" y="341"/>
                    <a:pt x="338" y="341"/>
                    <a:pt x="338" y="341"/>
                  </a:cubicBezTo>
                  <a:cubicBezTo>
                    <a:pt x="338" y="342"/>
                    <a:pt x="338" y="342"/>
                    <a:pt x="338" y="342"/>
                  </a:cubicBezTo>
                  <a:cubicBezTo>
                    <a:pt x="338" y="342"/>
                    <a:pt x="338" y="342"/>
                    <a:pt x="338" y="342"/>
                  </a:cubicBezTo>
                  <a:cubicBezTo>
                    <a:pt x="338" y="342"/>
                    <a:pt x="338" y="342"/>
                    <a:pt x="338" y="342"/>
                  </a:cubicBezTo>
                  <a:cubicBezTo>
                    <a:pt x="339" y="342"/>
                    <a:pt x="339" y="342"/>
                    <a:pt x="339" y="342"/>
                  </a:cubicBezTo>
                  <a:cubicBezTo>
                    <a:pt x="339" y="342"/>
                    <a:pt x="339" y="342"/>
                    <a:pt x="339" y="342"/>
                  </a:cubicBezTo>
                  <a:cubicBezTo>
                    <a:pt x="339" y="342"/>
                    <a:pt x="339" y="342"/>
                    <a:pt x="339" y="342"/>
                  </a:cubicBezTo>
                  <a:cubicBezTo>
                    <a:pt x="340" y="343"/>
                    <a:pt x="340" y="343"/>
                    <a:pt x="340" y="344"/>
                  </a:cubicBezTo>
                  <a:cubicBezTo>
                    <a:pt x="340" y="344"/>
                    <a:pt x="340" y="344"/>
                    <a:pt x="340" y="344"/>
                  </a:cubicBezTo>
                  <a:cubicBezTo>
                    <a:pt x="341" y="344"/>
                    <a:pt x="341" y="344"/>
                    <a:pt x="341" y="344"/>
                  </a:cubicBezTo>
                  <a:cubicBezTo>
                    <a:pt x="340" y="345"/>
                    <a:pt x="340" y="345"/>
                    <a:pt x="340" y="345"/>
                  </a:cubicBezTo>
                  <a:cubicBezTo>
                    <a:pt x="341" y="345"/>
                    <a:pt x="341" y="346"/>
                    <a:pt x="341" y="346"/>
                  </a:cubicBezTo>
                  <a:cubicBezTo>
                    <a:pt x="342" y="347"/>
                    <a:pt x="342" y="347"/>
                    <a:pt x="342" y="347"/>
                  </a:cubicBezTo>
                  <a:cubicBezTo>
                    <a:pt x="342" y="347"/>
                    <a:pt x="342" y="347"/>
                    <a:pt x="342" y="347"/>
                  </a:cubicBezTo>
                  <a:cubicBezTo>
                    <a:pt x="342" y="347"/>
                    <a:pt x="342" y="347"/>
                    <a:pt x="342" y="347"/>
                  </a:cubicBezTo>
                  <a:cubicBezTo>
                    <a:pt x="342" y="347"/>
                    <a:pt x="342" y="347"/>
                    <a:pt x="342" y="347"/>
                  </a:cubicBezTo>
                  <a:cubicBezTo>
                    <a:pt x="342" y="348"/>
                    <a:pt x="342" y="348"/>
                    <a:pt x="342" y="348"/>
                  </a:cubicBezTo>
                  <a:cubicBezTo>
                    <a:pt x="342" y="348"/>
                    <a:pt x="342" y="348"/>
                    <a:pt x="342" y="348"/>
                  </a:cubicBezTo>
                  <a:cubicBezTo>
                    <a:pt x="341" y="348"/>
                    <a:pt x="342" y="348"/>
                    <a:pt x="342" y="348"/>
                  </a:cubicBezTo>
                  <a:cubicBezTo>
                    <a:pt x="342" y="349"/>
                    <a:pt x="342" y="349"/>
                    <a:pt x="342" y="349"/>
                  </a:cubicBezTo>
                  <a:cubicBezTo>
                    <a:pt x="342" y="349"/>
                    <a:pt x="342" y="349"/>
                    <a:pt x="342" y="350"/>
                  </a:cubicBezTo>
                  <a:cubicBezTo>
                    <a:pt x="342" y="350"/>
                    <a:pt x="342" y="350"/>
                    <a:pt x="342" y="351"/>
                  </a:cubicBezTo>
                  <a:cubicBezTo>
                    <a:pt x="342" y="351"/>
                    <a:pt x="342" y="351"/>
                    <a:pt x="342" y="351"/>
                  </a:cubicBezTo>
                  <a:cubicBezTo>
                    <a:pt x="342" y="351"/>
                    <a:pt x="342" y="351"/>
                    <a:pt x="342" y="351"/>
                  </a:cubicBezTo>
                  <a:cubicBezTo>
                    <a:pt x="343" y="351"/>
                    <a:pt x="343" y="351"/>
                    <a:pt x="343" y="351"/>
                  </a:cubicBezTo>
                  <a:cubicBezTo>
                    <a:pt x="343" y="351"/>
                    <a:pt x="343" y="351"/>
                    <a:pt x="343" y="351"/>
                  </a:cubicBezTo>
                  <a:cubicBezTo>
                    <a:pt x="343" y="350"/>
                    <a:pt x="343" y="350"/>
                    <a:pt x="343" y="350"/>
                  </a:cubicBezTo>
                  <a:cubicBezTo>
                    <a:pt x="342" y="350"/>
                    <a:pt x="342" y="350"/>
                    <a:pt x="342" y="350"/>
                  </a:cubicBezTo>
                  <a:cubicBezTo>
                    <a:pt x="342" y="350"/>
                    <a:pt x="342" y="350"/>
                    <a:pt x="342" y="350"/>
                  </a:cubicBezTo>
                  <a:cubicBezTo>
                    <a:pt x="343" y="350"/>
                    <a:pt x="343" y="350"/>
                    <a:pt x="343" y="350"/>
                  </a:cubicBezTo>
                  <a:cubicBezTo>
                    <a:pt x="343" y="351"/>
                    <a:pt x="344" y="351"/>
                    <a:pt x="344" y="351"/>
                  </a:cubicBezTo>
                  <a:cubicBezTo>
                    <a:pt x="345" y="351"/>
                    <a:pt x="345" y="351"/>
                    <a:pt x="345" y="351"/>
                  </a:cubicBezTo>
                  <a:cubicBezTo>
                    <a:pt x="345" y="351"/>
                    <a:pt x="345" y="351"/>
                    <a:pt x="345" y="351"/>
                  </a:cubicBezTo>
                  <a:cubicBezTo>
                    <a:pt x="346" y="350"/>
                    <a:pt x="345" y="351"/>
                    <a:pt x="345" y="350"/>
                  </a:cubicBezTo>
                  <a:cubicBezTo>
                    <a:pt x="345" y="350"/>
                    <a:pt x="345" y="350"/>
                    <a:pt x="345" y="350"/>
                  </a:cubicBezTo>
                  <a:cubicBezTo>
                    <a:pt x="345" y="350"/>
                    <a:pt x="345" y="350"/>
                    <a:pt x="345" y="350"/>
                  </a:cubicBezTo>
                  <a:cubicBezTo>
                    <a:pt x="346" y="349"/>
                    <a:pt x="346" y="349"/>
                    <a:pt x="346" y="349"/>
                  </a:cubicBezTo>
                  <a:cubicBezTo>
                    <a:pt x="346" y="349"/>
                    <a:pt x="346" y="349"/>
                    <a:pt x="346" y="349"/>
                  </a:cubicBezTo>
                  <a:cubicBezTo>
                    <a:pt x="346" y="349"/>
                    <a:pt x="346" y="349"/>
                    <a:pt x="346" y="349"/>
                  </a:cubicBezTo>
                  <a:cubicBezTo>
                    <a:pt x="347" y="349"/>
                    <a:pt x="347" y="349"/>
                    <a:pt x="347" y="349"/>
                  </a:cubicBezTo>
                  <a:cubicBezTo>
                    <a:pt x="347" y="349"/>
                    <a:pt x="347" y="349"/>
                    <a:pt x="347" y="349"/>
                  </a:cubicBezTo>
                  <a:cubicBezTo>
                    <a:pt x="348" y="349"/>
                    <a:pt x="348" y="349"/>
                    <a:pt x="348" y="349"/>
                  </a:cubicBezTo>
                  <a:cubicBezTo>
                    <a:pt x="347" y="350"/>
                    <a:pt x="347" y="350"/>
                    <a:pt x="347" y="350"/>
                  </a:cubicBezTo>
                  <a:cubicBezTo>
                    <a:pt x="347" y="350"/>
                    <a:pt x="347" y="350"/>
                    <a:pt x="347" y="350"/>
                  </a:cubicBezTo>
                  <a:cubicBezTo>
                    <a:pt x="347" y="350"/>
                    <a:pt x="347" y="350"/>
                    <a:pt x="347" y="350"/>
                  </a:cubicBezTo>
                  <a:cubicBezTo>
                    <a:pt x="347" y="351"/>
                    <a:pt x="347" y="351"/>
                    <a:pt x="347" y="351"/>
                  </a:cubicBezTo>
                  <a:cubicBezTo>
                    <a:pt x="347" y="351"/>
                    <a:pt x="347" y="351"/>
                    <a:pt x="347" y="351"/>
                  </a:cubicBezTo>
                  <a:cubicBezTo>
                    <a:pt x="347" y="351"/>
                    <a:pt x="347" y="351"/>
                    <a:pt x="347" y="351"/>
                  </a:cubicBezTo>
                  <a:cubicBezTo>
                    <a:pt x="347" y="351"/>
                    <a:pt x="347" y="351"/>
                    <a:pt x="347" y="351"/>
                  </a:cubicBezTo>
                  <a:cubicBezTo>
                    <a:pt x="346" y="351"/>
                    <a:pt x="346" y="351"/>
                    <a:pt x="345" y="351"/>
                  </a:cubicBezTo>
                  <a:cubicBezTo>
                    <a:pt x="345" y="351"/>
                    <a:pt x="345" y="351"/>
                    <a:pt x="345" y="351"/>
                  </a:cubicBezTo>
                  <a:cubicBezTo>
                    <a:pt x="345" y="352"/>
                    <a:pt x="345" y="352"/>
                    <a:pt x="345" y="352"/>
                  </a:cubicBezTo>
                  <a:cubicBezTo>
                    <a:pt x="345" y="352"/>
                    <a:pt x="345" y="352"/>
                    <a:pt x="345" y="352"/>
                  </a:cubicBezTo>
                  <a:cubicBezTo>
                    <a:pt x="345" y="352"/>
                    <a:pt x="345" y="352"/>
                    <a:pt x="345" y="352"/>
                  </a:cubicBezTo>
                  <a:cubicBezTo>
                    <a:pt x="345" y="353"/>
                    <a:pt x="345" y="352"/>
                    <a:pt x="344" y="352"/>
                  </a:cubicBezTo>
                  <a:cubicBezTo>
                    <a:pt x="344" y="352"/>
                    <a:pt x="344" y="352"/>
                    <a:pt x="344" y="352"/>
                  </a:cubicBezTo>
                  <a:cubicBezTo>
                    <a:pt x="344" y="352"/>
                    <a:pt x="344" y="352"/>
                    <a:pt x="344" y="352"/>
                  </a:cubicBezTo>
                  <a:cubicBezTo>
                    <a:pt x="343" y="352"/>
                    <a:pt x="343" y="352"/>
                    <a:pt x="343" y="352"/>
                  </a:cubicBezTo>
                  <a:cubicBezTo>
                    <a:pt x="343" y="352"/>
                    <a:pt x="343" y="352"/>
                    <a:pt x="343" y="352"/>
                  </a:cubicBezTo>
                  <a:cubicBezTo>
                    <a:pt x="343" y="353"/>
                    <a:pt x="343" y="353"/>
                    <a:pt x="343" y="353"/>
                  </a:cubicBezTo>
                  <a:cubicBezTo>
                    <a:pt x="343" y="353"/>
                    <a:pt x="343" y="353"/>
                    <a:pt x="343" y="353"/>
                  </a:cubicBezTo>
                  <a:cubicBezTo>
                    <a:pt x="343" y="353"/>
                    <a:pt x="343" y="353"/>
                    <a:pt x="343" y="353"/>
                  </a:cubicBezTo>
                  <a:cubicBezTo>
                    <a:pt x="343" y="353"/>
                    <a:pt x="343" y="353"/>
                    <a:pt x="343" y="353"/>
                  </a:cubicBezTo>
                  <a:cubicBezTo>
                    <a:pt x="343" y="353"/>
                    <a:pt x="343" y="353"/>
                    <a:pt x="343" y="353"/>
                  </a:cubicBezTo>
                  <a:cubicBezTo>
                    <a:pt x="343" y="353"/>
                    <a:pt x="343" y="353"/>
                    <a:pt x="343" y="353"/>
                  </a:cubicBezTo>
                  <a:cubicBezTo>
                    <a:pt x="343" y="353"/>
                    <a:pt x="343" y="353"/>
                    <a:pt x="343" y="353"/>
                  </a:cubicBezTo>
                  <a:cubicBezTo>
                    <a:pt x="344" y="353"/>
                    <a:pt x="344" y="353"/>
                    <a:pt x="344" y="353"/>
                  </a:cubicBezTo>
                  <a:cubicBezTo>
                    <a:pt x="344" y="354"/>
                    <a:pt x="344" y="354"/>
                    <a:pt x="344" y="354"/>
                  </a:cubicBezTo>
                  <a:cubicBezTo>
                    <a:pt x="344" y="353"/>
                    <a:pt x="344" y="353"/>
                    <a:pt x="344" y="353"/>
                  </a:cubicBezTo>
                  <a:cubicBezTo>
                    <a:pt x="344" y="353"/>
                    <a:pt x="344" y="353"/>
                    <a:pt x="344" y="353"/>
                  </a:cubicBezTo>
                  <a:cubicBezTo>
                    <a:pt x="345" y="353"/>
                    <a:pt x="344" y="353"/>
                    <a:pt x="345" y="353"/>
                  </a:cubicBezTo>
                  <a:cubicBezTo>
                    <a:pt x="345" y="353"/>
                    <a:pt x="345" y="353"/>
                    <a:pt x="345" y="353"/>
                  </a:cubicBezTo>
                  <a:cubicBezTo>
                    <a:pt x="345" y="353"/>
                    <a:pt x="345" y="353"/>
                    <a:pt x="345" y="353"/>
                  </a:cubicBezTo>
                  <a:cubicBezTo>
                    <a:pt x="345" y="353"/>
                    <a:pt x="345" y="353"/>
                    <a:pt x="345" y="353"/>
                  </a:cubicBezTo>
                  <a:cubicBezTo>
                    <a:pt x="345" y="354"/>
                    <a:pt x="345" y="354"/>
                    <a:pt x="345" y="354"/>
                  </a:cubicBezTo>
                  <a:cubicBezTo>
                    <a:pt x="345" y="354"/>
                    <a:pt x="345" y="354"/>
                    <a:pt x="345" y="354"/>
                  </a:cubicBezTo>
                  <a:cubicBezTo>
                    <a:pt x="345" y="354"/>
                    <a:pt x="345" y="354"/>
                    <a:pt x="345" y="354"/>
                  </a:cubicBezTo>
                  <a:cubicBezTo>
                    <a:pt x="346" y="354"/>
                    <a:pt x="346" y="354"/>
                    <a:pt x="346" y="354"/>
                  </a:cubicBezTo>
                  <a:cubicBezTo>
                    <a:pt x="346" y="354"/>
                    <a:pt x="346" y="354"/>
                    <a:pt x="346" y="354"/>
                  </a:cubicBezTo>
                  <a:cubicBezTo>
                    <a:pt x="346" y="354"/>
                    <a:pt x="346" y="354"/>
                    <a:pt x="346" y="354"/>
                  </a:cubicBezTo>
                  <a:cubicBezTo>
                    <a:pt x="347" y="354"/>
                    <a:pt x="347" y="354"/>
                    <a:pt x="347" y="355"/>
                  </a:cubicBezTo>
                  <a:cubicBezTo>
                    <a:pt x="348" y="355"/>
                    <a:pt x="348" y="355"/>
                    <a:pt x="348" y="355"/>
                  </a:cubicBezTo>
                  <a:cubicBezTo>
                    <a:pt x="348" y="355"/>
                    <a:pt x="348" y="355"/>
                    <a:pt x="348" y="355"/>
                  </a:cubicBezTo>
                  <a:cubicBezTo>
                    <a:pt x="348" y="355"/>
                    <a:pt x="348" y="355"/>
                    <a:pt x="348" y="355"/>
                  </a:cubicBezTo>
                  <a:cubicBezTo>
                    <a:pt x="349" y="355"/>
                    <a:pt x="349" y="355"/>
                    <a:pt x="349" y="355"/>
                  </a:cubicBezTo>
                  <a:cubicBezTo>
                    <a:pt x="349" y="356"/>
                    <a:pt x="349" y="355"/>
                    <a:pt x="349" y="355"/>
                  </a:cubicBezTo>
                  <a:cubicBezTo>
                    <a:pt x="350" y="355"/>
                    <a:pt x="350" y="355"/>
                    <a:pt x="350" y="355"/>
                  </a:cubicBezTo>
                  <a:cubicBezTo>
                    <a:pt x="351" y="355"/>
                    <a:pt x="351" y="355"/>
                    <a:pt x="351" y="355"/>
                  </a:cubicBezTo>
                  <a:cubicBezTo>
                    <a:pt x="351" y="354"/>
                    <a:pt x="351" y="354"/>
                    <a:pt x="351" y="354"/>
                  </a:cubicBezTo>
                  <a:cubicBezTo>
                    <a:pt x="351" y="355"/>
                    <a:pt x="351" y="355"/>
                    <a:pt x="351" y="355"/>
                  </a:cubicBezTo>
                  <a:cubicBezTo>
                    <a:pt x="351" y="354"/>
                    <a:pt x="351" y="354"/>
                    <a:pt x="351" y="354"/>
                  </a:cubicBezTo>
                  <a:cubicBezTo>
                    <a:pt x="352" y="355"/>
                    <a:pt x="352" y="355"/>
                    <a:pt x="352" y="355"/>
                  </a:cubicBezTo>
                  <a:cubicBezTo>
                    <a:pt x="352" y="355"/>
                    <a:pt x="352" y="355"/>
                    <a:pt x="353" y="355"/>
                  </a:cubicBezTo>
                  <a:cubicBezTo>
                    <a:pt x="353" y="354"/>
                    <a:pt x="353" y="354"/>
                    <a:pt x="353" y="354"/>
                  </a:cubicBezTo>
                  <a:cubicBezTo>
                    <a:pt x="353" y="354"/>
                    <a:pt x="353" y="354"/>
                    <a:pt x="353" y="354"/>
                  </a:cubicBezTo>
                  <a:cubicBezTo>
                    <a:pt x="354" y="354"/>
                    <a:pt x="354" y="354"/>
                    <a:pt x="354" y="354"/>
                  </a:cubicBezTo>
                  <a:cubicBezTo>
                    <a:pt x="354" y="354"/>
                    <a:pt x="354" y="354"/>
                    <a:pt x="354" y="354"/>
                  </a:cubicBezTo>
                  <a:cubicBezTo>
                    <a:pt x="354" y="354"/>
                    <a:pt x="354" y="354"/>
                    <a:pt x="354" y="354"/>
                  </a:cubicBezTo>
                  <a:cubicBezTo>
                    <a:pt x="354" y="355"/>
                    <a:pt x="354" y="355"/>
                    <a:pt x="354" y="355"/>
                  </a:cubicBezTo>
                  <a:cubicBezTo>
                    <a:pt x="354" y="355"/>
                    <a:pt x="354" y="356"/>
                    <a:pt x="354" y="356"/>
                  </a:cubicBezTo>
                  <a:cubicBezTo>
                    <a:pt x="354" y="357"/>
                    <a:pt x="354" y="357"/>
                    <a:pt x="354" y="357"/>
                  </a:cubicBezTo>
                  <a:cubicBezTo>
                    <a:pt x="354" y="357"/>
                    <a:pt x="354" y="357"/>
                    <a:pt x="354" y="357"/>
                  </a:cubicBezTo>
                  <a:cubicBezTo>
                    <a:pt x="353" y="358"/>
                    <a:pt x="353" y="358"/>
                    <a:pt x="353" y="358"/>
                  </a:cubicBezTo>
                  <a:cubicBezTo>
                    <a:pt x="354" y="359"/>
                    <a:pt x="354" y="359"/>
                    <a:pt x="354" y="360"/>
                  </a:cubicBezTo>
                  <a:cubicBezTo>
                    <a:pt x="355" y="359"/>
                    <a:pt x="355" y="359"/>
                    <a:pt x="355" y="359"/>
                  </a:cubicBezTo>
                  <a:cubicBezTo>
                    <a:pt x="355" y="360"/>
                    <a:pt x="355" y="360"/>
                    <a:pt x="355" y="360"/>
                  </a:cubicBezTo>
                  <a:cubicBezTo>
                    <a:pt x="356" y="360"/>
                    <a:pt x="356" y="360"/>
                    <a:pt x="356" y="360"/>
                  </a:cubicBezTo>
                  <a:cubicBezTo>
                    <a:pt x="356" y="360"/>
                    <a:pt x="356" y="360"/>
                    <a:pt x="356" y="360"/>
                  </a:cubicBezTo>
                  <a:cubicBezTo>
                    <a:pt x="356" y="360"/>
                    <a:pt x="356" y="360"/>
                    <a:pt x="356" y="360"/>
                  </a:cubicBezTo>
                  <a:cubicBezTo>
                    <a:pt x="357" y="361"/>
                    <a:pt x="357" y="361"/>
                    <a:pt x="357" y="361"/>
                  </a:cubicBezTo>
                  <a:cubicBezTo>
                    <a:pt x="357" y="360"/>
                    <a:pt x="357" y="360"/>
                    <a:pt x="357" y="360"/>
                  </a:cubicBezTo>
                  <a:cubicBezTo>
                    <a:pt x="357" y="361"/>
                    <a:pt x="357" y="361"/>
                    <a:pt x="357" y="361"/>
                  </a:cubicBezTo>
                  <a:cubicBezTo>
                    <a:pt x="357" y="361"/>
                    <a:pt x="357" y="361"/>
                    <a:pt x="357" y="361"/>
                  </a:cubicBezTo>
                  <a:cubicBezTo>
                    <a:pt x="357" y="361"/>
                    <a:pt x="357" y="361"/>
                    <a:pt x="357" y="362"/>
                  </a:cubicBezTo>
                  <a:cubicBezTo>
                    <a:pt x="357" y="361"/>
                    <a:pt x="357" y="361"/>
                    <a:pt x="357" y="361"/>
                  </a:cubicBezTo>
                  <a:cubicBezTo>
                    <a:pt x="357" y="362"/>
                    <a:pt x="358" y="362"/>
                    <a:pt x="357" y="362"/>
                  </a:cubicBezTo>
                  <a:cubicBezTo>
                    <a:pt x="357" y="362"/>
                    <a:pt x="357" y="362"/>
                    <a:pt x="357" y="362"/>
                  </a:cubicBezTo>
                  <a:cubicBezTo>
                    <a:pt x="357" y="363"/>
                    <a:pt x="357" y="363"/>
                    <a:pt x="357" y="363"/>
                  </a:cubicBezTo>
                  <a:cubicBezTo>
                    <a:pt x="357" y="363"/>
                    <a:pt x="357" y="363"/>
                    <a:pt x="357" y="363"/>
                  </a:cubicBezTo>
                  <a:cubicBezTo>
                    <a:pt x="357" y="363"/>
                    <a:pt x="357" y="363"/>
                    <a:pt x="357" y="363"/>
                  </a:cubicBezTo>
                  <a:cubicBezTo>
                    <a:pt x="357" y="364"/>
                    <a:pt x="357" y="364"/>
                    <a:pt x="357" y="364"/>
                  </a:cubicBezTo>
                  <a:cubicBezTo>
                    <a:pt x="357" y="364"/>
                    <a:pt x="357" y="364"/>
                    <a:pt x="357" y="364"/>
                  </a:cubicBezTo>
                  <a:cubicBezTo>
                    <a:pt x="357" y="364"/>
                    <a:pt x="357" y="364"/>
                    <a:pt x="357" y="364"/>
                  </a:cubicBezTo>
                  <a:cubicBezTo>
                    <a:pt x="357" y="364"/>
                    <a:pt x="357" y="364"/>
                    <a:pt x="357" y="364"/>
                  </a:cubicBezTo>
                  <a:cubicBezTo>
                    <a:pt x="357" y="365"/>
                    <a:pt x="357" y="365"/>
                    <a:pt x="357" y="365"/>
                  </a:cubicBezTo>
                  <a:cubicBezTo>
                    <a:pt x="357" y="365"/>
                    <a:pt x="357" y="365"/>
                    <a:pt x="357" y="365"/>
                  </a:cubicBezTo>
                  <a:cubicBezTo>
                    <a:pt x="357" y="365"/>
                    <a:pt x="357" y="365"/>
                    <a:pt x="357" y="365"/>
                  </a:cubicBezTo>
                  <a:cubicBezTo>
                    <a:pt x="357" y="365"/>
                    <a:pt x="357" y="365"/>
                    <a:pt x="357" y="365"/>
                  </a:cubicBezTo>
                  <a:cubicBezTo>
                    <a:pt x="356" y="366"/>
                    <a:pt x="356" y="366"/>
                    <a:pt x="356" y="366"/>
                  </a:cubicBezTo>
                  <a:cubicBezTo>
                    <a:pt x="356" y="366"/>
                    <a:pt x="356" y="366"/>
                    <a:pt x="356" y="366"/>
                  </a:cubicBezTo>
                  <a:cubicBezTo>
                    <a:pt x="356" y="366"/>
                    <a:pt x="356" y="366"/>
                    <a:pt x="356" y="366"/>
                  </a:cubicBezTo>
                  <a:cubicBezTo>
                    <a:pt x="356" y="366"/>
                    <a:pt x="356" y="366"/>
                    <a:pt x="356" y="366"/>
                  </a:cubicBezTo>
                  <a:cubicBezTo>
                    <a:pt x="356" y="367"/>
                    <a:pt x="356" y="367"/>
                    <a:pt x="356" y="367"/>
                  </a:cubicBezTo>
                  <a:cubicBezTo>
                    <a:pt x="355" y="367"/>
                    <a:pt x="355" y="367"/>
                    <a:pt x="355" y="367"/>
                  </a:cubicBezTo>
                  <a:cubicBezTo>
                    <a:pt x="355" y="367"/>
                    <a:pt x="355" y="367"/>
                    <a:pt x="355" y="367"/>
                  </a:cubicBezTo>
                  <a:cubicBezTo>
                    <a:pt x="354" y="368"/>
                    <a:pt x="354" y="368"/>
                    <a:pt x="354" y="368"/>
                  </a:cubicBezTo>
                  <a:cubicBezTo>
                    <a:pt x="354" y="368"/>
                    <a:pt x="354" y="368"/>
                    <a:pt x="354" y="368"/>
                  </a:cubicBezTo>
                  <a:cubicBezTo>
                    <a:pt x="353" y="368"/>
                    <a:pt x="353" y="368"/>
                    <a:pt x="353" y="369"/>
                  </a:cubicBezTo>
                  <a:cubicBezTo>
                    <a:pt x="352" y="369"/>
                    <a:pt x="352" y="369"/>
                    <a:pt x="352" y="369"/>
                  </a:cubicBezTo>
                  <a:cubicBezTo>
                    <a:pt x="352" y="369"/>
                    <a:pt x="352" y="369"/>
                    <a:pt x="352" y="369"/>
                  </a:cubicBezTo>
                  <a:cubicBezTo>
                    <a:pt x="352" y="369"/>
                    <a:pt x="352" y="369"/>
                    <a:pt x="352" y="369"/>
                  </a:cubicBezTo>
                  <a:cubicBezTo>
                    <a:pt x="352" y="369"/>
                    <a:pt x="352" y="369"/>
                    <a:pt x="352" y="369"/>
                  </a:cubicBezTo>
                  <a:cubicBezTo>
                    <a:pt x="352" y="369"/>
                    <a:pt x="352" y="369"/>
                    <a:pt x="352" y="369"/>
                  </a:cubicBezTo>
                  <a:cubicBezTo>
                    <a:pt x="351" y="369"/>
                    <a:pt x="351" y="369"/>
                    <a:pt x="351" y="369"/>
                  </a:cubicBezTo>
                  <a:cubicBezTo>
                    <a:pt x="351" y="369"/>
                    <a:pt x="351" y="369"/>
                    <a:pt x="351" y="369"/>
                  </a:cubicBezTo>
                  <a:cubicBezTo>
                    <a:pt x="351" y="369"/>
                    <a:pt x="351" y="369"/>
                    <a:pt x="351" y="369"/>
                  </a:cubicBezTo>
                  <a:cubicBezTo>
                    <a:pt x="351" y="369"/>
                    <a:pt x="351" y="369"/>
                    <a:pt x="351" y="369"/>
                  </a:cubicBezTo>
                  <a:cubicBezTo>
                    <a:pt x="351" y="369"/>
                    <a:pt x="351" y="369"/>
                    <a:pt x="351" y="369"/>
                  </a:cubicBezTo>
                  <a:cubicBezTo>
                    <a:pt x="351" y="369"/>
                    <a:pt x="351" y="369"/>
                    <a:pt x="351" y="369"/>
                  </a:cubicBezTo>
                  <a:cubicBezTo>
                    <a:pt x="351" y="369"/>
                    <a:pt x="351" y="369"/>
                    <a:pt x="351" y="369"/>
                  </a:cubicBezTo>
                  <a:cubicBezTo>
                    <a:pt x="351" y="370"/>
                    <a:pt x="351" y="370"/>
                    <a:pt x="351" y="370"/>
                  </a:cubicBezTo>
                  <a:cubicBezTo>
                    <a:pt x="350" y="370"/>
                    <a:pt x="350" y="370"/>
                    <a:pt x="350" y="370"/>
                  </a:cubicBezTo>
                  <a:cubicBezTo>
                    <a:pt x="350" y="370"/>
                    <a:pt x="350" y="371"/>
                    <a:pt x="351" y="371"/>
                  </a:cubicBezTo>
                  <a:cubicBezTo>
                    <a:pt x="350" y="371"/>
                    <a:pt x="350" y="371"/>
                    <a:pt x="350" y="371"/>
                  </a:cubicBezTo>
                  <a:cubicBezTo>
                    <a:pt x="350" y="372"/>
                    <a:pt x="350" y="372"/>
                    <a:pt x="350" y="372"/>
                  </a:cubicBezTo>
                  <a:cubicBezTo>
                    <a:pt x="350" y="372"/>
                    <a:pt x="350" y="372"/>
                    <a:pt x="350" y="372"/>
                  </a:cubicBezTo>
                  <a:cubicBezTo>
                    <a:pt x="350" y="372"/>
                    <a:pt x="350" y="372"/>
                    <a:pt x="350" y="372"/>
                  </a:cubicBezTo>
                  <a:cubicBezTo>
                    <a:pt x="350" y="373"/>
                    <a:pt x="351" y="373"/>
                    <a:pt x="351" y="374"/>
                  </a:cubicBezTo>
                  <a:cubicBezTo>
                    <a:pt x="351" y="374"/>
                    <a:pt x="351" y="374"/>
                    <a:pt x="351" y="374"/>
                  </a:cubicBezTo>
                  <a:cubicBezTo>
                    <a:pt x="351" y="374"/>
                    <a:pt x="351" y="374"/>
                    <a:pt x="351" y="374"/>
                  </a:cubicBezTo>
                  <a:cubicBezTo>
                    <a:pt x="352" y="375"/>
                    <a:pt x="352" y="375"/>
                    <a:pt x="352" y="375"/>
                  </a:cubicBezTo>
                  <a:cubicBezTo>
                    <a:pt x="353" y="375"/>
                    <a:pt x="353" y="375"/>
                    <a:pt x="353" y="375"/>
                  </a:cubicBezTo>
                  <a:cubicBezTo>
                    <a:pt x="353" y="375"/>
                    <a:pt x="353" y="375"/>
                    <a:pt x="353" y="375"/>
                  </a:cubicBezTo>
                  <a:cubicBezTo>
                    <a:pt x="354" y="376"/>
                    <a:pt x="354" y="376"/>
                    <a:pt x="354" y="376"/>
                  </a:cubicBezTo>
                  <a:cubicBezTo>
                    <a:pt x="354" y="377"/>
                    <a:pt x="354" y="377"/>
                    <a:pt x="354" y="377"/>
                  </a:cubicBezTo>
                  <a:cubicBezTo>
                    <a:pt x="354" y="377"/>
                    <a:pt x="354" y="377"/>
                    <a:pt x="354" y="377"/>
                  </a:cubicBezTo>
                  <a:cubicBezTo>
                    <a:pt x="354" y="377"/>
                    <a:pt x="354" y="377"/>
                    <a:pt x="354" y="377"/>
                  </a:cubicBezTo>
                  <a:cubicBezTo>
                    <a:pt x="355" y="377"/>
                    <a:pt x="355" y="377"/>
                    <a:pt x="355" y="377"/>
                  </a:cubicBezTo>
                  <a:cubicBezTo>
                    <a:pt x="355" y="377"/>
                    <a:pt x="355" y="377"/>
                    <a:pt x="355" y="377"/>
                  </a:cubicBezTo>
                  <a:cubicBezTo>
                    <a:pt x="354" y="377"/>
                    <a:pt x="354" y="377"/>
                    <a:pt x="354" y="377"/>
                  </a:cubicBezTo>
                  <a:cubicBezTo>
                    <a:pt x="354" y="377"/>
                    <a:pt x="354" y="377"/>
                    <a:pt x="354" y="377"/>
                  </a:cubicBezTo>
                  <a:cubicBezTo>
                    <a:pt x="354" y="378"/>
                    <a:pt x="354" y="378"/>
                    <a:pt x="354" y="378"/>
                  </a:cubicBezTo>
                  <a:cubicBezTo>
                    <a:pt x="353" y="377"/>
                    <a:pt x="353" y="377"/>
                    <a:pt x="353" y="377"/>
                  </a:cubicBezTo>
                  <a:cubicBezTo>
                    <a:pt x="353" y="378"/>
                    <a:pt x="353" y="378"/>
                    <a:pt x="353" y="378"/>
                  </a:cubicBezTo>
                  <a:cubicBezTo>
                    <a:pt x="353" y="378"/>
                    <a:pt x="353" y="378"/>
                    <a:pt x="353" y="378"/>
                  </a:cubicBezTo>
                  <a:cubicBezTo>
                    <a:pt x="352" y="378"/>
                    <a:pt x="352" y="378"/>
                    <a:pt x="352" y="378"/>
                  </a:cubicBezTo>
                  <a:cubicBezTo>
                    <a:pt x="352" y="378"/>
                    <a:pt x="352" y="378"/>
                    <a:pt x="352" y="378"/>
                  </a:cubicBezTo>
                  <a:cubicBezTo>
                    <a:pt x="352" y="378"/>
                    <a:pt x="352" y="378"/>
                    <a:pt x="352" y="378"/>
                  </a:cubicBezTo>
                  <a:cubicBezTo>
                    <a:pt x="352" y="378"/>
                    <a:pt x="352" y="378"/>
                    <a:pt x="352" y="378"/>
                  </a:cubicBezTo>
                  <a:cubicBezTo>
                    <a:pt x="352" y="378"/>
                    <a:pt x="352" y="378"/>
                    <a:pt x="352" y="378"/>
                  </a:cubicBezTo>
                  <a:cubicBezTo>
                    <a:pt x="352" y="378"/>
                    <a:pt x="352" y="378"/>
                    <a:pt x="352" y="378"/>
                  </a:cubicBezTo>
                  <a:cubicBezTo>
                    <a:pt x="351" y="379"/>
                    <a:pt x="351" y="379"/>
                    <a:pt x="351" y="379"/>
                  </a:cubicBezTo>
                  <a:cubicBezTo>
                    <a:pt x="351" y="379"/>
                    <a:pt x="351" y="379"/>
                    <a:pt x="351" y="379"/>
                  </a:cubicBezTo>
                  <a:cubicBezTo>
                    <a:pt x="350" y="379"/>
                    <a:pt x="350" y="379"/>
                    <a:pt x="351" y="380"/>
                  </a:cubicBezTo>
                  <a:cubicBezTo>
                    <a:pt x="350" y="380"/>
                    <a:pt x="350" y="380"/>
                    <a:pt x="350" y="380"/>
                  </a:cubicBezTo>
                  <a:cubicBezTo>
                    <a:pt x="350" y="380"/>
                    <a:pt x="350" y="380"/>
                    <a:pt x="350" y="380"/>
                  </a:cubicBezTo>
                  <a:cubicBezTo>
                    <a:pt x="349" y="380"/>
                    <a:pt x="349" y="380"/>
                    <a:pt x="349" y="380"/>
                  </a:cubicBezTo>
                  <a:cubicBezTo>
                    <a:pt x="350" y="379"/>
                    <a:pt x="350" y="379"/>
                    <a:pt x="350" y="379"/>
                  </a:cubicBezTo>
                  <a:cubicBezTo>
                    <a:pt x="350" y="379"/>
                    <a:pt x="350" y="379"/>
                    <a:pt x="350" y="379"/>
                  </a:cubicBezTo>
                  <a:cubicBezTo>
                    <a:pt x="350" y="379"/>
                    <a:pt x="350" y="379"/>
                    <a:pt x="350" y="379"/>
                  </a:cubicBezTo>
                  <a:cubicBezTo>
                    <a:pt x="350" y="379"/>
                    <a:pt x="350" y="379"/>
                    <a:pt x="350" y="379"/>
                  </a:cubicBezTo>
                  <a:cubicBezTo>
                    <a:pt x="349" y="379"/>
                    <a:pt x="349" y="379"/>
                    <a:pt x="349" y="379"/>
                  </a:cubicBezTo>
                  <a:cubicBezTo>
                    <a:pt x="349" y="380"/>
                    <a:pt x="348" y="380"/>
                    <a:pt x="348" y="380"/>
                  </a:cubicBezTo>
                  <a:cubicBezTo>
                    <a:pt x="347" y="380"/>
                    <a:pt x="348" y="380"/>
                    <a:pt x="347" y="381"/>
                  </a:cubicBezTo>
                  <a:cubicBezTo>
                    <a:pt x="347" y="381"/>
                    <a:pt x="347" y="381"/>
                    <a:pt x="347" y="381"/>
                  </a:cubicBezTo>
                  <a:cubicBezTo>
                    <a:pt x="346" y="381"/>
                    <a:pt x="346" y="381"/>
                    <a:pt x="346" y="381"/>
                  </a:cubicBezTo>
                  <a:cubicBezTo>
                    <a:pt x="346" y="381"/>
                    <a:pt x="346" y="381"/>
                    <a:pt x="346" y="381"/>
                  </a:cubicBezTo>
                  <a:cubicBezTo>
                    <a:pt x="346" y="381"/>
                    <a:pt x="346" y="381"/>
                    <a:pt x="346" y="381"/>
                  </a:cubicBezTo>
                  <a:cubicBezTo>
                    <a:pt x="346" y="381"/>
                    <a:pt x="346" y="381"/>
                    <a:pt x="346" y="381"/>
                  </a:cubicBezTo>
                  <a:cubicBezTo>
                    <a:pt x="345" y="381"/>
                    <a:pt x="345" y="381"/>
                    <a:pt x="345" y="381"/>
                  </a:cubicBezTo>
                  <a:cubicBezTo>
                    <a:pt x="345" y="381"/>
                    <a:pt x="345" y="381"/>
                    <a:pt x="345" y="381"/>
                  </a:cubicBezTo>
                  <a:cubicBezTo>
                    <a:pt x="345" y="381"/>
                    <a:pt x="345" y="381"/>
                    <a:pt x="345" y="381"/>
                  </a:cubicBezTo>
                  <a:cubicBezTo>
                    <a:pt x="345" y="382"/>
                    <a:pt x="345" y="382"/>
                    <a:pt x="345" y="382"/>
                  </a:cubicBezTo>
                  <a:cubicBezTo>
                    <a:pt x="344" y="382"/>
                    <a:pt x="344" y="382"/>
                    <a:pt x="344" y="382"/>
                  </a:cubicBezTo>
                  <a:cubicBezTo>
                    <a:pt x="345" y="382"/>
                    <a:pt x="345" y="382"/>
                    <a:pt x="345" y="382"/>
                  </a:cubicBezTo>
                  <a:cubicBezTo>
                    <a:pt x="345" y="382"/>
                    <a:pt x="345" y="382"/>
                    <a:pt x="345" y="382"/>
                  </a:cubicBezTo>
                  <a:cubicBezTo>
                    <a:pt x="345" y="383"/>
                    <a:pt x="345" y="383"/>
                    <a:pt x="345" y="383"/>
                  </a:cubicBezTo>
                  <a:cubicBezTo>
                    <a:pt x="345" y="383"/>
                    <a:pt x="345" y="383"/>
                    <a:pt x="345" y="383"/>
                  </a:cubicBezTo>
                  <a:cubicBezTo>
                    <a:pt x="346" y="384"/>
                    <a:pt x="346" y="384"/>
                    <a:pt x="346" y="384"/>
                  </a:cubicBezTo>
                  <a:cubicBezTo>
                    <a:pt x="346" y="384"/>
                    <a:pt x="346" y="384"/>
                    <a:pt x="346" y="384"/>
                  </a:cubicBezTo>
                  <a:cubicBezTo>
                    <a:pt x="347" y="384"/>
                    <a:pt x="347" y="384"/>
                    <a:pt x="347" y="384"/>
                  </a:cubicBezTo>
                  <a:cubicBezTo>
                    <a:pt x="347" y="384"/>
                    <a:pt x="347" y="384"/>
                    <a:pt x="347" y="384"/>
                  </a:cubicBezTo>
                  <a:cubicBezTo>
                    <a:pt x="347" y="384"/>
                    <a:pt x="347" y="384"/>
                    <a:pt x="347" y="384"/>
                  </a:cubicBezTo>
                  <a:cubicBezTo>
                    <a:pt x="347" y="384"/>
                    <a:pt x="347" y="384"/>
                    <a:pt x="347" y="384"/>
                  </a:cubicBezTo>
                  <a:cubicBezTo>
                    <a:pt x="348" y="385"/>
                    <a:pt x="348" y="385"/>
                    <a:pt x="348" y="385"/>
                  </a:cubicBezTo>
                  <a:cubicBezTo>
                    <a:pt x="348" y="385"/>
                    <a:pt x="348" y="385"/>
                    <a:pt x="348" y="385"/>
                  </a:cubicBezTo>
                  <a:cubicBezTo>
                    <a:pt x="348" y="385"/>
                    <a:pt x="348" y="385"/>
                    <a:pt x="348" y="385"/>
                  </a:cubicBezTo>
                  <a:cubicBezTo>
                    <a:pt x="349" y="385"/>
                    <a:pt x="349" y="384"/>
                    <a:pt x="350" y="384"/>
                  </a:cubicBezTo>
                  <a:cubicBezTo>
                    <a:pt x="350" y="384"/>
                    <a:pt x="350" y="384"/>
                    <a:pt x="350" y="384"/>
                  </a:cubicBezTo>
                  <a:cubicBezTo>
                    <a:pt x="350" y="384"/>
                    <a:pt x="350" y="384"/>
                    <a:pt x="350" y="384"/>
                  </a:cubicBezTo>
                  <a:cubicBezTo>
                    <a:pt x="350" y="384"/>
                    <a:pt x="350" y="384"/>
                    <a:pt x="350" y="384"/>
                  </a:cubicBezTo>
                  <a:cubicBezTo>
                    <a:pt x="351" y="384"/>
                    <a:pt x="351" y="384"/>
                    <a:pt x="351" y="384"/>
                  </a:cubicBezTo>
                  <a:cubicBezTo>
                    <a:pt x="351" y="384"/>
                    <a:pt x="351" y="384"/>
                    <a:pt x="351" y="384"/>
                  </a:cubicBezTo>
                  <a:cubicBezTo>
                    <a:pt x="351" y="383"/>
                    <a:pt x="351" y="383"/>
                    <a:pt x="351" y="383"/>
                  </a:cubicBezTo>
                  <a:cubicBezTo>
                    <a:pt x="352" y="383"/>
                    <a:pt x="352" y="383"/>
                    <a:pt x="352" y="383"/>
                  </a:cubicBezTo>
                  <a:cubicBezTo>
                    <a:pt x="353" y="383"/>
                    <a:pt x="353" y="383"/>
                    <a:pt x="353" y="383"/>
                  </a:cubicBezTo>
                  <a:cubicBezTo>
                    <a:pt x="353" y="384"/>
                    <a:pt x="353" y="384"/>
                    <a:pt x="353" y="384"/>
                  </a:cubicBezTo>
                  <a:cubicBezTo>
                    <a:pt x="353" y="384"/>
                    <a:pt x="353" y="384"/>
                    <a:pt x="353" y="384"/>
                  </a:cubicBezTo>
                  <a:cubicBezTo>
                    <a:pt x="353" y="384"/>
                    <a:pt x="353" y="384"/>
                    <a:pt x="353" y="384"/>
                  </a:cubicBezTo>
                  <a:cubicBezTo>
                    <a:pt x="353" y="384"/>
                    <a:pt x="353" y="384"/>
                    <a:pt x="353" y="384"/>
                  </a:cubicBezTo>
                  <a:cubicBezTo>
                    <a:pt x="354" y="385"/>
                    <a:pt x="354" y="385"/>
                    <a:pt x="354" y="385"/>
                  </a:cubicBezTo>
                  <a:cubicBezTo>
                    <a:pt x="354" y="385"/>
                    <a:pt x="354" y="385"/>
                    <a:pt x="354" y="385"/>
                  </a:cubicBezTo>
                  <a:cubicBezTo>
                    <a:pt x="354" y="385"/>
                    <a:pt x="354" y="385"/>
                    <a:pt x="355" y="385"/>
                  </a:cubicBezTo>
                  <a:cubicBezTo>
                    <a:pt x="355" y="385"/>
                    <a:pt x="355" y="385"/>
                    <a:pt x="355" y="385"/>
                  </a:cubicBezTo>
                  <a:cubicBezTo>
                    <a:pt x="355" y="385"/>
                    <a:pt x="355" y="385"/>
                    <a:pt x="355" y="386"/>
                  </a:cubicBezTo>
                  <a:cubicBezTo>
                    <a:pt x="356" y="386"/>
                    <a:pt x="356" y="386"/>
                    <a:pt x="356" y="386"/>
                  </a:cubicBezTo>
                  <a:cubicBezTo>
                    <a:pt x="356" y="386"/>
                    <a:pt x="356" y="386"/>
                    <a:pt x="357" y="387"/>
                  </a:cubicBezTo>
                  <a:cubicBezTo>
                    <a:pt x="356" y="387"/>
                    <a:pt x="356" y="387"/>
                    <a:pt x="356" y="387"/>
                  </a:cubicBezTo>
                  <a:cubicBezTo>
                    <a:pt x="356" y="388"/>
                    <a:pt x="356" y="388"/>
                    <a:pt x="356" y="388"/>
                  </a:cubicBezTo>
                  <a:cubicBezTo>
                    <a:pt x="356" y="388"/>
                    <a:pt x="356" y="388"/>
                    <a:pt x="356" y="388"/>
                  </a:cubicBezTo>
                  <a:cubicBezTo>
                    <a:pt x="356" y="388"/>
                    <a:pt x="356" y="388"/>
                    <a:pt x="356" y="388"/>
                  </a:cubicBezTo>
                  <a:cubicBezTo>
                    <a:pt x="356" y="388"/>
                    <a:pt x="356" y="388"/>
                    <a:pt x="356" y="388"/>
                  </a:cubicBezTo>
                  <a:cubicBezTo>
                    <a:pt x="357" y="389"/>
                    <a:pt x="357" y="389"/>
                    <a:pt x="357" y="389"/>
                  </a:cubicBezTo>
                  <a:cubicBezTo>
                    <a:pt x="356" y="389"/>
                    <a:pt x="357" y="390"/>
                    <a:pt x="356" y="391"/>
                  </a:cubicBezTo>
                  <a:cubicBezTo>
                    <a:pt x="356" y="391"/>
                    <a:pt x="356" y="391"/>
                    <a:pt x="356" y="391"/>
                  </a:cubicBezTo>
                  <a:cubicBezTo>
                    <a:pt x="356" y="392"/>
                    <a:pt x="356" y="392"/>
                    <a:pt x="356" y="392"/>
                  </a:cubicBezTo>
                  <a:cubicBezTo>
                    <a:pt x="356" y="392"/>
                    <a:pt x="356" y="392"/>
                    <a:pt x="356" y="392"/>
                  </a:cubicBezTo>
                  <a:cubicBezTo>
                    <a:pt x="356" y="392"/>
                    <a:pt x="356" y="392"/>
                    <a:pt x="356" y="392"/>
                  </a:cubicBezTo>
                  <a:cubicBezTo>
                    <a:pt x="356" y="392"/>
                    <a:pt x="356" y="392"/>
                    <a:pt x="356" y="392"/>
                  </a:cubicBezTo>
                  <a:cubicBezTo>
                    <a:pt x="356" y="392"/>
                    <a:pt x="356" y="392"/>
                    <a:pt x="356" y="392"/>
                  </a:cubicBezTo>
                  <a:cubicBezTo>
                    <a:pt x="356" y="393"/>
                    <a:pt x="356" y="393"/>
                    <a:pt x="356" y="393"/>
                  </a:cubicBezTo>
                  <a:cubicBezTo>
                    <a:pt x="356" y="393"/>
                    <a:pt x="356" y="393"/>
                    <a:pt x="356" y="393"/>
                  </a:cubicBezTo>
                  <a:cubicBezTo>
                    <a:pt x="355" y="393"/>
                    <a:pt x="355" y="393"/>
                    <a:pt x="355" y="393"/>
                  </a:cubicBezTo>
                  <a:cubicBezTo>
                    <a:pt x="355" y="393"/>
                    <a:pt x="355" y="393"/>
                    <a:pt x="355" y="393"/>
                  </a:cubicBezTo>
                  <a:cubicBezTo>
                    <a:pt x="355" y="393"/>
                    <a:pt x="355" y="393"/>
                    <a:pt x="355" y="393"/>
                  </a:cubicBezTo>
                  <a:cubicBezTo>
                    <a:pt x="355" y="394"/>
                    <a:pt x="355" y="394"/>
                    <a:pt x="355" y="394"/>
                  </a:cubicBezTo>
                  <a:cubicBezTo>
                    <a:pt x="355" y="394"/>
                    <a:pt x="355" y="394"/>
                    <a:pt x="355" y="394"/>
                  </a:cubicBezTo>
                  <a:cubicBezTo>
                    <a:pt x="355" y="394"/>
                    <a:pt x="355" y="394"/>
                    <a:pt x="355" y="394"/>
                  </a:cubicBezTo>
                  <a:cubicBezTo>
                    <a:pt x="355" y="394"/>
                    <a:pt x="355" y="394"/>
                    <a:pt x="355" y="394"/>
                  </a:cubicBezTo>
                  <a:cubicBezTo>
                    <a:pt x="355" y="394"/>
                    <a:pt x="355" y="394"/>
                    <a:pt x="355" y="394"/>
                  </a:cubicBezTo>
                  <a:cubicBezTo>
                    <a:pt x="355" y="394"/>
                    <a:pt x="355" y="394"/>
                    <a:pt x="355" y="394"/>
                  </a:cubicBezTo>
                  <a:cubicBezTo>
                    <a:pt x="355" y="395"/>
                    <a:pt x="355" y="395"/>
                    <a:pt x="355" y="395"/>
                  </a:cubicBezTo>
                  <a:cubicBezTo>
                    <a:pt x="355" y="395"/>
                    <a:pt x="355" y="395"/>
                    <a:pt x="355" y="395"/>
                  </a:cubicBezTo>
                  <a:cubicBezTo>
                    <a:pt x="354" y="395"/>
                    <a:pt x="354" y="395"/>
                    <a:pt x="354" y="395"/>
                  </a:cubicBezTo>
                  <a:cubicBezTo>
                    <a:pt x="354" y="395"/>
                    <a:pt x="354" y="395"/>
                    <a:pt x="354" y="395"/>
                  </a:cubicBezTo>
                  <a:cubicBezTo>
                    <a:pt x="353" y="396"/>
                    <a:pt x="353" y="396"/>
                    <a:pt x="353" y="396"/>
                  </a:cubicBezTo>
                  <a:cubicBezTo>
                    <a:pt x="353" y="396"/>
                    <a:pt x="353" y="396"/>
                    <a:pt x="353" y="396"/>
                  </a:cubicBezTo>
                  <a:cubicBezTo>
                    <a:pt x="352" y="396"/>
                    <a:pt x="352" y="396"/>
                    <a:pt x="352" y="396"/>
                  </a:cubicBezTo>
                  <a:cubicBezTo>
                    <a:pt x="353" y="396"/>
                    <a:pt x="353" y="396"/>
                    <a:pt x="353" y="396"/>
                  </a:cubicBezTo>
                  <a:cubicBezTo>
                    <a:pt x="352" y="397"/>
                    <a:pt x="352" y="397"/>
                    <a:pt x="352" y="397"/>
                  </a:cubicBezTo>
                  <a:cubicBezTo>
                    <a:pt x="352" y="397"/>
                    <a:pt x="352" y="397"/>
                    <a:pt x="352" y="397"/>
                  </a:cubicBezTo>
                  <a:cubicBezTo>
                    <a:pt x="351" y="397"/>
                    <a:pt x="351" y="397"/>
                    <a:pt x="351" y="397"/>
                  </a:cubicBezTo>
                  <a:cubicBezTo>
                    <a:pt x="351" y="398"/>
                    <a:pt x="351" y="398"/>
                    <a:pt x="351" y="398"/>
                  </a:cubicBezTo>
                  <a:cubicBezTo>
                    <a:pt x="350" y="398"/>
                    <a:pt x="350" y="398"/>
                    <a:pt x="350" y="398"/>
                  </a:cubicBezTo>
                  <a:cubicBezTo>
                    <a:pt x="350" y="399"/>
                    <a:pt x="350" y="399"/>
                    <a:pt x="350" y="399"/>
                  </a:cubicBezTo>
                  <a:cubicBezTo>
                    <a:pt x="350" y="398"/>
                    <a:pt x="350" y="398"/>
                    <a:pt x="350" y="398"/>
                  </a:cubicBezTo>
                  <a:cubicBezTo>
                    <a:pt x="349" y="399"/>
                    <a:pt x="349" y="399"/>
                    <a:pt x="349" y="399"/>
                  </a:cubicBezTo>
                  <a:cubicBezTo>
                    <a:pt x="349" y="398"/>
                    <a:pt x="349" y="398"/>
                    <a:pt x="349" y="398"/>
                  </a:cubicBezTo>
                  <a:cubicBezTo>
                    <a:pt x="348" y="399"/>
                    <a:pt x="348" y="398"/>
                    <a:pt x="348" y="399"/>
                  </a:cubicBezTo>
                  <a:cubicBezTo>
                    <a:pt x="348" y="399"/>
                    <a:pt x="348" y="399"/>
                    <a:pt x="348" y="399"/>
                  </a:cubicBezTo>
                  <a:cubicBezTo>
                    <a:pt x="348" y="399"/>
                    <a:pt x="348" y="399"/>
                    <a:pt x="348" y="399"/>
                  </a:cubicBezTo>
                  <a:cubicBezTo>
                    <a:pt x="348" y="399"/>
                    <a:pt x="348" y="399"/>
                    <a:pt x="348" y="399"/>
                  </a:cubicBezTo>
                  <a:cubicBezTo>
                    <a:pt x="347" y="399"/>
                    <a:pt x="347" y="399"/>
                    <a:pt x="347" y="399"/>
                  </a:cubicBezTo>
                  <a:cubicBezTo>
                    <a:pt x="347" y="399"/>
                    <a:pt x="347" y="399"/>
                    <a:pt x="347" y="399"/>
                  </a:cubicBezTo>
                  <a:cubicBezTo>
                    <a:pt x="347" y="400"/>
                    <a:pt x="347" y="400"/>
                    <a:pt x="347" y="400"/>
                  </a:cubicBezTo>
                  <a:cubicBezTo>
                    <a:pt x="347" y="400"/>
                    <a:pt x="347" y="400"/>
                    <a:pt x="347" y="400"/>
                  </a:cubicBezTo>
                  <a:cubicBezTo>
                    <a:pt x="347" y="400"/>
                    <a:pt x="347" y="400"/>
                    <a:pt x="347" y="400"/>
                  </a:cubicBezTo>
                  <a:cubicBezTo>
                    <a:pt x="347" y="400"/>
                    <a:pt x="347" y="400"/>
                    <a:pt x="347" y="400"/>
                  </a:cubicBezTo>
                  <a:cubicBezTo>
                    <a:pt x="347" y="400"/>
                    <a:pt x="347" y="400"/>
                    <a:pt x="347" y="400"/>
                  </a:cubicBezTo>
                  <a:cubicBezTo>
                    <a:pt x="347" y="401"/>
                    <a:pt x="347" y="401"/>
                    <a:pt x="347" y="401"/>
                  </a:cubicBezTo>
                  <a:cubicBezTo>
                    <a:pt x="347" y="401"/>
                    <a:pt x="347" y="401"/>
                    <a:pt x="347" y="401"/>
                  </a:cubicBezTo>
                  <a:cubicBezTo>
                    <a:pt x="346" y="401"/>
                    <a:pt x="346" y="401"/>
                    <a:pt x="346" y="401"/>
                  </a:cubicBezTo>
                  <a:cubicBezTo>
                    <a:pt x="346" y="401"/>
                    <a:pt x="346" y="401"/>
                    <a:pt x="346" y="401"/>
                  </a:cubicBezTo>
                  <a:cubicBezTo>
                    <a:pt x="346" y="401"/>
                    <a:pt x="346" y="401"/>
                    <a:pt x="346" y="401"/>
                  </a:cubicBezTo>
                  <a:cubicBezTo>
                    <a:pt x="346" y="401"/>
                    <a:pt x="346" y="401"/>
                    <a:pt x="346" y="401"/>
                  </a:cubicBezTo>
                  <a:cubicBezTo>
                    <a:pt x="346" y="401"/>
                    <a:pt x="346" y="401"/>
                    <a:pt x="346" y="401"/>
                  </a:cubicBezTo>
                  <a:cubicBezTo>
                    <a:pt x="345" y="402"/>
                    <a:pt x="345" y="402"/>
                    <a:pt x="345" y="402"/>
                  </a:cubicBezTo>
                  <a:cubicBezTo>
                    <a:pt x="344" y="401"/>
                    <a:pt x="345" y="402"/>
                    <a:pt x="344" y="401"/>
                  </a:cubicBezTo>
                  <a:cubicBezTo>
                    <a:pt x="344" y="402"/>
                    <a:pt x="344" y="402"/>
                    <a:pt x="344" y="402"/>
                  </a:cubicBezTo>
                  <a:cubicBezTo>
                    <a:pt x="344" y="401"/>
                    <a:pt x="344" y="401"/>
                    <a:pt x="344" y="401"/>
                  </a:cubicBezTo>
                  <a:cubicBezTo>
                    <a:pt x="344" y="401"/>
                    <a:pt x="344" y="401"/>
                    <a:pt x="344" y="401"/>
                  </a:cubicBezTo>
                  <a:cubicBezTo>
                    <a:pt x="343" y="401"/>
                    <a:pt x="343" y="401"/>
                    <a:pt x="343" y="401"/>
                  </a:cubicBezTo>
                  <a:cubicBezTo>
                    <a:pt x="343" y="401"/>
                    <a:pt x="343" y="401"/>
                    <a:pt x="343" y="401"/>
                  </a:cubicBezTo>
                  <a:cubicBezTo>
                    <a:pt x="343" y="401"/>
                    <a:pt x="343" y="401"/>
                    <a:pt x="343" y="401"/>
                  </a:cubicBezTo>
                  <a:cubicBezTo>
                    <a:pt x="343" y="401"/>
                    <a:pt x="343" y="401"/>
                    <a:pt x="343" y="401"/>
                  </a:cubicBezTo>
                  <a:cubicBezTo>
                    <a:pt x="343" y="401"/>
                    <a:pt x="343" y="401"/>
                    <a:pt x="343" y="401"/>
                  </a:cubicBezTo>
                  <a:cubicBezTo>
                    <a:pt x="342" y="401"/>
                    <a:pt x="342" y="401"/>
                    <a:pt x="342" y="401"/>
                  </a:cubicBezTo>
                  <a:cubicBezTo>
                    <a:pt x="342" y="401"/>
                    <a:pt x="342" y="401"/>
                    <a:pt x="342" y="401"/>
                  </a:cubicBezTo>
                  <a:cubicBezTo>
                    <a:pt x="342" y="400"/>
                    <a:pt x="342" y="400"/>
                    <a:pt x="342" y="400"/>
                  </a:cubicBezTo>
                  <a:cubicBezTo>
                    <a:pt x="342" y="401"/>
                    <a:pt x="342" y="401"/>
                    <a:pt x="342" y="401"/>
                  </a:cubicBezTo>
                  <a:cubicBezTo>
                    <a:pt x="341" y="400"/>
                    <a:pt x="341" y="400"/>
                    <a:pt x="341" y="400"/>
                  </a:cubicBezTo>
                  <a:cubicBezTo>
                    <a:pt x="341" y="400"/>
                    <a:pt x="341" y="400"/>
                    <a:pt x="341" y="400"/>
                  </a:cubicBezTo>
                  <a:cubicBezTo>
                    <a:pt x="341" y="400"/>
                    <a:pt x="341" y="400"/>
                    <a:pt x="341" y="400"/>
                  </a:cubicBezTo>
                  <a:cubicBezTo>
                    <a:pt x="341" y="401"/>
                    <a:pt x="341" y="401"/>
                    <a:pt x="341" y="401"/>
                  </a:cubicBezTo>
                  <a:cubicBezTo>
                    <a:pt x="341" y="400"/>
                    <a:pt x="341" y="400"/>
                    <a:pt x="341" y="400"/>
                  </a:cubicBezTo>
                  <a:cubicBezTo>
                    <a:pt x="340" y="401"/>
                    <a:pt x="340" y="401"/>
                    <a:pt x="340" y="401"/>
                  </a:cubicBezTo>
                  <a:cubicBezTo>
                    <a:pt x="340" y="400"/>
                    <a:pt x="340" y="400"/>
                    <a:pt x="340" y="400"/>
                  </a:cubicBezTo>
                  <a:cubicBezTo>
                    <a:pt x="340" y="400"/>
                    <a:pt x="340" y="400"/>
                    <a:pt x="340" y="400"/>
                  </a:cubicBezTo>
                  <a:cubicBezTo>
                    <a:pt x="340" y="400"/>
                    <a:pt x="340" y="400"/>
                    <a:pt x="340" y="400"/>
                  </a:cubicBezTo>
                  <a:cubicBezTo>
                    <a:pt x="340" y="400"/>
                    <a:pt x="340" y="400"/>
                    <a:pt x="340" y="400"/>
                  </a:cubicBezTo>
                  <a:cubicBezTo>
                    <a:pt x="340" y="400"/>
                    <a:pt x="340" y="400"/>
                    <a:pt x="340" y="400"/>
                  </a:cubicBezTo>
                  <a:cubicBezTo>
                    <a:pt x="339" y="400"/>
                    <a:pt x="339" y="400"/>
                    <a:pt x="339" y="400"/>
                  </a:cubicBezTo>
                  <a:cubicBezTo>
                    <a:pt x="339" y="400"/>
                    <a:pt x="339" y="400"/>
                    <a:pt x="339" y="400"/>
                  </a:cubicBezTo>
                  <a:cubicBezTo>
                    <a:pt x="339" y="400"/>
                    <a:pt x="339" y="400"/>
                    <a:pt x="339" y="400"/>
                  </a:cubicBezTo>
                  <a:cubicBezTo>
                    <a:pt x="339" y="399"/>
                    <a:pt x="339" y="399"/>
                    <a:pt x="339" y="399"/>
                  </a:cubicBezTo>
                  <a:cubicBezTo>
                    <a:pt x="338" y="399"/>
                    <a:pt x="338" y="399"/>
                    <a:pt x="338" y="399"/>
                  </a:cubicBezTo>
                  <a:cubicBezTo>
                    <a:pt x="338" y="399"/>
                    <a:pt x="338" y="399"/>
                    <a:pt x="338" y="399"/>
                  </a:cubicBezTo>
                  <a:cubicBezTo>
                    <a:pt x="338" y="399"/>
                    <a:pt x="338" y="399"/>
                    <a:pt x="338" y="399"/>
                  </a:cubicBezTo>
                  <a:cubicBezTo>
                    <a:pt x="338" y="398"/>
                    <a:pt x="338" y="398"/>
                    <a:pt x="338" y="398"/>
                  </a:cubicBezTo>
                  <a:cubicBezTo>
                    <a:pt x="338" y="398"/>
                    <a:pt x="338" y="398"/>
                    <a:pt x="338" y="398"/>
                  </a:cubicBezTo>
                  <a:cubicBezTo>
                    <a:pt x="337" y="398"/>
                    <a:pt x="337" y="398"/>
                    <a:pt x="337" y="398"/>
                  </a:cubicBezTo>
                  <a:cubicBezTo>
                    <a:pt x="337" y="397"/>
                    <a:pt x="337" y="397"/>
                    <a:pt x="337" y="397"/>
                  </a:cubicBezTo>
                  <a:cubicBezTo>
                    <a:pt x="337" y="397"/>
                    <a:pt x="337" y="397"/>
                    <a:pt x="337" y="397"/>
                  </a:cubicBezTo>
                  <a:cubicBezTo>
                    <a:pt x="337" y="396"/>
                    <a:pt x="337" y="396"/>
                    <a:pt x="336" y="396"/>
                  </a:cubicBezTo>
                  <a:cubicBezTo>
                    <a:pt x="337" y="396"/>
                    <a:pt x="337" y="396"/>
                    <a:pt x="337" y="396"/>
                  </a:cubicBezTo>
                  <a:cubicBezTo>
                    <a:pt x="337" y="396"/>
                    <a:pt x="337" y="396"/>
                    <a:pt x="337" y="396"/>
                  </a:cubicBezTo>
                  <a:cubicBezTo>
                    <a:pt x="337" y="396"/>
                    <a:pt x="337" y="396"/>
                    <a:pt x="337" y="396"/>
                  </a:cubicBezTo>
                  <a:cubicBezTo>
                    <a:pt x="337" y="396"/>
                    <a:pt x="337" y="396"/>
                    <a:pt x="337" y="396"/>
                  </a:cubicBezTo>
                  <a:cubicBezTo>
                    <a:pt x="337" y="396"/>
                    <a:pt x="337" y="396"/>
                    <a:pt x="337" y="396"/>
                  </a:cubicBezTo>
                  <a:cubicBezTo>
                    <a:pt x="337" y="395"/>
                    <a:pt x="337" y="395"/>
                    <a:pt x="337" y="395"/>
                  </a:cubicBezTo>
                  <a:cubicBezTo>
                    <a:pt x="337" y="395"/>
                    <a:pt x="337" y="395"/>
                    <a:pt x="337" y="395"/>
                  </a:cubicBezTo>
                  <a:cubicBezTo>
                    <a:pt x="336" y="395"/>
                    <a:pt x="336" y="395"/>
                    <a:pt x="336" y="395"/>
                  </a:cubicBezTo>
                  <a:cubicBezTo>
                    <a:pt x="336" y="395"/>
                    <a:pt x="336" y="395"/>
                    <a:pt x="336" y="395"/>
                  </a:cubicBezTo>
                  <a:cubicBezTo>
                    <a:pt x="336" y="395"/>
                    <a:pt x="336" y="395"/>
                    <a:pt x="336" y="395"/>
                  </a:cubicBezTo>
                  <a:cubicBezTo>
                    <a:pt x="335" y="395"/>
                    <a:pt x="335" y="395"/>
                    <a:pt x="335" y="395"/>
                  </a:cubicBezTo>
                  <a:cubicBezTo>
                    <a:pt x="335" y="395"/>
                    <a:pt x="335" y="395"/>
                    <a:pt x="335" y="394"/>
                  </a:cubicBezTo>
                  <a:cubicBezTo>
                    <a:pt x="335" y="394"/>
                    <a:pt x="335" y="394"/>
                    <a:pt x="335" y="394"/>
                  </a:cubicBezTo>
                  <a:cubicBezTo>
                    <a:pt x="335" y="394"/>
                    <a:pt x="335" y="394"/>
                    <a:pt x="335" y="394"/>
                  </a:cubicBezTo>
                  <a:cubicBezTo>
                    <a:pt x="335" y="393"/>
                    <a:pt x="335" y="393"/>
                    <a:pt x="335" y="393"/>
                  </a:cubicBezTo>
                  <a:cubicBezTo>
                    <a:pt x="335" y="393"/>
                    <a:pt x="335" y="393"/>
                    <a:pt x="335" y="393"/>
                  </a:cubicBezTo>
                  <a:cubicBezTo>
                    <a:pt x="335" y="393"/>
                    <a:pt x="335" y="393"/>
                    <a:pt x="335" y="393"/>
                  </a:cubicBezTo>
                  <a:cubicBezTo>
                    <a:pt x="335" y="393"/>
                    <a:pt x="335" y="393"/>
                    <a:pt x="335" y="393"/>
                  </a:cubicBezTo>
                  <a:cubicBezTo>
                    <a:pt x="335" y="393"/>
                    <a:pt x="335" y="393"/>
                    <a:pt x="335" y="393"/>
                  </a:cubicBezTo>
                  <a:cubicBezTo>
                    <a:pt x="335" y="394"/>
                    <a:pt x="335" y="394"/>
                    <a:pt x="335" y="394"/>
                  </a:cubicBezTo>
                  <a:cubicBezTo>
                    <a:pt x="335" y="394"/>
                    <a:pt x="334" y="394"/>
                    <a:pt x="334" y="394"/>
                  </a:cubicBezTo>
                  <a:cubicBezTo>
                    <a:pt x="334" y="394"/>
                    <a:pt x="334" y="394"/>
                    <a:pt x="334" y="394"/>
                  </a:cubicBezTo>
                  <a:cubicBezTo>
                    <a:pt x="334" y="394"/>
                    <a:pt x="334" y="394"/>
                    <a:pt x="334" y="394"/>
                  </a:cubicBezTo>
                  <a:cubicBezTo>
                    <a:pt x="334" y="394"/>
                    <a:pt x="334" y="394"/>
                    <a:pt x="334" y="394"/>
                  </a:cubicBezTo>
                  <a:cubicBezTo>
                    <a:pt x="334" y="394"/>
                    <a:pt x="334" y="394"/>
                    <a:pt x="334" y="394"/>
                  </a:cubicBezTo>
                  <a:cubicBezTo>
                    <a:pt x="334" y="395"/>
                    <a:pt x="334" y="395"/>
                    <a:pt x="334" y="395"/>
                  </a:cubicBezTo>
                  <a:cubicBezTo>
                    <a:pt x="334" y="395"/>
                    <a:pt x="334" y="395"/>
                    <a:pt x="334" y="395"/>
                  </a:cubicBezTo>
                  <a:cubicBezTo>
                    <a:pt x="335" y="395"/>
                    <a:pt x="335" y="395"/>
                    <a:pt x="335" y="395"/>
                  </a:cubicBezTo>
                  <a:cubicBezTo>
                    <a:pt x="334" y="395"/>
                    <a:pt x="334" y="395"/>
                    <a:pt x="334" y="395"/>
                  </a:cubicBezTo>
                  <a:cubicBezTo>
                    <a:pt x="334" y="396"/>
                    <a:pt x="334" y="396"/>
                    <a:pt x="334" y="396"/>
                  </a:cubicBezTo>
                  <a:cubicBezTo>
                    <a:pt x="334" y="396"/>
                    <a:pt x="334" y="396"/>
                    <a:pt x="334" y="396"/>
                  </a:cubicBezTo>
                  <a:cubicBezTo>
                    <a:pt x="334" y="396"/>
                    <a:pt x="334" y="395"/>
                    <a:pt x="334" y="395"/>
                  </a:cubicBezTo>
                  <a:cubicBezTo>
                    <a:pt x="333" y="395"/>
                    <a:pt x="333" y="395"/>
                    <a:pt x="333" y="395"/>
                  </a:cubicBezTo>
                  <a:cubicBezTo>
                    <a:pt x="333" y="394"/>
                    <a:pt x="333" y="394"/>
                    <a:pt x="333" y="394"/>
                  </a:cubicBezTo>
                  <a:cubicBezTo>
                    <a:pt x="333" y="394"/>
                    <a:pt x="333" y="394"/>
                    <a:pt x="333" y="394"/>
                  </a:cubicBezTo>
                  <a:cubicBezTo>
                    <a:pt x="333" y="394"/>
                    <a:pt x="333" y="394"/>
                    <a:pt x="333" y="394"/>
                  </a:cubicBezTo>
                  <a:cubicBezTo>
                    <a:pt x="333" y="394"/>
                    <a:pt x="333" y="394"/>
                    <a:pt x="333" y="394"/>
                  </a:cubicBezTo>
                  <a:cubicBezTo>
                    <a:pt x="332" y="394"/>
                    <a:pt x="332" y="394"/>
                    <a:pt x="332" y="394"/>
                  </a:cubicBezTo>
                  <a:cubicBezTo>
                    <a:pt x="333" y="394"/>
                    <a:pt x="333" y="394"/>
                    <a:pt x="333" y="394"/>
                  </a:cubicBezTo>
                  <a:cubicBezTo>
                    <a:pt x="332" y="393"/>
                    <a:pt x="332" y="393"/>
                    <a:pt x="332" y="393"/>
                  </a:cubicBezTo>
                  <a:cubicBezTo>
                    <a:pt x="332" y="394"/>
                    <a:pt x="332" y="394"/>
                    <a:pt x="332" y="394"/>
                  </a:cubicBezTo>
                  <a:cubicBezTo>
                    <a:pt x="332" y="393"/>
                    <a:pt x="332" y="393"/>
                    <a:pt x="332" y="393"/>
                  </a:cubicBezTo>
                  <a:cubicBezTo>
                    <a:pt x="332" y="393"/>
                    <a:pt x="332" y="393"/>
                    <a:pt x="332" y="393"/>
                  </a:cubicBezTo>
                  <a:cubicBezTo>
                    <a:pt x="332" y="393"/>
                    <a:pt x="332" y="393"/>
                    <a:pt x="332" y="393"/>
                  </a:cubicBezTo>
                  <a:cubicBezTo>
                    <a:pt x="332" y="393"/>
                    <a:pt x="332" y="393"/>
                    <a:pt x="332" y="393"/>
                  </a:cubicBezTo>
                  <a:cubicBezTo>
                    <a:pt x="331" y="392"/>
                    <a:pt x="331" y="392"/>
                    <a:pt x="331" y="392"/>
                  </a:cubicBezTo>
                  <a:cubicBezTo>
                    <a:pt x="331" y="393"/>
                    <a:pt x="331" y="393"/>
                    <a:pt x="331" y="393"/>
                  </a:cubicBezTo>
                  <a:cubicBezTo>
                    <a:pt x="331" y="392"/>
                    <a:pt x="331" y="392"/>
                    <a:pt x="331" y="392"/>
                  </a:cubicBezTo>
                  <a:cubicBezTo>
                    <a:pt x="331" y="392"/>
                    <a:pt x="331" y="392"/>
                    <a:pt x="331" y="392"/>
                  </a:cubicBezTo>
                  <a:cubicBezTo>
                    <a:pt x="331" y="392"/>
                    <a:pt x="331" y="392"/>
                    <a:pt x="331" y="392"/>
                  </a:cubicBezTo>
                  <a:cubicBezTo>
                    <a:pt x="330" y="391"/>
                    <a:pt x="330" y="391"/>
                    <a:pt x="330" y="391"/>
                  </a:cubicBezTo>
                  <a:cubicBezTo>
                    <a:pt x="330" y="391"/>
                    <a:pt x="330" y="391"/>
                    <a:pt x="330" y="391"/>
                  </a:cubicBezTo>
                  <a:cubicBezTo>
                    <a:pt x="331" y="391"/>
                    <a:pt x="331" y="391"/>
                    <a:pt x="330" y="390"/>
                  </a:cubicBezTo>
                  <a:cubicBezTo>
                    <a:pt x="330" y="390"/>
                    <a:pt x="330" y="390"/>
                    <a:pt x="330" y="390"/>
                  </a:cubicBezTo>
                  <a:cubicBezTo>
                    <a:pt x="330" y="389"/>
                    <a:pt x="330" y="389"/>
                    <a:pt x="330" y="389"/>
                  </a:cubicBezTo>
                  <a:cubicBezTo>
                    <a:pt x="330" y="389"/>
                    <a:pt x="330" y="389"/>
                    <a:pt x="330" y="389"/>
                  </a:cubicBezTo>
                  <a:cubicBezTo>
                    <a:pt x="330" y="389"/>
                    <a:pt x="330" y="389"/>
                    <a:pt x="330" y="389"/>
                  </a:cubicBezTo>
                  <a:cubicBezTo>
                    <a:pt x="330" y="388"/>
                    <a:pt x="330" y="388"/>
                    <a:pt x="330" y="388"/>
                  </a:cubicBezTo>
                  <a:cubicBezTo>
                    <a:pt x="330" y="388"/>
                    <a:pt x="330" y="388"/>
                    <a:pt x="330" y="388"/>
                  </a:cubicBezTo>
                  <a:cubicBezTo>
                    <a:pt x="329" y="388"/>
                    <a:pt x="329" y="388"/>
                    <a:pt x="329" y="388"/>
                  </a:cubicBezTo>
                  <a:cubicBezTo>
                    <a:pt x="328" y="387"/>
                    <a:pt x="329" y="387"/>
                    <a:pt x="329" y="387"/>
                  </a:cubicBezTo>
                  <a:cubicBezTo>
                    <a:pt x="329" y="386"/>
                    <a:pt x="329" y="386"/>
                    <a:pt x="329" y="386"/>
                  </a:cubicBezTo>
                  <a:cubicBezTo>
                    <a:pt x="329" y="386"/>
                    <a:pt x="329" y="386"/>
                    <a:pt x="329" y="386"/>
                  </a:cubicBezTo>
                  <a:cubicBezTo>
                    <a:pt x="329" y="386"/>
                    <a:pt x="329" y="386"/>
                    <a:pt x="329" y="386"/>
                  </a:cubicBezTo>
                  <a:cubicBezTo>
                    <a:pt x="329" y="385"/>
                    <a:pt x="330" y="385"/>
                    <a:pt x="330" y="385"/>
                  </a:cubicBezTo>
                  <a:cubicBezTo>
                    <a:pt x="330" y="385"/>
                    <a:pt x="330" y="385"/>
                    <a:pt x="330" y="385"/>
                  </a:cubicBezTo>
                  <a:cubicBezTo>
                    <a:pt x="331" y="384"/>
                    <a:pt x="331" y="384"/>
                    <a:pt x="331" y="384"/>
                  </a:cubicBezTo>
                  <a:cubicBezTo>
                    <a:pt x="331" y="384"/>
                    <a:pt x="331" y="384"/>
                    <a:pt x="331" y="384"/>
                  </a:cubicBezTo>
                  <a:cubicBezTo>
                    <a:pt x="331" y="384"/>
                    <a:pt x="331" y="384"/>
                    <a:pt x="331" y="384"/>
                  </a:cubicBezTo>
                  <a:cubicBezTo>
                    <a:pt x="331" y="384"/>
                    <a:pt x="331" y="384"/>
                    <a:pt x="331" y="384"/>
                  </a:cubicBezTo>
                  <a:cubicBezTo>
                    <a:pt x="330" y="384"/>
                    <a:pt x="330" y="384"/>
                    <a:pt x="330" y="384"/>
                  </a:cubicBezTo>
                  <a:cubicBezTo>
                    <a:pt x="331" y="383"/>
                    <a:pt x="331" y="383"/>
                    <a:pt x="331" y="383"/>
                  </a:cubicBezTo>
                  <a:cubicBezTo>
                    <a:pt x="332" y="383"/>
                    <a:pt x="332" y="383"/>
                    <a:pt x="332" y="382"/>
                  </a:cubicBezTo>
                  <a:cubicBezTo>
                    <a:pt x="332" y="382"/>
                    <a:pt x="332" y="382"/>
                    <a:pt x="332" y="382"/>
                  </a:cubicBezTo>
                  <a:cubicBezTo>
                    <a:pt x="332" y="382"/>
                    <a:pt x="332" y="382"/>
                    <a:pt x="332" y="382"/>
                  </a:cubicBezTo>
                  <a:cubicBezTo>
                    <a:pt x="332" y="382"/>
                    <a:pt x="332" y="382"/>
                    <a:pt x="332" y="382"/>
                  </a:cubicBezTo>
                  <a:cubicBezTo>
                    <a:pt x="332" y="382"/>
                    <a:pt x="332" y="382"/>
                    <a:pt x="332" y="382"/>
                  </a:cubicBezTo>
                  <a:cubicBezTo>
                    <a:pt x="332" y="381"/>
                    <a:pt x="332" y="381"/>
                    <a:pt x="332" y="381"/>
                  </a:cubicBezTo>
                  <a:cubicBezTo>
                    <a:pt x="332" y="381"/>
                    <a:pt x="332" y="381"/>
                    <a:pt x="332" y="381"/>
                  </a:cubicBezTo>
                  <a:cubicBezTo>
                    <a:pt x="332" y="381"/>
                    <a:pt x="332" y="381"/>
                    <a:pt x="332" y="381"/>
                  </a:cubicBezTo>
                  <a:cubicBezTo>
                    <a:pt x="333" y="381"/>
                    <a:pt x="333" y="381"/>
                    <a:pt x="333" y="381"/>
                  </a:cubicBezTo>
                  <a:cubicBezTo>
                    <a:pt x="333" y="380"/>
                    <a:pt x="333" y="380"/>
                    <a:pt x="333" y="380"/>
                  </a:cubicBezTo>
                  <a:cubicBezTo>
                    <a:pt x="333" y="380"/>
                    <a:pt x="333" y="380"/>
                    <a:pt x="333" y="380"/>
                  </a:cubicBezTo>
                  <a:cubicBezTo>
                    <a:pt x="333" y="379"/>
                    <a:pt x="333" y="379"/>
                    <a:pt x="333" y="379"/>
                  </a:cubicBezTo>
                  <a:cubicBezTo>
                    <a:pt x="333" y="379"/>
                    <a:pt x="333" y="379"/>
                    <a:pt x="333" y="379"/>
                  </a:cubicBezTo>
                  <a:cubicBezTo>
                    <a:pt x="333" y="379"/>
                    <a:pt x="333" y="379"/>
                    <a:pt x="333" y="379"/>
                  </a:cubicBezTo>
                  <a:cubicBezTo>
                    <a:pt x="333" y="378"/>
                    <a:pt x="333" y="378"/>
                    <a:pt x="333" y="378"/>
                  </a:cubicBezTo>
                  <a:cubicBezTo>
                    <a:pt x="332" y="379"/>
                    <a:pt x="332" y="379"/>
                    <a:pt x="332" y="379"/>
                  </a:cubicBezTo>
                  <a:cubicBezTo>
                    <a:pt x="332" y="379"/>
                    <a:pt x="332" y="379"/>
                    <a:pt x="332" y="379"/>
                  </a:cubicBezTo>
                  <a:cubicBezTo>
                    <a:pt x="332" y="379"/>
                    <a:pt x="332" y="379"/>
                    <a:pt x="332" y="379"/>
                  </a:cubicBezTo>
                  <a:cubicBezTo>
                    <a:pt x="332" y="379"/>
                    <a:pt x="332" y="379"/>
                    <a:pt x="332" y="379"/>
                  </a:cubicBezTo>
                  <a:cubicBezTo>
                    <a:pt x="332" y="379"/>
                    <a:pt x="332" y="379"/>
                    <a:pt x="332" y="379"/>
                  </a:cubicBezTo>
                  <a:cubicBezTo>
                    <a:pt x="332" y="379"/>
                    <a:pt x="332" y="379"/>
                    <a:pt x="332" y="379"/>
                  </a:cubicBezTo>
                  <a:cubicBezTo>
                    <a:pt x="331" y="379"/>
                    <a:pt x="331" y="379"/>
                    <a:pt x="331" y="379"/>
                  </a:cubicBezTo>
                  <a:cubicBezTo>
                    <a:pt x="331" y="380"/>
                    <a:pt x="331" y="380"/>
                    <a:pt x="331" y="380"/>
                  </a:cubicBezTo>
                  <a:cubicBezTo>
                    <a:pt x="331" y="379"/>
                    <a:pt x="331" y="379"/>
                    <a:pt x="331" y="379"/>
                  </a:cubicBezTo>
                  <a:cubicBezTo>
                    <a:pt x="330" y="380"/>
                    <a:pt x="330" y="380"/>
                    <a:pt x="330" y="380"/>
                  </a:cubicBezTo>
                  <a:cubicBezTo>
                    <a:pt x="330" y="380"/>
                    <a:pt x="330" y="380"/>
                    <a:pt x="330" y="380"/>
                  </a:cubicBezTo>
                  <a:cubicBezTo>
                    <a:pt x="330" y="380"/>
                    <a:pt x="330" y="380"/>
                    <a:pt x="330" y="380"/>
                  </a:cubicBezTo>
                  <a:cubicBezTo>
                    <a:pt x="330" y="380"/>
                    <a:pt x="330" y="380"/>
                    <a:pt x="330" y="380"/>
                  </a:cubicBezTo>
                  <a:cubicBezTo>
                    <a:pt x="330" y="380"/>
                    <a:pt x="330" y="380"/>
                    <a:pt x="330" y="380"/>
                  </a:cubicBezTo>
                  <a:cubicBezTo>
                    <a:pt x="330" y="380"/>
                    <a:pt x="330" y="380"/>
                    <a:pt x="330" y="380"/>
                  </a:cubicBezTo>
                  <a:cubicBezTo>
                    <a:pt x="329" y="381"/>
                    <a:pt x="329" y="381"/>
                    <a:pt x="329" y="381"/>
                  </a:cubicBezTo>
                  <a:cubicBezTo>
                    <a:pt x="329" y="382"/>
                    <a:pt x="329" y="382"/>
                    <a:pt x="329" y="382"/>
                  </a:cubicBezTo>
                  <a:cubicBezTo>
                    <a:pt x="329" y="382"/>
                    <a:pt x="329" y="382"/>
                    <a:pt x="329" y="382"/>
                  </a:cubicBezTo>
                  <a:cubicBezTo>
                    <a:pt x="329" y="382"/>
                    <a:pt x="329" y="382"/>
                    <a:pt x="329" y="382"/>
                  </a:cubicBezTo>
                  <a:cubicBezTo>
                    <a:pt x="328" y="382"/>
                    <a:pt x="328" y="382"/>
                    <a:pt x="328" y="382"/>
                  </a:cubicBezTo>
                  <a:cubicBezTo>
                    <a:pt x="328" y="382"/>
                    <a:pt x="328" y="382"/>
                    <a:pt x="328" y="382"/>
                  </a:cubicBezTo>
                  <a:cubicBezTo>
                    <a:pt x="328" y="382"/>
                    <a:pt x="328" y="382"/>
                    <a:pt x="328" y="382"/>
                  </a:cubicBezTo>
                  <a:cubicBezTo>
                    <a:pt x="328" y="383"/>
                    <a:pt x="328" y="383"/>
                    <a:pt x="328" y="383"/>
                  </a:cubicBezTo>
                  <a:cubicBezTo>
                    <a:pt x="328" y="383"/>
                    <a:pt x="328" y="383"/>
                    <a:pt x="328" y="383"/>
                  </a:cubicBezTo>
                  <a:cubicBezTo>
                    <a:pt x="328" y="383"/>
                    <a:pt x="328" y="383"/>
                    <a:pt x="328" y="383"/>
                  </a:cubicBezTo>
                  <a:cubicBezTo>
                    <a:pt x="328" y="383"/>
                    <a:pt x="328" y="383"/>
                    <a:pt x="328" y="383"/>
                  </a:cubicBezTo>
                  <a:cubicBezTo>
                    <a:pt x="328" y="384"/>
                    <a:pt x="328" y="384"/>
                    <a:pt x="328" y="384"/>
                  </a:cubicBezTo>
                  <a:cubicBezTo>
                    <a:pt x="327" y="384"/>
                    <a:pt x="327" y="384"/>
                    <a:pt x="327" y="384"/>
                  </a:cubicBezTo>
                  <a:cubicBezTo>
                    <a:pt x="328" y="384"/>
                    <a:pt x="328" y="384"/>
                    <a:pt x="328" y="384"/>
                  </a:cubicBezTo>
                  <a:cubicBezTo>
                    <a:pt x="327" y="384"/>
                    <a:pt x="327" y="384"/>
                    <a:pt x="327" y="384"/>
                  </a:cubicBezTo>
                  <a:cubicBezTo>
                    <a:pt x="327" y="384"/>
                    <a:pt x="327" y="384"/>
                    <a:pt x="327" y="384"/>
                  </a:cubicBezTo>
                  <a:cubicBezTo>
                    <a:pt x="326" y="385"/>
                    <a:pt x="326" y="385"/>
                    <a:pt x="326" y="385"/>
                  </a:cubicBezTo>
                  <a:cubicBezTo>
                    <a:pt x="326" y="385"/>
                    <a:pt x="326" y="385"/>
                    <a:pt x="326" y="385"/>
                  </a:cubicBezTo>
                  <a:cubicBezTo>
                    <a:pt x="326" y="385"/>
                    <a:pt x="326" y="385"/>
                    <a:pt x="326" y="385"/>
                  </a:cubicBezTo>
                  <a:cubicBezTo>
                    <a:pt x="326" y="385"/>
                    <a:pt x="326" y="385"/>
                    <a:pt x="326" y="385"/>
                  </a:cubicBezTo>
                  <a:cubicBezTo>
                    <a:pt x="326" y="386"/>
                    <a:pt x="326" y="386"/>
                    <a:pt x="326" y="386"/>
                  </a:cubicBezTo>
                  <a:cubicBezTo>
                    <a:pt x="326" y="386"/>
                    <a:pt x="326" y="386"/>
                    <a:pt x="326" y="386"/>
                  </a:cubicBezTo>
                  <a:cubicBezTo>
                    <a:pt x="326" y="386"/>
                    <a:pt x="326" y="386"/>
                    <a:pt x="326" y="386"/>
                  </a:cubicBezTo>
                  <a:cubicBezTo>
                    <a:pt x="325" y="386"/>
                    <a:pt x="325" y="386"/>
                    <a:pt x="325" y="386"/>
                  </a:cubicBezTo>
                  <a:cubicBezTo>
                    <a:pt x="325" y="386"/>
                    <a:pt x="325" y="386"/>
                    <a:pt x="325" y="386"/>
                  </a:cubicBezTo>
                  <a:cubicBezTo>
                    <a:pt x="324" y="387"/>
                    <a:pt x="324" y="387"/>
                    <a:pt x="324" y="387"/>
                  </a:cubicBezTo>
                  <a:cubicBezTo>
                    <a:pt x="324" y="387"/>
                    <a:pt x="324" y="387"/>
                    <a:pt x="324" y="387"/>
                  </a:cubicBezTo>
                  <a:cubicBezTo>
                    <a:pt x="324" y="387"/>
                    <a:pt x="324" y="387"/>
                    <a:pt x="324" y="387"/>
                  </a:cubicBezTo>
                  <a:cubicBezTo>
                    <a:pt x="323" y="387"/>
                    <a:pt x="323" y="387"/>
                    <a:pt x="323" y="387"/>
                  </a:cubicBezTo>
                  <a:cubicBezTo>
                    <a:pt x="323" y="387"/>
                    <a:pt x="323" y="387"/>
                    <a:pt x="323" y="387"/>
                  </a:cubicBezTo>
                  <a:cubicBezTo>
                    <a:pt x="322" y="387"/>
                    <a:pt x="322" y="387"/>
                    <a:pt x="322" y="387"/>
                  </a:cubicBezTo>
                  <a:cubicBezTo>
                    <a:pt x="321" y="387"/>
                    <a:pt x="321" y="387"/>
                    <a:pt x="321" y="387"/>
                  </a:cubicBezTo>
                  <a:cubicBezTo>
                    <a:pt x="321" y="386"/>
                    <a:pt x="321" y="386"/>
                    <a:pt x="321" y="386"/>
                  </a:cubicBezTo>
                  <a:cubicBezTo>
                    <a:pt x="320" y="387"/>
                    <a:pt x="320" y="387"/>
                    <a:pt x="320" y="387"/>
                  </a:cubicBezTo>
                  <a:cubicBezTo>
                    <a:pt x="320" y="386"/>
                    <a:pt x="320" y="386"/>
                    <a:pt x="320" y="386"/>
                  </a:cubicBezTo>
                  <a:cubicBezTo>
                    <a:pt x="320" y="386"/>
                    <a:pt x="319" y="386"/>
                    <a:pt x="319" y="387"/>
                  </a:cubicBezTo>
                  <a:cubicBezTo>
                    <a:pt x="319" y="386"/>
                    <a:pt x="319" y="386"/>
                    <a:pt x="319" y="386"/>
                  </a:cubicBezTo>
                  <a:cubicBezTo>
                    <a:pt x="318" y="386"/>
                    <a:pt x="318" y="386"/>
                    <a:pt x="318" y="386"/>
                  </a:cubicBezTo>
                  <a:cubicBezTo>
                    <a:pt x="318" y="386"/>
                    <a:pt x="318" y="386"/>
                    <a:pt x="318" y="386"/>
                  </a:cubicBezTo>
                  <a:cubicBezTo>
                    <a:pt x="318" y="386"/>
                    <a:pt x="318" y="386"/>
                    <a:pt x="318" y="386"/>
                  </a:cubicBezTo>
                  <a:cubicBezTo>
                    <a:pt x="317" y="385"/>
                    <a:pt x="317" y="385"/>
                    <a:pt x="317" y="385"/>
                  </a:cubicBezTo>
                  <a:cubicBezTo>
                    <a:pt x="317" y="386"/>
                    <a:pt x="317" y="385"/>
                    <a:pt x="316" y="386"/>
                  </a:cubicBezTo>
                  <a:cubicBezTo>
                    <a:pt x="316" y="385"/>
                    <a:pt x="316" y="385"/>
                    <a:pt x="316" y="385"/>
                  </a:cubicBezTo>
                  <a:cubicBezTo>
                    <a:pt x="316" y="385"/>
                    <a:pt x="316" y="385"/>
                    <a:pt x="316" y="385"/>
                  </a:cubicBezTo>
                  <a:cubicBezTo>
                    <a:pt x="315" y="386"/>
                    <a:pt x="315" y="386"/>
                    <a:pt x="315" y="386"/>
                  </a:cubicBezTo>
                  <a:cubicBezTo>
                    <a:pt x="315" y="386"/>
                    <a:pt x="315" y="386"/>
                    <a:pt x="315" y="386"/>
                  </a:cubicBezTo>
                  <a:cubicBezTo>
                    <a:pt x="315" y="386"/>
                    <a:pt x="315" y="386"/>
                    <a:pt x="315" y="386"/>
                  </a:cubicBezTo>
                  <a:cubicBezTo>
                    <a:pt x="315" y="386"/>
                    <a:pt x="315" y="386"/>
                    <a:pt x="315" y="386"/>
                  </a:cubicBezTo>
                  <a:cubicBezTo>
                    <a:pt x="314" y="386"/>
                    <a:pt x="314" y="386"/>
                    <a:pt x="314" y="386"/>
                  </a:cubicBezTo>
                  <a:cubicBezTo>
                    <a:pt x="314" y="387"/>
                    <a:pt x="314" y="387"/>
                    <a:pt x="314" y="387"/>
                  </a:cubicBezTo>
                  <a:cubicBezTo>
                    <a:pt x="314" y="386"/>
                    <a:pt x="314" y="386"/>
                    <a:pt x="314" y="386"/>
                  </a:cubicBezTo>
                  <a:cubicBezTo>
                    <a:pt x="314" y="386"/>
                    <a:pt x="314" y="386"/>
                    <a:pt x="314" y="386"/>
                  </a:cubicBezTo>
                  <a:cubicBezTo>
                    <a:pt x="314" y="386"/>
                    <a:pt x="314" y="386"/>
                    <a:pt x="314" y="386"/>
                  </a:cubicBezTo>
                  <a:cubicBezTo>
                    <a:pt x="314" y="385"/>
                    <a:pt x="314" y="385"/>
                    <a:pt x="314" y="385"/>
                  </a:cubicBezTo>
                  <a:cubicBezTo>
                    <a:pt x="313" y="385"/>
                    <a:pt x="313" y="385"/>
                    <a:pt x="313" y="385"/>
                  </a:cubicBezTo>
                  <a:cubicBezTo>
                    <a:pt x="313" y="385"/>
                    <a:pt x="313" y="385"/>
                    <a:pt x="313" y="385"/>
                  </a:cubicBezTo>
                  <a:cubicBezTo>
                    <a:pt x="313" y="385"/>
                    <a:pt x="313" y="385"/>
                    <a:pt x="313" y="385"/>
                  </a:cubicBezTo>
                  <a:cubicBezTo>
                    <a:pt x="313" y="385"/>
                    <a:pt x="313" y="385"/>
                    <a:pt x="313" y="385"/>
                  </a:cubicBezTo>
                  <a:cubicBezTo>
                    <a:pt x="313" y="386"/>
                    <a:pt x="313" y="386"/>
                    <a:pt x="313" y="386"/>
                  </a:cubicBezTo>
                  <a:cubicBezTo>
                    <a:pt x="313" y="386"/>
                    <a:pt x="313" y="386"/>
                    <a:pt x="313" y="386"/>
                  </a:cubicBezTo>
                  <a:cubicBezTo>
                    <a:pt x="313" y="387"/>
                    <a:pt x="313" y="387"/>
                    <a:pt x="313" y="387"/>
                  </a:cubicBezTo>
                  <a:cubicBezTo>
                    <a:pt x="313" y="387"/>
                    <a:pt x="313" y="387"/>
                    <a:pt x="313" y="387"/>
                  </a:cubicBezTo>
                  <a:cubicBezTo>
                    <a:pt x="312" y="386"/>
                    <a:pt x="312" y="386"/>
                    <a:pt x="312" y="386"/>
                  </a:cubicBezTo>
                  <a:cubicBezTo>
                    <a:pt x="312" y="386"/>
                    <a:pt x="312" y="386"/>
                    <a:pt x="312" y="386"/>
                  </a:cubicBezTo>
                  <a:cubicBezTo>
                    <a:pt x="312" y="387"/>
                    <a:pt x="312" y="387"/>
                    <a:pt x="312" y="387"/>
                  </a:cubicBezTo>
                  <a:cubicBezTo>
                    <a:pt x="312" y="387"/>
                    <a:pt x="312" y="387"/>
                    <a:pt x="312" y="387"/>
                  </a:cubicBezTo>
                  <a:cubicBezTo>
                    <a:pt x="312" y="387"/>
                    <a:pt x="312" y="387"/>
                    <a:pt x="312" y="387"/>
                  </a:cubicBezTo>
                  <a:cubicBezTo>
                    <a:pt x="312" y="388"/>
                    <a:pt x="312" y="388"/>
                    <a:pt x="312" y="388"/>
                  </a:cubicBezTo>
                  <a:cubicBezTo>
                    <a:pt x="312" y="388"/>
                    <a:pt x="312" y="388"/>
                    <a:pt x="312" y="388"/>
                  </a:cubicBezTo>
                  <a:cubicBezTo>
                    <a:pt x="312" y="389"/>
                    <a:pt x="312" y="389"/>
                    <a:pt x="312" y="389"/>
                  </a:cubicBezTo>
                  <a:cubicBezTo>
                    <a:pt x="312" y="389"/>
                    <a:pt x="312" y="389"/>
                    <a:pt x="312" y="389"/>
                  </a:cubicBezTo>
                  <a:cubicBezTo>
                    <a:pt x="311" y="388"/>
                    <a:pt x="311" y="388"/>
                    <a:pt x="311" y="388"/>
                  </a:cubicBezTo>
                  <a:cubicBezTo>
                    <a:pt x="311" y="388"/>
                    <a:pt x="311" y="389"/>
                    <a:pt x="311" y="389"/>
                  </a:cubicBezTo>
                  <a:cubicBezTo>
                    <a:pt x="311" y="389"/>
                    <a:pt x="311" y="389"/>
                    <a:pt x="311" y="389"/>
                  </a:cubicBezTo>
                  <a:cubicBezTo>
                    <a:pt x="311" y="389"/>
                    <a:pt x="311" y="389"/>
                    <a:pt x="311" y="389"/>
                  </a:cubicBezTo>
                  <a:cubicBezTo>
                    <a:pt x="310" y="389"/>
                    <a:pt x="310" y="389"/>
                    <a:pt x="310" y="389"/>
                  </a:cubicBezTo>
                  <a:cubicBezTo>
                    <a:pt x="310" y="390"/>
                    <a:pt x="310" y="390"/>
                    <a:pt x="310" y="390"/>
                  </a:cubicBezTo>
                  <a:cubicBezTo>
                    <a:pt x="310" y="390"/>
                    <a:pt x="310" y="390"/>
                    <a:pt x="310" y="390"/>
                  </a:cubicBezTo>
                  <a:cubicBezTo>
                    <a:pt x="310" y="390"/>
                    <a:pt x="310" y="390"/>
                    <a:pt x="310" y="390"/>
                  </a:cubicBezTo>
                  <a:cubicBezTo>
                    <a:pt x="310" y="390"/>
                    <a:pt x="310" y="390"/>
                    <a:pt x="310" y="390"/>
                  </a:cubicBezTo>
                  <a:cubicBezTo>
                    <a:pt x="309" y="390"/>
                    <a:pt x="309" y="390"/>
                    <a:pt x="309" y="390"/>
                  </a:cubicBezTo>
                  <a:cubicBezTo>
                    <a:pt x="309" y="391"/>
                    <a:pt x="309" y="391"/>
                    <a:pt x="309" y="391"/>
                  </a:cubicBezTo>
                  <a:cubicBezTo>
                    <a:pt x="308" y="391"/>
                    <a:pt x="308" y="391"/>
                    <a:pt x="308" y="391"/>
                  </a:cubicBezTo>
                  <a:cubicBezTo>
                    <a:pt x="308" y="391"/>
                    <a:pt x="308" y="391"/>
                    <a:pt x="308" y="391"/>
                  </a:cubicBezTo>
                  <a:cubicBezTo>
                    <a:pt x="307" y="391"/>
                    <a:pt x="307" y="391"/>
                    <a:pt x="307" y="391"/>
                  </a:cubicBezTo>
                  <a:cubicBezTo>
                    <a:pt x="307" y="391"/>
                    <a:pt x="307" y="391"/>
                    <a:pt x="307" y="391"/>
                  </a:cubicBezTo>
                  <a:cubicBezTo>
                    <a:pt x="307" y="390"/>
                    <a:pt x="307" y="390"/>
                    <a:pt x="307" y="390"/>
                  </a:cubicBezTo>
                  <a:cubicBezTo>
                    <a:pt x="307" y="390"/>
                    <a:pt x="307" y="390"/>
                    <a:pt x="307" y="390"/>
                  </a:cubicBezTo>
                  <a:cubicBezTo>
                    <a:pt x="307" y="390"/>
                    <a:pt x="307" y="390"/>
                    <a:pt x="307" y="390"/>
                  </a:cubicBezTo>
                  <a:cubicBezTo>
                    <a:pt x="306" y="390"/>
                    <a:pt x="306" y="390"/>
                    <a:pt x="306" y="390"/>
                  </a:cubicBezTo>
                  <a:cubicBezTo>
                    <a:pt x="306" y="390"/>
                    <a:pt x="306" y="390"/>
                    <a:pt x="306" y="390"/>
                  </a:cubicBezTo>
                  <a:cubicBezTo>
                    <a:pt x="307" y="390"/>
                    <a:pt x="307" y="390"/>
                    <a:pt x="307" y="390"/>
                  </a:cubicBezTo>
                  <a:cubicBezTo>
                    <a:pt x="307" y="390"/>
                    <a:pt x="307" y="390"/>
                    <a:pt x="308" y="390"/>
                  </a:cubicBezTo>
                  <a:cubicBezTo>
                    <a:pt x="308" y="390"/>
                    <a:pt x="308" y="390"/>
                    <a:pt x="308" y="390"/>
                  </a:cubicBezTo>
                  <a:cubicBezTo>
                    <a:pt x="308" y="390"/>
                    <a:pt x="308" y="390"/>
                    <a:pt x="308" y="390"/>
                  </a:cubicBezTo>
                  <a:cubicBezTo>
                    <a:pt x="308" y="390"/>
                    <a:pt x="308" y="390"/>
                    <a:pt x="308" y="390"/>
                  </a:cubicBezTo>
                  <a:cubicBezTo>
                    <a:pt x="308" y="390"/>
                    <a:pt x="308" y="390"/>
                    <a:pt x="308" y="390"/>
                  </a:cubicBezTo>
                  <a:cubicBezTo>
                    <a:pt x="309" y="390"/>
                    <a:pt x="309" y="390"/>
                    <a:pt x="309" y="390"/>
                  </a:cubicBezTo>
                  <a:cubicBezTo>
                    <a:pt x="309" y="389"/>
                    <a:pt x="309" y="389"/>
                    <a:pt x="309" y="389"/>
                  </a:cubicBezTo>
                  <a:cubicBezTo>
                    <a:pt x="309" y="390"/>
                    <a:pt x="309" y="390"/>
                    <a:pt x="309" y="390"/>
                  </a:cubicBezTo>
                  <a:cubicBezTo>
                    <a:pt x="310" y="389"/>
                    <a:pt x="310" y="389"/>
                    <a:pt x="310" y="389"/>
                  </a:cubicBezTo>
                  <a:cubicBezTo>
                    <a:pt x="309" y="389"/>
                    <a:pt x="309" y="389"/>
                    <a:pt x="309" y="389"/>
                  </a:cubicBezTo>
                  <a:cubicBezTo>
                    <a:pt x="310" y="389"/>
                    <a:pt x="310" y="389"/>
                    <a:pt x="310" y="389"/>
                  </a:cubicBezTo>
                  <a:cubicBezTo>
                    <a:pt x="310" y="389"/>
                    <a:pt x="310" y="389"/>
                    <a:pt x="310" y="389"/>
                  </a:cubicBezTo>
                  <a:cubicBezTo>
                    <a:pt x="310" y="389"/>
                    <a:pt x="310" y="389"/>
                    <a:pt x="310" y="389"/>
                  </a:cubicBezTo>
                  <a:cubicBezTo>
                    <a:pt x="310" y="389"/>
                    <a:pt x="310" y="389"/>
                    <a:pt x="310" y="389"/>
                  </a:cubicBezTo>
                  <a:cubicBezTo>
                    <a:pt x="309" y="389"/>
                    <a:pt x="309" y="389"/>
                    <a:pt x="309" y="389"/>
                  </a:cubicBezTo>
                  <a:cubicBezTo>
                    <a:pt x="309" y="388"/>
                    <a:pt x="309" y="388"/>
                    <a:pt x="309" y="388"/>
                  </a:cubicBezTo>
                  <a:cubicBezTo>
                    <a:pt x="310" y="388"/>
                    <a:pt x="310" y="388"/>
                    <a:pt x="310" y="388"/>
                  </a:cubicBezTo>
                  <a:cubicBezTo>
                    <a:pt x="309" y="387"/>
                    <a:pt x="309" y="387"/>
                    <a:pt x="309" y="387"/>
                  </a:cubicBezTo>
                  <a:cubicBezTo>
                    <a:pt x="308" y="388"/>
                    <a:pt x="308" y="388"/>
                    <a:pt x="308" y="388"/>
                  </a:cubicBezTo>
                  <a:cubicBezTo>
                    <a:pt x="308" y="388"/>
                    <a:pt x="308" y="388"/>
                    <a:pt x="308" y="388"/>
                  </a:cubicBezTo>
                  <a:cubicBezTo>
                    <a:pt x="308" y="388"/>
                    <a:pt x="308" y="388"/>
                    <a:pt x="308" y="388"/>
                  </a:cubicBezTo>
                  <a:cubicBezTo>
                    <a:pt x="308" y="388"/>
                    <a:pt x="308" y="388"/>
                    <a:pt x="308" y="388"/>
                  </a:cubicBezTo>
                  <a:cubicBezTo>
                    <a:pt x="308" y="388"/>
                    <a:pt x="308" y="388"/>
                    <a:pt x="308" y="388"/>
                  </a:cubicBezTo>
                  <a:cubicBezTo>
                    <a:pt x="308" y="388"/>
                    <a:pt x="308" y="388"/>
                    <a:pt x="308" y="388"/>
                  </a:cubicBezTo>
                  <a:cubicBezTo>
                    <a:pt x="307" y="388"/>
                    <a:pt x="308" y="388"/>
                    <a:pt x="307" y="388"/>
                  </a:cubicBezTo>
                  <a:cubicBezTo>
                    <a:pt x="307" y="389"/>
                    <a:pt x="307" y="389"/>
                    <a:pt x="307" y="389"/>
                  </a:cubicBezTo>
                  <a:cubicBezTo>
                    <a:pt x="306" y="389"/>
                    <a:pt x="306" y="389"/>
                    <a:pt x="306" y="389"/>
                  </a:cubicBezTo>
                  <a:cubicBezTo>
                    <a:pt x="306" y="388"/>
                    <a:pt x="306" y="388"/>
                    <a:pt x="306" y="388"/>
                  </a:cubicBezTo>
                  <a:cubicBezTo>
                    <a:pt x="305" y="388"/>
                    <a:pt x="305" y="388"/>
                    <a:pt x="305" y="388"/>
                  </a:cubicBezTo>
                  <a:cubicBezTo>
                    <a:pt x="305" y="388"/>
                    <a:pt x="305" y="388"/>
                    <a:pt x="305" y="388"/>
                  </a:cubicBezTo>
                  <a:cubicBezTo>
                    <a:pt x="304" y="388"/>
                    <a:pt x="304" y="388"/>
                    <a:pt x="304" y="388"/>
                  </a:cubicBezTo>
                  <a:cubicBezTo>
                    <a:pt x="303" y="389"/>
                    <a:pt x="303" y="389"/>
                    <a:pt x="303" y="389"/>
                  </a:cubicBezTo>
                  <a:cubicBezTo>
                    <a:pt x="303" y="389"/>
                    <a:pt x="303" y="389"/>
                    <a:pt x="303" y="389"/>
                  </a:cubicBezTo>
                  <a:cubicBezTo>
                    <a:pt x="303" y="389"/>
                    <a:pt x="303" y="389"/>
                    <a:pt x="303" y="389"/>
                  </a:cubicBezTo>
                  <a:cubicBezTo>
                    <a:pt x="303" y="389"/>
                    <a:pt x="303" y="389"/>
                    <a:pt x="303" y="389"/>
                  </a:cubicBezTo>
                  <a:cubicBezTo>
                    <a:pt x="303" y="389"/>
                    <a:pt x="303" y="389"/>
                    <a:pt x="303" y="389"/>
                  </a:cubicBezTo>
                  <a:cubicBezTo>
                    <a:pt x="302" y="389"/>
                    <a:pt x="302" y="389"/>
                    <a:pt x="302" y="389"/>
                  </a:cubicBezTo>
                  <a:cubicBezTo>
                    <a:pt x="302" y="389"/>
                    <a:pt x="302" y="389"/>
                    <a:pt x="302" y="389"/>
                  </a:cubicBezTo>
                  <a:cubicBezTo>
                    <a:pt x="302" y="389"/>
                    <a:pt x="302" y="389"/>
                    <a:pt x="302" y="389"/>
                  </a:cubicBezTo>
                  <a:cubicBezTo>
                    <a:pt x="301" y="389"/>
                    <a:pt x="301" y="389"/>
                    <a:pt x="301" y="389"/>
                  </a:cubicBezTo>
                  <a:cubicBezTo>
                    <a:pt x="301" y="389"/>
                    <a:pt x="301" y="389"/>
                    <a:pt x="301" y="389"/>
                  </a:cubicBezTo>
                  <a:cubicBezTo>
                    <a:pt x="301" y="389"/>
                    <a:pt x="301" y="389"/>
                    <a:pt x="301" y="389"/>
                  </a:cubicBezTo>
                  <a:cubicBezTo>
                    <a:pt x="301" y="389"/>
                    <a:pt x="301" y="389"/>
                    <a:pt x="301" y="389"/>
                  </a:cubicBezTo>
                  <a:cubicBezTo>
                    <a:pt x="300" y="388"/>
                    <a:pt x="300" y="388"/>
                    <a:pt x="300" y="388"/>
                  </a:cubicBezTo>
                  <a:cubicBezTo>
                    <a:pt x="300" y="389"/>
                    <a:pt x="300" y="389"/>
                    <a:pt x="300" y="389"/>
                  </a:cubicBezTo>
                  <a:cubicBezTo>
                    <a:pt x="300" y="388"/>
                    <a:pt x="300" y="388"/>
                    <a:pt x="299" y="388"/>
                  </a:cubicBezTo>
                  <a:cubicBezTo>
                    <a:pt x="300" y="388"/>
                    <a:pt x="300" y="388"/>
                    <a:pt x="300" y="388"/>
                  </a:cubicBezTo>
                  <a:cubicBezTo>
                    <a:pt x="299" y="387"/>
                    <a:pt x="299" y="387"/>
                    <a:pt x="299" y="387"/>
                  </a:cubicBezTo>
                  <a:cubicBezTo>
                    <a:pt x="299" y="387"/>
                    <a:pt x="299" y="387"/>
                    <a:pt x="299" y="387"/>
                  </a:cubicBezTo>
                  <a:cubicBezTo>
                    <a:pt x="299" y="387"/>
                    <a:pt x="299" y="387"/>
                    <a:pt x="299" y="387"/>
                  </a:cubicBezTo>
                  <a:cubicBezTo>
                    <a:pt x="299" y="388"/>
                    <a:pt x="299" y="388"/>
                    <a:pt x="299" y="388"/>
                  </a:cubicBezTo>
                  <a:cubicBezTo>
                    <a:pt x="299" y="388"/>
                    <a:pt x="299" y="388"/>
                    <a:pt x="299" y="388"/>
                  </a:cubicBezTo>
                  <a:cubicBezTo>
                    <a:pt x="298" y="388"/>
                    <a:pt x="298" y="388"/>
                    <a:pt x="298" y="388"/>
                  </a:cubicBezTo>
                  <a:cubicBezTo>
                    <a:pt x="298" y="387"/>
                    <a:pt x="298" y="387"/>
                    <a:pt x="298" y="387"/>
                  </a:cubicBezTo>
                  <a:cubicBezTo>
                    <a:pt x="298" y="387"/>
                    <a:pt x="298" y="387"/>
                    <a:pt x="298" y="387"/>
                  </a:cubicBezTo>
                  <a:cubicBezTo>
                    <a:pt x="298" y="387"/>
                    <a:pt x="298" y="387"/>
                    <a:pt x="298" y="387"/>
                  </a:cubicBezTo>
                  <a:cubicBezTo>
                    <a:pt x="298" y="387"/>
                    <a:pt x="298" y="387"/>
                    <a:pt x="298" y="387"/>
                  </a:cubicBezTo>
                  <a:cubicBezTo>
                    <a:pt x="298" y="387"/>
                    <a:pt x="298" y="387"/>
                    <a:pt x="298" y="387"/>
                  </a:cubicBezTo>
                  <a:cubicBezTo>
                    <a:pt x="298" y="386"/>
                    <a:pt x="298" y="386"/>
                    <a:pt x="298" y="386"/>
                  </a:cubicBezTo>
                  <a:cubicBezTo>
                    <a:pt x="298" y="387"/>
                    <a:pt x="298" y="387"/>
                    <a:pt x="298" y="387"/>
                  </a:cubicBezTo>
                  <a:cubicBezTo>
                    <a:pt x="298" y="387"/>
                    <a:pt x="298" y="387"/>
                    <a:pt x="298" y="387"/>
                  </a:cubicBezTo>
                  <a:cubicBezTo>
                    <a:pt x="298" y="388"/>
                    <a:pt x="298" y="388"/>
                    <a:pt x="298" y="388"/>
                  </a:cubicBezTo>
                  <a:cubicBezTo>
                    <a:pt x="297" y="388"/>
                    <a:pt x="297" y="388"/>
                    <a:pt x="297" y="388"/>
                  </a:cubicBezTo>
                  <a:cubicBezTo>
                    <a:pt x="297" y="388"/>
                    <a:pt x="297" y="388"/>
                    <a:pt x="297" y="388"/>
                  </a:cubicBezTo>
                  <a:cubicBezTo>
                    <a:pt x="296" y="388"/>
                    <a:pt x="296" y="388"/>
                    <a:pt x="296" y="388"/>
                  </a:cubicBezTo>
                  <a:cubicBezTo>
                    <a:pt x="296" y="388"/>
                    <a:pt x="296" y="388"/>
                    <a:pt x="296" y="388"/>
                  </a:cubicBezTo>
                  <a:cubicBezTo>
                    <a:pt x="296" y="388"/>
                    <a:pt x="296" y="388"/>
                    <a:pt x="296" y="388"/>
                  </a:cubicBezTo>
                  <a:cubicBezTo>
                    <a:pt x="296" y="388"/>
                    <a:pt x="296" y="388"/>
                    <a:pt x="296" y="388"/>
                  </a:cubicBezTo>
                  <a:cubicBezTo>
                    <a:pt x="295" y="388"/>
                    <a:pt x="295" y="388"/>
                    <a:pt x="295" y="388"/>
                  </a:cubicBezTo>
                  <a:cubicBezTo>
                    <a:pt x="295" y="388"/>
                    <a:pt x="295" y="388"/>
                    <a:pt x="295" y="388"/>
                  </a:cubicBezTo>
                  <a:cubicBezTo>
                    <a:pt x="294" y="389"/>
                    <a:pt x="294" y="389"/>
                    <a:pt x="294" y="389"/>
                  </a:cubicBezTo>
                  <a:cubicBezTo>
                    <a:pt x="294" y="388"/>
                    <a:pt x="294" y="388"/>
                    <a:pt x="294" y="388"/>
                  </a:cubicBezTo>
                  <a:cubicBezTo>
                    <a:pt x="294" y="388"/>
                    <a:pt x="294" y="388"/>
                    <a:pt x="294" y="388"/>
                  </a:cubicBezTo>
                  <a:cubicBezTo>
                    <a:pt x="294" y="388"/>
                    <a:pt x="294" y="388"/>
                    <a:pt x="294" y="388"/>
                  </a:cubicBezTo>
                  <a:cubicBezTo>
                    <a:pt x="294" y="388"/>
                    <a:pt x="294" y="388"/>
                    <a:pt x="294" y="388"/>
                  </a:cubicBezTo>
                  <a:cubicBezTo>
                    <a:pt x="294" y="388"/>
                    <a:pt x="294" y="388"/>
                    <a:pt x="294" y="388"/>
                  </a:cubicBezTo>
                  <a:cubicBezTo>
                    <a:pt x="293" y="387"/>
                    <a:pt x="293" y="387"/>
                    <a:pt x="293" y="387"/>
                  </a:cubicBezTo>
                  <a:cubicBezTo>
                    <a:pt x="293" y="388"/>
                    <a:pt x="293" y="388"/>
                    <a:pt x="292" y="388"/>
                  </a:cubicBezTo>
                  <a:cubicBezTo>
                    <a:pt x="292" y="388"/>
                    <a:pt x="292" y="388"/>
                    <a:pt x="292" y="388"/>
                  </a:cubicBezTo>
                  <a:cubicBezTo>
                    <a:pt x="292" y="388"/>
                    <a:pt x="292" y="388"/>
                    <a:pt x="292" y="388"/>
                  </a:cubicBezTo>
                  <a:cubicBezTo>
                    <a:pt x="292" y="387"/>
                    <a:pt x="292" y="387"/>
                    <a:pt x="292" y="387"/>
                  </a:cubicBezTo>
                  <a:cubicBezTo>
                    <a:pt x="292" y="387"/>
                    <a:pt x="292" y="387"/>
                    <a:pt x="292" y="387"/>
                  </a:cubicBezTo>
                  <a:cubicBezTo>
                    <a:pt x="292" y="387"/>
                    <a:pt x="292" y="387"/>
                    <a:pt x="292" y="387"/>
                  </a:cubicBezTo>
                  <a:cubicBezTo>
                    <a:pt x="292" y="387"/>
                    <a:pt x="292" y="387"/>
                    <a:pt x="292" y="387"/>
                  </a:cubicBezTo>
                  <a:cubicBezTo>
                    <a:pt x="292" y="387"/>
                    <a:pt x="292" y="387"/>
                    <a:pt x="292" y="387"/>
                  </a:cubicBezTo>
                  <a:cubicBezTo>
                    <a:pt x="292" y="387"/>
                    <a:pt x="292" y="387"/>
                    <a:pt x="292" y="387"/>
                  </a:cubicBezTo>
                  <a:cubicBezTo>
                    <a:pt x="292" y="386"/>
                    <a:pt x="292" y="386"/>
                    <a:pt x="292" y="386"/>
                  </a:cubicBezTo>
                  <a:cubicBezTo>
                    <a:pt x="292" y="387"/>
                    <a:pt x="292" y="387"/>
                    <a:pt x="292" y="387"/>
                  </a:cubicBezTo>
                  <a:cubicBezTo>
                    <a:pt x="291" y="386"/>
                    <a:pt x="291" y="386"/>
                    <a:pt x="291" y="386"/>
                  </a:cubicBezTo>
                  <a:cubicBezTo>
                    <a:pt x="291" y="386"/>
                    <a:pt x="291" y="386"/>
                    <a:pt x="291" y="386"/>
                  </a:cubicBezTo>
                  <a:cubicBezTo>
                    <a:pt x="290" y="386"/>
                    <a:pt x="290" y="386"/>
                    <a:pt x="290" y="386"/>
                  </a:cubicBezTo>
                  <a:cubicBezTo>
                    <a:pt x="290" y="386"/>
                    <a:pt x="290" y="387"/>
                    <a:pt x="290" y="387"/>
                  </a:cubicBezTo>
                  <a:cubicBezTo>
                    <a:pt x="290" y="387"/>
                    <a:pt x="290" y="387"/>
                    <a:pt x="290" y="387"/>
                  </a:cubicBezTo>
                  <a:cubicBezTo>
                    <a:pt x="289" y="387"/>
                    <a:pt x="289" y="386"/>
                    <a:pt x="289" y="386"/>
                  </a:cubicBezTo>
                  <a:cubicBezTo>
                    <a:pt x="289" y="386"/>
                    <a:pt x="289" y="386"/>
                    <a:pt x="289" y="386"/>
                  </a:cubicBezTo>
                  <a:cubicBezTo>
                    <a:pt x="289" y="386"/>
                    <a:pt x="289" y="386"/>
                    <a:pt x="289" y="386"/>
                  </a:cubicBezTo>
                  <a:cubicBezTo>
                    <a:pt x="289" y="386"/>
                    <a:pt x="289" y="386"/>
                    <a:pt x="289" y="386"/>
                  </a:cubicBezTo>
                  <a:cubicBezTo>
                    <a:pt x="289" y="386"/>
                    <a:pt x="289" y="386"/>
                    <a:pt x="289" y="386"/>
                  </a:cubicBezTo>
                  <a:cubicBezTo>
                    <a:pt x="288" y="386"/>
                    <a:pt x="288" y="386"/>
                    <a:pt x="288" y="386"/>
                  </a:cubicBezTo>
                  <a:cubicBezTo>
                    <a:pt x="289" y="386"/>
                    <a:pt x="289" y="386"/>
                    <a:pt x="289" y="386"/>
                  </a:cubicBezTo>
                  <a:cubicBezTo>
                    <a:pt x="288" y="386"/>
                    <a:pt x="288" y="386"/>
                    <a:pt x="288" y="386"/>
                  </a:cubicBezTo>
                  <a:cubicBezTo>
                    <a:pt x="288" y="386"/>
                    <a:pt x="288" y="386"/>
                    <a:pt x="288" y="386"/>
                  </a:cubicBezTo>
                  <a:cubicBezTo>
                    <a:pt x="288" y="386"/>
                    <a:pt x="288" y="386"/>
                    <a:pt x="288" y="386"/>
                  </a:cubicBezTo>
                  <a:cubicBezTo>
                    <a:pt x="288" y="386"/>
                    <a:pt x="288" y="386"/>
                    <a:pt x="288" y="386"/>
                  </a:cubicBezTo>
                  <a:cubicBezTo>
                    <a:pt x="288" y="386"/>
                    <a:pt x="288" y="386"/>
                    <a:pt x="288" y="386"/>
                  </a:cubicBezTo>
                  <a:cubicBezTo>
                    <a:pt x="288" y="386"/>
                    <a:pt x="288" y="386"/>
                    <a:pt x="288" y="386"/>
                  </a:cubicBezTo>
                  <a:cubicBezTo>
                    <a:pt x="287" y="385"/>
                    <a:pt x="287" y="385"/>
                    <a:pt x="287" y="385"/>
                  </a:cubicBezTo>
                  <a:cubicBezTo>
                    <a:pt x="287" y="385"/>
                    <a:pt x="287" y="385"/>
                    <a:pt x="286" y="386"/>
                  </a:cubicBezTo>
                  <a:cubicBezTo>
                    <a:pt x="286" y="385"/>
                    <a:pt x="286" y="385"/>
                    <a:pt x="286" y="385"/>
                  </a:cubicBezTo>
                  <a:cubicBezTo>
                    <a:pt x="286" y="385"/>
                    <a:pt x="286" y="385"/>
                    <a:pt x="286" y="385"/>
                  </a:cubicBezTo>
                  <a:cubicBezTo>
                    <a:pt x="286" y="385"/>
                    <a:pt x="286" y="385"/>
                    <a:pt x="286" y="385"/>
                  </a:cubicBezTo>
                  <a:cubicBezTo>
                    <a:pt x="286" y="385"/>
                    <a:pt x="286" y="385"/>
                    <a:pt x="286" y="385"/>
                  </a:cubicBezTo>
                  <a:cubicBezTo>
                    <a:pt x="286" y="385"/>
                    <a:pt x="286" y="385"/>
                    <a:pt x="286" y="385"/>
                  </a:cubicBezTo>
                  <a:cubicBezTo>
                    <a:pt x="287" y="385"/>
                    <a:pt x="287" y="385"/>
                    <a:pt x="287" y="385"/>
                  </a:cubicBezTo>
                  <a:cubicBezTo>
                    <a:pt x="287" y="385"/>
                    <a:pt x="287" y="385"/>
                    <a:pt x="287" y="385"/>
                  </a:cubicBezTo>
                  <a:cubicBezTo>
                    <a:pt x="287" y="385"/>
                    <a:pt x="287" y="385"/>
                    <a:pt x="287" y="385"/>
                  </a:cubicBezTo>
                  <a:cubicBezTo>
                    <a:pt x="287" y="385"/>
                    <a:pt x="287" y="385"/>
                    <a:pt x="287" y="385"/>
                  </a:cubicBezTo>
                  <a:cubicBezTo>
                    <a:pt x="287" y="385"/>
                    <a:pt x="287" y="385"/>
                    <a:pt x="287" y="385"/>
                  </a:cubicBezTo>
                  <a:cubicBezTo>
                    <a:pt x="287" y="384"/>
                    <a:pt x="286" y="384"/>
                    <a:pt x="285" y="383"/>
                  </a:cubicBezTo>
                  <a:cubicBezTo>
                    <a:pt x="286" y="383"/>
                    <a:pt x="286" y="383"/>
                    <a:pt x="286" y="383"/>
                  </a:cubicBezTo>
                  <a:cubicBezTo>
                    <a:pt x="286" y="383"/>
                    <a:pt x="286" y="383"/>
                    <a:pt x="286" y="383"/>
                  </a:cubicBezTo>
                  <a:cubicBezTo>
                    <a:pt x="286" y="383"/>
                    <a:pt x="286" y="383"/>
                    <a:pt x="286" y="383"/>
                  </a:cubicBezTo>
                  <a:cubicBezTo>
                    <a:pt x="286" y="383"/>
                    <a:pt x="286" y="383"/>
                    <a:pt x="286" y="383"/>
                  </a:cubicBezTo>
                  <a:cubicBezTo>
                    <a:pt x="287" y="383"/>
                    <a:pt x="286" y="383"/>
                    <a:pt x="287" y="383"/>
                  </a:cubicBezTo>
                  <a:cubicBezTo>
                    <a:pt x="287" y="383"/>
                    <a:pt x="287" y="383"/>
                    <a:pt x="287" y="383"/>
                  </a:cubicBezTo>
                  <a:cubicBezTo>
                    <a:pt x="287" y="384"/>
                    <a:pt x="287" y="384"/>
                    <a:pt x="287" y="384"/>
                  </a:cubicBezTo>
                  <a:cubicBezTo>
                    <a:pt x="287" y="384"/>
                    <a:pt x="287" y="384"/>
                    <a:pt x="287" y="384"/>
                  </a:cubicBezTo>
                  <a:cubicBezTo>
                    <a:pt x="288" y="384"/>
                    <a:pt x="288" y="384"/>
                    <a:pt x="288" y="384"/>
                  </a:cubicBezTo>
                  <a:cubicBezTo>
                    <a:pt x="288" y="385"/>
                    <a:pt x="288" y="384"/>
                    <a:pt x="289" y="384"/>
                  </a:cubicBezTo>
                  <a:cubicBezTo>
                    <a:pt x="289" y="384"/>
                    <a:pt x="289" y="384"/>
                    <a:pt x="289" y="384"/>
                  </a:cubicBezTo>
                  <a:cubicBezTo>
                    <a:pt x="289" y="385"/>
                    <a:pt x="289" y="385"/>
                    <a:pt x="289" y="385"/>
                  </a:cubicBezTo>
                  <a:cubicBezTo>
                    <a:pt x="289" y="385"/>
                    <a:pt x="289" y="385"/>
                    <a:pt x="289" y="385"/>
                  </a:cubicBezTo>
                  <a:cubicBezTo>
                    <a:pt x="290" y="385"/>
                    <a:pt x="290" y="385"/>
                    <a:pt x="290" y="385"/>
                  </a:cubicBezTo>
                  <a:cubicBezTo>
                    <a:pt x="290" y="385"/>
                    <a:pt x="290" y="385"/>
                    <a:pt x="290" y="385"/>
                  </a:cubicBezTo>
                  <a:cubicBezTo>
                    <a:pt x="290" y="385"/>
                    <a:pt x="290" y="385"/>
                    <a:pt x="290" y="385"/>
                  </a:cubicBezTo>
                  <a:cubicBezTo>
                    <a:pt x="291" y="384"/>
                    <a:pt x="291" y="384"/>
                    <a:pt x="291" y="384"/>
                  </a:cubicBezTo>
                  <a:cubicBezTo>
                    <a:pt x="291" y="384"/>
                    <a:pt x="291" y="384"/>
                    <a:pt x="291" y="384"/>
                  </a:cubicBezTo>
                  <a:cubicBezTo>
                    <a:pt x="291" y="384"/>
                    <a:pt x="291" y="384"/>
                    <a:pt x="291" y="384"/>
                  </a:cubicBezTo>
                  <a:cubicBezTo>
                    <a:pt x="290" y="383"/>
                    <a:pt x="291" y="383"/>
                    <a:pt x="291" y="383"/>
                  </a:cubicBezTo>
                  <a:cubicBezTo>
                    <a:pt x="290" y="383"/>
                    <a:pt x="290" y="383"/>
                    <a:pt x="290" y="383"/>
                  </a:cubicBezTo>
                  <a:cubicBezTo>
                    <a:pt x="290" y="383"/>
                    <a:pt x="290" y="383"/>
                    <a:pt x="290" y="383"/>
                  </a:cubicBezTo>
                  <a:cubicBezTo>
                    <a:pt x="290" y="383"/>
                    <a:pt x="290" y="383"/>
                    <a:pt x="290" y="383"/>
                  </a:cubicBezTo>
                  <a:cubicBezTo>
                    <a:pt x="290" y="382"/>
                    <a:pt x="290" y="382"/>
                    <a:pt x="290" y="382"/>
                  </a:cubicBezTo>
                  <a:cubicBezTo>
                    <a:pt x="290" y="382"/>
                    <a:pt x="290" y="382"/>
                    <a:pt x="290" y="382"/>
                  </a:cubicBezTo>
                  <a:cubicBezTo>
                    <a:pt x="290" y="382"/>
                    <a:pt x="290" y="382"/>
                    <a:pt x="290" y="382"/>
                  </a:cubicBezTo>
                  <a:cubicBezTo>
                    <a:pt x="289" y="382"/>
                    <a:pt x="289" y="382"/>
                    <a:pt x="289" y="382"/>
                  </a:cubicBezTo>
                  <a:cubicBezTo>
                    <a:pt x="289" y="382"/>
                    <a:pt x="289" y="382"/>
                    <a:pt x="289" y="382"/>
                  </a:cubicBezTo>
                  <a:cubicBezTo>
                    <a:pt x="289" y="382"/>
                    <a:pt x="289" y="382"/>
                    <a:pt x="289" y="382"/>
                  </a:cubicBezTo>
                  <a:cubicBezTo>
                    <a:pt x="289" y="382"/>
                    <a:pt x="289" y="382"/>
                    <a:pt x="289" y="382"/>
                  </a:cubicBezTo>
                  <a:cubicBezTo>
                    <a:pt x="288" y="382"/>
                    <a:pt x="288" y="382"/>
                    <a:pt x="288" y="382"/>
                  </a:cubicBezTo>
                  <a:cubicBezTo>
                    <a:pt x="288" y="382"/>
                    <a:pt x="288" y="382"/>
                    <a:pt x="288" y="382"/>
                  </a:cubicBezTo>
                  <a:cubicBezTo>
                    <a:pt x="288" y="382"/>
                    <a:pt x="288" y="382"/>
                    <a:pt x="288" y="382"/>
                  </a:cubicBezTo>
                  <a:cubicBezTo>
                    <a:pt x="288" y="382"/>
                    <a:pt x="288" y="382"/>
                    <a:pt x="288" y="382"/>
                  </a:cubicBezTo>
                  <a:cubicBezTo>
                    <a:pt x="287" y="382"/>
                    <a:pt x="287" y="382"/>
                    <a:pt x="287" y="382"/>
                  </a:cubicBezTo>
                  <a:cubicBezTo>
                    <a:pt x="288" y="382"/>
                    <a:pt x="288" y="382"/>
                    <a:pt x="288" y="382"/>
                  </a:cubicBezTo>
                  <a:cubicBezTo>
                    <a:pt x="288" y="381"/>
                    <a:pt x="288" y="381"/>
                    <a:pt x="288" y="381"/>
                  </a:cubicBezTo>
                  <a:cubicBezTo>
                    <a:pt x="287" y="382"/>
                    <a:pt x="287" y="382"/>
                    <a:pt x="287" y="382"/>
                  </a:cubicBezTo>
                  <a:cubicBezTo>
                    <a:pt x="287" y="382"/>
                    <a:pt x="287" y="382"/>
                    <a:pt x="287" y="382"/>
                  </a:cubicBezTo>
                  <a:cubicBezTo>
                    <a:pt x="287" y="382"/>
                    <a:pt x="287" y="382"/>
                    <a:pt x="287" y="382"/>
                  </a:cubicBezTo>
                  <a:cubicBezTo>
                    <a:pt x="287" y="381"/>
                    <a:pt x="286" y="381"/>
                    <a:pt x="286" y="381"/>
                  </a:cubicBezTo>
                  <a:cubicBezTo>
                    <a:pt x="285" y="381"/>
                    <a:pt x="285" y="381"/>
                    <a:pt x="285" y="381"/>
                  </a:cubicBezTo>
                  <a:cubicBezTo>
                    <a:pt x="285" y="381"/>
                    <a:pt x="285" y="381"/>
                    <a:pt x="285" y="381"/>
                  </a:cubicBezTo>
                  <a:cubicBezTo>
                    <a:pt x="284" y="381"/>
                    <a:pt x="284" y="381"/>
                    <a:pt x="284" y="381"/>
                  </a:cubicBezTo>
                  <a:cubicBezTo>
                    <a:pt x="284" y="381"/>
                    <a:pt x="284" y="381"/>
                    <a:pt x="284" y="381"/>
                  </a:cubicBezTo>
                  <a:cubicBezTo>
                    <a:pt x="284" y="381"/>
                    <a:pt x="284" y="381"/>
                    <a:pt x="284" y="381"/>
                  </a:cubicBezTo>
                  <a:cubicBezTo>
                    <a:pt x="284" y="380"/>
                    <a:pt x="284" y="380"/>
                    <a:pt x="284" y="380"/>
                  </a:cubicBezTo>
                  <a:cubicBezTo>
                    <a:pt x="284" y="381"/>
                    <a:pt x="284" y="381"/>
                    <a:pt x="284" y="381"/>
                  </a:cubicBezTo>
                  <a:cubicBezTo>
                    <a:pt x="284" y="381"/>
                    <a:pt x="284" y="381"/>
                    <a:pt x="284" y="381"/>
                  </a:cubicBezTo>
                  <a:cubicBezTo>
                    <a:pt x="283" y="382"/>
                    <a:pt x="283" y="382"/>
                    <a:pt x="283" y="382"/>
                  </a:cubicBezTo>
                  <a:cubicBezTo>
                    <a:pt x="283" y="382"/>
                    <a:pt x="284" y="382"/>
                    <a:pt x="285" y="382"/>
                  </a:cubicBezTo>
                  <a:cubicBezTo>
                    <a:pt x="285" y="382"/>
                    <a:pt x="285" y="382"/>
                    <a:pt x="285" y="382"/>
                  </a:cubicBezTo>
                  <a:cubicBezTo>
                    <a:pt x="285" y="383"/>
                    <a:pt x="285" y="383"/>
                    <a:pt x="285" y="383"/>
                  </a:cubicBezTo>
                  <a:cubicBezTo>
                    <a:pt x="285" y="383"/>
                    <a:pt x="285" y="383"/>
                    <a:pt x="285" y="383"/>
                  </a:cubicBezTo>
                  <a:cubicBezTo>
                    <a:pt x="285" y="383"/>
                    <a:pt x="285" y="383"/>
                    <a:pt x="285" y="383"/>
                  </a:cubicBezTo>
                  <a:cubicBezTo>
                    <a:pt x="285" y="383"/>
                    <a:pt x="285" y="383"/>
                    <a:pt x="285" y="383"/>
                  </a:cubicBezTo>
                  <a:cubicBezTo>
                    <a:pt x="285" y="383"/>
                    <a:pt x="285" y="383"/>
                    <a:pt x="285" y="383"/>
                  </a:cubicBezTo>
                  <a:cubicBezTo>
                    <a:pt x="285" y="384"/>
                    <a:pt x="285" y="384"/>
                    <a:pt x="285" y="384"/>
                  </a:cubicBezTo>
                  <a:cubicBezTo>
                    <a:pt x="285" y="384"/>
                    <a:pt x="285" y="384"/>
                    <a:pt x="285" y="384"/>
                  </a:cubicBezTo>
                  <a:cubicBezTo>
                    <a:pt x="285" y="384"/>
                    <a:pt x="285" y="384"/>
                    <a:pt x="285" y="384"/>
                  </a:cubicBezTo>
                  <a:cubicBezTo>
                    <a:pt x="285" y="384"/>
                    <a:pt x="285" y="384"/>
                    <a:pt x="285" y="384"/>
                  </a:cubicBezTo>
                  <a:cubicBezTo>
                    <a:pt x="285" y="384"/>
                    <a:pt x="285" y="384"/>
                    <a:pt x="285" y="384"/>
                  </a:cubicBezTo>
                  <a:cubicBezTo>
                    <a:pt x="285" y="384"/>
                    <a:pt x="285" y="384"/>
                    <a:pt x="285" y="384"/>
                  </a:cubicBezTo>
                  <a:cubicBezTo>
                    <a:pt x="285" y="384"/>
                    <a:pt x="285" y="384"/>
                    <a:pt x="285" y="384"/>
                  </a:cubicBezTo>
                  <a:cubicBezTo>
                    <a:pt x="285" y="384"/>
                    <a:pt x="285" y="384"/>
                    <a:pt x="285" y="384"/>
                  </a:cubicBezTo>
                  <a:cubicBezTo>
                    <a:pt x="285" y="384"/>
                    <a:pt x="285" y="384"/>
                    <a:pt x="285" y="384"/>
                  </a:cubicBezTo>
                  <a:cubicBezTo>
                    <a:pt x="285" y="384"/>
                    <a:pt x="285" y="384"/>
                    <a:pt x="285" y="384"/>
                  </a:cubicBezTo>
                  <a:cubicBezTo>
                    <a:pt x="285" y="384"/>
                    <a:pt x="285" y="384"/>
                    <a:pt x="285" y="384"/>
                  </a:cubicBezTo>
                  <a:cubicBezTo>
                    <a:pt x="284" y="384"/>
                    <a:pt x="284" y="384"/>
                    <a:pt x="284" y="384"/>
                  </a:cubicBezTo>
                  <a:cubicBezTo>
                    <a:pt x="285" y="384"/>
                    <a:pt x="285" y="384"/>
                    <a:pt x="285" y="384"/>
                  </a:cubicBezTo>
                  <a:cubicBezTo>
                    <a:pt x="284" y="384"/>
                    <a:pt x="284" y="384"/>
                    <a:pt x="284" y="384"/>
                  </a:cubicBezTo>
                  <a:cubicBezTo>
                    <a:pt x="285" y="385"/>
                    <a:pt x="285" y="385"/>
                    <a:pt x="285" y="385"/>
                  </a:cubicBezTo>
                  <a:cubicBezTo>
                    <a:pt x="285" y="385"/>
                    <a:pt x="285" y="385"/>
                    <a:pt x="285" y="385"/>
                  </a:cubicBezTo>
                  <a:cubicBezTo>
                    <a:pt x="285" y="385"/>
                    <a:pt x="285" y="385"/>
                    <a:pt x="285" y="385"/>
                  </a:cubicBezTo>
                  <a:cubicBezTo>
                    <a:pt x="285" y="385"/>
                    <a:pt x="285" y="385"/>
                    <a:pt x="285" y="385"/>
                  </a:cubicBezTo>
                  <a:cubicBezTo>
                    <a:pt x="285" y="386"/>
                    <a:pt x="285" y="386"/>
                    <a:pt x="285" y="386"/>
                  </a:cubicBezTo>
                  <a:cubicBezTo>
                    <a:pt x="284" y="386"/>
                    <a:pt x="284" y="386"/>
                    <a:pt x="284" y="386"/>
                  </a:cubicBezTo>
                  <a:cubicBezTo>
                    <a:pt x="285" y="386"/>
                    <a:pt x="285" y="386"/>
                    <a:pt x="285" y="386"/>
                  </a:cubicBezTo>
                  <a:cubicBezTo>
                    <a:pt x="284" y="386"/>
                    <a:pt x="284" y="386"/>
                    <a:pt x="284" y="386"/>
                  </a:cubicBezTo>
                  <a:cubicBezTo>
                    <a:pt x="284" y="386"/>
                    <a:pt x="284" y="386"/>
                    <a:pt x="284" y="386"/>
                  </a:cubicBezTo>
                  <a:cubicBezTo>
                    <a:pt x="284" y="387"/>
                    <a:pt x="284" y="387"/>
                    <a:pt x="284" y="387"/>
                  </a:cubicBezTo>
                  <a:cubicBezTo>
                    <a:pt x="284" y="387"/>
                    <a:pt x="284" y="387"/>
                    <a:pt x="284" y="387"/>
                  </a:cubicBezTo>
                  <a:cubicBezTo>
                    <a:pt x="284" y="387"/>
                    <a:pt x="284" y="387"/>
                    <a:pt x="284" y="387"/>
                  </a:cubicBezTo>
                  <a:cubicBezTo>
                    <a:pt x="284" y="387"/>
                    <a:pt x="284" y="387"/>
                    <a:pt x="284" y="387"/>
                  </a:cubicBezTo>
                  <a:cubicBezTo>
                    <a:pt x="284" y="387"/>
                    <a:pt x="284" y="387"/>
                    <a:pt x="284" y="387"/>
                  </a:cubicBezTo>
                  <a:cubicBezTo>
                    <a:pt x="284" y="387"/>
                    <a:pt x="284" y="387"/>
                    <a:pt x="284" y="387"/>
                  </a:cubicBezTo>
                  <a:cubicBezTo>
                    <a:pt x="283" y="387"/>
                    <a:pt x="283" y="387"/>
                    <a:pt x="283" y="387"/>
                  </a:cubicBezTo>
                  <a:cubicBezTo>
                    <a:pt x="283" y="387"/>
                    <a:pt x="283" y="387"/>
                    <a:pt x="283" y="387"/>
                  </a:cubicBezTo>
                  <a:cubicBezTo>
                    <a:pt x="283" y="388"/>
                    <a:pt x="283" y="388"/>
                    <a:pt x="283" y="388"/>
                  </a:cubicBezTo>
                  <a:cubicBezTo>
                    <a:pt x="283" y="388"/>
                    <a:pt x="283" y="388"/>
                    <a:pt x="283" y="388"/>
                  </a:cubicBezTo>
                  <a:cubicBezTo>
                    <a:pt x="283" y="388"/>
                    <a:pt x="283" y="388"/>
                    <a:pt x="284" y="389"/>
                  </a:cubicBezTo>
                  <a:cubicBezTo>
                    <a:pt x="284" y="388"/>
                    <a:pt x="284" y="388"/>
                    <a:pt x="284" y="388"/>
                  </a:cubicBezTo>
                  <a:cubicBezTo>
                    <a:pt x="284" y="389"/>
                    <a:pt x="284" y="389"/>
                    <a:pt x="284" y="389"/>
                  </a:cubicBezTo>
                  <a:cubicBezTo>
                    <a:pt x="284" y="389"/>
                    <a:pt x="284" y="389"/>
                    <a:pt x="284" y="389"/>
                  </a:cubicBezTo>
                  <a:cubicBezTo>
                    <a:pt x="284" y="389"/>
                    <a:pt x="284" y="389"/>
                    <a:pt x="284" y="389"/>
                  </a:cubicBezTo>
                  <a:cubicBezTo>
                    <a:pt x="284" y="390"/>
                    <a:pt x="284" y="390"/>
                    <a:pt x="284" y="390"/>
                  </a:cubicBezTo>
                  <a:cubicBezTo>
                    <a:pt x="283" y="390"/>
                    <a:pt x="283" y="390"/>
                    <a:pt x="283" y="390"/>
                  </a:cubicBezTo>
                  <a:cubicBezTo>
                    <a:pt x="283" y="390"/>
                    <a:pt x="283" y="390"/>
                    <a:pt x="283" y="390"/>
                  </a:cubicBezTo>
                  <a:cubicBezTo>
                    <a:pt x="283" y="389"/>
                    <a:pt x="283" y="389"/>
                    <a:pt x="283" y="389"/>
                  </a:cubicBezTo>
                  <a:cubicBezTo>
                    <a:pt x="283" y="389"/>
                    <a:pt x="283" y="389"/>
                    <a:pt x="283" y="389"/>
                  </a:cubicBezTo>
                  <a:cubicBezTo>
                    <a:pt x="283" y="389"/>
                    <a:pt x="283" y="389"/>
                    <a:pt x="283" y="389"/>
                  </a:cubicBezTo>
                  <a:cubicBezTo>
                    <a:pt x="283" y="389"/>
                    <a:pt x="283" y="389"/>
                    <a:pt x="283" y="389"/>
                  </a:cubicBezTo>
                  <a:cubicBezTo>
                    <a:pt x="283" y="388"/>
                    <a:pt x="283" y="388"/>
                    <a:pt x="283" y="388"/>
                  </a:cubicBezTo>
                  <a:cubicBezTo>
                    <a:pt x="282" y="389"/>
                    <a:pt x="282" y="389"/>
                    <a:pt x="282" y="389"/>
                  </a:cubicBezTo>
                  <a:cubicBezTo>
                    <a:pt x="282" y="389"/>
                    <a:pt x="282" y="389"/>
                    <a:pt x="282" y="389"/>
                  </a:cubicBezTo>
                  <a:cubicBezTo>
                    <a:pt x="281" y="388"/>
                    <a:pt x="281" y="388"/>
                    <a:pt x="281" y="388"/>
                  </a:cubicBezTo>
                  <a:cubicBezTo>
                    <a:pt x="281" y="388"/>
                    <a:pt x="281" y="388"/>
                    <a:pt x="281" y="388"/>
                  </a:cubicBezTo>
                  <a:cubicBezTo>
                    <a:pt x="281" y="388"/>
                    <a:pt x="281" y="388"/>
                    <a:pt x="281" y="388"/>
                  </a:cubicBezTo>
                  <a:cubicBezTo>
                    <a:pt x="281" y="389"/>
                    <a:pt x="281" y="389"/>
                    <a:pt x="281" y="389"/>
                  </a:cubicBezTo>
                  <a:cubicBezTo>
                    <a:pt x="281" y="388"/>
                    <a:pt x="281" y="388"/>
                    <a:pt x="281" y="388"/>
                  </a:cubicBezTo>
                  <a:cubicBezTo>
                    <a:pt x="280" y="389"/>
                    <a:pt x="280" y="389"/>
                    <a:pt x="280" y="389"/>
                  </a:cubicBezTo>
                  <a:cubicBezTo>
                    <a:pt x="280" y="389"/>
                    <a:pt x="280" y="389"/>
                    <a:pt x="280" y="389"/>
                  </a:cubicBezTo>
                  <a:cubicBezTo>
                    <a:pt x="280" y="389"/>
                    <a:pt x="280" y="389"/>
                    <a:pt x="280" y="389"/>
                  </a:cubicBezTo>
                  <a:cubicBezTo>
                    <a:pt x="280" y="389"/>
                    <a:pt x="280" y="389"/>
                    <a:pt x="280" y="389"/>
                  </a:cubicBezTo>
                  <a:cubicBezTo>
                    <a:pt x="280" y="389"/>
                    <a:pt x="280" y="389"/>
                    <a:pt x="280" y="389"/>
                  </a:cubicBezTo>
                  <a:cubicBezTo>
                    <a:pt x="280" y="390"/>
                    <a:pt x="280" y="390"/>
                    <a:pt x="280" y="390"/>
                  </a:cubicBezTo>
                  <a:cubicBezTo>
                    <a:pt x="281" y="391"/>
                    <a:pt x="281" y="391"/>
                    <a:pt x="281" y="391"/>
                  </a:cubicBezTo>
                  <a:cubicBezTo>
                    <a:pt x="281" y="391"/>
                    <a:pt x="281" y="391"/>
                    <a:pt x="281" y="391"/>
                  </a:cubicBezTo>
                  <a:cubicBezTo>
                    <a:pt x="281" y="391"/>
                    <a:pt x="281" y="391"/>
                    <a:pt x="281" y="391"/>
                  </a:cubicBezTo>
                  <a:cubicBezTo>
                    <a:pt x="281" y="391"/>
                    <a:pt x="281" y="391"/>
                    <a:pt x="281" y="391"/>
                  </a:cubicBezTo>
                  <a:cubicBezTo>
                    <a:pt x="281" y="391"/>
                    <a:pt x="281" y="391"/>
                    <a:pt x="281" y="391"/>
                  </a:cubicBezTo>
                  <a:cubicBezTo>
                    <a:pt x="282" y="392"/>
                    <a:pt x="282" y="392"/>
                    <a:pt x="282" y="392"/>
                  </a:cubicBezTo>
                  <a:cubicBezTo>
                    <a:pt x="282" y="392"/>
                    <a:pt x="282" y="392"/>
                    <a:pt x="282" y="392"/>
                  </a:cubicBezTo>
                  <a:cubicBezTo>
                    <a:pt x="282" y="392"/>
                    <a:pt x="282" y="392"/>
                    <a:pt x="282" y="392"/>
                  </a:cubicBezTo>
                  <a:cubicBezTo>
                    <a:pt x="282" y="392"/>
                    <a:pt x="282" y="392"/>
                    <a:pt x="282" y="392"/>
                  </a:cubicBezTo>
                  <a:cubicBezTo>
                    <a:pt x="283" y="392"/>
                    <a:pt x="283" y="392"/>
                    <a:pt x="283" y="392"/>
                  </a:cubicBezTo>
                  <a:cubicBezTo>
                    <a:pt x="283" y="392"/>
                    <a:pt x="283" y="392"/>
                    <a:pt x="283" y="392"/>
                  </a:cubicBezTo>
                  <a:cubicBezTo>
                    <a:pt x="283" y="393"/>
                    <a:pt x="283" y="393"/>
                    <a:pt x="283" y="393"/>
                  </a:cubicBezTo>
                  <a:cubicBezTo>
                    <a:pt x="284" y="393"/>
                    <a:pt x="284" y="393"/>
                    <a:pt x="284" y="393"/>
                  </a:cubicBezTo>
                  <a:cubicBezTo>
                    <a:pt x="284" y="393"/>
                    <a:pt x="284" y="393"/>
                    <a:pt x="284" y="393"/>
                  </a:cubicBezTo>
                  <a:cubicBezTo>
                    <a:pt x="284" y="393"/>
                    <a:pt x="284" y="393"/>
                    <a:pt x="284" y="393"/>
                  </a:cubicBezTo>
                  <a:cubicBezTo>
                    <a:pt x="284" y="393"/>
                    <a:pt x="284" y="393"/>
                    <a:pt x="284" y="393"/>
                  </a:cubicBezTo>
                  <a:cubicBezTo>
                    <a:pt x="285" y="393"/>
                    <a:pt x="285" y="393"/>
                    <a:pt x="285" y="393"/>
                  </a:cubicBezTo>
                  <a:cubicBezTo>
                    <a:pt x="286" y="393"/>
                    <a:pt x="286" y="393"/>
                    <a:pt x="286" y="393"/>
                  </a:cubicBezTo>
                  <a:cubicBezTo>
                    <a:pt x="286" y="393"/>
                    <a:pt x="286" y="393"/>
                    <a:pt x="286" y="393"/>
                  </a:cubicBezTo>
                  <a:cubicBezTo>
                    <a:pt x="286" y="393"/>
                    <a:pt x="286" y="393"/>
                    <a:pt x="286" y="393"/>
                  </a:cubicBezTo>
                  <a:cubicBezTo>
                    <a:pt x="287" y="393"/>
                    <a:pt x="287" y="393"/>
                    <a:pt x="287" y="393"/>
                  </a:cubicBezTo>
                  <a:cubicBezTo>
                    <a:pt x="287" y="394"/>
                    <a:pt x="287" y="394"/>
                    <a:pt x="287" y="394"/>
                  </a:cubicBezTo>
                  <a:cubicBezTo>
                    <a:pt x="288" y="393"/>
                    <a:pt x="288" y="393"/>
                    <a:pt x="289" y="393"/>
                  </a:cubicBezTo>
                  <a:cubicBezTo>
                    <a:pt x="289" y="394"/>
                    <a:pt x="289" y="393"/>
                    <a:pt x="289" y="393"/>
                  </a:cubicBezTo>
                  <a:cubicBezTo>
                    <a:pt x="290" y="393"/>
                    <a:pt x="290" y="394"/>
                    <a:pt x="290" y="394"/>
                  </a:cubicBezTo>
                  <a:cubicBezTo>
                    <a:pt x="290" y="394"/>
                    <a:pt x="290" y="394"/>
                    <a:pt x="290" y="394"/>
                  </a:cubicBezTo>
                  <a:cubicBezTo>
                    <a:pt x="290" y="394"/>
                    <a:pt x="290" y="394"/>
                    <a:pt x="290" y="394"/>
                  </a:cubicBezTo>
                  <a:cubicBezTo>
                    <a:pt x="290" y="394"/>
                    <a:pt x="290" y="394"/>
                    <a:pt x="290" y="394"/>
                  </a:cubicBezTo>
                  <a:cubicBezTo>
                    <a:pt x="290" y="394"/>
                    <a:pt x="290" y="394"/>
                    <a:pt x="290" y="394"/>
                  </a:cubicBezTo>
                  <a:cubicBezTo>
                    <a:pt x="290" y="394"/>
                    <a:pt x="290" y="394"/>
                    <a:pt x="290" y="394"/>
                  </a:cubicBezTo>
                  <a:cubicBezTo>
                    <a:pt x="289" y="393"/>
                    <a:pt x="289" y="393"/>
                    <a:pt x="289" y="393"/>
                  </a:cubicBezTo>
                  <a:cubicBezTo>
                    <a:pt x="289" y="393"/>
                    <a:pt x="289" y="393"/>
                    <a:pt x="289" y="393"/>
                  </a:cubicBezTo>
                  <a:cubicBezTo>
                    <a:pt x="289" y="394"/>
                    <a:pt x="289" y="394"/>
                    <a:pt x="289" y="394"/>
                  </a:cubicBezTo>
                  <a:cubicBezTo>
                    <a:pt x="289" y="393"/>
                    <a:pt x="289" y="393"/>
                    <a:pt x="289" y="393"/>
                  </a:cubicBezTo>
                  <a:cubicBezTo>
                    <a:pt x="289" y="394"/>
                    <a:pt x="289" y="394"/>
                    <a:pt x="289" y="394"/>
                  </a:cubicBezTo>
                  <a:cubicBezTo>
                    <a:pt x="288" y="394"/>
                    <a:pt x="288" y="394"/>
                    <a:pt x="288" y="394"/>
                  </a:cubicBezTo>
                  <a:cubicBezTo>
                    <a:pt x="288" y="394"/>
                    <a:pt x="288" y="394"/>
                    <a:pt x="288" y="394"/>
                  </a:cubicBezTo>
                  <a:cubicBezTo>
                    <a:pt x="288" y="394"/>
                    <a:pt x="288" y="394"/>
                    <a:pt x="288" y="394"/>
                  </a:cubicBezTo>
                  <a:cubicBezTo>
                    <a:pt x="288" y="394"/>
                    <a:pt x="288" y="394"/>
                    <a:pt x="288" y="394"/>
                  </a:cubicBezTo>
                  <a:cubicBezTo>
                    <a:pt x="287" y="394"/>
                    <a:pt x="287" y="394"/>
                    <a:pt x="287" y="394"/>
                  </a:cubicBezTo>
                  <a:cubicBezTo>
                    <a:pt x="287" y="394"/>
                    <a:pt x="287" y="394"/>
                    <a:pt x="287" y="394"/>
                  </a:cubicBezTo>
                  <a:cubicBezTo>
                    <a:pt x="287" y="395"/>
                    <a:pt x="287" y="395"/>
                    <a:pt x="287" y="395"/>
                  </a:cubicBezTo>
                  <a:cubicBezTo>
                    <a:pt x="287" y="395"/>
                    <a:pt x="287" y="395"/>
                    <a:pt x="287" y="395"/>
                  </a:cubicBezTo>
                  <a:cubicBezTo>
                    <a:pt x="286" y="394"/>
                    <a:pt x="286" y="394"/>
                    <a:pt x="286" y="394"/>
                  </a:cubicBezTo>
                  <a:cubicBezTo>
                    <a:pt x="286" y="394"/>
                    <a:pt x="286" y="394"/>
                    <a:pt x="286" y="394"/>
                  </a:cubicBezTo>
                  <a:cubicBezTo>
                    <a:pt x="286" y="394"/>
                    <a:pt x="286" y="394"/>
                    <a:pt x="285" y="394"/>
                  </a:cubicBezTo>
                  <a:cubicBezTo>
                    <a:pt x="285" y="394"/>
                    <a:pt x="285" y="394"/>
                    <a:pt x="285" y="394"/>
                  </a:cubicBezTo>
                  <a:cubicBezTo>
                    <a:pt x="285" y="394"/>
                    <a:pt x="285" y="394"/>
                    <a:pt x="285" y="394"/>
                  </a:cubicBezTo>
                  <a:cubicBezTo>
                    <a:pt x="285" y="394"/>
                    <a:pt x="285" y="394"/>
                    <a:pt x="285" y="394"/>
                  </a:cubicBezTo>
                  <a:cubicBezTo>
                    <a:pt x="284" y="394"/>
                    <a:pt x="284" y="394"/>
                    <a:pt x="284" y="394"/>
                  </a:cubicBezTo>
                  <a:cubicBezTo>
                    <a:pt x="284" y="394"/>
                    <a:pt x="284" y="394"/>
                    <a:pt x="284" y="394"/>
                  </a:cubicBezTo>
                  <a:cubicBezTo>
                    <a:pt x="284" y="394"/>
                    <a:pt x="284" y="394"/>
                    <a:pt x="284" y="394"/>
                  </a:cubicBezTo>
                  <a:cubicBezTo>
                    <a:pt x="284" y="394"/>
                    <a:pt x="284" y="394"/>
                    <a:pt x="284" y="394"/>
                  </a:cubicBezTo>
                  <a:cubicBezTo>
                    <a:pt x="284" y="394"/>
                    <a:pt x="284" y="394"/>
                    <a:pt x="284" y="394"/>
                  </a:cubicBezTo>
                  <a:cubicBezTo>
                    <a:pt x="283" y="393"/>
                    <a:pt x="283" y="393"/>
                    <a:pt x="283" y="393"/>
                  </a:cubicBezTo>
                  <a:cubicBezTo>
                    <a:pt x="283" y="394"/>
                    <a:pt x="283" y="394"/>
                    <a:pt x="283" y="394"/>
                  </a:cubicBezTo>
                  <a:cubicBezTo>
                    <a:pt x="282" y="393"/>
                    <a:pt x="282" y="393"/>
                    <a:pt x="282" y="393"/>
                  </a:cubicBezTo>
                  <a:cubicBezTo>
                    <a:pt x="281" y="393"/>
                    <a:pt x="281" y="393"/>
                    <a:pt x="281" y="393"/>
                  </a:cubicBezTo>
                  <a:cubicBezTo>
                    <a:pt x="281" y="394"/>
                    <a:pt x="281" y="394"/>
                    <a:pt x="281" y="394"/>
                  </a:cubicBezTo>
                  <a:cubicBezTo>
                    <a:pt x="281" y="393"/>
                    <a:pt x="281" y="393"/>
                    <a:pt x="281" y="393"/>
                  </a:cubicBezTo>
                  <a:cubicBezTo>
                    <a:pt x="281" y="394"/>
                    <a:pt x="281" y="394"/>
                    <a:pt x="281" y="394"/>
                  </a:cubicBezTo>
                  <a:cubicBezTo>
                    <a:pt x="280" y="393"/>
                    <a:pt x="280" y="393"/>
                    <a:pt x="280" y="393"/>
                  </a:cubicBezTo>
                  <a:cubicBezTo>
                    <a:pt x="280" y="393"/>
                    <a:pt x="280" y="393"/>
                    <a:pt x="280" y="393"/>
                  </a:cubicBezTo>
                  <a:cubicBezTo>
                    <a:pt x="280" y="393"/>
                    <a:pt x="280" y="393"/>
                    <a:pt x="280" y="393"/>
                  </a:cubicBezTo>
                  <a:cubicBezTo>
                    <a:pt x="280" y="393"/>
                    <a:pt x="280" y="393"/>
                    <a:pt x="280" y="393"/>
                  </a:cubicBezTo>
                  <a:cubicBezTo>
                    <a:pt x="279" y="392"/>
                    <a:pt x="279" y="392"/>
                    <a:pt x="279" y="392"/>
                  </a:cubicBezTo>
                  <a:cubicBezTo>
                    <a:pt x="279" y="392"/>
                    <a:pt x="279" y="392"/>
                    <a:pt x="279" y="392"/>
                  </a:cubicBezTo>
                  <a:cubicBezTo>
                    <a:pt x="279" y="391"/>
                    <a:pt x="279" y="391"/>
                    <a:pt x="279" y="391"/>
                  </a:cubicBezTo>
                  <a:cubicBezTo>
                    <a:pt x="279" y="391"/>
                    <a:pt x="279" y="391"/>
                    <a:pt x="279" y="391"/>
                  </a:cubicBezTo>
                  <a:cubicBezTo>
                    <a:pt x="278" y="391"/>
                    <a:pt x="278" y="391"/>
                    <a:pt x="278" y="391"/>
                  </a:cubicBezTo>
                  <a:cubicBezTo>
                    <a:pt x="278" y="391"/>
                    <a:pt x="278" y="391"/>
                    <a:pt x="278" y="391"/>
                  </a:cubicBezTo>
                  <a:cubicBezTo>
                    <a:pt x="278" y="391"/>
                    <a:pt x="278" y="391"/>
                    <a:pt x="278" y="391"/>
                  </a:cubicBezTo>
                  <a:cubicBezTo>
                    <a:pt x="278" y="391"/>
                    <a:pt x="278" y="391"/>
                    <a:pt x="278" y="391"/>
                  </a:cubicBezTo>
                  <a:cubicBezTo>
                    <a:pt x="278" y="391"/>
                    <a:pt x="278" y="391"/>
                    <a:pt x="278" y="391"/>
                  </a:cubicBezTo>
                  <a:cubicBezTo>
                    <a:pt x="278" y="390"/>
                    <a:pt x="278" y="390"/>
                    <a:pt x="278" y="390"/>
                  </a:cubicBezTo>
                  <a:cubicBezTo>
                    <a:pt x="277" y="390"/>
                    <a:pt x="277" y="390"/>
                    <a:pt x="277" y="390"/>
                  </a:cubicBezTo>
                  <a:cubicBezTo>
                    <a:pt x="277" y="389"/>
                    <a:pt x="277" y="389"/>
                    <a:pt x="277" y="389"/>
                  </a:cubicBezTo>
                  <a:cubicBezTo>
                    <a:pt x="277" y="390"/>
                    <a:pt x="277" y="390"/>
                    <a:pt x="277" y="390"/>
                  </a:cubicBezTo>
                  <a:cubicBezTo>
                    <a:pt x="276" y="389"/>
                    <a:pt x="276" y="389"/>
                    <a:pt x="276" y="389"/>
                  </a:cubicBezTo>
                  <a:cubicBezTo>
                    <a:pt x="276" y="389"/>
                    <a:pt x="276" y="389"/>
                    <a:pt x="276" y="389"/>
                  </a:cubicBezTo>
                  <a:cubicBezTo>
                    <a:pt x="276" y="388"/>
                    <a:pt x="276" y="388"/>
                    <a:pt x="276" y="388"/>
                  </a:cubicBezTo>
                  <a:cubicBezTo>
                    <a:pt x="276" y="388"/>
                    <a:pt x="276" y="388"/>
                    <a:pt x="276" y="388"/>
                  </a:cubicBezTo>
                  <a:cubicBezTo>
                    <a:pt x="276" y="388"/>
                    <a:pt x="276" y="388"/>
                    <a:pt x="276" y="388"/>
                  </a:cubicBezTo>
                  <a:cubicBezTo>
                    <a:pt x="276" y="388"/>
                    <a:pt x="276" y="388"/>
                    <a:pt x="276" y="388"/>
                  </a:cubicBezTo>
                  <a:cubicBezTo>
                    <a:pt x="275" y="388"/>
                    <a:pt x="275" y="388"/>
                    <a:pt x="275" y="388"/>
                  </a:cubicBezTo>
                  <a:cubicBezTo>
                    <a:pt x="276" y="387"/>
                    <a:pt x="276" y="387"/>
                    <a:pt x="276" y="387"/>
                  </a:cubicBezTo>
                  <a:cubicBezTo>
                    <a:pt x="275" y="387"/>
                    <a:pt x="275" y="387"/>
                    <a:pt x="275" y="387"/>
                  </a:cubicBezTo>
                  <a:cubicBezTo>
                    <a:pt x="275" y="387"/>
                    <a:pt x="275" y="387"/>
                    <a:pt x="275" y="387"/>
                  </a:cubicBezTo>
                  <a:cubicBezTo>
                    <a:pt x="275" y="387"/>
                    <a:pt x="275" y="387"/>
                    <a:pt x="275" y="387"/>
                  </a:cubicBezTo>
                  <a:cubicBezTo>
                    <a:pt x="275" y="387"/>
                    <a:pt x="275" y="387"/>
                    <a:pt x="275" y="387"/>
                  </a:cubicBezTo>
                  <a:cubicBezTo>
                    <a:pt x="275" y="387"/>
                    <a:pt x="275" y="387"/>
                    <a:pt x="275" y="387"/>
                  </a:cubicBezTo>
                  <a:cubicBezTo>
                    <a:pt x="275" y="387"/>
                    <a:pt x="275" y="387"/>
                    <a:pt x="275" y="387"/>
                  </a:cubicBezTo>
                  <a:cubicBezTo>
                    <a:pt x="275" y="386"/>
                    <a:pt x="275" y="386"/>
                    <a:pt x="275" y="386"/>
                  </a:cubicBezTo>
                  <a:cubicBezTo>
                    <a:pt x="275" y="386"/>
                    <a:pt x="275" y="386"/>
                    <a:pt x="275" y="386"/>
                  </a:cubicBezTo>
                  <a:cubicBezTo>
                    <a:pt x="274" y="386"/>
                    <a:pt x="274" y="386"/>
                    <a:pt x="274" y="386"/>
                  </a:cubicBezTo>
                  <a:cubicBezTo>
                    <a:pt x="274" y="386"/>
                    <a:pt x="274" y="386"/>
                    <a:pt x="274" y="386"/>
                  </a:cubicBezTo>
                  <a:cubicBezTo>
                    <a:pt x="274" y="386"/>
                    <a:pt x="274" y="386"/>
                    <a:pt x="274" y="386"/>
                  </a:cubicBezTo>
                  <a:cubicBezTo>
                    <a:pt x="274" y="386"/>
                    <a:pt x="274" y="386"/>
                    <a:pt x="274" y="386"/>
                  </a:cubicBezTo>
                  <a:cubicBezTo>
                    <a:pt x="273" y="385"/>
                    <a:pt x="273" y="385"/>
                    <a:pt x="273" y="385"/>
                  </a:cubicBezTo>
                  <a:cubicBezTo>
                    <a:pt x="273" y="385"/>
                    <a:pt x="273" y="385"/>
                    <a:pt x="273" y="385"/>
                  </a:cubicBezTo>
                  <a:cubicBezTo>
                    <a:pt x="273" y="386"/>
                    <a:pt x="273" y="386"/>
                    <a:pt x="273" y="386"/>
                  </a:cubicBezTo>
                  <a:cubicBezTo>
                    <a:pt x="272" y="386"/>
                    <a:pt x="272" y="386"/>
                    <a:pt x="272" y="386"/>
                  </a:cubicBezTo>
                  <a:cubicBezTo>
                    <a:pt x="273" y="386"/>
                    <a:pt x="273" y="386"/>
                    <a:pt x="273" y="386"/>
                  </a:cubicBezTo>
                  <a:cubicBezTo>
                    <a:pt x="272" y="385"/>
                    <a:pt x="272" y="385"/>
                    <a:pt x="272" y="385"/>
                  </a:cubicBezTo>
                  <a:cubicBezTo>
                    <a:pt x="271" y="386"/>
                    <a:pt x="271" y="386"/>
                    <a:pt x="271" y="386"/>
                  </a:cubicBezTo>
                  <a:cubicBezTo>
                    <a:pt x="271" y="385"/>
                    <a:pt x="271" y="385"/>
                    <a:pt x="271" y="385"/>
                  </a:cubicBezTo>
                  <a:cubicBezTo>
                    <a:pt x="271" y="386"/>
                    <a:pt x="271" y="385"/>
                    <a:pt x="270" y="386"/>
                  </a:cubicBezTo>
                  <a:cubicBezTo>
                    <a:pt x="270" y="385"/>
                    <a:pt x="270" y="385"/>
                    <a:pt x="270" y="385"/>
                  </a:cubicBezTo>
                  <a:cubicBezTo>
                    <a:pt x="270" y="386"/>
                    <a:pt x="270" y="386"/>
                    <a:pt x="270" y="386"/>
                  </a:cubicBezTo>
                  <a:cubicBezTo>
                    <a:pt x="269" y="385"/>
                    <a:pt x="269" y="385"/>
                    <a:pt x="269" y="385"/>
                  </a:cubicBezTo>
                  <a:cubicBezTo>
                    <a:pt x="269" y="385"/>
                    <a:pt x="269" y="385"/>
                    <a:pt x="269" y="385"/>
                  </a:cubicBezTo>
                  <a:cubicBezTo>
                    <a:pt x="268" y="384"/>
                    <a:pt x="268" y="384"/>
                    <a:pt x="268" y="384"/>
                  </a:cubicBezTo>
                  <a:cubicBezTo>
                    <a:pt x="268" y="384"/>
                    <a:pt x="268" y="384"/>
                    <a:pt x="268" y="384"/>
                  </a:cubicBezTo>
                  <a:cubicBezTo>
                    <a:pt x="267" y="384"/>
                    <a:pt x="267" y="384"/>
                    <a:pt x="267" y="384"/>
                  </a:cubicBezTo>
                  <a:cubicBezTo>
                    <a:pt x="267" y="384"/>
                    <a:pt x="267" y="384"/>
                    <a:pt x="267" y="384"/>
                  </a:cubicBezTo>
                  <a:cubicBezTo>
                    <a:pt x="267" y="384"/>
                    <a:pt x="267" y="384"/>
                    <a:pt x="267" y="384"/>
                  </a:cubicBezTo>
                  <a:cubicBezTo>
                    <a:pt x="266" y="384"/>
                    <a:pt x="266" y="384"/>
                    <a:pt x="266" y="384"/>
                  </a:cubicBezTo>
                  <a:cubicBezTo>
                    <a:pt x="266" y="384"/>
                    <a:pt x="266" y="384"/>
                    <a:pt x="266" y="384"/>
                  </a:cubicBezTo>
                  <a:cubicBezTo>
                    <a:pt x="266" y="384"/>
                    <a:pt x="266" y="384"/>
                    <a:pt x="265" y="384"/>
                  </a:cubicBezTo>
                  <a:cubicBezTo>
                    <a:pt x="265" y="384"/>
                    <a:pt x="265" y="384"/>
                    <a:pt x="265" y="384"/>
                  </a:cubicBezTo>
                  <a:cubicBezTo>
                    <a:pt x="265" y="385"/>
                    <a:pt x="265" y="385"/>
                    <a:pt x="265" y="385"/>
                  </a:cubicBezTo>
                  <a:cubicBezTo>
                    <a:pt x="265" y="385"/>
                    <a:pt x="265" y="385"/>
                    <a:pt x="265" y="385"/>
                  </a:cubicBezTo>
                  <a:cubicBezTo>
                    <a:pt x="265" y="385"/>
                    <a:pt x="265" y="385"/>
                    <a:pt x="265" y="385"/>
                  </a:cubicBezTo>
                  <a:cubicBezTo>
                    <a:pt x="265" y="385"/>
                    <a:pt x="265" y="385"/>
                    <a:pt x="265" y="385"/>
                  </a:cubicBezTo>
                  <a:cubicBezTo>
                    <a:pt x="265" y="385"/>
                    <a:pt x="265" y="385"/>
                    <a:pt x="265" y="385"/>
                  </a:cubicBezTo>
                  <a:cubicBezTo>
                    <a:pt x="265" y="385"/>
                    <a:pt x="265" y="385"/>
                    <a:pt x="265" y="385"/>
                  </a:cubicBezTo>
                  <a:cubicBezTo>
                    <a:pt x="265" y="386"/>
                    <a:pt x="265" y="386"/>
                    <a:pt x="265" y="386"/>
                  </a:cubicBezTo>
                  <a:cubicBezTo>
                    <a:pt x="265" y="386"/>
                    <a:pt x="265" y="386"/>
                    <a:pt x="265" y="386"/>
                  </a:cubicBezTo>
                  <a:cubicBezTo>
                    <a:pt x="265" y="386"/>
                    <a:pt x="265" y="386"/>
                    <a:pt x="265" y="386"/>
                  </a:cubicBezTo>
                  <a:cubicBezTo>
                    <a:pt x="265" y="386"/>
                    <a:pt x="265" y="386"/>
                    <a:pt x="265" y="386"/>
                  </a:cubicBezTo>
                  <a:cubicBezTo>
                    <a:pt x="265" y="387"/>
                    <a:pt x="265" y="387"/>
                    <a:pt x="265" y="387"/>
                  </a:cubicBezTo>
                  <a:cubicBezTo>
                    <a:pt x="265" y="387"/>
                    <a:pt x="265" y="387"/>
                    <a:pt x="265" y="387"/>
                  </a:cubicBezTo>
                  <a:cubicBezTo>
                    <a:pt x="265" y="387"/>
                    <a:pt x="265" y="387"/>
                    <a:pt x="265" y="387"/>
                  </a:cubicBezTo>
                  <a:cubicBezTo>
                    <a:pt x="265" y="388"/>
                    <a:pt x="265" y="388"/>
                    <a:pt x="265" y="388"/>
                  </a:cubicBezTo>
                  <a:cubicBezTo>
                    <a:pt x="266" y="388"/>
                    <a:pt x="266" y="388"/>
                    <a:pt x="266" y="388"/>
                  </a:cubicBezTo>
                  <a:cubicBezTo>
                    <a:pt x="267" y="388"/>
                    <a:pt x="267" y="388"/>
                    <a:pt x="267" y="388"/>
                  </a:cubicBezTo>
                  <a:cubicBezTo>
                    <a:pt x="267" y="388"/>
                    <a:pt x="267" y="388"/>
                    <a:pt x="267" y="388"/>
                  </a:cubicBezTo>
                  <a:cubicBezTo>
                    <a:pt x="267" y="389"/>
                    <a:pt x="267" y="389"/>
                    <a:pt x="267" y="389"/>
                  </a:cubicBezTo>
                  <a:cubicBezTo>
                    <a:pt x="268" y="389"/>
                    <a:pt x="268" y="389"/>
                    <a:pt x="268" y="389"/>
                  </a:cubicBezTo>
                  <a:cubicBezTo>
                    <a:pt x="268" y="389"/>
                    <a:pt x="268" y="389"/>
                    <a:pt x="268" y="389"/>
                  </a:cubicBezTo>
                  <a:cubicBezTo>
                    <a:pt x="268" y="389"/>
                    <a:pt x="268" y="389"/>
                    <a:pt x="268" y="389"/>
                  </a:cubicBezTo>
                  <a:cubicBezTo>
                    <a:pt x="268" y="389"/>
                    <a:pt x="268" y="389"/>
                    <a:pt x="268" y="389"/>
                  </a:cubicBezTo>
                  <a:cubicBezTo>
                    <a:pt x="268" y="389"/>
                    <a:pt x="268" y="389"/>
                    <a:pt x="268" y="389"/>
                  </a:cubicBezTo>
                  <a:cubicBezTo>
                    <a:pt x="268" y="389"/>
                    <a:pt x="268" y="389"/>
                    <a:pt x="268" y="389"/>
                  </a:cubicBezTo>
                  <a:cubicBezTo>
                    <a:pt x="269" y="389"/>
                    <a:pt x="269" y="389"/>
                    <a:pt x="269" y="389"/>
                  </a:cubicBezTo>
                  <a:cubicBezTo>
                    <a:pt x="270" y="390"/>
                    <a:pt x="270" y="390"/>
                    <a:pt x="270" y="390"/>
                  </a:cubicBezTo>
                  <a:cubicBezTo>
                    <a:pt x="269" y="390"/>
                    <a:pt x="270" y="390"/>
                    <a:pt x="269" y="390"/>
                  </a:cubicBezTo>
                  <a:cubicBezTo>
                    <a:pt x="269" y="390"/>
                    <a:pt x="269" y="390"/>
                    <a:pt x="269" y="390"/>
                  </a:cubicBezTo>
                  <a:cubicBezTo>
                    <a:pt x="269" y="390"/>
                    <a:pt x="269" y="390"/>
                    <a:pt x="269" y="390"/>
                  </a:cubicBezTo>
                  <a:cubicBezTo>
                    <a:pt x="268" y="389"/>
                    <a:pt x="268" y="389"/>
                    <a:pt x="268" y="389"/>
                  </a:cubicBezTo>
                  <a:cubicBezTo>
                    <a:pt x="268" y="390"/>
                    <a:pt x="268" y="390"/>
                    <a:pt x="268" y="390"/>
                  </a:cubicBezTo>
                  <a:cubicBezTo>
                    <a:pt x="268" y="389"/>
                    <a:pt x="268" y="389"/>
                    <a:pt x="268" y="389"/>
                  </a:cubicBezTo>
                  <a:cubicBezTo>
                    <a:pt x="268" y="389"/>
                    <a:pt x="268" y="389"/>
                    <a:pt x="268" y="389"/>
                  </a:cubicBezTo>
                  <a:cubicBezTo>
                    <a:pt x="267" y="389"/>
                    <a:pt x="267" y="389"/>
                    <a:pt x="267" y="389"/>
                  </a:cubicBezTo>
                  <a:cubicBezTo>
                    <a:pt x="267" y="389"/>
                    <a:pt x="267" y="389"/>
                    <a:pt x="267" y="389"/>
                  </a:cubicBezTo>
                  <a:cubicBezTo>
                    <a:pt x="267" y="389"/>
                    <a:pt x="267" y="389"/>
                    <a:pt x="267" y="389"/>
                  </a:cubicBezTo>
                  <a:cubicBezTo>
                    <a:pt x="266" y="389"/>
                    <a:pt x="266" y="389"/>
                    <a:pt x="266" y="389"/>
                  </a:cubicBezTo>
                  <a:cubicBezTo>
                    <a:pt x="266" y="389"/>
                    <a:pt x="266" y="389"/>
                    <a:pt x="266" y="389"/>
                  </a:cubicBezTo>
                  <a:cubicBezTo>
                    <a:pt x="266" y="389"/>
                    <a:pt x="266" y="389"/>
                    <a:pt x="266" y="389"/>
                  </a:cubicBezTo>
                  <a:cubicBezTo>
                    <a:pt x="266" y="388"/>
                    <a:pt x="266" y="388"/>
                    <a:pt x="266" y="388"/>
                  </a:cubicBezTo>
                  <a:cubicBezTo>
                    <a:pt x="266" y="388"/>
                    <a:pt x="266" y="388"/>
                    <a:pt x="266" y="388"/>
                  </a:cubicBezTo>
                  <a:cubicBezTo>
                    <a:pt x="266" y="388"/>
                    <a:pt x="266" y="388"/>
                    <a:pt x="266" y="388"/>
                  </a:cubicBezTo>
                  <a:cubicBezTo>
                    <a:pt x="266" y="388"/>
                    <a:pt x="266" y="388"/>
                    <a:pt x="266" y="388"/>
                  </a:cubicBezTo>
                  <a:cubicBezTo>
                    <a:pt x="265" y="388"/>
                    <a:pt x="265" y="388"/>
                    <a:pt x="265" y="388"/>
                  </a:cubicBezTo>
                  <a:cubicBezTo>
                    <a:pt x="265" y="388"/>
                    <a:pt x="265" y="388"/>
                    <a:pt x="265" y="388"/>
                  </a:cubicBezTo>
                  <a:cubicBezTo>
                    <a:pt x="265" y="388"/>
                    <a:pt x="265" y="388"/>
                    <a:pt x="265" y="388"/>
                  </a:cubicBezTo>
                  <a:cubicBezTo>
                    <a:pt x="265" y="388"/>
                    <a:pt x="265" y="388"/>
                    <a:pt x="265" y="388"/>
                  </a:cubicBezTo>
                  <a:cubicBezTo>
                    <a:pt x="265" y="388"/>
                    <a:pt x="265" y="388"/>
                    <a:pt x="265" y="388"/>
                  </a:cubicBezTo>
                  <a:cubicBezTo>
                    <a:pt x="264" y="388"/>
                    <a:pt x="264" y="388"/>
                    <a:pt x="264" y="388"/>
                  </a:cubicBezTo>
                  <a:cubicBezTo>
                    <a:pt x="265" y="388"/>
                    <a:pt x="265" y="388"/>
                    <a:pt x="265" y="388"/>
                  </a:cubicBezTo>
                  <a:cubicBezTo>
                    <a:pt x="265" y="388"/>
                    <a:pt x="265" y="388"/>
                    <a:pt x="265" y="388"/>
                  </a:cubicBezTo>
                  <a:cubicBezTo>
                    <a:pt x="265" y="388"/>
                    <a:pt x="265" y="388"/>
                    <a:pt x="265" y="388"/>
                  </a:cubicBezTo>
                  <a:cubicBezTo>
                    <a:pt x="265" y="389"/>
                    <a:pt x="265" y="389"/>
                    <a:pt x="265" y="389"/>
                  </a:cubicBezTo>
                  <a:cubicBezTo>
                    <a:pt x="264" y="389"/>
                    <a:pt x="264" y="389"/>
                    <a:pt x="264" y="389"/>
                  </a:cubicBezTo>
                  <a:cubicBezTo>
                    <a:pt x="264" y="389"/>
                    <a:pt x="264" y="389"/>
                    <a:pt x="264" y="389"/>
                  </a:cubicBezTo>
                  <a:cubicBezTo>
                    <a:pt x="264" y="389"/>
                    <a:pt x="264" y="389"/>
                    <a:pt x="264" y="389"/>
                  </a:cubicBezTo>
                  <a:cubicBezTo>
                    <a:pt x="264" y="389"/>
                    <a:pt x="264" y="389"/>
                    <a:pt x="264" y="389"/>
                  </a:cubicBezTo>
                  <a:cubicBezTo>
                    <a:pt x="264" y="389"/>
                    <a:pt x="264" y="389"/>
                    <a:pt x="264" y="389"/>
                  </a:cubicBezTo>
                  <a:cubicBezTo>
                    <a:pt x="265" y="389"/>
                    <a:pt x="265" y="389"/>
                    <a:pt x="265" y="389"/>
                  </a:cubicBezTo>
                  <a:cubicBezTo>
                    <a:pt x="265" y="390"/>
                    <a:pt x="265" y="390"/>
                    <a:pt x="265" y="390"/>
                  </a:cubicBezTo>
                  <a:cubicBezTo>
                    <a:pt x="265" y="390"/>
                    <a:pt x="265" y="390"/>
                    <a:pt x="265" y="391"/>
                  </a:cubicBezTo>
                  <a:cubicBezTo>
                    <a:pt x="265" y="391"/>
                    <a:pt x="265" y="391"/>
                    <a:pt x="265" y="391"/>
                  </a:cubicBezTo>
                  <a:cubicBezTo>
                    <a:pt x="265" y="391"/>
                    <a:pt x="265" y="391"/>
                    <a:pt x="265" y="391"/>
                  </a:cubicBezTo>
                  <a:cubicBezTo>
                    <a:pt x="266" y="391"/>
                    <a:pt x="266" y="391"/>
                    <a:pt x="266" y="391"/>
                  </a:cubicBezTo>
                  <a:cubicBezTo>
                    <a:pt x="266" y="391"/>
                    <a:pt x="266" y="391"/>
                    <a:pt x="266" y="391"/>
                  </a:cubicBezTo>
                  <a:cubicBezTo>
                    <a:pt x="266" y="391"/>
                    <a:pt x="266" y="391"/>
                    <a:pt x="266" y="391"/>
                  </a:cubicBezTo>
                  <a:cubicBezTo>
                    <a:pt x="266" y="391"/>
                    <a:pt x="266" y="391"/>
                    <a:pt x="266" y="391"/>
                  </a:cubicBezTo>
                  <a:cubicBezTo>
                    <a:pt x="266" y="392"/>
                    <a:pt x="266" y="392"/>
                    <a:pt x="266" y="392"/>
                  </a:cubicBezTo>
                  <a:cubicBezTo>
                    <a:pt x="266" y="392"/>
                    <a:pt x="266" y="392"/>
                    <a:pt x="266" y="392"/>
                  </a:cubicBezTo>
                  <a:cubicBezTo>
                    <a:pt x="266" y="392"/>
                    <a:pt x="266" y="392"/>
                    <a:pt x="266" y="392"/>
                  </a:cubicBezTo>
                  <a:cubicBezTo>
                    <a:pt x="266" y="392"/>
                    <a:pt x="266" y="392"/>
                    <a:pt x="266" y="392"/>
                  </a:cubicBezTo>
                  <a:cubicBezTo>
                    <a:pt x="266" y="392"/>
                    <a:pt x="266" y="392"/>
                    <a:pt x="266" y="392"/>
                  </a:cubicBezTo>
                  <a:cubicBezTo>
                    <a:pt x="266" y="393"/>
                    <a:pt x="266" y="393"/>
                    <a:pt x="266" y="393"/>
                  </a:cubicBezTo>
                  <a:cubicBezTo>
                    <a:pt x="266" y="393"/>
                    <a:pt x="266" y="393"/>
                    <a:pt x="266" y="393"/>
                  </a:cubicBezTo>
                  <a:cubicBezTo>
                    <a:pt x="265" y="393"/>
                    <a:pt x="265" y="393"/>
                    <a:pt x="265" y="393"/>
                  </a:cubicBezTo>
                  <a:cubicBezTo>
                    <a:pt x="266" y="394"/>
                    <a:pt x="266" y="394"/>
                    <a:pt x="266" y="394"/>
                  </a:cubicBezTo>
                  <a:cubicBezTo>
                    <a:pt x="265" y="394"/>
                    <a:pt x="265" y="394"/>
                    <a:pt x="265" y="394"/>
                  </a:cubicBezTo>
                  <a:cubicBezTo>
                    <a:pt x="266" y="395"/>
                    <a:pt x="266" y="395"/>
                    <a:pt x="266" y="395"/>
                  </a:cubicBezTo>
                  <a:cubicBezTo>
                    <a:pt x="265" y="395"/>
                    <a:pt x="265" y="395"/>
                    <a:pt x="265" y="395"/>
                  </a:cubicBezTo>
                  <a:cubicBezTo>
                    <a:pt x="266" y="396"/>
                    <a:pt x="266" y="396"/>
                    <a:pt x="266" y="396"/>
                  </a:cubicBezTo>
                  <a:cubicBezTo>
                    <a:pt x="265" y="396"/>
                    <a:pt x="265" y="396"/>
                    <a:pt x="265" y="396"/>
                  </a:cubicBezTo>
                  <a:cubicBezTo>
                    <a:pt x="266" y="396"/>
                    <a:pt x="266" y="396"/>
                    <a:pt x="266" y="396"/>
                  </a:cubicBezTo>
                  <a:cubicBezTo>
                    <a:pt x="266" y="396"/>
                    <a:pt x="266" y="396"/>
                    <a:pt x="266" y="396"/>
                  </a:cubicBezTo>
                  <a:cubicBezTo>
                    <a:pt x="265" y="396"/>
                    <a:pt x="265" y="396"/>
                    <a:pt x="265" y="396"/>
                  </a:cubicBezTo>
                  <a:cubicBezTo>
                    <a:pt x="265" y="397"/>
                    <a:pt x="265" y="397"/>
                    <a:pt x="265" y="397"/>
                  </a:cubicBezTo>
                  <a:cubicBezTo>
                    <a:pt x="265" y="397"/>
                    <a:pt x="265" y="397"/>
                    <a:pt x="265" y="397"/>
                  </a:cubicBezTo>
                  <a:cubicBezTo>
                    <a:pt x="265" y="397"/>
                    <a:pt x="265" y="397"/>
                    <a:pt x="265" y="397"/>
                  </a:cubicBezTo>
                  <a:cubicBezTo>
                    <a:pt x="265" y="396"/>
                    <a:pt x="265" y="396"/>
                    <a:pt x="265" y="396"/>
                  </a:cubicBezTo>
                  <a:cubicBezTo>
                    <a:pt x="264" y="396"/>
                    <a:pt x="264" y="396"/>
                    <a:pt x="264" y="396"/>
                  </a:cubicBezTo>
                  <a:cubicBezTo>
                    <a:pt x="264" y="396"/>
                    <a:pt x="264" y="396"/>
                    <a:pt x="264" y="396"/>
                  </a:cubicBezTo>
                  <a:cubicBezTo>
                    <a:pt x="264" y="396"/>
                    <a:pt x="264" y="396"/>
                    <a:pt x="264" y="396"/>
                  </a:cubicBezTo>
                  <a:cubicBezTo>
                    <a:pt x="264" y="396"/>
                    <a:pt x="264" y="396"/>
                    <a:pt x="264" y="396"/>
                  </a:cubicBezTo>
                  <a:cubicBezTo>
                    <a:pt x="264" y="396"/>
                    <a:pt x="264" y="396"/>
                    <a:pt x="264" y="396"/>
                  </a:cubicBezTo>
                  <a:cubicBezTo>
                    <a:pt x="264" y="397"/>
                    <a:pt x="264" y="397"/>
                    <a:pt x="264" y="397"/>
                  </a:cubicBezTo>
                  <a:cubicBezTo>
                    <a:pt x="264" y="397"/>
                    <a:pt x="264" y="397"/>
                    <a:pt x="264" y="397"/>
                  </a:cubicBezTo>
                  <a:cubicBezTo>
                    <a:pt x="264" y="397"/>
                    <a:pt x="264" y="397"/>
                    <a:pt x="264" y="397"/>
                  </a:cubicBezTo>
                  <a:cubicBezTo>
                    <a:pt x="264" y="397"/>
                    <a:pt x="264" y="397"/>
                    <a:pt x="264" y="397"/>
                  </a:cubicBezTo>
                  <a:cubicBezTo>
                    <a:pt x="264" y="398"/>
                    <a:pt x="264" y="398"/>
                    <a:pt x="264" y="398"/>
                  </a:cubicBezTo>
                  <a:cubicBezTo>
                    <a:pt x="264" y="398"/>
                    <a:pt x="264" y="398"/>
                    <a:pt x="264" y="398"/>
                  </a:cubicBezTo>
                  <a:cubicBezTo>
                    <a:pt x="264" y="398"/>
                    <a:pt x="264" y="398"/>
                    <a:pt x="264" y="398"/>
                  </a:cubicBezTo>
                  <a:cubicBezTo>
                    <a:pt x="263" y="398"/>
                    <a:pt x="263" y="398"/>
                    <a:pt x="263" y="398"/>
                  </a:cubicBezTo>
                  <a:cubicBezTo>
                    <a:pt x="263" y="399"/>
                    <a:pt x="263" y="399"/>
                    <a:pt x="263" y="399"/>
                  </a:cubicBezTo>
                  <a:cubicBezTo>
                    <a:pt x="263" y="399"/>
                    <a:pt x="263" y="399"/>
                    <a:pt x="263" y="399"/>
                  </a:cubicBezTo>
                  <a:cubicBezTo>
                    <a:pt x="263" y="399"/>
                    <a:pt x="263" y="399"/>
                    <a:pt x="263" y="399"/>
                  </a:cubicBezTo>
                  <a:cubicBezTo>
                    <a:pt x="263" y="399"/>
                    <a:pt x="263" y="399"/>
                    <a:pt x="263" y="399"/>
                  </a:cubicBezTo>
                  <a:cubicBezTo>
                    <a:pt x="263" y="400"/>
                    <a:pt x="263" y="400"/>
                    <a:pt x="263" y="400"/>
                  </a:cubicBezTo>
                  <a:cubicBezTo>
                    <a:pt x="263" y="400"/>
                    <a:pt x="263" y="400"/>
                    <a:pt x="263" y="400"/>
                  </a:cubicBezTo>
                  <a:cubicBezTo>
                    <a:pt x="263" y="400"/>
                    <a:pt x="263" y="400"/>
                    <a:pt x="263" y="400"/>
                  </a:cubicBezTo>
                  <a:cubicBezTo>
                    <a:pt x="262" y="400"/>
                    <a:pt x="262" y="400"/>
                    <a:pt x="262" y="400"/>
                  </a:cubicBezTo>
                  <a:cubicBezTo>
                    <a:pt x="263" y="401"/>
                    <a:pt x="263" y="401"/>
                    <a:pt x="263" y="401"/>
                  </a:cubicBezTo>
                  <a:cubicBezTo>
                    <a:pt x="263" y="401"/>
                    <a:pt x="263" y="401"/>
                    <a:pt x="263" y="401"/>
                  </a:cubicBezTo>
                  <a:cubicBezTo>
                    <a:pt x="263" y="401"/>
                    <a:pt x="263" y="401"/>
                    <a:pt x="263" y="401"/>
                  </a:cubicBezTo>
                  <a:cubicBezTo>
                    <a:pt x="263" y="401"/>
                    <a:pt x="263" y="401"/>
                    <a:pt x="262" y="401"/>
                  </a:cubicBezTo>
                  <a:cubicBezTo>
                    <a:pt x="262" y="401"/>
                    <a:pt x="262" y="401"/>
                    <a:pt x="262" y="401"/>
                  </a:cubicBezTo>
                  <a:cubicBezTo>
                    <a:pt x="262" y="401"/>
                    <a:pt x="262" y="401"/>
                    <a:pt x="262" y="401"/>
                  </a:cubicBezTo>
                  <a:cubicBezTo>
                    <a:pt x="262" y="401"/>
                    <a:pt x="262" y="401"/>
                    <a:pt x="262" y="401"/>
                  </a:cubicBezTo>
                  <a:cubicBezTo>
                    <a:pt x="262" y="401"/>
                    <a:pt x="262" y="401"/>
                    <a:pt x="262" y="401"/>
                  </a:cubicBezTo>
                  <a:cubicBezTo>
                    <a:pt x="262" y="402"/>
                    <a:pt x="262" y="402"/>
                    <a:pt x="262" y="402"/>
                  </a:cubicBezTo>
                  <a:cubicBezTo>
                    <a:pt x="262" y="402"/>
                    <a:pt x="262" y="402"/>
                    <a:pt x="262" y="402"/>
                  </a:cubicBezTo>
                  <a:cubicBezTo>
                    <a:pt x="262" y="402"/>
                    <a:pt x="262" y="402"/>
                    <a:pt x="262" y="402"/>
                  </a:cubicBezTo>
                  <a:cubicBezTo>
                    <a:pt x="261" y="402"/>
                    <a:pt x="261" y="402"/>
                    <a:pt x="261" y="402"/>
                  </a:cubicBezTo>
                  <a:cubicBezTo>
                    <a:pt x="262" y="403"/>
                    <a:pt x="262" y="403"/>
                    <a:pt x="262" y="403"/>
                  </a:cubicBezTo>
                  <a:cubicBezTo>
                    <a:pt x="262" y="403"/>
                    <a:pt x="262" y="403"/>
                    <a:pt x="262" y="403"/>
                  </a:cubicBezTo>
                  <a:cubicBezTo>
                    <a:pt x="262" y="403"/>
                    <a:pt x="262" y="403"/>
                    <a:pt x="262" y="403"/>
                  </a:cubicBezTo>
                  <a:cubicBezTo>
                    <a:pt x="262" y="403"/>
                    <a:pt x="262" y="403"/>
                    <a:pt x="262" y="403"/>
                  </a:cubicBezTo>
                  <a:cubicBezTo>
                    <a:pt x="262" y="403"/>
                    <a:pt x="262" y="403"/>
                    <a:pt x="262" y="403"/>
                  </a:cubicBezTo>
                  <a:cubicBezTo>
                    <a:pt x="262" y="403"/>
                    <a:pt x="262" y="403"/>
                    <a:pt x="262" y="403"/>
                  </a:cubicBezTo>
                  <a:cubicBezTo>
                    <a:pt x="261" y="404"/>
                    <a:pt x="261" y="404"/>
                    <a:pt x="261" y="404"/>
                  </a:cubicBezTo>
                  <a:cubicBezTo>
                    <a:pt x="261" y="405"/>
                    <a:pt x="261" y="405"/>
                    <a:pt x="261" y="405"/>
                  </a:cubicBezTo>
                  <a:cubicBezTo>
                    <a:pt x="260" y="405"/>
                    <a:pt x="260" y="405"/>
                    <a:pt x="260" y="405"/>
                  </a:cubicBezTo>
                  <a:cubicBezTo>
                    <a:pt x="260" y="405"/>
                    <a:pt x="260" y="405"/>
                    <a:pt x="260" y="405"/>
                  </a:cubicBezTo>
                  <a:cubicBezTo>
                    <a:pt x="260" y="405"/>
                    <a:pt x="260" y="405"/>
                    <a:pt x="260" y="405"/>
                  </a:cubicBezTo>
                  <a:cubicBezTo>
                    <a:pt x="260" y="406"/>
                    <a:pt x="260" y="406"/>
                    <a:pt x="260" y="406"/>
                  </a:cubicBezTo>
                  <a:cubicBezTo>
                    <a:pt x="261" y="405"/>
                    <a:pt x="261" y="405"/>
                    <a:pt x="261" y="405"/>
                  </a:cubicBezTo>
                  <a:cubicBezTo>
                    <a:pt x="261" y="406"/>
                    <a:pt x="261" y="406"/>
                    <a:pt x="261" y="406"/>
                  </a:cubicBezTo>
                  <a:cubicBezTo>
                    <a:pt x="261" y="406"/>
                    <a:pt x="261" y="406"/>
                    <a:pt x="261" y="406"/>
                  </a:cubicBezTo>
                  <a:cubicBezTo>
                    <a:pt x="262" y="405"/>
                    <a:pt x="262" y="405"/>
                    <a:pt x="262" y="405"/>
                  </a:cubicBezTo>
                  <a:cubicBezTo>
                    <a:pt x="262" y="405"/>
                    <a:pt x="262" y="405"/>
                    <a:pt x="262" y="405"/>
                  </a:cubicBezTo>
                  <a:cubicBezTo>
                    <a:pt x="262" y="405"/>
                    <a:pt x="262" y="405"/>
                    <a:pt x="262" y="405"/>
                  </a:cubicBezTo>
                  <a:cubicBezTo>
                    <a:pt x="262" y="405"/>
                    <a:pt x="262" y="405"/>
                    <a:pt x="262" y="405"/>
                  </a:cubicBezTo>
                  <a:cubicBezTo>
                    <a:pt x="263" y="405"/>
                    <a:pt x="263" y="405"/>
                    <a:pt x="263" y="405"/>
                  </a:cubicBezTo>
                  <a:cubicBezTo>
                    <a:pt x="263" y="405"/>
                    <a:pt x="263" y="405"/>
                    <a:pt x="263" y="405"/>
                  </a:cubicBezTo>
                  <a:cubicBezTo>
                    <a:pt x="264" y="405"/>
                    <a:pt x="264" y="405"/>
                    <a:pt x="264" y="405"/>
                  </a:cubicBezTo>
                  <a:cubicBezTo>
                    <a:pt x="264" y="405"/>
                    <a:pt x="264" y="405"/>
                    <a:pt x="264" y="405"/>
                  </a:cubicBezTo>
                  <a:cubicBezTo>
                    <a:pt x="265" y="405"/>
                    <a:pt x="265" y="405"/>
                    <a:pt x="265" y="405"/>
                  </a:cubicBezTo>
                  <a:cubicBezTo>
                    <a:pt x="265" y="405"/>
                    <a:pt x="265" y="405"/>
                    <a:pt x="265" y="405"/>
                  </a:cubicBezTo>
                  <a:cubicBezTo>
                    <a:pt x="265" y="405"/>
                    <a:pt x="265" y="405"/>
                    <a:pt x="265" y="405"/>
                  </a:cubicBezTo>
                  <a:cubicBezTo>
                    <a:pt x="265" y="405"/>
                    <a:pt x="265" y="405"/>
                    <a:pt x="265" y="405"/>
                  </a:cubicBezTo>
                  <a:cubicBezTo>
                    <a:pt x="265" y="405"/>
                    <a:pt x="265" y="405"/>
                    <a:pt x="265" y="405"/>
                  </a:cubicBezTo>
                  <a:cubicBezTo>
                    <a:pt x="266" y="405"/>
                    <a:pt x="266" y="405"/>
                    <a:pt x="266" y="405"/>
                  </a:cubicBezTo>
                  <a:cubicBezTo>
                    <a:pt x="266" y="405"/>
                    <a:pt x="266" y="405"/>
                    <a:pt x="266" y="405"/>
                  </a:cubicBezTo>
                  <a:cubicBezTo>
                    <a:pt x="266" y="405"/>
                    <a:pt x="266" y="405"/>
                    <a:pt x="266" y="405"/>
                  </a:cubicBezTo>
                  <a:cubicBezTo>
                    <a:pt x="266" y="405"/>
                    <a:pt x="266" y="405"/>
                    <a:pt x="266" y="405"/>
                  </a:cubicBezTo>
                  <a:cubicBezTo>
                    <a:pt x="266" y="405"/>
                    <a:pt x="266" y="405"/>
                    <a:pt x="266" y="405"/>
                  </a:cubicBezTo>
                  <a:cubicBezTo>
                    <a:pt x="266" y="405"/>
                    <a:pt x="266" y="405"/>
                    <a:pt x="266" y="405"/>
                  </a:cubicBezTo>
                  <a:cubicBezTo>
                    <a:pt x="267" y="405"/>
                    <a:pt x="267" y="405"/>
                    <a:pt x="267" y="405"/>
                  </a:cubicBezTo>
                  <a:cubicBezTo>
                    <a:pt x="266" y="406"/>
                    <a:pt x="266" y="406"/>
                    <a:pt x="266" y="406"/>
                  </a:cubicBezTo>
                  <a:cubicBezTo>
                    <a:pt x="266" y="406"/>
                    <a:pt x="266" y="406"/>
                    <a:pt x="266" y="406"/>
                  </a:cubicBezTo>
                  <a:cubicBezTo>
                    <a:pt x="266" y="407"/>
                    <a:pt x="266" y="407"/>
                    <a:pt x="266" y="407"/>
                  </a:cubicBezTo>
                  <a:cubicBezTo>
                    <a:pt x="267" y="407"/>
                    <a:pt x="267" y="407"/>
                    <a:pt x="267" y="407"/>
                  </a:cubicBezTo>
                  <a:cubicBezTo>
                    <a:pt x="267" y="407"/>
                    <a:pt x="267" y="407"/>
                    <a:pt x="267" y="407"/>
                  </a:cubicBezTo>
                  <a:cubicBezTo>
                    <a:pt x="267" y="407"/>
                    <a:pt x="267" y="407"/>
                    <a:pt x="267" y="407"/>
                  </a:cubicBezTo>
                  <a:cubicBezTo>
                    <a:pt x="267" y="407"/>
                    <a:pt x="267" y="407"/>
                    <a:pt x="267" y="407"/>
                  </a:cubicBezTo>
                  <a:cubicBezTo>
                    <a:pt x="266" y="407"/>
                    <a:pt x="266" y="407"/>
                    <a:pt x="266" y="407"/>
                  </a:cubicBezTo>
                  <a:cubicBezTo>
                    <a:pt x="266" y="408"/>
                    <a:pt x="266" y="408"/>
                    <a:pt x="266" y="408"/>
                  </a:cubicBezTo>
                  <a:cubicBezTo>
                    <a:pt x="266" y="408"/>
                    <a:pt x="266" y="408"/>
                    <a:pt x="266" y="408"/>
                  </a:cubicBezTo>
                  <a:cubicBezTo>
                    <a:pt x="267" y="409"/>
                    <a:pt x="267" y="409"/>
                    <a:pt x="267" y="409"/>
                  </a:cubicBezTo>
                  <a:cubicBezTo>
                    <a:pt x="267" y="409"/>
                    <a:pt x="267" y="409"/>
                    <a:pt x="267" y="409"/>
                  </a:cubicBezTo>
                  <a:cubicBezTo>
                    <a:pt x="267" y="409"/>
                    <a:pt x="267" y="409"/>
                    <a:pt x="267" y="409"/>
                  </a:cubicBezTo>
                  <a:cubicBezTo>
                    <a:pt x="267" y="409"/>
                    <a:pt x="267" y="410"/>
                    <a:pt x="267" y="410"/>
                  </a:cubicBezTo>
                  <a:cubicBezTo>
                    <a:pt x="267" y="410"/>
                    <a:pt x="267" y="410"/>
                    <a:pt x="267" y="410"/>
                  </a:cubicBezTo>
                  <a:cubicBezTo>
                    <a:pt x="267" y="410"/>
                    <a:pt x="266" y="410"/>
                    <a:pt x="266" y="411"/>
                  </a:cubicBezTo>
                  <a:cubicBezTo>
                    <a:pt x="266" y="411"/>
                    <a:pt x="266" y="411"/>
                    <a:pt x="266" y="411"/>
                  </a:cubicBezTo>
                  <a:cubicBezTo>
                    <a:pt x="265" y="411"/>
                    <a:pt x="265" y="411"/>
                    <a:pt x="265" y="411"/>
                  </a:cubicBezTo>
                  <a:cubicBezTo>
                    <a:pt x="265" y="411"/>
                    <a:pt x="265" y="411"/>
                    <a:pt x="265" y="411"/>
                  </a:cubicBezTo>
                  <a:cubicBezTo>
                    <a:pt x="265" y="411"/>
                    <a:pt x="265" y="411"/>
                    <a:pt x="265" y="411"/>
                  </a:cubicBezTo>
                  <a:cubicBezTo>
                    <a:pt x="265" y="411"/>
                    <a:pt x="265" y="411"/>
                    <a:pt x="265" y="411"/>
                  </a:cubicBezTo>
                  <a:cubicBezTo>
                    <a:pt x="265" y="411"/>
                    <a:pt x="265" y="411"/>
                    <a:pt x="265" y="411"/>
                  </a:cubicBezTo>
                  <a:cubicBezTo>
                    <a:pt x="265" y="412"/>
                    <a:pt x="265" y="412"/>
                    <a:pt x="265" y="412"/>
                  </a:cubicBezTo>
                  <a:cubicBezTo>
                    <a:pt x="264" y="412"/>
                    <a:pt x="264" y="412"/>
                    <a:pt x="264" y="412"/>
                  </a:cubicBezTo>
                  <a:cubicBezTo>
                    <a:pt x="264" y="412"/>
                    <a:pt x="264" y="412"/>
                    <a:pt x="264" y="412"/>
                  </a:cubicBezTo>
                  <a:cubicBezTo>
                    <a:pt x="264" y="412"/>
                    <a:pt x="264" y="412"/>
                    <a:pt x="264" y="412"/>
                  </a:cubicBezTo>
                  <a:cubicBezTo>
                    <a:pt x="264" y="412"/>
                    <a:pt x="264" y="412"/>
                    <a:pt x="264" y="412"/>
                  </a:cubicBezTo>
                  <a:cubicBezTo>
                    <a:pt x="263" y="412"/>
                    <a:pt x="263" y="412"/>
                    <a:pt x="263" y="412"/>
                  </a:cubicBezTo>
                  <a:cubicBezTo>
                    <a:pt x="264" y="412"/>
                    <a:pt x="264" y="412"/>
                    <a:pt x="264" y="412"/>
                  </a:cubicBezTo>
                  <a:cubicBezTo>
                    <a:pt x="264" y="412"/>
                    <a:pt x="264" y="412"/>
                    <a:pt x="264" y="412"/>
                  </a:cubicBezTo>
                  <a:cubicBezTo>
                    <a:pt x="264" y="412"/>
                    <a:pt x="264" y="412"/>
                    <a:pt x="264" y="412"/>
                  </a:cubicBezTo>
                  <a:cubicBezTo>
                    <a:pt x="264" y="412"/>
                    <a:pt x="264" y="412"/>
                    <a:pt x="264" y="412"/>
                  </a:cubicBezTo>
                  <a:cubicBezTo>
                    <a:pt x="264" y="412"/>
                    <a:pt x="264" y="412"/>
                    <a:pt x="264" y="412"/>
                  </a:cubicBezTo>
                  <a:cubicBezTo>
                    <a:pt x="265" y="413"/>
                    <a:pt x="265" y="413"/>
                    <a:pt x="265" y="413"/>
                  </a:cubicBezTo>
                  <a:cubicBezTo>
                    <a:pt x="264" y="413"/>
                    <a:pt x="264" y="413"/>
                    <a:pt x="264" y="413"/>
                  </a:cubicBezTo>
                  <a:cubicBezTo>
                    <a:pt x="264" y="413"/>
                    <a:pt x="264" y="413"/>
                    <a:pt x="264" y="413"/>
                  </a:cubicBezTo>
                  <a:cubicBezTo>
                    <a:pt x="264" y="413"/>
                    <a:pt x="264" y="413"/>
                    <a:pt x="264" y="413"/>
                  </a:cubicBezTo>
                  <a:cubicBezTo>
                    <a:pt x="264" y="413"/>
                    <a:pt x="264" y="413"/>
                    <a:pt x="264" y="413"/>
                  </a:cubicBezTo>
                  <a:cubicBezTo>
                    <a:pt x="264" y="413"/>
                    <a:pt x="264" y="413"/>
                    <a:pt x="264" y="413"/>
                  </a:cubicBezTo>
                  <a:cubicBezTo>
                    <a:pt x="264" y="414"/>
                    <a:pt x="264" y="414"/>
                    <a:pt x="264" y="414"/>
                  </a:cubicBezTo>
                  <a:cubicBezTo>
                    <a:pt x="264" y="414"/>
                    <a:pt x="264" y="414"/>
                    <a:pt x="264" y="414"/>
                  </a:cubicBezTo>
                  <a:cubicBezTo>
                    <a:pt x="264" y="414"/>
                    <a:pt x="264" y="414"/>
                    <a:pt x="264" y="414"/>
                  </a:cubicBezTo>
                  <a:cubicBezTo>
                    <a:pt x="264" y="414"/>
                    <a:pt x="264" y="414"/>
                    <a:pt x="264" y="414"/>
                  </a:cubicBezTo>
                  <a:cubicBezTo>
                    <a:pt x="265" y="415"/>
                    <a:pt x="265" y="415"/>
                    <a:pt x="265" y="415"/>
                  </a:cubicBezTo>
                  <a:cubicBezTo>
                    <a:pt x="265" y="416"/>
                    <a:pt x="265" y="416"/>
                    <a:pt x="265" y="416"/>
                  </a:cubicBezTo>
                  <a:cubicBezTo>
                    <a:pt x="265" y="416"/>
                    <a:pt x="265" y="416"/>
                    <a:pt x="265" y="416"/>
                  </a:cubicBezTo>
                  <a:cubicBezTo>
                    <a:pt x="264" y="416"/>
                    <a:pt x="264" y="416"/>
                    <a:pt x="264" y="416"/>
                  </a:cubicBezTo>
                  <a:cubicBezTo>
                    <a:pt x="265" y="417"/>
                    <a:pt x="265" y="417"/>
                    <a:pt x="265" y="417"/>
                  </a:cubicBezTo>
                  <a:cubicBezTo>
                    <a:pt x="264" y="417"/>
                    <a:pt x="264" y="417"/>
                    <a:pt x="264" y="417"/>
                  </a:cubicBezTo>
                  <a:cubicBezTo>
                    <a:pt x="264" y="418"/>
                    <a:pt x="264" y="418"/>
                    <a:pt x="264" y="418"/>
                  </a:cubicBezTo>
                  <a:cubicBezTo>
                    <a:pt x="264" y="418"/>
                    <a:pt x="264" y="418"/>
                    <a:pt x="264" y="418"/>
                  </a:cubicBezTo>
                  <a:cubicBezTo>
                    <a:pt x="265" y="419"/>
                    <a:pt x="265" y="419"/>
                    <a:pt x="265" y="419"/>
                  </a:cubicBezTo>
                  <a:cubicBezTo>
                    <a:pt x="265" y="419"/>
                    <a:pt x="265" y="419"/>
                    <a:pt x="265" y="419"/>
                  </a:cubicBezTo>
                  <a:cubicBezTo>
                    <a:pt x="265" y="419"/>
                    <a:pt x="265" y="419"/>
                    <a:pt x="265" y="419"/>
                  </a:cubicBezTo>
                  <a:cubicBezTo>
                    <a:pt x="265" y="419"/>
                    <a:pt x="265" y="419"/>
                    <a:pt x="265" y="419"/>
                  </a:cubicBezTo>
                  <a:cubicBezTo>
                    <a:pt x="265" y="419"/>
                    <a:pt x="266" y="420"/>
                    <a:pt x="266" y="420"/>
                  </a:cubicBezTo>
                  <a:cubicBezTo>
                    <a:pt x="267" y="420"/>
                    <a:pt x="267" y="420"/>
                    <a:pt x="267" y="421"/>
                  </a:cubicBezTo>
                  <a:cubicBezTo>
                    <a:pt x="268" y="422"/>
                    <a:pt x="268" y="422"/>
                    <a:pt x="268" y="422"/>
                  </a:cubicBezTo>
                  <a:cubicBezTo>
                    <a:pt x="268" y="422"/>
                    <a:pt x="268" y="422"/>
                    <a:pt x="268" y="422"/>
                  </a:cubicBezTo>
                  <a:cubicBezTo>
                    <a:pt x="268" y="422"/>
                    <a:pt x="268" y="422"/>
                    <a:pt x="268" y="422"/>
                  </a:cubicBezTo>
                  <a:cubicBezTo>
                    <a:pt x="268" y="422"/>
                    <a:pt x="268" y="422"/>
                    <a:pt x="268" y="422"/>
                  </a:cubicBezTo>
                  <a:cubicBezTo>
                    <a:pt x="268" y="423"/>
                    <a:pt x="268" y="423"/>
                    <a:pt x="268" y="423"/>
                  </a:cubicBezTo>
                  <a:cubicBezTo>
                    <a:pt x="269" y="423"/>
                    <a:pt x="269" y="423"/>
                    <a:pt x="269" y="423"/>
                  </a:cubicBezTo>
                  <a:cubicBezTo>
                    <a:pt x="269" y="423"/>
                    <a:pt x="269" y="423"/>
                    <a:pt x="269" y="423"/>
                  </a:cubicBezTo>
                  <a:cubicBezTo>
                    <a:pt x="269" y="424"/>
                    <a:pt x="269" y="424"/>
                    <a:pt x="269" y="424"/>
                  </a:cubicBezTo>
                  <a:cubicBezTo>
                    <a:pt x="269" y="423"/>
                    <a:pt x="269" y="423"/>
                    <a:pt x="269" y="423"/>
                  </a:cubicBezTo>
                  <a:cubicBezTo>
                    <a:pt x="269" y="424"/>
                    <a:pt x="269" y="424"/>
                    <a:pt x="269" y="424"/>
                  </a:cubicBezTo>
                  <a:cubicBezTo>
                    <a:pt x="270" y="424"/>
                    <a:pt x="270" y="424"/>
                    <a:pt x="270" y="424"/>
                  </a:cubicBezTo>
                  <a:cubicBezTo>
                    <a:pt x="270" y="423"/>
                    <a:pt x="270" y="423"/>
                    <a:pt x="270" y="423"/>
                  </a:cubicBezTo>
                  <a:cubicBezTo>
                    <a:pt x="270" y="423"/>
                    <a:pt x="270" y="423"/>
                    <a:pt x="270" y="423"/>
                  </a:cubicBezTo>
                  <a:cubicBezTo>
                    <a:pt x="270" y="423"/>
                    <a:pt x="270" y="423"/>
                    <a:pt x="270" y="423"/>
                  </a:cubicBezTo>
                  <a:cubicBezTo>
                    <a:pt x="270" y="423"/>
                    <a:pt x="270" y="423"/>
                    <a:pt x="270" y="423"/>
                  </a:cubicBezTo>
                  <a:cubicBezTo>
                    <a:pt x="270" y="423"/>
                    <a:pt x="270" y="423"/>
                    <a:pt x="270" y="423"/>
                  </a:cubicBezTo>
                  <a:cubicBezTo>
                    <a:pt x="271" y="422"/>
                    <a:pt x="271" y="422"/>
                    <a:pt x="271" y="422"/>
                  </a:cubicBezTo>
                  <a:cubicBezTo>
                    <a:pt x="271" y="422"/>
                    <a:pt x="271" y="422"/>
                    <a:pt x="271" y="422"/>
                  </a:cubicBezTo>
                  <a:cubicBezTo>
                    <a:pt x="271" y="422"/>
                    <a:pt x="271" y="422"/>
                    <a:pt x="271" y="422"/>
                  </a:cubicBezTo>
                  <a:cubicBezTo>
                    <a:pt x="271" y="422"/>
                    <a:pt x="271" y="422"/>
                    <a:pt x="271" y="422"/>
                  </a:cubicBezTo>
                  <a:cubicBezTo>
                    <a:pt x="272" y="422"/>
                    <a:pt x="272" y="422"/>
                    <a:pt x="272" y="422"/>
                  </a:cubicBezTo>
                  <a:cubicBezTo>
                    <a:pt x="272" y="422"/>
                    <a:pt x="272" y="422"/>
                    <a:pt x="272" y="422"/>
                  </a:cubicBezTo>
                  <a:cubicBezTo>
                    <a:pt x="272" y="422"/>
                    <a:pt x="272" y="422"/>
                    <a:pt x="272" y="422"/>
                  </a:cubicBezTo>
                  <a:cubicBezTo>
                    <a:pt x="272" y="421"/>
                    <a:pt x="272" y="421"/>
                    <a:pt x="272" y="421"/>
                  </a:cubicBezTo>
                  <a:cubicBezTo>
                    <a:pt x="272" y="422"/>
                    <a:pt x="272" y="422"/>
                    <a:pt x="272" y="422"/>
                  </a:cubicBezTo>
                  <a:cubicBezTo>
                    <a:pt x="273" y="421"/>
                    <a:pt x="273" y="421"/>
                    <a:pt x="273" y="421"/>
                  </a:cubicBezTo>
                  <a:cubicBezTo>
                    <a:pt x="273" y="421"/>
                    <a:pt x="273" y="421"/>
                    <a:pt x="273" y="421"/>
                  </a:cubicBezTo>
                  <a:cubicBezTo>
                    <a:pt x="273" y="421"/>
                    <a:pt x="273" y="421"/>
                    <a:pt x="273" y="421"/>
                  </a:cubicBezTo>
                  <a:cubicBezTo>
                    <a:pt x="273" y="420"/>
                    <a:pt x="273" y="420"/>
                    <a:pt x="273" y="420"/>
                  </a:cubicBezTo>
                  <a:cubicBezTo>
                    <a:pt x="273" y="420"/>
                    <a:pt x="273" y="420"/>
                    <a:pt x="273" y="420"/>
                  </a:cubicBezTo>
                  <a:cubicBezTo>
                    <a:pt x="273" y="420"/>
                    <a:pt x="273" y="420"/>
                    <a:pt x="273" y="420"/>
                  </a:cubicBezTo>
                  <a:cubicBezTo>
                    <a:pt x="273" y="420"/>
                    <a:pt x="273" y="420"/>
                    <a:pt x="273" y="420"/>
                  </a:cubicBezTo>
                  <a:cubicBezTo>
                    <a:pt x="273" y="420"/>
                    <a:pt x="273" y="420"/>
                    <a:pt x="273" y="420"/>
                  </a:cubicBezTo>
                  <a:cubicBezTo>
                    <a:pt x="274" y="420"/>
                    <a:pt x="274" y="420"/>
                    <a:pt x="274" y="420"/>
                  </a:cubicBezTo>
                  <a:cubicBezTo>
                    <a:pt x="274" y="420"/>
                    <a:pt x="274" y="420"/>
                    <a:pt x="274" y="420"/>
                  </a:cubicBezTo>
                  <a:cubicBezTo>
                    <a:pt x="274" y="420"/>
                    <a:pt x="274" y="420"/>
                    <a:pt x="274" y="420"/>
                  </a:cubicBezTo>
                  <a:cubicBezTo>
                    <a:pt x="274" y="420"/>
                    <a:pt x="274" y="420"/>
                    <a:pt x="274" y="420"/>
                  </a:cubicBezTo>
                  <a:cubicBezTo>
                    <a:pt x="274" y="420"/>
                    <a:pt x="274" y="420"/>
                    <a:pt x="274" y="420"/>
                  </a:cubicBezTo>
                  <a:cubicBezTo>
                    <a:pt x="274" y="420"/>
                    <a:pt x="274" y="420"/>
                    <a:pt x="274" y="420"/>
                  </a:cubicBezTo>
                  <a:cubicBezTo>
                    <a:pt x="275" y="420"/>
                    <a:pt x="275" y="420"/>
                    <a:pt x="275" y="420"/>
                  </a:cubicBezTo>
                  <a:cubicBezTo>
                    <a:pt x="275" y="420"/>
                    <a:pt x="275" y="420"/>
                    <a:pt x="275" y="420"/>
                  </a:cubicBezTo>
                  <a:cubicBezTo>
                    <a:pt x="276" y="420"/>
                    <a:pt x="276" y="420"/>
                    <a:pt x="276" y="420"/>
                  </a:cubicBezTo>
                  <a:cubicBezTo>
                    <a:pt x="276" y="420"/>
                    <a:pt x="276" y="420"/>
                    <a:pt x="276" y="420"/>
                  </a:cubicBezTo>
                  <a:cubicBezTo>
                    <a:pt x="276" y="420"/>
                    <a:pt x="276" y="420"/>
                    <a:pt x="276" y="420"/>
                  </a:cubicBezTo>
                  <a:cubicBezTo>
                    <a:pt x="277" y="420"/>
                    <a:pt x="277" y="420"/>
                    <a:pt x="277" y="420"/>
                  </a:cubicBezTo>
                  <a:cubicBezTo>
                    <a:pt x="277" y="419"/>
                    <a:pt x="277" y="419"/>
                    <a:pt x="277" y="419"/>
                  </a:cubicBezTo>
                  <a:cubicBezTo>
                    <a:pt x="277" y="419"/>
                    <a:pt x="277" y="419"/>
                    <a:pt x="277" y="419"/>
                  </a:cubicBezTo>
                  <a:cubicBezTo>
                    <a:pt x="277" y="419"/>
                    <a:pt x="277" y="419"/>
                    <a:pt x="277" y="419"/>
                  </a:cubicBezTo>
                  <a:cubicBezTo>
                    <a:pt x="277" y="419"/>
                    <a:pt x="277" y="419"/>
                    <a:pt x="277" y="419"/>
                  </a:cubicBezTo>
                  <a:cubicBezTo>
                    <a:pt x="276" y="418"/>
                    <a:pt x="276" y="418"/>
                    <a:pt x="276" y="418"/>
                  </a:cubicBezTo>
                  <a:cubicBezTo>
                    <a:pt x="277" y="418"/>
                    <a:pt x="277" y="418"/>
                    <a:pt x="277" y="418"/>
                  </a:cubicBezTo>
                  <a:cubicBezTo>
                    <a:pt x="277" y="417"/>
                    <a:pt x="277" y="417"/>
                    <a:pt x="277" y="417"/>
                  </a:cubicBezTo>
                  <a:cubicBezTo>
                    <a:pt x="277" y="417"/>
                    <a:pt x="277" y="417"/>
                    <a:pt x="277" y="417"/>
                  </a:cubicBezTo>
                  <a:cubicBezTo>
                    <a:pt x="277" y="416"/>
                    <a:pt x="277" y="416"/>
                    <a:pt x="277" y="416"/>
                  </a:cubicBezTo>
                  <a:cubicBezTo>
                    <a:pt x="277" y="416"/>
                    <a:pt x="278" y="416"/>
                    <a:pt x="278" y="415"/>
                  </a:cubicBezTo>
                  <a:cubicBezTo>
                    <a:pt x="278" y="415"/>
                    <a:pt x="278" y="415"/>
                    <a:pt x="278" y="415"/>
                  </a:cubicBezTo>
                  <a:cubicBezTo>
                    <a:pt x="278" y="415"/>
                    <a:pt x="278" y="415"/>
                    <a:pt x="278" y="415"/>
                  </a:cubicBezTo>
                  <a:cubicBezTo>
                    <a:pt x="278" y="414"/>
                    <a:pt x="278" y="414"/>
                    <a:pt x="278" y="414"/>
                  </a:cubicBezTo>
                  <a:cubicBezTo>
                    <a:pt x="279" y="414"/>
                    <a:pt x="279" y="414"/>
                    <a:pt x="279" y="414"/>
                  </a:cubicBezTo>
                  <a:cubicBezTo>
                    <a:pt x="280" y="414"/>
                    <a:pt x="280" y="414"/>
                    <a:pt x="280" y="414"/>
                  </a:cubicBezTo>
                  <a:cubicBezTo>
                    <a:pt x="279" y="413"/>
                    <a:pt x="279" y="413"/>
                    <a:pt x="279" y="413"/>
                  </a:cubicBezTo>
                  <a:cubicBezTo>
                    <a:pt x="279" y="414"/>
                    <a:pt x="279" y="414"/>
                    <a:pt x="279" y="414"/>
                  </a:cubicBezTo>
                  <a:cubicBezTo>
                    <a:pt x="279" y="414"/>
                    <a:pt x="279" y="414"/>
                    <a:pt x="279" y="414"/>
                  </a:cubicBezTo>
                  <a:cubicBezTo>
                    <a:pt x="279" y="413"/>
                    <a:pt x="279" y="413"/>
                    <a:pt x="279" y="413"/>
                  </a:cubicBezTo>
                  <a:cubicBezTo>
                    <a:pt x="280" y="413"/>
                    <a:pt x="280" y="413"/>
                    <a:pt x="280" y="413"/>
                  </a:cubicBezTo>
                  <a:cubicBezTo>
                    <a:pt x="280" y="413"/>
                    <a:pt x="280" y="413"/>
                    <a:pt x="280" y="413"/>
                  </a:cubicBezTo>
                  <a:cubicBezTo>
                    <a:pt x="280" y="414"/>
                    <a:pt x="280" y="414"/>
                    <a:pt x="280" y="414"/>
                  </a:cubicBezTo>
                  <a:cubicBezTo>
                    <a:pt x="280" y="413"/>
                    <a:pt x="280" y="413"/>
                    <a:pt x="280" y="413"/>
                  </a:cubicBezTo>
                  <a:cubicBezTo>
                    <a:pt x="281" y="413"/>
                    <a:pt x="281" y="413"/>
                    <a:pt x="281" y="413"/>
                  </a:cubicBezTo>
                  <a:cubicBezTo>
                    <a:pt x="282" y="413"/>
                    <a:pt x="282" y="413"/>
                    <a:pt x="282" y="413"/>
                  </a:cubicBezTo>
                  <a:cubicBezTo>
                    <a:pt x="282" y="413"/>
                    <a:pt x="282" y="413"/>
                    <a:pt x="282" y="413"/>
                  </a:cubicBezTo>
                  <a:cubicBezTo>
                    <a:pt x="283" y="413"/>
                    <a:pt x="283" y="413"/>
                    <a:pt x="283" y="413"/>
                  </a:cubicBezTo>
                  <a:cubicBezTo>
                    <a:pt x="283" y="414"/>
                    <a:pt x="283" y="414"/>
                    <a:pt x="283" y="414"/>
                  </a:cubicBezTo>
                  <a:cubicBezTo>
                    <a:pt x="283" y="413"/>
                    <a:pt x="283" y="413"/>
                    <a:pt x="283" y="413"/>
                  </a:cubicBezTo>
                  <a:cubicBezTo>
                    <a:pt x="284" y="414"/>
                    <a:pt x="285" y="414"/>
                    <a:pt x="285" y="414"/>
                  </a:cubicBezTo>
                  <a:cubicBezTo>
                    <a:pt x="286" y="413"/>
                    <a:pt x="286" y="413"/>
                    <a:pt x="286" y="413"/>
                  </a:cubicBezTo>
                  <a:cubicBezTo>
                    <a:pt x="286" y="413"/>
                    <a:pt x="286" y="413"/>
                    <a:pt x="286" y="413"/>
                  </a:cubicBezTo>
                  <a:cubicBezTo>
                    <a:pt x="286" y="412"/>
                    <a:pt x="287" y="412"/>
                    <a:pt x="287" y="412"/>
                  </a:cubicBezTo>
                  <a:cubicBezTo>
                    <a:pt x="287" y="412"/>
                    <a:pt x="287" y="412"/>
                    <a:pt x="287" y="412"/>
                  </a:cubicBezTo>
                  <a:cubicBezTo>
                    <a:pt x="288" y="411"/>
                    <a:pt x="288" y="411"/>
                    <a:pt x="288" y="411"/>
                  </a:cubicBezTo>
                  <a:cubicBezTo>
                    <a:pt x="288" y="411"/>
                    <a:pt x="288" y="411"/>
                    <a:pt x="288" y="411"/>
                  </a:cubicBezTo>
                  <a:cubicBezTo>
                    <a:pt x="288" y="411"/>
                    <a:pt x="288" y="411"/>
                    <a:pt x="288" y="411"/>
                  </a:cubicBezTo>
                  <a:cubicBezTo>
                    <a:pt x="288" y="411"/>
                    <a:pt x="288" y="411"/>
                    <a:pt x="288" y="411"/>
                  </a:cubicBezTo>
                  <a:cubicBezTo>
                    <a:pt x="288" y="410"/>
                    <a:pt x="288" y="410"/>
                    <a:pt x="288" y="410"/>
                  </a:cubicBezTo>
                  <a:cubicBezTo>
                    <a:pt x="288" y="410"/>
                    <a:pt x="288" y="410"/>
                    <a:pt x="288" y="410"/>
                  </a:cubicBezTo>
                  <a:cubicBezTo>
                    <a:pt x="289" y="410"/>
                    <a:pt x="289" y="410"/>
                    <a:pt x="289" y="410"/>
                  </a:cubicBezTo>
                  <a:cubicBezTo>
                    <a:pt x="289" y="410"/>
                    <a:pt x="289" y="410"/>
                    <a:pt x="289" y="410"/>
                  </a:cubicBezTo>
                  <a:cubicBezTo>
                    <a:pt x="289" y="410"/>
                    <a:pt x="289" y="410"/>
                    <a:pt x="289" y="410"/>
                  </a:cubicBezTo>
                  <a:cubicBezTo>
                    <a:pt x="289" y="410"/>
                    <a:pt x="289" y="410"/>
                    <a:pt x="289" y="410"/>
                  </a:cubicBezTo>
                  <a:cubicBezTo>
                    <a:pt x="289" y="410"/>
                    <a:pt x="289" y="410"/>
                    <a:pt x="289" y="410"/>
                  </a:cubicBezTo>
                  <a:cubicBezTo>
                    <a:pt x="289" y="410"/>
                    <a:pt x="289" y="410"/>
                    <a:pt x="289" y="410"/>
                  </a:cubicBezTo>
                  <a:cubicBezTo>
                    <a:pt x="290" y="410"/>
                    <a:pt x="290" y="410"/>
                    <a:pt x="290" y="410"/>
                  </a:cubicBezTo>
                  <a:cubicBezTo>
                    <a:pt x="290" y="410"/>
                    <a:pt x="290" y="410"/>
                    <a:pt x="290" y="410"/>
                  </a:cubicBezTo>
                  <a:cubicBezTo>
                    <a:pt x="290" y="410"/>
                    <a:pt x="290" y="410"/>
                    <a:pt x="290" y="410"/>
                  </a:cubicBezTo>
                  <a:cubicBezTo>
                    <a:pt x="290" y="410"/>
                    <a:pt x="290" y="410"/>
                    <a:pt x="290" y="410"/>
                  </a:cubicBezTo>
                  <a:cubicBezTo>
                    <a:pt x="291" y="410"/>
                    <a:pt x="291" y="410"/>
                    <a:pt x="291" y="410"/>
                  </a:cubicBezTo>
                  <a:cubicBezTo>
                    <a:pt x="291" y="410"/>
                    <a:pt x="291" y="410"/>
                    <a:pt x="291" y="410"/>
                  </a:cubicBezTo>
                  <a:cubicBezTo>
                    <a:pt x="291" y="410"/>
                    <a:pt x="292" y="411"/>
                    <a:pt x="292" y="411"/>
                  </a:cubicBezTo>
                  <a:cubicBezTo>
                    <a:pt x="292" y="411"/>
                    <a:pt x="292" y="411"/>
                    <a:pt x="292" y="411"/>
                  </a:cubicBezTo>
                  <a:cubicBezTo>
                    <a:pt x="292" y="411"/>
                    <a:pt x="292" y="411"/>
                    <a:pt x="292" y="411"/>
                  </a:cubicBezTo>
                  <a:cubicBezTo>
                    <a:pt x="291" y="412"/>
                    <a:pt x="291" y="412"/>
                    <a:pt x="292" y="413"/>
                  </a:cubicBezTo>
                  <a:cubicBezTo>
                    <a:pt x="292" y="413"/>
                    <a:pt x="292" y="413"/>
                    <a:pt x="292" y="413"/>
                  </a:cubicBezTo>
                  <a:cubicBezTo>
                    <a:pt x="291" y="414"/>
                    <a:pt x="291" y="414"/>
                    <a:pt x="291" y="414"/>
                  </a:cubicBezTo>
                  <a:cubicBezTo>
                    <a:pt x="291" y="414"/>
                    <a:pt x="291" y="414"/>
                    <a:pt x="291" y="415"/>
                  </a:cubicBezTo>
                  <a:cubicBezTo>
                    <a:pt x="290" y="416"/>
                    <a:pt x="290" y="416"/>
                    <a:pt x="290" y="416"/>
                  </a:cubicBezTo>
                  <a:cubicBezTo>
                    <a:pt x="290" y="416"/>
                    <a:pt x="290" y="416"/>
                    <a:pt x="290" y="416"/>
                  </a:cubicBezTo>
                  <a:cubicBezTo>
                    <a:pt x="290" y="416"/>
                    <a:pt x="290" y="416"/>
                    <a:pt x="290" y="416"/>
                  </a:cubicBezTo>
                  <a:cubicBezTo>
                    <a:pt x="289" y="417"/>
                    <a:pt x="289" y="417"/>
                    <a:pt x="289" y="417"/>
                  </a:cubicBezTo>
                  <a:cubicBezTo>
                    <a:pt x="289" y="417"/>
                    <a:pt x="289" y="417"/>
                    <a:pt x="289" y="417"/>
                  </a:cubicBezTo>
                  <a:cubicBezTo>
                    <a:pt x="289" y="417"/>
                    <a:pt x="289" y="417"/>
                    <a:pt x="289" y="417"/>
                  </a:cubicBezTo>
                  <a:cubicBezTo>
                    <a:pt x="289" y="417"/>
                    <a:pt x="289" y="417"/>
                    <a:pt x="289" y="417"/>
                  </a:cubicBezTo>
                  <a:cubicBezTo>
                    <a:pt x="288" y="417"/>
                    <a:pt x="288" y="417"/>
                    <a:pt x="288" y="417"/>
                  </a:cubicBezTo>
                  <a:cubicBezTo>
                    <a:pt x="288" y="417"/>
                    <a:pt x="288" y="417"/>
                    <a:pt x="288" y="417"/>
                  </a:cubicBezTo>
                  <a:cubicBezTo>
                    <a:pt x="288" y="417"/>
                    <a:pt x="287" y="418"/>
                    <a:pt x="287" y="418"/>
                  </a:cubicBezTo>
                  <a:cubicBezTo>
                    <a:pt x="287" y="419"/>
                    <a:pt x="287" y="419"/>
                    <a:pt x="287" y="419"/>
                  </a:cubicBezTo>
                  <a:cubicBezTo>
                    <a:pt x="287" y="419"/>
                    <a:pt x="287" y="419"/>
                    <a:pt x="287" y="419"/>
                  </a:cubicBezTo>
                  <a:cubicBezTo>
                    <a:pt x="288" y="419"/>
                    <a:pt x="288" y="419"/>
                    <a:pt x="288" y="419"/>
                  </a:cubicBezTo>
                  <a:cubicBezTo>
                    <a:pt x="287" y="419"/>
                    <a:pt x="287" y="419"/>
                    <a:pt x="287" y="419"/>
                  </a:cubicBezTo>
                  <a:cubicBezTo>
                    <a:pt x="288" y="420"/>
                    <a:pt x="288" y="420"/>
                    <a:pt x="288" y="420"/>
                  </a:cubicBezTo>
                  <a:cubicBezTo>
                    <a:pt x="288" y="420"/>
                    <a:pt x="288" y="420"/>
                    <a:pt x="288" y="420"/>
                  </a:cubicBezTo>
                  <a:cubicBezTo>
                    <a:pt x="288" y="420"/>
                    <a:pt x="288" y="420"/>
                    <a:pt x="288" y="420"/>
                  </a:cubicBezTo>
                  <a:cubicBezTo>
                    <a:pt x="288" y="420"/>
                    <a:pt x="288" y="420"/>
                    <a:pt x="288" y="420"/>
                  </a:cubicBezTo>
                  <a:cubicBezTo>
                    <a:pt x="289" y="421"/>
                    <a:pt x="289" y="421"/>
                    <a:pt x="289" y="421"/>
                  </a:cubicBezTo>
                  <a:cubicBezTo>
                    <a:pt x="289" y="421"/>
                    <a:pt x="289" y="421"/>
                    <a:pt x="289" y="421"/>
                  </a:cubicBezTo>
                  <a:cubicBezTo>
                    <a:pt x="289" y="421"/>
                    <a:pt x="289" y="421"/>
                    <a:pt x="289" y="421"/>
                  </a:cubicBezTo>
                  <a:cubicBezTo>
                    <a:pt x="289" y="421"/>
                    <a:pt x="289" y="421"/>
                    <a:pt x="289" y="421"/>
                  </a:cubicBezTo>
                  <a:cubicBezTo>
                    <a:pt x="289" y="422"/>
                    <a:pt x="289" y="422"/>
                    <a:pt x="289" y="422"/>
                  </a:cubicBezTo>
                  <a:cubicBezTo>
                    <a:pt x="289" y="422"/>
                    <a:pt x="289" y="422"/>
                    <a:pt x="289" y="422"/>
                  </a:cubicBezTo>
                  <a:cubicBezTo>
                    <a:pt x="289" y="422"/>
                    <a:pt x="289" y="422"/>
                    <a:pt x="289" y="422"/>
                  </a:cubicBezTo>
                  <a:cubicBezTo>
                    <a:pt x="290" y="423"/>
                    <a:pt x="290" y="423"/>
                    <a:pt x="290" y="423"/>
                  </a:cubicBezTo>
                  <a:cubicBezTo>
                    <a:pt x="289" y="423"/>
                    <a:pt x="289" y="423"/>
                    <a:pt x="289" y="423"/>
                  </a:cubicBezTo>
                  <a:cubicBezTo>
                    <a:pt x="289" y="424"/>
                    <a:pt x="290" y="424"/>
                    <a:pt x="290" y="424"/>
                  </a:cubicBezTo>
                  <a:cubicBezTo>
                    <a:pt x="290" y="424"/>
                    <a:pt x="290" y="424"/>
                    <a:pt x="290" y="424"/>
                  </a:cubicBezTo>
                  <a:cubicBezTo>
                    <a:pt x="290" y="425"/>
                    <a:pt x="290" y="424"/>
                    <a:pt x="290" y="425"/>
                  </a:cubicBezTo>
                  <a:cubicBezTo>
                    <a:pt x="290" y="425"/>
                    <a:pt x="290" y="425"/>
                    <a:pt x="290" y="425"/>
                  </a:cubicBezTo>
                  <a:cubicBezTo>
                    <a:pt x="290" y="425"/>
                    <a:pt x="290" y="425"/>
                    <a:pt x="290" y="425"/>
                  </a:cubicBezTo>
                  <a:cubicBezTo>
                    <a:pt x="291" y="426"/>
                    <a:pt x="291" y="426"/>
                    <a:pt x="291" y="426"/>
                  </a:cubicBezTo>
                  <a:cubicBezTo>
                    <a:pt x="290" y="426"/>
                    <a:pt x="290" y="427"/>
                    <a:pt x="290" y="427"/>
                  </a:cubicBezTo>
                  <a:cubicBezTo>
                    <a:pt x="290" y="427"/>
                    <a:pt x="290" y="427"/>
                    <a:pt x="290" y="427"/>
                  </a:cubicBezTo>
                  <a:cubicBezTo>
                    <a:pt x="290" y="427"/>
                    <a:pt x="290" y="427"/>
                    <a:pt x="290" y="427"/>
                  </a:cubicBezTo>
                  <a:cubicBezTo>
                    <a:pt x="290" y="427"/>
                    <a:pt x="290" y="427"/>
                    <a:pt x="290" y="427"/>
                  </a:cubicBezTo>
                  <a:cubicBezTo>
                    <a:pt x="290" y="427"/>
                    <a:pt x="290" y="427"/>
                    <a:pt x="290" y="427"/>
                  </a:cubicBezTo>
                  <a:cubicBezTo>
                    <a:pt x="290" y="428"/>
                    <a:pt x="290" y="428"/>
                    <a:pt x="290" y="428"/>
                  </a:cubicBezTo>
                  <a:cubicBezTo>
                    <a:pt x="290" y="429"/>
                    <a:pt x="290" y="429"/>
                    <a:pt x="290" y="429"/>
                  </a:cubicBezTo>
                  <a:cubicBezTo>
                    <a:pt x="290" y="429"/>
                    <a:pt x="290" y="429"/>
                    <a:pt x="290" y="429"/>
                  </a:cubicBezTo>
                  <a:cubicBezTo>
                    <a:pt x="290" y="429"/>
                    <a:pt x="290" y="429"/>
                    <a:pt x="290" y="429"/>
                  </a:cubicBezTo>
                  <a:cubicBezTo>
                    <a:pt x="291" y="430"/>
                    <a:pt x="291" y="430"/>
                    <a:pt x="291" y="430"/>
                  </a:cubicBezTo>
                  <a:cubicBezTo>
                    <a:pt x="290" y="430"/>
                    <a:pt x="290" y="430"/>
                    <a:pt x="290" y="430"/>
                  </a:cubicBezTo>
                  <a:cubicBezTo>
                    <a:pt x="291" y="431"/>
                    <a:pt x="291" y="431"/>
                    <a:pt x="291" y="431"/>
                  </a:cubicBezTo>
                  <a:cubicBezTo>
                    <a:pt x="291" y="431"/>
                    <a:pt x="291" y="431"/>
                    <a:pt x="291" y="431"/>
                  </a:cubicBezTo>
                  <a:cubicBezTo>
                    <a:pt x="291" y="431"/>
                    <a:pt x="291" y="431"/>
                    <a:pt x="291" y="432"/>
                  </a:cubicBezTo>
                  <a:cubicBezTo>
                    <a:pt x="292" y="432"/>
                    <a:pt x="292" y="432"/>
                    <a:pt x="292" y="432"/>
                  </a:cubicBezTo>
                  <a:cubicBezTo>
                    <a:pt x="292" y="432"/>
                    <a:pt x="292" y="432"/>
                    <a:pt x="292" y="432"/>
                  </a:cubicBezTo>
                  <a:cubicBezTo>
                    <a:pt x="292" y="433"/>
                    <a:pt x="292" y="433"/>
                    <a:pt x="292" y="433"/>
                  </a:cubicBezTo>
                  <a:cubicBezTo>
                    <a:pt x="292" y="432"/>
                    <a:pt x="292" y="432"/>
                    <a:pt x="292" y="432"/>
                  </a:cubicBezTo>
                  <a:cubicBezTo>
                    <a:pt x="292" y="433"/>
                    <a:pt x="292" y="433"/>
                    <a:pt x="292" y="433"/>
                  </a:cubicBezTo>
                  <a:cubicBezTo>
                    <a:pt x="293" y="433"/>
                    <a:pt x="293" y="433"/>
                    <a:pt x="293" y="433"/>
                  </a:cubicBezTo>
                  <a:cubicBezTo>
                    <a:pt x="292" y="434"/>
                    <a:pt x="292" y="434"/>
                    <a:pt x="292" y="434"/>
                  </a:cubicBezTo>
                  <a:cubicBezTo>
                    <a:pt x="292" y="433"/>
                    <a:pt x="292" y="433"/>
                    <a:pt x="292" y="433"/>
                  </a:cubicBezTo>
                  <a:cubicBezTo>
                    <a:pt x="292" y="433"/>
                    <a:pt x="292" y="433"/>
                    <a:pt x="292" y="433"/>
                  </a:cubicBezTo>
                  <a:cubicBezTo>
                    <a:pt x="292" y="434"/>
                    <a:pt x="292" y="434"/>
                    <a:pt x="292" y="434"/>
                  </a:cubicBezTo>
                  <a:cubicBezTo>
                    <a:pt x="292" y="434"/>
                    <a:pt x="292" y="434"/>
                    <a:pt x="292" y="434"/>
                  </a:cubicBezTo>
                  <a:cubicBezTo>
                    <a:pt x="292" y="434"/>
                    <a:pt x="292" y="434"/>
                    <a:pt x="292" y="434"/>
                  </a:cubicBezTo>
                  <a:cubicBezTo>
                    <a:pt x="292" y="434"/>
                    <a:pt x="292" y="434"/>
                    <a:pt x="292" y="434"/>
                  </a:cubicBezTo>
                  <a:cubicBezTo>
                    <a:pt x="292" y="434"/>
                    <a:pt x="292" y="434"/>
                    <a:pt x="292" y="434"/>
                  </a:cubicBezTo>
                  <a:cubicBezTo>
                    <a:pt x="292" y="434"/>
                    <a:pt x="292" y="434"/>
                    <a:pt x="292" y="434"/>
                  </a:cubicBezTo>
                  <a:cubicBezTo>
                    <a:pt x="292" y="435"/>
                    <a:pt x="292" y="435"/>
                    <a:pt x="292" y="435"/>
                  </a:cubicBezTo>
                  <a:cubicBezTo>
                    <a:pt x="292" y="435"/>
                    <a:pt x="292" y="435"/>
                    <a:pt x="292" y="435"/>
                  </a:cubicBezTo>
                  <a:cubicBezTo>
                    <a:pt x="292" y="435"/>
                    <a:pt x="292" y="435"/>
                    <a:pt x="292" y="435"/>
                  </a:cubicBezTo>
                  <a:cubicBezTo>
                    <a:pt x="291" y="435"/>
                    <a:pt x="291" y="435"/>
                    <a:pt x="291" y="435"/>
                  </a:cubicBezTo>
                  <a:cubicBezTo>
                    <a:pt x="291" y="436"/>
                    <a:pt x="291" y="436"/>
                    <a:pt x="291" y="436"/>
                  </a:cubicBezTo>
                  <a:cubicBezTo>
                    <a:pt x="291" y="436"/>
                    <a:pt x="291" y="436"/>
                    <a:pt x="291" y="436"/>
                  </a:cubicBezTo>
                  <a:cubicBezTo>
                    <a:pt x="291" y="436"/>
                    <a:pt x="291" y="436"/>
                    <a:pt x="291" y="436"/>
                  </a:cubicBezTo>
                  <a:cubicBezTo>
                    <a:pt x="291" y="436"/>
                    <a:pt x="291" y="436"/>
                    <a:pt x="291" y="436"/>
                  </a:cubicBezTo>
                  <a:cubicBezTo>
                    <a:pt x="291" y="436"/>
                    <a:pt x="291" y="436"/>
                    <a:pt x="291" y="436"/>
                  </a:cubicBezTo>
                  <a:cubicBezTo>
                    <a:pt x="291" y="436"/>
                    <a:pt x="291" y="436"/>
                    <a:pt x="291" y="436"/>
                  </a:cubicBezTo>
                  <a:cubicBezTo>
                    <a:pt x="291" y="437"/>
                    <a:pt x="291" y="437"/>
                    <a:pt x="291" y="437"/>
                  </a:cubicBezTo>
                  <a:cubicBezTo>
                    <a:pt x="290" y="437"/>
                    <a:pt x="290" y="437"/>
                    <a:pt x="290" y="437"/>
                  </a:cubicBezTo>
                  <a:cubicBezTo>
                    <a:pt x="291" y="437"/>
                    <a:pt x="291" y="437"/>
                    <a:pt x="291" y="437"/>
                  </a:cubicBezTo>
                  <a:cubicBezTo>
                    <a:pt x="290" y="437"/>
                    <a:pt x="290" y="437"/>
                    <a:pt x="290" y="437"/>
                  </a:cubicBezTo>
                  <a:cubicBezTo>
                    <a:pt x="291" y="438"/>
                    <a:pt x="291" y="438"/>
                    <a:pt x="291" y="438"/>
                  </a:cubicBezTo>
                  <a:cubicBezTo>
                    <a:pt x="291" y="438"/>
                    <a:pt x="291" y="438"/>
                    <a:pt x="291" y="438"/>
                  </a:cubicBezTo>
                  <a:cubicBezTo>
                    <a:pt x="291" y="438"/>
                    <a:pt x="291" y="438"/>
                    <a:pt x="291" y="438"/>
                  </a:cubicBezTo>
                  <a:cubicBezTo>
                    <a:pt x="292" y="438"/>
                    <a:pt x="292" y="438"/>
                    <a:pt x="292" y="438"/>
                  </a:cubicBezTo>
                  <a:cubicBezTo>
                    <a:pt x="292" y="439"/>
                    <a:pt x="291" y="439"/>
                    <a:pt x="291" y="440"/>
                  </a:cubicBezTo>
                  <a:cubicBezTo>
                    <a:pt x="291" y="440"/>
                    <a:pt x="291" y="440"/>
                    <a:pt x="291" y="440"/>
                  </a:cubicBezTo>
                  <a:cubicBezTo>
                    <a:pt x="291" y="440"/>
                    <a:pt x="291" y="440"/>
                    <a:pt x="291" y="440"/>
                  </a:cubicBezTo>
                  <a:cubicBezTo>
                    <a:pt x="291" y="440"/>
                    <a:pt x="291" y="440"/>
                    <a:pt x="291" y="440"/>
                  </a:cubicBezTo>
                  <a:cubicBezTo>
                    <a:pt x="291" y="440"/>
                    <a:pt x="291" y="440"/>
                    <a:pt x="291" y="440"/>
                  </a:cubicBezTo>
                  <a:cubicBezTo>
                    <a:pt x="290" y="441"/>
                    <a:pt x="290" y="441"/>
                    <a:pt x="290" y="441"/>
                  </a:cubicBezTo>
                  <a:cubicBezTo>
                    <a:pt x="290" y="441"/>
                    <a:pt x="290" y="441"/>
                    <a:pt x="290" y="441"/>
                  </a:cubicBezTo>
                  <a:cubicBezTo>
                    <a:pt x="290" y="441"/>
                    <a:pt x="290" y="441"/>
                    <a:pt x="290" y="441"/>
                  </a:cubicBezTo>
                  <a:cubicBezTo>
                    <a:pt x="289" y="441"/>
                    <a:pt x="289" y="441"/>
                    <a:pt x="289" y="441"/>
                  </a:cubicBezTo>
                  <a:cubicBezTo>
                    <a:pt x="289" y="441"/>
                    <a:pt x="289" y="441"/>
                    <a:pt x="289" y="441"/>
                  </a:cubicBezTo>
                  <a:cubicBezTo>
                    <a:pt x="289" y="441"/>
                    <a:pt x="289" y="441"/>
                    <a:pt x="289" y="441"/>
                  </a:cubicBezTo>
                  <a:cubicBezTo>
                    <a:pt x="288" y="441"/>
                    <a:pt x="288" y="441"/>
                    <a:pt x="288" y="441"/>
                  </a:cubicBezTo>
                  <a:cubicBezTo>
                    <a:pt x="289" y="441"/>
                    <a:pt x="289" y="441"/>
                    <a:pt x="289" y="441"/>
                  </a:cubicBezTo>
                  <a:cubicBezTo>
                    <a:pt x="288" y="441"/>
                    <a:pt x="288" y="441"/>
                    <a:pt x="288" y="441"/>
                  </a:cubicBezTo>
                  <a:cubicBezTo>
                    <a:pt x="288" y="441"/>
                    <a:pt x="288" y="441"/>
                    <a:pt x="288" y="441"/>
                  </a:cubicBezTo>
                  <a:cubicBezTo>
                    <a:pt x="287" y="441"/>
                    <a:pt x="287" y="441"/>
                    <a:pt x="287" y="441"/>
                  </a:cubicBezTo>
                  <a:cubicBezTo>
                    <a:pt x="288" y="441"/>
                    <a:pt x="288" y="441"/>
                    <a:pt x="288" y="441"/>
                  </a:cubicBezTo>
                  <a:cubicBezTo>
                    <a:pt x="287" y="441"/>
                    <a:pt x="287" y="441"/>
                    <a:pt x="287" y="441"/>
                  </a:cubicBezTo>
                  <a:cubicBezTo>
                    <a:pt x="286" y="441"/>
                    <a:pt x="286" y="441"/>
                    <a:pt x="286" y="441"/>
                  </a:cubicBezTo>
                  <a:cubicBezTo>
                    <a:pt x="286" y="441"/>
                    <a:pt x="286" y="441"/>
                    <a:pt x="286" y="441"/>
                  </a:cubicBezTo>
                  <a:cubicBezTo>
                    <a:pt x="285" y="441"/>
                    <a:pt x="285" y="441"/>
                    <a:pt x="285" y="441"/>
                  </a:cubicBezTo>
                  <a:cubicBezTo>
                    <a:pt x="285" y="441"/>
                    <a:pt x="285" y="441"/>
                    <a:pt x="285" y="441"/>
                  </a:cubicBezTo>
                  <a:cubicBezTo>
                    <a:pt x="285" y="441"/>
                    <a:pt x="285" y="441"/>
                    <a:pt x="285" y="441"/>
                  </a:cubicBezTo>
                  <a:cubicBezTo>
                    <a:pt x="284" y="441"/>
                    <a:pt x="284" y="441"/>
                    <a:pt x="284" y="441"/>
                  </a:cubicBezTo>
                  <a:cubicBezTo>
                    <a:pt x="284" y="441"/>
                    <a:pt x="284" y="441"/>
                    <a:pt x="284" y="441"/>
                  </a:cubicBezTo>
                  <a:cubicBezTo>
                    <a:pt x="284" y="441"/>
                    <a:pt x="284" y="441"/>
                    <a:pt x="284" y="441"/>
                  </a:cubicBezTo>
                  <a:cubicBezTo>
                    <a:pt x="283" y="441"/>
                    <a:pt x="283" y="441"/>
                    <a:pt x="283" y="441"/>
                  </a:cubicBezTo>
                  <a:cubicBezTo>
                    <a:pt x="283" y="441"/>
                    <a:pt x="283" y="441"/>
                    <a:pt x="283" y="441"/>
                  </a:cubicBezTo>
                  <a:cubicBezTo>
                    <a:pt x="283" y="440"/>
                    <a:pt x="283" y="440"/>
                    <a:pt x="283" y="440"/>
                  </a:cubicBezTo>
                  <a:cubicBezTo>
                    <a:pt x="283" y="440"/>
                    <a:pt x="283" y="440"/>
                    <a:pt x="283" y="440"/>
                  </a:cubicBezTo>
                  <a:cubicBezTo>
                    <a:pt x="283" y="441"/>
                    <a:pt x="283" y="441"/>
                    <a:pt x="283" y="441"/>
                  </a:cubicBezTo>
                  <a:cubicBezTo>
                    <a:pt x="283" y="441"/>
                    <a:pt x="283" y="441"/>
                    <a:pt x="283" y="441"/>
                  </a:cubicBezTo>
                  <a:cubicBezTo>
                    <a:pt x="283" y="441"/>
                    <a:pt x="283" y="441"/>
                    <a:pt x="283" y="441"/>
                  </a:cubicBezTo>
                  <a:cubicBezTo>
                    <a:pt x="282" y="440"/>
                    <a:pt x="282" y="440"/>
                    <a:pt x="282" y="440"/>
                  </a:cubicBezTo>
                  <a:cubicBezTo>
                    <a:pt x="282" y="440"/>
                    <a:pt x="282" y="440"/>
                    <a:pt x="282" y="440"/>
                  </a:cubicBezTo>
                  <a:cubicBezTo>
                    <a:pt x="282" y="441"/>
                    <a:pt x="282" y="441"/>
                    <a:pt x="282" y="441"/>
                  </a:cubicBezTo>
                  <a:cubicBezTo>
                    <a:pt x="282" y="441"/>
                    <a:pt x="282" y="441"/>
                    <a:pt x="282" y="441"/>
                  </a:cubicBezTo>
                  <a:cubicBezTo>
                    <a:pt x="282" y="441"/>
                    <a:pt x="282" y="441"/>
                    <a:pt x="282" y="441"/>
                  </a:cubicBezTo>
                  <a:cubicBezTo>
                    <a:pt x="282" y="441"/>
                    <a:pt x="282" y="441"/>
                    <a:pt x="282" y="441"/>
                  </a:cubicBezTo>
                  <a:cubicBezTo>
                    <a:pt x="282" y="440"/>
                    <a:pt x="282" y="440"/>
                    <a:pt x="281" y="440"/>
                  </a:cubicBezTo>
                  <a:cubicBezTo>
                    <a:pt x="281" y="440"/>
                    <a:pt x="281" y="440"/>
                    <a:pt x="281" y="440"/>
                  </a:cubicBezTo>
                  <a:cubicBezTo>
                    <a:pt x="281" y="440"/>
                    <a:pt x="281" y="440"/>
                    <a:pt x="281" y="440"/>
                  </a:cubicBezTo>
                  <a:cubicBezTo>
                    <a:pt x="281" y="440"/>
                    <a:pt x="281" y="440"/>
                    <a:pt x="281" y="440"/>
                  </a:cubicBezTo>
                  <a:cubicBezTo>
                    <a:pt x="281" y="439"/>
                    <a:pt x="281" y="439"/>
                    <a:pt x="281" y="439"/>
                  </a:cubicBezTo>
                  <a:cubicBezTo>
                    <a:pt x="280" y="439"/>
                    <a:pt x="280" y="440"/>
                    <a:pt x="280" y="440"/>
                  </a:cubicBezTo>
                  <a:cubicBezTo>
                    <a:pt x="280" y="440"/>
                    <a:pt x="280" y="440"/>
                    <a:pt x="280" y="440"/>
                  </a:cubicBezTo>
                  <a:cubicBezTo>
                    <a:pt x="280" y="441"/>
                    <a:pt x="280" y="441"/>
                    <a:pt x="280" y="441"/>
                  </a:cubicBezTo>
                  <a:cubicBezTo>
                    <a:pt x="280" y="441"/>
                    <a:pt x="280" y="441"/>
                    <a:pt x="280" y="441"/>
                  </a:cubicBezTo>
                  <a:cubicBezTo>
                    <a:pt x="280" y="441"/>
                    <a:pt x="280" y="441"/>
                    <a:pt x="280" y="441"/>
                  </a:cubicBezTo>
                  <a:cubicBezTo>
                    <a:pt x="279" y="440"/>
                    <a:pt x="279" y="440"/>
                    <a:pt x="279" y="440"/>
                  </a:cubicBezTo>
                  <a:cubicBezTo>
                    <a:pt x="279" y="440"/>
                    <a:pt x="279" y="440"/>
                    <a:pt x="279" y="440"/>
                  </a:cubicBezTo>
                  <a:cubicBezTo>
                    <a:pt x="278" y="440"/>
                    <a:pt x="278" y="440"/>
                    <a:pt x="278" y="440"/>
                  </a:cubicBezTo>
                  <a:cubicBezTo>
                    <a:pt x="278" y="441"/>
                    <a:pt x="278" y="441"/>
                    <a:pt x="278" y="441"/>
                  </a:cubicBezTo>
                  <a:cubicBezTo>
                    <a:pt x="278" y="441"/>
                    <a:pt x="278" y="441"/>
                    <a:pt x="278" y="441"/>
                  </a:cubicBezTo>
                  <a:cubicBezTo>
                    <a:pt x="278" y="441"/>
                    <a:pt x="277" y="441"/>
                    <a:pt x="277" y="440"/>
                  </a:cubicBezTo>
                  <a:cubicBezTo>
                    <a:pt x="277" y="440"/>
                    <a:pt x="277" y="440"/>
                    <a:pt x="277" y="440"/>
                  </a:cubicBezTo>
                  <a:cubicBezTo>
                    <a:pt x="277" y="440"/>
                    <a:pt x="277" y="440"/>
                    <a:pt x="277" y="440"/>
                  </a:cubicBezTo>
                  <a:cubicBezTo>
                    <a:pt x="277" y="440"/>
                    <a:pt x="277" y="440"/>
                    <a:pt x="277" y="440"/>
                  </a:cubicBezTo>
                  <a:cubicBezTo>
                    <a:pt x="277" y="440"/>
                    <a:pt x="277" y="440"/>
                    <a:pt x="277" y="440"/>
                  </a:cubicBezTo>
                  <a:cubicBezTo>
                    <a:pt x="277" y="440"/>
                    <a:pt x="277" y="440"/>
                    <a:pt x="277" y="440"/>
                  </a:cubicBezTo>
                  <a:cubicBezTo>
                    <a:pt x="276" y="440"/>
                    <a:pt x="276" y="440"/>
                    <a:pt x="276" y="440"/>
                  </a:cubicBezTo>
                  <a:cubicBezTo>
                    <a:pt x="276" y="440"/>
                    <a:pt x="276" y="440"/>
                    <a:pt x="276" y="440"/>
                  </a:cubicBezTo>
                  <a:cubicBezTo>
                    <a:pt x="276" y="439"/>
                    <a:pt x="276" y="439"/>
                    <a:pt x="276" y="439"/>
                  </a:cubicBezTo>
                  <a:cubicBezTo>
                    <a:pt x="276" y="439"/>
                    <a:pt x="276" y="439"/>
                    <a:pt x="276" y="439"/>
                  </a:cubicBezTo>
                  <a:cubicBezTo>
                    <a:pt x="276" y="439"/>
                    <a:pt x="276" y="439"/>
                    <a:pt x="276" y="439"/>
                  </a:cubicBezTo>
                  <a:cubicBezTo>
                    <a:pt x="276" y="439"/>
                    <a:pt x="276" y="439"/>
                    <a:pt x="276" y="439"/>
                  </a:cubicBezTo>
                  <a:cubicBezTo>
                    <a:pt x="276" y="439"/>
                    <a:pt x="276" y="439"/>
                    <a:pt x="276" y="439"/>
                  </a:cubicBezTo>
                  <a:cubicBezTo>
                    <a:pt x="275" y="439"/>
                    <a:pt x="275" y="438"/>
                    <a:pt x="275" y="438"/>
                  </a:cubicBezTo>
                  <a:cubicBezTo>
                    <a:pt x="274" y="438"/>
                    <a:pt x="274" y="439"/>
                    <a:pt x="274" y="439"/>
                  </a:cubicBezTo>
                  <a:cubicBezTo>
                    <a:pt x="273" y="439"/>
                    <a:pt x="273" y="439"/>
                    <a:pt x="273" y="439"/>
                  </a:cubicBezTo>
                  <a:cubicBezTo>
                    <a:pt x="273" y="439"/>
                    <a:pt x="273" y="439"/>
                    <a:pt x="273" y="439"/>
                  </a:cubicBezTo>
                  <a:cubicBezTo>
                    <a:pt x="273" y="439"/>
                    <a:pt x="273" y="439"/>
                    <a:pt x="273" y="439"/>
                  </a:cubicBezTo>
                  <a:cubicBezTo>
                    <a:pt x="273" y="440"/>
                    <a:pt x="273" y="440"/>
                    <a:pt x="273" y="440"/>
                  </a:cubicBezTo>
                  <a:cubicBezTo>
                    <a:pt x="273" y="440"/>
                    <a:pt x="273" y="440"/>
                    <a:pt x="273" y="440"/>
                  </a:cubicBezTo>
                  <a:cubicBezTo>
                    <a:pt x="274" y="440"/>
                    <a:pt x="274" y="441"/>
                    <a:pt x="274" y="441"/>
                  </a:cubicBezTo>
                  <a:cubicBezTo>
                    <a:pt x="275" y="442"/>
                    <a:pt x="276" y="443"/>
                    <a:pt x="276" y="443"/>
                  </a:cubicBezTo>
                  <a:cubicBezTo>
                    <a:pt x="276" y="443"/>
                    <a:pt x="276" y="443"/>
                    <a:pt x="276" y="443"/>
                  </a:cubicBezTo>
                  <a:cubicBezTo>
                    <a:pt x="276" y="443"/>
                    <a:pt x="276" y="443"/>
                    <a:pt x="276" y="443"/>
                  </a:cubicBezTo>
                  <a:cubicBezTo>
                    <a:pt x="275" y="443"/>
                    <a:pt x="275" y="443"/>
                    <a:pt x="275" y="443"/>
                  </a:cubicBezTo>
                  <a:cubicBezTo>
                    <a:pt x="275" y="443"/>
                    <a:pt x="275" y="443"/>
                    <a:pt x="275" y="443"/>
                  </a:cubicBezTo>
                  <a:cubicBezTo>
                    <a:pt x="275" y="442"/>
                    <a:pt x="275" y="442"/>
                    <a:pt x="275" y="442"/>
                  </a:cubicBezTo>
                  <a:cubicBezTo>
                    <a:pt x="275" y="442"/>
                    <a:pt x="275" y="442"/>
                    <a:pt x="275" y="442"/>
                  </a:cubicBezTo>
                  <a:cubicBezTo>
                    <a:pt x="274" y="442"/>
                    <a:pt x="274" y="442"/>
                    <a:pt x="274" y="442"/>
                  </a:cubicBezTo>
                  <a:cubicBezTo>
                    <a:pt x="275" y="442"/>
                    <a:pt x="275" y="442"/>
                    <a:pt x="275" y="442"/>
                  </a:cubicBezTo>
                  <a:cubicBezTo>
                    <a:pt x="274" y="442"/>
                    <a:pt x="274" y="442"/>
                    <a:pt x="274" y="442"/>
                  </a:cubicBezTo>
                  <a:cubicBezTo>
                    <a:pt x="274" y="443"/>
                    <a:pt x="274" y="443"/>
                    <a:pt x="274" y="443"/>
                  </a:cubicBezTo>
                  <a:cubicBezTo>
                    <a:pt x="274" y="443"/>
                    <a:pt x="274" y="443"/>
                    <a:pt x="274" y="443"/>
                  </a:cubicBezTo>
                  <a:cubicBezTo>
                    <a:pt x="274" y="443"/>
                    <a:pt x="274" y="443"/>
                    <a:pt x="274" y="443"/>
                  </a:cubicBezTo>
                  <a:cubicBezTo>
                    <a:pt x="274" y="442"/>
                    <a:pt x="274" y="442"/>
                    <a:pt x="274" y="442"/>
                  </a:cubicBezTo>
                  <a:cubicBezTo>
                    <a:pt x="274" y="442"/>
                    <a:pt x="274" y="442"/>
                    <a:pt x="274" y="442"/>
                  </a:cubicBezTo>
                  <a:cubicBezTo>
                    <a:pt x="274" y="442"/>
                    <a:pt x="274" y="442"/>
                    <a:pt x="274" y="442"/>
                  </a:cubicBezTo>
                  <a:cubicBezTo>
                    <a:pt x="274" y="441"/>
                    <a:pt x="273" y="442"/>
                    <a:pt x="273" y="442"/>
                  </a:cubicBezTo>
                  <a:cubicBezTo>
                    <a:pt x="273" y="441"/>
                    <a:pt x="273" y="441"/>
                    <a:pt x="273" y="441"/>
                  </a:cubicBezTo>
                  <a:cubicBezTo>
                    <a:pt x="273" y="441"/>
                    <a:pt x="273" y="441"/>
                    <a:pt x="273" y="441"/>
                  </a:cubicBezTo>
                  <a:cubicBezTo>
                    <a:pt x="273" y="441"/>
                    <a:pt x="273" y="441"/>
                    <a:pt x="273" y="441"/>
                  </a:cubicBezTo>
                  <a:cubicBezTo>
                    <a:pt x="273" y="440"/>
                    <a:pt x="273" y="440"/>
                    <a:pt x="273" y="440"/>
                  </a:cubicBezTo>
                  <a:cubicBezTo>
                    <a:pt x="273" y="440"/>
                    <a:pt x="273" y="439"/>
                    <a:pt x="273" y="439"/>
                  </a:cubicBezTo>
                  <a:cubicBezTo>
                    <a:pt x="272" y="439"/>
                    <a:pt x="272" y="439"/>
                    <a:pt x="272" y="439"/>
                  </a:cubicBezTo>
                  <a:cubicBezTo>
                    <a:pt x="273" y="439"/>
                    <a:pt x="273" y="439"/>
                    <a:pt x="273" y="439"/>
                  </a:cubicBezTo>
                  <a:cubicBezTo>
                    <a:pt x="273" y="439"/>
                    <a:pt x="273" y="439"/>
                    <a:pt x="273" y="439"/>
                  </a:cubicBezTo>
                  <a:cubicBezTo>
                    <a:pt x="272" y="439"/>
                    <a:pt x="272" y="439"/>
                    <a:pt x="272" y="439"/>
                  </a:cubicBezTo>
                  <a:cubicBezTo>
                    <a:pt x="272" y="439"/>
                    <a:pt x="272" y="439"/>
                    <a:pt x="272" y="439"/>
                  </a:cubicBezTo>
                  <a:cubicBezTo>
                    <a:pt x="272" y="439"/>
                    <a:pt x="272" y="439"/>
                    <a:pt x="272" y="439"/>
                  </a:cubicBezTo>
                  <a:cubicBezTo>
                    <a:pt x="272" y="439"/>
                    <a:pt x="272" y="439"/>
                    <a:pt x="271" y="439"/>
                  </a:cubicBezTo>
                  <a:cubicBezTo>
                    <a:pt x="271" y="439"/>
                    <a:pt x="270" y="439"/>
                    <a:pt x="270" y="440"/>
                  </a:cubicBezTo>
                  <a:cubicBezTo>
                    <a:pt x="271" y="440"/>
                    <a:pt x="271" y="440"/>
                    <a:pt x="271" y="440"/>
                  </a:cubicBezTo>
                  <a:cubicBezTo>
                    <a:pt x="270" y="440"/>
                    <a:pt x="270" y="440"/>
                    <a:pt x="270" y="440"/>
                  </a:cubicBezTo>
                  <a:cubicBezTo>
                    <a:pt x="270" y="439"/>
                    <a:pt x="270" y="439"/>
                    <a:pt x="270" y="439"/>
                  </a:cubicBezTo>
                  <a:cubicBezTo>
                    <a:pt x="270" y="439"/>
                    <a:pt x="270" y="439"/>
                    <a:pt x="270" y="439"/>
                  </a:cubicBezTo>
                  <a:cubicBezTo>
                    <a:pt x="269" y="439"/>
                    <a:pt x="269" y="439"/>
                    <a:pt x="269" y="439"/>
                  </a:cubicBezTo>
                  <a:cubicBezTo>
                    <a:pt x="270" y="439"/>
                    <a:pt x="269" y="438"/>
                    <a:pt x="269" y="437"/>
                  </a:cubicBezTo>
                  <a:cubicBezTo>
                    <a:pt x="269" y="437"/>
                    <a:pt x="269" y="437"/>
                    <a:pt x="269" y="437"/>
                  </a:cubicBezTo>
                  <a:cubicBezTo>
                    <a:pt x="269" y="437"/>
                    <a:pt x="269" y="437"/>
                    <a:pt x="269" y="437"/>
                  </a:cubicBezTo>
                  <a:cubicBezTo>
                    <a:pt x="268" y="437"/>
                    <a:pt x="268" y="437"/>
                    <a:pt x="268" y="437"/>
                  </a:cubicBezTo>
                  <a:cubicBezTo>
                    <a:pt x="268" y="437"/>
                    <a:pt x="268" y="437"/>
                    <a:pt x="268" y="437"/>
                  </a:cubicBezTo>
                  <a:cubicBezTo>
                    <a:pt x="268" y="437"/>
                    <a:pt x="268" y="437"/>
                    <a:pt x="268" y="437"/>
                  </a:cubicBezTo>
                  <a:cubicBezTo>
                    <a:pt x="268" y="437"/>
                    <a:pt x="268" y="437"/>
                    <a:pt x="268" y="437"/>
                  </a:cubicBezTo>
                  <a:cubicBezTo>
                    <a:pt x="268" y="437"/>
                    <a:pt x="268" y="437"/>
                    <a:pt x="268" y="437"/>
                  </a:cubicBezTo>
                  <a:cubicBezTo>
                    <a:pt x="268" y="437"/>
                    <a:pt x="268" y="437"/>
                    <a:pt x="268" y="437"/>
                  </a:cubicBezTo>
                  <a:cubicBezTo>
                    <a:pt x="268" y="438"/>
                    <a:pt x="268" y="438"/>
                    <a:pt x="268" y="438"/>
                  </a:cubicBezTo>
                  <a:cubicBezTo>
                    <a:pt x="268" y="438"/>
                    <a:pt x="268" y="438"/>
                    <a:pt x="268" y="438"/>
                  </a:cubicBezTo>
                  <a:cubicBezTo>
                    <a:pt x="268" y="439"/>
                    <a:pt x="268" y="439"/>
                    <a:pt x="268" y="439"/>
                  </a:cubicBezTo>
                  <a:cubicBezTo>
                    <a:pt x="268" y="439"/>
                    <a:pt x="268" y="439"/>
                    <a:pt x="268" y="439"/>
                  </a:cubicBezTo>
                  <a:cubicBezTo>
                    <a:pt x="268" y="439"/>
                    <a:pt x="268" y="439"/>
                    <a:pt x="268" y="439"/>
                  </a:cubicBezTo>
                  <a:cubicBezTo>
                    <a:pt x="268" y="438"/>
                    <a:pt x="268" y="438"/>
                    <a:pt x="268" y="438"/>
                  </a:cubicBezTo>
                  <a:cubicBezTo>
                    <a:pt x="267" y="438"/>
                    <a:pt x="267" y="438"/>
                    <a:pt x="267" y="438"/>
                  </a:cubicBezTo>
                  <a:cubicBezTo>
                    <a:pt x="267" y="438"/>
                    <a:pt x="267" y="438"/>
                    <a:pt x="267" y="438"/>
                  </a:cubicBezTo>
                  <a:cubicBezTo>
                    <a:pt x="267" y="437"/>
                    <a:pt x="268" y="438"/>
                    <a:pt x="268" y="437"/>
                  </a:cubicBezTo>
                  <a:cubicBezTo>
                    <a:pt x="267" y="437"/>
                    <a:pt x="267" y="437"/>
                    <a:pt x="267" y="437"/>
                  </a:cubicBezTo>
                  <a:cubicBezTo>
                    <a:pt x="268" y="437"/>
                    <a:pt x="268" y="437"/>
                    <a:pt x="268" y="437"/>
                  </a:cubicBezTo>
                  <a:cubicBezTo>
                    <a:pt x="268" y="436"/>
                    <a:pt x="268" y="437"/>
                    <a:pt x="268" y="436"/>
                  </a:cubicBezTo>
                  <a:cubicBezTo>
                    <a:pt x="267" y="436"/>
                    <a:pt x="267" y="436"/>
                    <a:pt x="267" y="436"/>
                  </a:cubicBezTo>
                  <a:cubicBezTo>
                    <a:pt x="266" y="436"/>
                    <a:pt x="266" y="436"/>
                    <a:pt x="266" y="436"/>
                  </a:cubicBezTo>
                  <a:cubicBezTo>
                    <a:pt x="266" y="436"/>
                    <a:pt x="266" y="436"/>
                    <a:pt x="266" y="436"/>
                  </a:cubicBezTo>
                  <a:cubicBezTo>
                    <a:pt x="266" y="436"/>
                    <a:pt x="266" y="436"/>
                    <a:pt x="266" y="436"/>
                  </a:cubicBezTo>
                  <a:cubicBezTo>
                    <a:pt x="266" y="436"/>
                    <a:pt x="266" y="436"/>
                    <a:pt x="266" y="436"/>
                  </a:cubicBezTo>
                  <a:cubicBezTo>
                    <a:pt x="266" y="436"/>
                    <a:pt x="266" y="436"/>
                    <a:pt x="266" y="436"/>
                  </a:cubicBezTo>
                  <a:cubicBezTo>
                    <a:pt x="265" y="436"/>
                    <a:pt x="265" y="436"/>
                    <a:pt x="265" y="436"/>
                  </a:cubicBezTo>
                  <a:cubicBezTo>
                    <a:pt x="265" y="435"/>
                    <a:pt x="265" y="435"/>
                    <a:pt x="265" y="435"/>
                  </a:cubicBezTo>
                  <a:cubicBezTo>
                    <a:pt x="265" y="435"/>
                    <a:pt x="265" y="435"/>
                    <a:pt x="265" y="435"/>
                  </a:cubicBezTo>
                  <a:cubicBezTo>
                    <a:pt x="265" y="435"/>
                    <a:pt x="265" y="435"/>
                    <a:pt x="265" y="435"/>
                  </a:cubicBezTo>
                  <a:cubicBezTo>
                    <a:pt x="264" y="435"/>
                    <a:pt x="264" y="435"/>
                    <a:pt x="264" y="435"/>
                  </a:cubicBezTo>
                  <a:cubicBezTo>
                    <a:pt x="264" y="435"/>
                    <a:pt x="264" y="435"/>
                    <a:pt x="264" y="435"/>
                  </a:cubicBezTo>
                  <a:cubicBezTo>
                    <a:pt x="263" y="435"/>
                    <a:pt x="263" y="435"/>
                    <a:pt x="263" y="435"/>
                  </a:cubicBezTo>
                  <a:cubicBezTo>
                    <a:pt x="263" y="435"/>
                    <a:pt x="263" y="435"/>
                    <a:pt x="263" y="435"/>
                  </a:cubicBezTo>
                  <a:cubicBezTo>
                    <a:pt x="263" y="435"/>
                    <a:pt x="263" y="435"/>
                    <a:pt x="263" y="435"/>
                  </a:cubicBezTo>
                  <a:cubicBezTo>
                    <a:pt x="263" y="435"/>
                    <a:pt x="263" y="435"/>
                    <a:pt x="263" y="435"/>
                  </a:cubicBezTo>
                  <a:cubicBezTo>
                    <a:pt x="262" y="435"/>
                    <a:pt x="262" y="435"/>
                    <a:pt x="262" y="436"/>
                  </a:cubicBezTo>
                  <a:cubicBezTo>
                    <a:pt x="262" y="436"/>
                    <a:pt x="262" y="436"/>
                    <a:pt x="262" y="436"/>
                  </a:cubicBezTo>
                  <a:cubicBezTo>
                    <a:pt x="262" y="436"/>
                    <a:pt x="262" y="436"/>
                    <a:pt x="262" y="436"/>
                  </a:cubicBezTo>
                  <a:cubicBezTo>
                    <a:pt x="262" y="436"/>
                    <a:pt x="262" y="436"/>
                    <a:pt x="262" y="436"/>
                  </a:cubicBezTo>
                  <a:cubicBezTo>
                    <a:pt x="263" y="437"/>
                    <a:pt x="262" y="436"/>
                    <a:pt x="262" y="437"/>
                  </a:cubicBezTo>
                  <a:cubicBezTo>
                    <a:pt x="262" y="437"/>
                    <a:pt x="262" y="437"/>
                    <a:pt x="262" y="437"/>
                  </a:cubicBezTo>
                  <a:cubicBezTo>
                    <a:pt x="262" y="437"/>
                    <a:pt x="262" y="437"/>
                    <a:pt x="262" y="437"/>
                  </a:cubicBezTo>
                  <a:cubicBezTo>
                    <a:pt x="262" y="437"/>
                    <a:pt x="262" y="437"/>
                    <a:pt x="262" y="437"/>
                  </a:cubicBezTo>
                  <a:cubicBezTo>
                    <a:pt x="262" y="438"/>
                    <a:pt x="262" y="438"/>
                    <a:pt x="262" y="438"/>
                  </a:cubicBezTo>
                  <a:cubicBezTo>
                    <a:pt x="262" y="438"/>
                    <a:pt x="262" y="438"/>
                    <a:pt x="262" y="438"/>
                  </a:cubicBezTo>
                  <a:cubicBezTo>
                    <a:pt x="262" y="438"/>
                    <a:pt x="262" y="438"/>
                    <a:pt x="261" y="438"/>
                  </a:cubicBezTo>
                  <a:cubicBezTo>
                    <a:pt x="261" y="438"/>
                    <a:pt x="261" y="438"/>
                    <a:pt x="261" y="438"/>
                  </a:cubicBezTo>
                  <a:cubicBezTo>
                    <a:pt x="260" y="438"/>
                    <a:pt x="260" y="438"/>
                    <a:pt x="260" y="438"/>
                  </a:cubicBezTo>
                  <a:cubicBezTo>
                    <a:pt x="261" y="438"/>
                    <a:pt x="261" y="438"/>
                    <a:pt x="261" y="438"/>
                  </a:cubicBezTo>
                  <a:cubicBezTo>
                    <a:pt x="261" y="438"/>
                    <a:pt x="261" y="438"/>
                    <a:pt x="261" y="438"/>
                  </a:cubicBezTo>
                  <a:cubicBezTo>
                    <a:pt x="261" y="439"/>
                    <a:pt x="261" y="439"/>
                    <a:pt x="261" y="439"/>
                  </a:cubicBezTo>
                  <a:cubicBezTo>
                    <a:pt x="260" y="439"/>
                    <a:pt x="260" y="439"/>
                    <a:pt x="260" y="439"/>
                  </a:cubicBezTo>
                  <a:cubicBezTo>
                    <a:pt x="260" y="439"/>
                    <a:pt x="260" y="439"/>
                    <a:pt x="260" y="439"/>
                  </a:cubicBezTo>
                  <a:cubicBezTo>
                    <a:pt x="259" y="439"/>
                    <a:pt x="259" y="439"/>
                    <a:pt x="259" y="439"/>
                  </a:cubicBezTo>
                  <a:cubicBezTo>
                    <a:pt x="259" y="439"/>
                    <a:pt x="259" y="439"/>
                    <a:pt x="259" y="439"/>
                  </a:cubicBezTo>
                  <a:cubicBezTo>
                    <a:pt x="259" y="439"/>
                    <a:pt x="259" y="439"/>
                    <a:pt x="259" y="439"/>
                  </a:cubicBezTo>
                  <a:cubicBezTo>
                    <a:pt x="259" y="439"/>
                    <a:pt x="259" y="439"/>
                    <a:pt x="259" y="439"/>
                  </a:cubicBezTo>
                  <a:cubicBezTo>
                    <a:pt x="259" y="439"/>
                    <a:pt x="259" y="439"/>
                    <a:pt x="259" y="439"/>
                  </a:cubicBezTo>
                  <a:cubicBezTo>
                    <a:pt x="259" y="439"/>
                    <a:pt x="259" y="440"/>
                    <a:pt x="260" y="440"/>
                  </a:cubicBezTo>
                  <a:cubicBezTo>
                    <a:pt x="260" y="441"/>
                    <a:pt x="260" y="441"/>
                    <a:pt x="260" y="441"/>
                  </a:cubicBezTo>
                  <a:cubicBezTo>
                    <a:pt x="260" y="441"/>
                    <a:pt x="260" y="441"/>
                    <a:pt x="260" y="441"/>
                  </a:cubicBezTo>
                  <a:cubicBezTo>
                    <a:pt x="259" y="440"/>
                    <a:pt x="259" y="440"/>
                    <a:pt x="259" y="440"/>
                  </a:cubicBezTo>
                  <a:cubicBezTo>
                    <a:pt x="259" y="440"/>
                    <a:pt x="259" y="440"/>
                    <a:pt x="259" y="440"/>
                  </a:cubicBezTo>
                  <a:cubicBezTo>
                    <a:pt x="259" y="441"/>
                    <a:pt x="259" y="441"/>
                    <a:pt x="259" y="441"/>
                  </a:cubicBezTo>
                  <a:cubicBezTo>
                    <a:pt x="259" y="441"/>
                    <a:pt x="259" y="441"/>
                    <a:pt x="259" y="441"/>
                  </a:cubicBezTo>
                  <a:cubicBezTo>
                    <a:pt x="259" y="441"/>
                    <a:pt x="259" y="441"/>
                    <a:pt x="259" y="441"/>
                  </a:cubicBezTo>
                  <a:cubicBezTo>
                    <a:pt x="260" y="442"/>
                    <a:pt x="260" y="442"/>
                    <a:pt x="260" y="442"/>
                  </a:cubicBezTo>
                  <a:cubicBezTo>
                    <a:pt x="260" y="442"/>
                    <a:pt x="260" y="442"/>
                    <a:pt x="260" y="442"/>
                  </a:cubicBezTo>
                  <a:cubicBezTo>
                    <a:pt x="260" y="443"/>
                    <a:pt x="260" y="443"/>
                    <a:pt x="260" y="443"/>
                  </a:cubicBezTo>
                  <a:cubicBezTo>
                    <a:pt x="260" y="443"/>
                    <a:pt x="260" y="443"/>
                    <a:pt x="260" y="443"/>
                  </a:cubicBezTo>
                  <a:cubicBezTo>
                    <a:pt x="261" y="444"/>
                    <a:pt x="261" y="444"/>
                    <a:pt x="261" y="444"/>
                  </a:cubicBezTo>
                  <a:cubicBezTo>
                    <a:pt x="261" y="444"/>
                    <a:pt x="261" y="444"/>
                    <a:pt x="261" y="444"/>
                  </a:cubicBezTo>
                  <a:cubicBezTo>
                    <a:pt x="261" y="445"/>
                    <a:pt x="261" y="445"/>
                    <a:pt x="261" y="445"/>
                  </a:cubicBezTo>
                  <a:cubicBezTo>
                    <a:pt x="261" y="444"/>
                    <a:pt x="261" y="444"/>
                    <a:pt x="261" y="444"/>
                  </a:cubicBezTo>
                  <a:cubicBezTo>
                    <a:pt x="262" y="444"/>
                    <a:pt x="262" y="444"/>
                    <a:pt x="262" y="444"/>
                  </a:cubicBezTo>
                  <a:cubicBezTo>
                    <a:pt x="262" y="444"/>
                    <a:pt x="262" y="444"/>
                    <a:pt x="262" y="444"/>
                  </a:cubicBezTo>
                  <a:cubicBezTo>
                    <a:pt x="262" y="443"/>
                    <a:pt x="262" y="443"/>
                    <a:pt x="262" y="443"/>
                  </a:cubicBezTo>
                  <a:cubicBezTo>
                    <a:pt x="262" y="443"/>
                    <a:pt x="262" y="443"/>
                    <a:pt x="262" y="443"/>
                  </a:cubicBezTo>
                  <a:cubicBezTo>
                    <a:pt x="262" y="443"/>
                    <a:pt x="262" y="443"/>
                    <a:pt x="262" y="443"/>
                  </a:cubicBezTo>
                  <a:cubicBezTo>
                    <a:pt x="263" y="443"/>
                    <a:pt x="263" y="443"/>
                    <a:pt x="263" y="443"/>
                  </a:cubicBezTo>
                  <a:cubicBezTo>
                    <a:pt x="262" y="442"/>
                    <a:pt x="262" y="442"/>
                    <a:pt x="262" y="442"/>
                  </a:cubicBezTo>
                  <a:cubicBezTo>
                    <a:pt x="263" y="442"/>
                    <a:pt x="263" y="442"/>
                    <a:pt x="263" y="442"/>
                  </a:cubicBezTo>
                  <a:cubicBezTo>
                    <a:pt x="263" y="442"/>
                    <a:pt x="263" y="442"/>
                    <a:pt x="263" y="442"/>
                  </a:cubicBezTo>
                  <a:cubicBezTo>
                    <a:pt x="263" y="442"/>
                    <a:pt x="263" y="442"/>
                    <a:pt x="263" y="442"/>
                  </a:cubicBezTo>
                  <a:cubicBezTo>
                    <a:pt x="263" y="442"/>
                    <a:pt x="263" y="442"/>
                    <a:pt x="263" y="442"/>
                  </a:cubicBezTo>
                  <a:cubicBezTo>
                    <a:pt x="264" y="443"/>
                    <a:pt x="264" y="443"/>
                    <a:pt x="264" y="443"/>
                  </a:cubicBezTo>
                  <a:cubicBezTo>
                    <a:pt x="265" y="442"/>
                    <a:pt x="265" y="442"/>
                    <a:pt x="265" y="442"/>
                  </a:cubicBezTo>
                  <a:cubicBezTo>
                    <a:pt x="265" y="442"/>
                    <a:pt x="265" y="442"/>
                    <a:pt x="265" y="442"/>
                  </a:cubicBezTo>
                  <a:cubicBezTo>
                    <a:pt x="265" y="442"/>
                    <a:pt x="265" y="442"/>
                    <a:pt x="265" y="442"/>
                  </a:cubicBezTo>
                  <a:cubicBezTo>
                    <a:pt x="266" y="442"/>
                    <a:pt x="266" y="442"/>
                    <a:pt x="266" y="442"/>
                  </a:cubicBezTo>
                  <a:cubicBezTo>
                    <a:pt x="266" y="442"/>
                    <a:pt x="266" y="442"/>
                    <a:pt x="266" y="442"/>
                  </a:cubicBezTo>
                  <a:cubicBezTo>
                    <a:pt x="266" y="442"/>
                    <a:pt x="266" y="442"/>
                    <a:pt x="266" y="442"/>
                  </a:cubicBezTo>
                  <a:cubicBezTo>
                    <a:pt x="267" y="442"/>
                    <a:pt x="267" y="442"/>
                    <a:pt x="267" y="442"/>
                  </a:cubicBezTo>
                  <a:cubicBezTo>
                    <a:pt x="267" y="442"/>
                    <a:pt x="267" y="442"/>
                    <a:pt x="267" y="442"/>
                  </a:cubicBezTo>
                  <a:cubicBezTo>
                    <a:pt x="267" y="442"/>
                    <a:pt x="267" y="442"/>
                    <a:pt x="267" y="442"/>
                  </a:cubicBezTo>
                  <a:cubicBezTo>
                    <a:pt x="267" y="442"/>
                    <a:pt x="267" y="442"/>
                    <a:pt x="267" y="442"/>
                  </a:cubicBezTo>
                  <a:cubicBezTo>
                    <a:pt x="268" y="441"/>
                    <a:pt x="268" y="441"/>
                    <a:pt x="268" y="441"/>
                  </a:cubicBezTo>
                  <a:cubicBezTo>
                    <a:pt x="268" y="441"/>
                    <a:pt x="268" y="441"/>
                    <a:pt x="268" y="441"/>
                  </a:cubicBezTo>
                  <a:cubicBezTo>
                    <a:pt x="268" y="441"/>
                    <a:pt x="268" y="441"/>
                    <a:pt x="268" y="441"/>
                  </a:cubicBezTo>
                  <a:cubicBezTo>
                    <a:pt x="268" y="441"/>
                    <a:pt x="268" y="441"/>
                    <a:pt x="268" y="441"/>
                  </a:cubicBezTo>
                  <a:cubicBezTo>
                    <a:pt x="268" y="442"/>
                    <a:pt x="268" y="442"/>
                    <a:pt x="268" y="442"/>
                  </a:cubicBezTo>
                  <a:cubicBezTo>
                    <a:pt x="269" y="442"/>
                    <a:pt x="269" y="442"/>
                    <a:pt x="269" y="442"/>
                  </a:cubicBezTo>
                  <a:cubicBezTo>
                    <a:pt x="269" y="441"/>
                    <a:pt x="269" y="441"/>
                    <a:pt x="269" y="441"/>
                  </a:cubicBezTo>
                  <a:cubicBezTo>
                    <a:pt x="269" y="442"/>
                    <a:pt x="269" y="442"/>
                    <a:pt x="269" y="442"/>
                  </a:cubicBezTo>
                  <a:cubicBezTo>
                    <a:pt x="269" y="442"/>
                    <a:pt x="269" y="442"/>
                    <a:pt x="269" y="442"/>
                  </a:cubicBezTo>
                  <a:cubicBezTo>
                    <a:pt x="269" y="442"/>
                    <a:pt x="269" y="442"/>
                    <a:pt x="269" y="442"/>
                  </a:cubicBezTo>
                  <a:cubicBezTo>
                    <a:pt x="269" y="443"/>
                    <a:pt x="269" y="443"/>
                    <a:pt x="269" y="444"/>
                  </a:cubicBezTo>
                  <a:cubicBezTo>
                    <a:pt x="269" y="444"/>
                    <a:pt x="269" y="444"/>
                    <a:pt x="269" y="444"/>
                  </a:cubicBezTo>
                  <a:cubicBezTo>
                    <a:pt x="269" y="444"/>
                    <a:pt x="269" y="444"/>
                    <a:pt x="269" y="444"/>
                  </a:cubicBezTo>
                  <a:cubicBezTo>
                    <a:pt x="269" y="444"/>
                    <a:pt x="269" y="444"/>
                    <a:pt x="269" y="444"/>
                  </a:cubicBezTo>
                  <a:cubicBezTo>
                    <a:pt x="269" y="445"/>
                    <a:pt x="269" y="445"/>
                    <a:pt x="269" y="445"/>
                  </a:cubicBezTo>
                  <a:cubicBezTo>
                    <a:pt x="269" y="445"/>
                    <a:pt x="269" y="445"/>
                    <a:pt x="269" y="445"/>
                  </a:cubicBezTo>
                  <a:cubicBezTo>
                    <a:pt x="269" y="445"/>
                    <a:pt x="269" y="445"/>
                    <a:pt x="269" y="445"/>
                  </a:cubicBezTo>
                  <a:cubicBezTo>
                    <a:pt x="269" y="445"/>
                    <a:pt x="269" y="445"/>
                    <a:pt x="269" y="445"/>
                  </a:cubicBezTo>
                  <a:cubicBezTo>
                    <a:pt x="268" y="445"/>
                    <a:pt x="268" y="445"/>
                    <a:pt x="268" y="445"/>
                  </a:cubicBezTo>
                  <a:cubicBezTo>
                    <a:pt x="268" y="445"/>
                    <a:pt x="268" y="445"/>
                    <a:pt x="268" y="445"/>
                  </a:cubicBezTo>
                  <a:cubicBezTo>
                    <a:pt x="268" y="446"/>
                    <a:pt x="268" y="446"/>
                    <a:pt x="268" y="446"/>
                  </a:cubicBezTo>
                  <a:cubicBezTo>
                    <a:pt x="268" y="445"/>
                    <a:pt x="268" y="445"/>
                    <a:pt x="268" y="445"/>
                  </a:cubicBezTo>
                  <a:cubicBezTo>
                    <a:pt x="267" y="446"/>
                    <a:pt x="267" y="446"/>
                    <a:pt x="267" y="446"/>
                  </a:cubicBezTo>
                  <a:cubicBezTo>
                    <a:pt x="267" y="446"/>
                    <a:pt x="267" y="446"/>
                    <a:pt x="267" y="446"/>
                  </a:cubicBezTo>
                  <a:cubicBezTo>
                    <a:pt x="266" y="446"/>
                    <a:pt x="266" y="446"/>
                    <a:pt x="266" y="446"/>
                  </a:cubicBezTo>
                  <a:cubicBezTo>
                    <a:pt x="266" y="446"/>
                    <a:pt x="265" y="447"/>
                    <a:pt x="265" y="447"/>
                  </a:cubicBezTo>
                  <a:cubicBezTo>
                    <a:pt x="265" y="447"/>
                    <a:pt x="265" y="447"/>
                    <a:pt x="265" y="447"/>
                  </a:cubicBezTo>
                  <a:cubicBezTo>
                    <a:pt x="266" y="448"/>
                    <a:pt x="266" y="448"/>
                    <a:pt x="266" y="448"/>
                  </a:cubicBezTo>
                  <a:cubicBezTo>
                    <a:pt x="267" y="448"/>
                    <a:pt x="267" y="448"/>
                    <a:pt x="267" y="448"/>
                  </a:cubicBezTo>
                  <a:cubicBezTo>
                    <a:pt x="267" y="448"/>
                    <a:pt x="267" y="448"/>
                    <a:pt x="267" y="448"/>
                  </a:cubicBezTo>
                  <a:cubicBezTo>
                    <a:pt x="267" y="448"/>
                    <a:pt x="267" y="448"/>
                    <a:pt x="267" y="448"/>
                  </a:cubicBezTo>
                  <a:cubicBezTo>
                    <a:pt x="267" y="448"/>
                    <a:pt x="267" y="448"/>
                    <a:pt x="267" y="448"/>
                  </a:cubicBezTo>
                  <a:cubicBezTo>
                    <a:pt x="267" y="448"/>
                    <a:pt x="267" y="448"/>
                    <a:pt x="267" y="448"/>
                  </a:cubicBezTo>
                  <a:cubicBezTo>
                    <a:pt x="268" y="447"/>
                    <a:pt x="268" y="447"/>
                    <a:pt x="268" y="447"/>
                  </a:cubicBezTo>
                  <a:cubicBezTo>
                    <a:pt x="268" y="447"/>
                    <a:pt x="268" y="447"/>
                    <a:pt x="268" y="447"/>
                  </a:cubicBezTo>
                  <a:cubicBezTo>
                    <a:pt x="268" y="447"/>
                    <a:pt x="268" y="447"/>
                    <a:pt x="268" y="447"/>
                  </a:cubicBezTo>
                  <a:cubicBezTo>
                    <a:pt x="269" y="447"/>
                    <a:pt x="269" y="447"/>
                    <a:pt x="269" y="447"/>
                  </a:cubicBezTo>
                  <a:cubicBezTo>
                    <a:pt x="269" y="447"/>
                    <a:pt x="269" y="447"/>
                    <a:pt x="269" y="447"/>
                  </a:cubicBezTo>
                  <a:cubicBezTo>
                    <a:pt x="270" y="447"/>
                    <a:pt x="270" y="447"/>
                    <a:pt x="270" y="447"/>
                  </a:cubicBezTo>
                  <a:cubicBezTo>
                    <a:pt x="269" y="447"/>
                    <a:pt x="269" y="447"/>
                    <a:pt x="269" y="447"/>
                  </a:cubicBezTo>
                  <a:cubicBezTo>
                    <a:pt x="269" y="448"/>
                    <a:pt x="269" y="448"/>
                    <a:pt x="269" y="448"/>
                  </a:cubicBezTo>
                  <a:cubicBezTo>
                    <a:pt x="269" y="448"/>
                    <a:pt x="269" y="448"/>
                    <a:pt x="269" y="448"/>
                  </a:cubicBezTo>
                  <a:cubicBezTo>
                    <a:pt x="269" y="448"/>
                    <a:pt x="269" y="448"/>
                    <a:pt x="269" y="448"/>
                  </a:cubicBezTo>
                  <a:cubicBezTo>
                    <a:pt x="269" y="449"/>
                    <a:pt x="269" y="449"/>
                    <a:pt x="269" y="449"/>
                  </a:cubicBezTo>
                  <a:cubicBezTo>
                    <a:pt x="268" y="449"/>
                    <a:pt x="268" y="449"/>
                    <a:pt x="268" y="449"/>
                  </a:cubicBezTo>
                  <a:cubicBezTo>
                    <a:pt x="268" y="449"/>
                    <a:pt x="268" y="449"/>
                    <a:pt x="268" y="449"/>
                  </a:cubicBezTo>
                  <a:cubicBezTo>
                    <a:pt x="268" y="449"/>
                    <a:pt x="268" y="449"/>
                    <a:pt x="268" y="449"/>
                  </a:cubicBezTo>
                  <a:cubicBezTo>
                    <a:pt x="268" y="450"/>
                    <a:pt x="268" y="450"/>
                    <a:pt x="268" y="450"/>
                  </a:cubicBezTo>
                  <a:cubicBezTo>
                    <a:pt x="268" y="450"/>
                    <a:pt x="268" y="450"/>
                    <a:pt x="268" y="450"/>
                  </a:cubicBezTo>
                  <a:cubicBezTo>
                    <a:pt x="268" y="450"/>
                    <a:pt x="268" y="450"/>
                    <a:pt x="268" y="450"/>
                  </a:cubicBezTo>
                  <a:cubicBezTo>
                    <a:pt x="268" y="450"/>
                    <a:pt x="268" y="450"/>
                    <a:pt x="268" y="450"/>
                  </a:cubicBezTo>
                  <a:cubicBezTo>
                    <a:pt x="268" y="450"/>
                    <a:pt x="268" y="450"/>
                    <a:pt x="268" y="450"/>
                  </a:cubicBezTo>
                  <a:cubicBezTo>
                    <a:pt x="268" y="451"/>
                    <a:pt x="268" y="451"/>
                    <a:pt x="268" y="451"/>
                  </a:cubicBezTo>
                  <a:cubicBezTo>
                    <a:pt x="268" y="451"/>
                    <a:pt x="268" y="451"/>
                    <a:pt x="268" y="451"/>
                  </a:cubicBezTo>
                  <a:cubicBezTo>
                    <a:pt x="268" y="451"/>
                    <a:pt x="268" y="451"/>
                    <a:pt x="268" y="451"/>
                  </a:cubicBezTo>
                  <a:cubicBezTo>
                    <a:pt x="268" y="451"/>
                    <a:pt x="268" y="451"/>
                    <a:pt x="268" y="451"/>
                  </a:cubicBezTo>
                  <a:cubicBezTo>
                    <a:pt x="268" y="452"/>
                    <a:pt x="268" y="452"/>
                    <a:pt x="268" y="452"/>
                  </a:cubicBezTo>
                  <a:cubicBezTo>
                    <a:pt x="268" y="452"/>
                    <a:pt x="268" y="452"/>
                    <a:pt x="268" y="452"/>
                  </a:cubicBezTo>
                  <a:cubicBezTo>
                    <a:pt x="269" y="453"/>
                    <a:pt x="269" y="453"/>
                    <a:pt x="269" y="453"/>
                  </a:cubicBezTo>
                  <a:cubicBezTo>
                    <a:pt x="268" y="453"/>
                    <a:pt x="268" y="453"/>
                    <a:pt x="268" y="453"/>
                  </a:cubicBezTo>
                  <a:cubicBezTo>
                    <a:pt x="267" y="453"/>
                    <a:pt x="267" y="453"/>
                    <a:pt x="267" y="453"/>
                  </a:cubicBezTo>
                  <a:cubicBezTo>
                    <a:pt x="267" y="452"/>
                    <a:pt x="267" y="452"/>
                    <a:pt x="267" y="452"/>
                  </a:cubicBezTo>
                  <a:cubicBezTo>
                    <a:pt x="266" y="453"/>
                    <a:pt x="266" y="453"/>
                    <a:pt x="266" y="453"/>
                  </a:cubicBezTo>
                  <a:cubicBezTo>
                    <a:pt x="267" y="453"/>
                    <a:pt x="267" y="453"/>
                    <a:pt x="267" y="453"/>
                  </a:cubicBezTo>
                  <a:cubicBezTo>
                    <a:pt x="266" y="454"/>
                    <a:pt x="266" y="454"/>
                    <a:pt x="266" y="454"/>
                  </a:cubicBezTo>
                  <a:cubicBezTo>
                    <a:pt x="266" y="453"/>
                    <a:pt x="266" y="453"/>
                    <a:pt x="266" y="453"/>
                  </a:cubicBezTo>
                  <a:cubicBezTo>
                    <a:pt x="266" y="453"/>
                    <a:pt x="266" y="453"/>
                    <a:pt x="266" y="453"/>
                  </a:cubicBezTo>
                  <a:cubicBezTo>
                    <a:pt x="266" y="453"/>
                    <a:pt x="266" y="453"/>
                    <a:pt x="266" y="453"/>
                  </a:cubicBezTo>
                  <a:cubicBezTo>
                    <a:pt x="266" y="453"/>
                    <a:pt x="266" y="453"/>
                    <a:pt x="266" y="453"/>
                  </a:cubicBezTo>
                  <a:cubicBezTo>
                    <a:pt x="266" y="452"/>
                    <a:pt x="266" y="452"/>
                    <a:pt x="266" y="452"/>
                  </a:cubicBezTo>
                  <a:cubicBezTo>
                    <a:pt x="266" y="452"/>
                    <a:pt x="266" y="452"/>
                    <a:pt x="266" y="452"/>
                  </a:cubicBezTo>
                  <a:cubicBezTo>
                    <a:pt x="265" y="453"/>
                    <a:pt x="265" y="453"/>
                    <a:pt x="265" y="453"/>
                  </a:cubicBezTo>
                  <a:cubicBezTo>
                    <a:pt x="265" y="453"/>
                    <a:pt x="265" y="453"/>
                    <a:pt x="265" y="453"/>
                  </a:cubicBezTo>
                  <a:cubicBezTo>
                    <a:pt x="265" y="453"/>
                    <a:pt x="265" y="453"/>
                    <a:pt x="265" y="453"/>
                  </a:cubicBezTo>
                  <a:cubicBezTo>
                    <a:pt x="266" y="453"/>
                    <a:pt x="266" y="453"/>
                    <a:pt x="266" y="453"/>
                  </a:cubicBezTo>
                  <a:cubicBezTo>
                    <a:pt x="265" y="454"/>
                    <a:pt x="265" y="454"/>
                    <a:pt x="265" y="454"/>
                  </a:cubicBezTo>
                  <a:cubicBezTo>
                    <a:pt x="266" y="455"/>
                    <a:pt x="266" y="454"/>
                    <a:pt x="266" y="455"/>
                  </a:cubicBezTo>
                  <a:cubicBezTo>
                    <a:pt x="265" y="455"/>
                    <a:pt x="265" y="455"/>
                    <a:pt x="265" y="455"/>
                  </a:cubicBezTo>
                  <a:cubicBezTo>
                    <a:pt x="266" y="455"/>
                    <a:pt x="266" y="455"/>
                    <a:pt x="266" y="455"/>
                  </a:cubicBezTo>
                  <a:cubicBezTo>
                    <a:pt x="266" y="455"/>
                    <a:pt x="266" y="455"/>
                    <a:pt x="266" y="455"/>
                  </a:cubicBezTo>
                  <a:cubicBezTo>
                    <a:pt x="266" y="456"/>
                    <a:pt x="266" y="456"/>
                    <a:pt x="266" y="456"/>
                  </a:cubicBezTo>
                  <a:cubicBezTo>
                    <a:pt x="266" y="456"/>
                    <a:pt x="266" y="456"/>
                    <a:pt x="266" y="456"/>
                  </a:cubicBezTo>
                  <a:cubicBezTo>
                    <a:pt x="266" y="456"/>
                    <a:pt x="266" y="456"/>
                    <a:pt x="266" y="456"/>
                  </a:cubicBezTo>
                  <a:cubicBezTo>
                    <a:pt x="266" y="456"/>
                    <a:pt x="266" y="456"/>
                    <a:pt x="266" y="456"/>
                  </a:cubicBezTo>
                  <a:cubicBezTo>
                    <a:pt x="266" y="457"/>
                    <a:pt x="266" y="457"/>
                    <a:pt x="266" y="457"/>
                  </a:cubicBezTo>
                  <a:cubicBezTo>
                    <a:pt x="266" y="457"/>
                    <a:pt x="266" y="457"/>
                    <a:pt x="266" y="457"/>
                  </a:cubicBezTo>
                  <a:cubicBezTo>
                    <a:pt x="266" y="457"/>
                    <a:pt x="266" y="457"/>
                    <a:pt x="266" y="457"/>
                  </a:cubicBezTo>
                  <a:cubicBezTo>
                    <a:pt x="266" y="458"/>
                    <a:pt x="266" y="458"/>
                    <a:pt x="266" y="458"/>
                  </a:cubicBezTo>
                  <a:cubicBezTo>
                    <a:pt x="266" y="458"/>
                    <a:pt x="266" y="458"/>
                    <a:pt x="266" y="458"/>
                  </a:cubicBezTo>
                  <a:cubicBezTo>
                    <a:pt x="266" y="458"/>
                    <a:pt x="266" y="458"/>
                    <a:pt x="266" y="458"/>
                  </a:cubicBezTo>
                  <a:cubicBezTo>
                    <a:pt x="266" y="459"/>
                    <a:pt x="266" y="459"/>
                    <a:pt x="266" y="459"/>
                  </a:cubicBezTo>
                  <a:cubicBezTo>
                    <a:pt x="266" y="459"/>
                    <a:pt x="266" y="459"/>
                    <a:pt x="266" y="459"/>
                  </a:cubicBezTo>
                  <a:cubicBezTo>
                    <a:pt x="266" y="459"/>
                    <a:pt x="266" y="459"/>
                    <a:pt x="266" y="459"/>
                  </a:cubicBezTo>
                  <a:cubicBezTo>
                    <a:pt x="266" y="459"/>
                    <a:pt x="266" y="459"/>
                    <a:pt x="266" y="459"/>
                  </a:cubicBezTo>
                  <a:cubicBezTo>
                    <a:pt x="266" y="459"/>
                    <a:pt x="266" y="459"/>
                    <a:pt x="266" y="459"/>
                  </a:cubicBezTo>
                  <a:cubicBezTo>
                    <a:pt x="266" y="459"/>
                    <a:pt x="266" y="459"/>
                    <a:pt x="266" y="459"/>
                  </a:cubicBezTo>
                  <a:cubicBezTo>
                    <a:pt x="265" y="459"/>
                    <a:pt x="265" y="459"/>
                    <a:pt x="265" y="459"/>
                  </a:cubicBezTo>
                  <a:cubicBezTo>
                    <a:pt x="265" y="459"/>
                    <a:pt x="265" y="459"/>
                    <a:pt x="265" y="459"/>
                  </a:cubicBezTo>
                  <a:cubicBezTo>
                    <a:pt x="265" y="459"/>
                    <a:pt x="265" y="459"/>
                    <a:pt x="265" y="459"/>
                  </a:cubicBezTo>
                  <a:cubicBezTo>
                    <a:pt x="265" y="459"/>
                    <a:pt x="265" y="459"/>
                    <a:pt x="265" y="459"/>
                  </a:cubicBezTo>
                  <a:cubicBezTo>
                    <a:pt x="264" y="459"/>
                    <a:pt x="264" y="459"/>
                    <a:pt x="264" y="459"/>
                  </a:cubicBezTo>
                  <a:cubicBezTo>
                    <a:pt x="264" y="460"/>
                    <a:pt x="264" y="460"/>
                    <a:pt x="264" y="460"/>
                  </a:cubicBezTo>
                  <a:cubicBezTo>
                    <a:pt x="264" y="460"/>
                    <a:pt x="264" y="460"/>
                    <a:pt x="264" y="460"/>
                  </a:cubicBezTo>
                  <a:cubicBezTo>
                    <a:pt x="264" y="460"/>
                    <a:pt x="264" y="460"/>
                    <a:pt x="264" y="460"/>
                  </a:cubicBezTo>
                  <a:cubicBezTo>
                    <a:pt x="264" y="460"/>
                    <a:pt x="264" y="460"/>
                    <a:pt x="264" y="460"/>
                  </a:cubicBezTo>
                  <a:cubicBezTo>
                    <a:pt x="264" y="460"/>
                    <a:pt x="264" y="460"/>
                    <a:pt x="264" y="460"/>
                  </a:cubicBezTo>
                  <a:cubicBezTo>
                    <a:pt x="264" y="460"/>
                    <a:pt x="264" y="460"/>
                    <a:pt x="264" y="460"/>
                  </a:cubicBezTo>
                  <a:cubicBezTo>
                    <a:pt x="263" y="460"/>
                    <a:pt x="263" y="460"/>
                    <a:pt x="263" y="460"/>
                  </a:cubicBezTo>
                  <a:cubicBezTo>
                    <a:pt x="263" y="459"/>
                    <a:pt x="262" y="458"/>
                    <a:pt x="261" y="458"/>
                  </a:cubicBezTo>
                  <a:cubicBezTo>
                    <a:pt x="261" y="457"/>
                    <a:pt x="261" y="457"/>
                    <a:pt x="261" y="457"/>
                  </a:cubicBezTo>
                  <a:cubicBezTo>
                    <a:pt x="260" y="457"/>
                    <a:pt x="260" y="457"/>
                    <a:pt x="260" y="457"/>
                  </a:cubicBezTo>
                  <a:cubicBezTo>
                    <a:pt x="260" y="457"/>
                    <a:pt x="260" y="457"/>
                    <a:pt x="259" y="457"/>
                  </a:cubicBezTo>
                  <a:cubicBezTo>
                    <a:pt x="259" y="457"/>
                    <a:pt x="259" y="457"/>
                    <a:pt x="259" y="457"/>
                  </a:cubicBezTo>
                  <a:cubicBezTo>
                    <a:pt x="259" y="457"/>
                    <a:pt x="259" y="457"/>
                    <a:pt x="259" y="457"/>
                  </a:cubicBezTo>
                  <a:cubicBezTo>
                    <a:pt x="258" y="457"/>
                    <a:pt x="258" y="457"/>
                    <a:pt x="258" y="457"/>
                  </a:cubicBezTo>
                  <a:cubicBezTo>
                    <a:pt x="257" y="458"/>
                    <a:pt x="257" y="458"/>
                    <a:pt x="257" y="458"/>
                  </a:cubicBezTo>
                  <a:cubicBezTo>
                    <a:pt x="258" y="458"/>
                    <a:pt x="258" y="458"/>
                    <a:pt x="258" y="458"/>
                  </a:cubicBezTo>
                  <a:cubicBezTo>
                    <a:pt x="258" y="459"/>
                    <a:pt x="258" y="459"/>
                    <a:pt x="258" y="459"/>
                  </a:cubicBezTo>
                  <a:cubicBezTo>
                    <a:pt x="259" y="460"/>
                    <a:pt x="259" y="460"/>
                    <a:pt x="259" y="460"/>
                  </a:cubicBezTo>
                  <a:cubicBezTo>
                    <a:pt x="259" y="460"/>
                    <a:pt x="259" y="460"/>
                    <a:pt x="259" y="460"/>
                  </a:cubicBezTo>
                  <a:cubicBezTo>
                    <a:pt x="259" y="460"/>
                    <a:pt x="259" y="460"/>
                    <a:pt x="259" y="460"/>
                  </a:cubicBezTo>
                  <a:cubicBezTo>
                    <a:pt x="259" y="460"/>
                    <a:pt x="259" y="460"/>
                    <a:pt x="259" y="460"/>
                  </a:cubicBezTo>
                  <a:cubicBezTo>
                    <a:pt x="259" y="460"/>
                    <a:pt x="259" y="460"/>
                    <a:pt x="259" y="460"/>
                  </a:cubicBezTo>
                  <a:cubicBezTo>
                    <a:pt x="259" y="460"/>
                    <a:pt x="259" y="460"/>
                    <a:pt x="259" y="460"/>
                  </a:cubicBezTo>
                  <a:cubicBezTo>
                    <a:pt x="259" y="460"/>
                    <a:pt x="259" y="460"/>
                    <a:pt x="259" y="460"/>
                  </a:cubicBezTo>
                  <a:cubicBezTo>
                    <a:pt x="259" y="461"/>
                    <a:pt x="259" y="461"/>
                    <a:pt x="259" y="461"/>
                  </a:cubicBezTo>
                  <a:cubicBezTo>
                    <a:pt x="259" y="461"/>
                    <a:pt x="259" y="461"/>
                    <a:pt x="259" y="461"/>
                  </a:cubicBezTo>
                  <a:cubicBezTo>
                    <a:pt x="259" y="461"/>
                    <a:pt x="259" y="461"/>
                    <a:pt x="259" y="461"/>
                  </a:cubicBezTo>
                  <a:cubicBezTo>
                    <a:pt x="259" y="461"/>
                    <a:pt x="259" y="461"/>
                    <a:pt x="259" y="461"/>
                  </a:cubicBezTo>
                  <a:cubicBezTo>
                    <a:pt x="259" y="461"/>
                    <a:pt x="259" y="461"/>
                    <a:pt x="259" y="461"/>
                  </a:cubicBezTo>
                  <a:cubicBezTo>
                    <a:pt x="259" y="462"/>
                    <a:pt x="259" y="462"/>
                    <a:pt x="259" y="462"/>
                  </a:cubicBezTo>
                  <a:cubicBezTo>
                    <a:pt x="260" y="462"/>
                    <a:pt x="260" y="462"/>
                    <a:pt x="260" y="462"/>
                  </a:cubicBezTo>
                  <a:cubicBezTo>
                    <a:pt x="260" y="463"/>
                    <a:pt x="260" y="463"/>
                    <a:pt x="260" y="463"/>
                  </a:cubicBezTo>
                  <a:cubicBezTo>
                    <a:pt x="261" y="463"/>
                    <a:pt x="261" y="463"/>
                    <a:pt x="261" y="463"/>
                  </a:cubicBezTo>
                  <a:cubicBezTo>
                    <a:pt x="261" y="462"/>
                    <a:pt x="261" y="462"/>
                    <a:pt x="261" y="462"/>
                  </a:cubicBezTo>
                  <a:cubicBezTo>
                    <a:pt x="261" y="463"/>
                    <a:pt x="261" y="463"/>
                    <a:pt x="261" y="463"/>
                  </a:cubicBezTo>
                  <a:cubicBezTo>
                    <a:pt x="261" y="463"/>
                    <a:pt x="262" y="464"/>
                    <a:pt x="262" y="464"/>
                  </a:cubicBezTo>
                  <a:cubicBezTo>
                    <a:pt x="263" y="463"/>
                    <a:pt x="263" y="463"/>
                    <a:pt x="263" y="463"/>
                  </a:cubicBezTo>
                  <a:cubicBezTo>
                    <a:pt x="263" y="464"/>
                    <a:pt x="263" y="464"/>
                    <a:pt x="263" y="464"/>
                  </a:cubicBezTo>
                  <a:cubicBezTo>
                    <a:pt x="263" y="463"/>
                    <a:pt x="263" y="463"/>
                    <a:pt x="263" y="463"/>
                  </a:cubicBezTo>
                  <a:cubicBezTo>
                    <a:pt x="263" y="463"/>
                    <a:pt x="263" y="463"/>
                    <a:pt x="263" y="463"/>
                  </a:cubicBezTo>
                  <a:cubicBezTo>
                    <a:pt x="263" y="463"/>
                    <a:pt x="263" y="463"/>
                    <a:pt x="263" y="463"/>
                  </a:cubicBezTo>
                  <a:cubicBezTo>
                    <a:pt x="264" y="463"/>
                    <a:pt x="264" y="463"/>
                    <a:pt x="264" y="463"/>
                  </a:cubicBezTo>
                  <a:cubicBezTo>
                    <a:pt x="264" y="463"/>
                    <a:pt x="264" y="463"/>
                    <a:pt x="264" y="463"/>
                  </a:cubicBezTo>
                  <a:cubicBezTo>
                    <a:pt x="264" y="463"/>
                    <a:pt x="264" y="463"/>
                    <a:pt x="264" y="463"/>
                  </a:cubicBezTo>
                  <a:cubicBezTo>
                    <a:pt x="264" y="462"/>
                    <a:pt x="264" y="462"/>
                    <a:pt x="264" y="462"/>
                  </a:cubicBezTo>
                  <a:cubicBezTo>
                    <a:pt x="264" y="462"/>
                    <a:pt x="264" y="462"/>
                    <a:pt x="264" y="462"/>
                  </a:cubicBezTo>
                  <a:cubicBezTo>
                    <a:pt x="264" y="462"/>
                    <a:pt x="264" y="462"/>
                    <a:pt x="264" y="462"/>
                  </a:cubicBezTo>
                  <a:cubicBezTo>
                    <a:pt x="264" y="462"/>
                    <a:pt x="264" y="462"/>
                    <a:pt x="264" y="462"/>
                  </a:cubicBezTo>
                  <a:cubicBezTo>
                    <a:pt x="264" y="462"/>
                    <a:pt x="264" y="462"/>
                    <a:pt x="264" y="462"/>
                  </a:cubicBezTo>
                  <a:cubicBezTo>
                    <a:pt x="265" y="461"/>
                    <a:pt x="265" y="461"/>
                    <a:pt x="265" y="461"/>
                  </a:cubicBezTo>
                  <a:cubicBezTo>
                    <a:pt x="265" y="461"/>
                    <a:pt x="265" y="461"/>
                    <a:pt x="265" y="461"/>
                  </a:cubicBezTo>
                  <a:cubicBezTo>
                    <a:pt x="265" y="461"/>
                    <a:pt x="265" y="461"/>
                    <a:pt x="265" y="461"/>
                  </a:cubicBezTo>
                  <a:cubicBezTo>
                    <a:pt x="265" y="461"/>
                    <a:pt x="265" y="461"/>
                    <a:pt x="265" y="461"/>
                  </a:cubicBezTo>
                  <a:cubicBezTo>
                    <a:pt x="265" y="460"/>
                    <a:pt x="265" y="460"/>
                    <a:pt x="265" y="460"/>
                  </a:cubicBezTo>
                  <a:cubicBezTo>
                    <a:pt x="266" y="460"/>
                    <a:pt x="266" y="460"/>
                    <a:pt x="266" y="460"/>
                  </a:cubicBezTo>
                  <a:cubicBezTo>
                    <a:pt x="266" y="460"/>
                    <a:pt x="266" y="460"/>
                    <a:pt x="266" y="460"/>
                  </a:cubicBezTo>
                  <a:cubicBezTo>
                    <a:pt x="266" y="460"/>
                    <a:pt x="266" y="460"/>
                    <a:pt x="266" y="460"/>
                  </a:cubicBezTo>
                  <a:cubicBezTo>
                    <a:pt x="266" y="460"/>
                    <a:pt x="266" y="460"/>
                    <a:pt x="266" y="460"/>
                  </a:cubicBezTo>
                  <a:cubicBezTo>
                    <a:pt x="267" y="460"/>
                    <a:pt x="267" y="460"/>
                    <a:pt x="267" y="460"/>
                  </a:cubicBezTo>
                  <a:cubicBezTo>
                    <a:pt x="267" y="460"/>
                    <a:pt x="267" y="460"/>
                    <a:pt x="267" y="460"/>
                  </a:cubicBezTo>
                  <a:cubicBezTo>
                    <a:pt x="267" y="460"/>
                    <a:pt x="267" y="460"/>
                    <a:pt x="267" y="460"/>
                  </a:cubicBezTo>
                  <a:cubicBezTo>
                    <a:pt x="267" y="460"/>
                    <a:pt x="267" y="460"/>
                    <a:pt x="267" y="460"/>
                  </a:cubicBezTo>
                  <a:cubicBezTo>
                    <a:pt x="268" y="460"/>
                    <a:pt x="268" y="460"/>
                    <a:pt x="268" y="460"/>
                  </a:cubicBezTo>
                  <a:cubicBezTo>
                    <a:pt x="267" y="460"/>
                    <a:pt x="268" y="459"/>
                    <a:pt x="268" y="459"/>
                  </a:cubicBezTo>
                  <a:cubicBezTo>
                    <a:pt x="268" y="459"/>
                    <a:pt x="268" y="459"/>
                    <a:pt x="268" y="459"/>
                  </a:cubicBezTo>
                  <a:cubicBezTo>
                    <a:pt x="268" y="459"/>
                    <a:pt x="268" y="460"/>
                    <a:pt x="268" y="460"/>
                  </a:cubicBezTo>
                  <a:cubicBezTo>
                    <a:pt x="269" y="460"/>
                    <a:pt x="269" y="460"/>
                    <a:pt x="269" y="460"/>
                  </a:cubicBezTo>
                  <a:cubicBezTo>
                    <a:pt x="269" y="460"/>
                    <a:pt x="269" y="460"/>
                    <a:pt x="269" y="460"/>
                  </a:cubicBezTo>
                  <a:cubicBezTo>
                    <a:pt x="269" y="460"/>
                    <a:pt x="269" y="460"/>
                    <a:pt x="269" y="460"/>
                  </a:cubicBezTo>
                  <a:cubicBezTo>
                    <a:pt x="270" y="459"/>
                    <a:pt x="270" y="459"/>
                    <a:pt x="270" y="459"/>
                  </a:cubicBezTo>
                  <a:cubicBezTo>
                    <a:pt x="270" y="459"/>
                    <a:pt x="270" y="459"/>
                    <a:pt x="270" y="459"/>
                  </a:cubicBezTo>
                  <a:cubicBezTo>
                    <a:pt x="270" y="458"/>
                    <a:pt x="270" y="458"/>
                    <a:pt x="270" y="458"/>
                  </a:cubicBezTo>
                  <a:cubicBezTo>
                    <a:pt x="271" y="459"/>
                    <a:pt x="271" y="459"/>
                    <a:pt x="271" y="459"/>
                  </a:cubicBezTo>
                  <a:cubicBezTo>
                    <a:pt x="271" y="459"/>
                    <a:pt x="271" y="459"/>
                    <a:pt x="271" y="459"/>
                  </a:cubicBezTo>
                  <a:cubicBezTo>
                    <a:pt x="271" y="459"/>
                    <a:pt x="271" y="459"/>
                    <a:pt x="271" y="459"/>
                  </a:cubicBezTo>
                  <a:cubicBezTo>
                    <a:pt x="271" y="459"/>
                    <a:pt x="271" y="459"/>
                    <a:pt x="271" y="459"/>
                  </a:cubicBezTo>
                  <a:cubicBezTo>
                    <a:pt x="271" y="458"/>
                    <a:pt x="271" y="458"/>
                    <a:pt x="271" y="458"/>
                  </a:cubicBezTo>
                  <a:cubicBezTo>
                    <a:pt x="271" y="458"/>
                    <a:pt x="271" y="458"/>
                    <a:pt x="271" y="458"/>
                  </a:cubicBezTo>
                  <a:cubicBezTo>
                    <a:pt x="271" y="457"/>
                    <a:pt x="271" y="457"/>
                    <a:pt x="271" y="457"/>
                  </a:cubicBezTo>
                  <a:cubicBezTo>
                    <a:pt x="271" y="457"/>
                    <a:pt x="271" y="457"/>
                    <a:pt x="271" y="457"/>
                  </a:cubicBezTo>
                  <a:cubicBezTo>
                    <a:pt x="272" y="457"/>
                    <a:pt x="272" y="457"/>
                    <a:pt x="272" y="457"/>
                  </a:cubicBezTo>
                  <a:cubicBezTo>
                    <a:pt x="272" y="457"/>
                    <a:pt x="272" y="457"/>
                    <a:pt x="272" y="457"/>
                  </a:cubicBezTo>
                  <a:cubicBezTo>
                    <a:pt x="272" y="457"/>
                    <a:pt x="272" y="457"/>
                    <a:pt x="272" y="457"/>
                  </a:cubicBezTo>
                  <a:cubicBezTo>
                    <a:pt x="272" y="456"/>
                    <a:pt x="272" y="456"/>
                    <a:pt x="272" y="456"/>
                  </a:cubicBezTo>
                  <a:cubicBezTo>
                    <a:pt x="272" y="456"/>
                    <a:pt x="272" y="456"/>
                    <a:pt x="272" y="456"/>
                  </a:cubicBezTo>
                  <a:cubicBezTo>
                    <a:pt x="271" y="457"/>
                    <a:pt x="271" y="457"/>
                    <a:pt x="271" y="457"/>
                  </a:cubicBezTo>
                  <a:cubicBezTo>
                    <a:pt x="271" y="457"/>
                    <a:pt x="271" y="457"/>
                    <a:pt x="271" y="457"/>
                  </a:cubicBezTo>
                  <a:cubicBezTo>
                    <a:pt x="271" y="457"/>
                    <a:pt x="271" y="457"/>
                    <a:pt x="271" y="457"/>
                  </a:cubicBezTo>
                  <a:cubicBezTo>
                    <a:pt x="271" y="456"/>
                    <a:pt x="271" y="456"/>
                    <a:pt x="271" y="456"/>
                  </a:cubicBezTo>
                  <a:cubicBezTo>
                    <a:pt x="271" y="456"/>
                    <a:pt x="271" y="456"/>
                    <a:pt x="271" y="456"/>
                  </a:cubicBezTo>
                  <a:cubicBezTo>
                    <a:pt x="270" y="456"/>
                    <a:pt x="270" y="456"/>
                    <a:pt x="270" y="456"/>
                  </a:cubicBezTo>
                  <a:cubicBezTo>
                    <a:pt x="271" y="455"/>
                    <a:pt x="271" y="455"/>
                    <a:pt x="271" y="455"/>
                  </a:cubicBezTo>
                  <a:cubicBezTo>
                    <a:pt x="271" y="455"/>
                    <a:pt x="271" y="455"/>
                    <a:pt x="271" y="455"/>
                  </a:cubicBezTo>
                  <a:cubicBezTo>
                    <a:pt x="271" y="455"/>
                    <a:pt x="271" y="455"/>
                    <a:pt x="271" y="455"/>
                  </a:cubicBezTo>
                  <a:cubicBezTo>
                    <a:pt x="271" y="455"/>
                    <a:pt x="271" y="455"/>
                    <a:pt x="271" y="455"/>
                  </a:cubicBezTo>
                  <a:cubicBezTo>
                    <a:pt x="271" y="455"/>
                    <a:pt x="271" y="455"/>
                    <a:pt x="271" y="455"/>
                  </a:cubicBezTo>
                  <a:cubicBezTo>
                    <a:pt x="271" y="454"/>
                    <a:pt x="271" y="454"/>
                    <a:pt x="271" y="454"/>
                  </a:cubicBezTo>
                  <a:cubicBezTo>
                    <a:pt x="270" y="454"/>
                    <a:pt x="270" y="454"/>
                    <a:pt x="270" y="454"/>
                  </a:cubicBezTo>
                  <a:cubicBezTo>
                    <a:pt x="270" y="454"/>
                    <a:pt x="270" y="454"/>
                    <a:pt x="270" y="454"/>
                  </a:cubicBezTo>
                  <a:cubicBezTo>
                    <a:pt x="270" y="454"/>
                    <a:pt x="270" y="454"/>
                    <a:pt x="270" y="454"/>
                  </a:cubicBezTo>
                  <a:cubicBezTo>
                    <a:pt x="270" y="454"/>
                    <a:pt x="270" y="454"/>
                    <a:pt x="270" y="454"/>
                  </a:cubicBezTo>
                  <a:cubicBezTo>
                    <a:pt x="270" y="454"/>
                    <a:pt x="270" y="454"/>
                    <a:pt x="270" y="454"/>
                  </a:cubicBezTo>
                  <a:cubicBezTo>
                    <a:pt x="270" y="454"/>
                    <a:pt x="270" y="454"/>
                    <a:pt x="270" y="454"/>
                  </a:cubicBezTo>
                  <a:cubicBezTo>
                    <a:pt x="269" y="454"/>
                    <a:pt x="269" y="454"/>
                    <a:pt x="269" y="454"/>
                  </a:cubicBezTo>
                  <a:cubicBezTo>
                    <a:pt x="269" y="454"/>
                    <a:pt x="269" y="454"/>
                    <a:pt x="269" y="454"/>
                  </a:cubicBezTo>
                  <a:cubicBezTo>
                    <a:pt x="269" y="454"/>
                    <a:pt x="269" y="454"/>
                    <a:pt x="269" y="454"/>
                  </a:cubicBezTo>
                  <a:cubicBezTo>
                    <a:pt x="269" y="453"/>
                    <a:pt x="269" y="453"/>
                    <a:pt x="269" y="453"/>
                  </a:cubicBezTo>
                  <a:cubicBezTo>
                    <a:pt x="269" y="453"/>
                    <a:pt x="269" y="453"/>
                    <a:pt x="269" y="453"/>
                  </a:cubicBezTo>
                  <a:cubicBezTo>
                    <a:pt x="269" y="453"/>
                    <a:pt x="269" y="453"/>
                    <a:pt x="269" y="453"/>
                  </a:cubicBezTo>
                  <a:cubicBezTo>
                    <a:pt x="269" y="454"/>
                    <a:pt x="269" y="454"/>
                    <a:pt x="269" y="454"/>
                  </a:cubicBezTo>
                  <a:cubicBezTo>
                    <a:pt x="270" y="454"/>
                    <a:pt x="270" y="454"/>
                    <a:pt x="270" y="454"/>
                  </a:cubicBezTo>
                  <a:cubicBezTo>
                    <a:pt x="271" y="453"/>
                    <a:pt x="271" y="453"/>
                    <a:pt x="271" y="453"/>
                  </a:cubicBezTo>
                  <a:cubicBezTo>
                    <a:pt x="270" y="453"/>
                    <a:pt x="270" y="453"/>
                    <a:pt x="270" y="453"/>
                  </a:cubicBezTo>
                  <a:cubicBezTo>
                    <a:pt x="271" y="453"/>
                    <a:pt x="271" y="453"/>
                    <a:pt x="271" y="453"/>
                  </a:cubicBezTo>
                  <a:cubicBezTo>
                    <a:pt x="271" y="453"/>
                    <a:pt x="271" y="453"/>
                    <a:pt x="271" y="453"/>
                  </a:cubicBezTo>
                  <a:cubicBezTo>
                    <a:pt x="271" y="454"/>
                    <a:pt x="271" y="454"/>
                    <a:pt x="271" y="454"/>
                  </a:cubicBezTo>
                  <a:cubicBezTo>
                    <a:pt x="271" y="454"/>
                    <a:pt x="271" y="454"/>
                    <a:pt x="271" y="454"/>
                  </a:cubicBezTo>
                  <a:cubicBezTo>
                    <a:pt x="271" y="454"/>
                    <a:pt x="271" y="454"/>
                    <a:pt x="271" y="454"/>
                  </a:cubicBezTo>
                  <a:cubicBezTo>
                    <a:pt x="272" y="454"/>
                    <a:pt x="272" y="454"/>
                    <a:pt x="272" y="454"/>
                  </a:cubicBezTo>
                  <a:cubicBezTo>
                    <a:pt x="272" y="454"/>
                    <a:pt x="272" y="454"/>
                    <a:pt x="272" y="454"/>
                  </a:cubicBezTo>
                  <a:cubicBezTo>
                    <a:pt x="272" y="454"/>
                    <a:pt x="273" y="454"/>
                    <a:pt x="273" y="453"/>
                  </a:cubicBezTo>
                  <a:cubicBezTo>
                    <a:pt x="273" y="453"/>
                    <a:pt x="272" y="453"/>
                    <a:pt x="272" y="453"/>
                  </a:cubicBezTo>
                  <a:cubicBezTo>
                    <a:pt x="272" y="453"/>
                    <a:pt x="272" y="453"/>
                    <a:pt x="272" y="453"/>
                  </a:cubicBezTo>
                  <a:cubicBezTo>
                    <a:pt x="272" y="452"/>
                    <a:pt x="272" y="453"/>
                    <a:pt x="272" y="452"/>
                  </a:cubicBezTo>
                  <a:cubicBezTo>
                    <a:pt x="273" y="452"/>
                    <a:pt x="272" y="452"/>
                    <a:pt x="273" y="452"/>
                  </a:cubicBezTo>
                  <a:cubicBezTo>
                    <a:pt x="273" y="452"/>
                    <a:pt x="273" y="452"/>
                    <a:pt x="273" y="452"/>
                  </a:cubicBezTo>
                  <a:cubicBezTo>
                    <a:pt x="273" y="453"/>
                    <a:pt x="273" y="453"/>
                    <a:pt x="273" y="453"/>
                  </a:cubicBezTo>
                  <a:cubicBezTo>
                    <a:pt x="273" y="453"/>
                    <a:pt x="273" y="453"/>
                    <a:pt x="273" y="453"/>
                  </a:cubicBezTo>
                  <a:cubicBezTo>
                    <a:pt x="274" y="453"/>
                    <a:pt x="274" y="453"/>
                    <a:pt x="274" y="453"/>
                  </a:cubicBezTo>
                  <a:cubicBezTo>
                    <a:pt x="274" y="453"/>
                    <a:pt x="274" y="453"/>
                    <a:pt x="274" y="453"/>
                  </a:cubicBezTo>
                  <a:cubicBezTo>
                    <a:pt x="274" y="453"/>
                    <a:pt x="274" y="453"/>
                    <a:pt x="274" y="453"/>
                  </a:cubicBezTo>
                  <a:cubicBezTo>
                    <a:pt x="275" y="453"/>
                    <a:pt x="275" y="453"/>
                    <a:pt x="275" y="453"/>
                  </a:cubicBezTo>
                  <a:cubicBezTo>
                    <a:pt x="275" y="453"/>
                    <a:pt x="275" y="453"/>
                    <a:pt x="275" y="453"/>
                  </a:cubicBezTo>
                  <a:cubicBezTo>
                    <a:pt x="275" y="453"/>
                    <a:pt x="275" y="453"/>
                    <a:pt x="275" y="453"/>
                  </a:cubicBezTo>
                  <a:cubicBezTo>
                    <a:pt x="275" y="453"/>
                    <a:pt x="275" y="453"/>
                    <a:pt x="275" y="453"/>
                  </a:cubicBezTo>
                  <a:cubicBezTo>
                    <a:pt x="276" y="454"/>
                    <a:pt x="276" y="454"/>
                    <a:pt x="276" y="454"/>
                  </a:cubicBezTo>
                  <a:cubicBezTo>
                    <a:pt x="276" y="453"/>
                    <a:pt x="276" y="453"/>
                    <a:pt x="276" y="453"/>
                  </a:cubicBezTo>
                  <a:cubicBezTo>
                    <a:pt x="276" y="453"/>
                    <a:pt x="276" y="453"/>
                    <a:pt x="276" y="453"/>
                  </a:cubicBezTo>
                  <a:cubicBezTo>
                    <a:pt x="276" y="453"/>
                    <a:pt x="276" y="453"/>
                    <a:pt x="276" y="453"/>
                  </a:cubicBezTo>
                  <a:cubicBezTo>
                    <a:pt x="276" y="453"/>
                    <a:pt x="276" y="453"/>
                    <a:pt x="276" y="453"/>
                  </a:cubicBezTo>
                  <a:cubicBezTo>
                    <a:pt x="276" y="453"/>
                    <a:pt x="276" y="453"/>
                    <a:pt x="276" y="453"/>
                  </a:cubicBezTo>
                  <a:cubicBezTo>
                    <a:pt x="277" y="453"/>
                    <a:pt x="277" y="453"/>
                    <a:pt x="277" y="453"/>
                  </a:cubicBezTo>
                  <a:cubicBezTo>
                    <a:pt x="277" y="453"/>
                    <a:pt x="277" y="453"/>
                    <a:pt x="277" y="453"/>
                  </a:cubicBezTo>
                  <a:cubicBezTo>
                    <a:pt x="277" y="453"/>
                    <a:pt x="277" y="453"/>
                    <a:pt x="277" y="453"/>
                  </a:cubicBezTo>
                  <a:cubicBezTo>
                    <a:pt x="277" y="452"/>
                    <a:pt x="277" y="453"/>
                    <a:pt x="277" y="452"/>
                  </a:cubicBezTo>
                  <a:cubicBezTo>
                    <a:pt x="277" y="452"/>
                    <a:pt x="277" y="452"/>
                    <a:pt x="277" y="452"/>
                  </a:cubicBezTo>
                  <a:cubicBezTo>
                    <a:pt x="277" y="452"/>
                    <a:pt x="277" y="452"/>
                    <a:pt x="277" y="452"/>
                  </a:cubicBezTo>
                  <a:cubicBezTo>
                    <a:pt x="277" y="451"/>
                    <a:pt x="277" y="451"/>
                    <a:pt x="277" y="451"/>
                  </a:cubicBezTo>
                  <a:cubicBezTo>
                    <a:pt x="278" y="452"/>
                    <a:pt x="278" y="452"/>
                    <a:pt x="278" y="452"/>
                  </a:cubicBezTo>
                  <a:cubicBezTo>
                    <a:pt x="278" y="452"/>
                    <a:pt x="278" y="452"/>
                    <a:pt x="278" y="452"/>
                  </a:cubicBezTo>
                  <a:cubicBezTo>
                    <a:pt x="278" y="453"/>
                    <a:pt x="278" y="453"/>
                    <a:pt x="278" y="453"/>
                  </a:cubicBezTo>
                  <a:cubicBezTo>
                    <a:pt x="278" y="453"/>
                    <a:pt x="278" y="453"/>
                    <a:pt x="278" y="453"/>
                  </a:cubicBezTo>
                  <a:cubicBezTo>
                    <a:pt x="278" y="453"/>
                    <a:pt x="278" y="453"/>
                    <a:pt x="278" y="453"/>
                  </a:cubicBezTo>
                  <a:cubicBezTo>
                    <a:pt x="278" y="453"/>
                    <a:pt x="278" y="453"/>
                    <a:pt x="278" y="453"/>
                  </a:cubicBezTo>
                  <a:cubicBezTo>
                    <a:pt x="278" y="453"/>
                    <a:pt x="278" y="454"/>
                    <a:pt x="278" y="454"/>
                  </a:cubicBezTo>
                  <a:cubicBezTo>
                    <a:pt x="278" y="454"/>
                    <a:pt x="278" y="454"/>
                    <a:pt x="278" y="454"/>
                  </a:cubicBezTo>
                  <a:cubicBezTo>
                    <a:pt x="278" y="454"/>
                    <a:pt x="278" y="454"/>
                    <a:pt x="278" y="454"/>
                  </a:cubicBezTo>
                  <a:cubicBezTo>
                    <a:pt x="277" y="454"/>
                    <a:pt x="277" y="454"/>
                    <a:pt x="277" y="454"/>
                  </a:cubicBezTo>
                  <a:cubicBezTo>
                    <a:pt x="277" y="454"/>
                    <a:pt x="277" y="454"/>
                    <a:pt x="277" y="454"/>
                  </a:cubicBezTo>
                  <a:cubicBezTo>
                    <a:pt x="277" y="455"/>
                    <a:pt x="277" y="455"/>
                    <a:pt x="277" y="455"/>
                  </a:cubicBezTo>
                  <a:cubicBezTo>
                    <a:pt x="277" y="455"/>
                    <a:pt x="277" y="455"/>
                    <a:pt x="277" y="455"/>
                  </a:cubicBezTo>
                  <a:cubicBezTo>
                    <a:pt x="276" y="455"/>
                    <a:pt x="276" y="455"/>
                    <a:pt x="276" y="455"/>
                  </a:cubicBezTo>
                  <a:cubicBezTo>
                    <a:pt x="276" y="455"/>
                    <a:pt x="276" y="455"/>
                    <a:pt x="276" y="455"/>
                  </a:cubicBezTo>
                  <a:cubicBezTo>
                    <a:pt x="277" y="455"/>
                    <a:pt x="277" y="455"/>
                    <a:pt x="277" y="455"/>
                  </a:cubicBezTo>
                  <a:cubicBezTo>
                    <a:pt x="277" y="455"/>
                    <a:pt x="277" y="455"/>
                    <a:pt x="277" y="455"/>
                  </a:cubicBezTo>
                  <a:cubicBezTo>
                    <a:pt x="277" y="455"/>
                    <a:pt x="277" y="455"/>
                    <a:pt x="277" y="455"/>
                  </a:cubicBezTo>
                  <a:cubicBezTo>
                    <a:pt x="277" y="455"/>
                    <a:pt x="277" y="455"/>
                    <a:pt x="277" y="455"/>
                  </a:cubicBezTo>
                  <a:cubicBezTo>
                    <a:pt x="276" y="455"/>
                    <a:pt x="276" y="455"/>
                    <a:pt x="276" y="455"/>
                  </a:cubicBezTo>
                  <a:cubicBezTo>
                    <a:pt x="276" y="455"/>
                    <a:pt x="276" y="455"/>
                    <a:pt x="276" y="455"/>
                  </a:cubicBezTo>
                  <a:cubicBezTo>
                    <a:pt x="276" y="456"/>
                    <a:pt x="276" y="456"/>
                    <a:pt x="276" y="456"/>
                  </a:cubicBezTo>
                  <a:cubicBezTo>
                    <a:pt x="276" y="456"/>
                    <a:pt x="276" y="456"/>
                    <a:pt x="276" y="456"/>
                  </a:cubicBezTo>
                  <a:cubicBezTo>
                    <a:pt x="276" y="456"/>
                    <a:pt x="276" y="456"/>
                    <a:pt x="276" y="456"/>
                  </a:cubicBezTo>
                  <a:cubicBezTo>
                    <a:pt x="276" y="456"/>
                    <a:pt x="276" y="456"/>
                    <a:pt x="276" y="456"/>
                  </a:cubicBezTo>
                  <a:cubicBezTo>
                    <a:pt x="277" y="456"/>
                    <a:pt x="277" y="456"/>
                    <a:pt x="277" y="456"/>
                  </a:cubicBezTo>
                  <a:cubicBezTo>
                    <a:pt x="277" y="456"/>
                    <a:pt x="277" y="456"/>
                    <a:pt x="277" y="456"/>
                  </a:cubicBezTo>
                  <a:cubicBezTo>
                    <a:pt x="277" y="457"/>
                    <a:pt x="277" y="457"/>
                    <a:pt x="277" y="457"/>
                  </a:cubicBezTo>
                  <a:cubicBezTo>
                    <a:pt x="277" y="457"/>
                    <a:pt x="277" y="457"/>
                    <a:pt x="277" y="458"/>
                  </a:cubicBezTo>
                  <a:cubicBezTo>
                    <a:pt x="277" y="458"/>
                    <a:pt x="277" y="458"/>
                    <a:pt x="277" y="458"/>
                  </a:cubicBezTo>
                  <a:cubicBezTo>
                    <a:pt x="278" y="458"/>
                    <a:pt x="278" y="458"/>
                    <a:pt x="278" y="458"/>
                  </a:cubicBezTo>
                  <a:cubicBezTo>
                    <a:pt x="278" y="457"/>
                    <a:pt x="278" y="457"/>
                    <a:pt x="279" y="457"/>
                  </a:cubicBezTo>
                  <a:cubicBezTo>
                    <a:pt x="279" y="457"/>
                    <a:pt x="279" y="457"/>
                    <a:pt x="279" y="457"/>
                  </a:cubicBezTo>
                  <a:cubicBezTo>
                    <a:pt x="279" y="457"/>
                    <a:pt x="279" y="457"/>
                    <a:pt x="279" y="457"/>
                  </a:cubicBezTo>
                  <a:cubicBezTo>
                    <a:pt x="279" y="457"/>
                    <a:pt x="279" y="457"/>
                    <a:pt x="279" y="457"/>
                  </a:cubicBezTo>
                  <a:cubicBezTo>
                    <a:pt x="279" y="457"/>
                    <a:pt x="279" y="457"/>
                    <a:pt x="279" y="457"/>
                  </a:cubicBezTo>
                  <a:cubicBezTo>
                    <a:pt x="280" y="457"/>
                    <a:pt x="280" y="457"/>
                    <a:pt x="280" y="457"/>
                  </a:cubicBezTo>
                  <a:cubicBezTo>
                    <a:pt x="280" y="457"/>
                    <a:pt x="280" y="457"/>
                    <a:pt x="280" y="457"/>
                  </a:cubicBezTo>
                  <a:cubicBezTo>
                    <a:pt x="280" y="458"/>
                    <a:pt x="280" y="458"/>
                    <a:pt x="280" y="458"/>
                  </a:cubicBezTo>
                  <a:cubicBezTo>
                    <a:pt x="280" y="458"/>
                    <a:pt x="280" y="458"/>
                    <a:pt x="280" y="458"/>
                  </a:cubicBezTo>
                  <a:cubicBezTo>
                    <a:pt x="280" y="459"/>
                    <a:pt x="280" y="459"/>
                    <a:pt x="280" y="459"/>
                  </a:cubicBezTo>
                  <a:cubicBezTo>
                    <a:pt x="280" y="459"/>
                    <a:pt x="280" y="459"/>
                    <a:pt x="281" y="460"/>
                  </a:cubicBezTo>
                  <a:cubicBezTo>
                    <a:pt x="281" y="459"/>
                    <a:pt x="281" y="459"/>
                    <a:pt x="281" y="459"/>
                  </a:cubicBezTo>
                  <a:cubicBezTo>
                    <a:pt x="281" y="460"/>
                    <a:pt x="281" y="460"/>
                    <a:pt x="281" y="460"/>
                  </a:cubicBezTo>
                  <a:cubicBezTo>
                    <a:pt x="281" y="460"/>
                    <a:pt x="281" y="460"/>
                    <a:pt x="281" y="460"/>
                  </a:cubicBezTo>
                  <a:cubicBezTo>
                    <a:pt x="282" y="460"/>
                    <a:pt x="282" y="460"/>
                    <a:pt x="282" y="460"/>
                  </a:cubicBezTo>
                  <a:cubicBezTo>
                    <a:pt x="282" y="460"/>
                    <a:pt x="282" y="460"/>
                    <a:pt x="282" y="460"/>
                  </a:cubicBezTo>
                  <a:cubicBezTo>
                    <a:pt x="282" y="460"/>
                    <a:pt x="282" y="460"/>
                    <a:pt x="282" y="460"/>
                  </a:cubicBezTo>
                  <a:cubicBezTo>
                    <a:pt x="282" y="461"/>
                    <a:pt x="282" y="461"/>
                    <a:pt x="282" y="461"/>
                  </a:cubicBezTo>
                  <a:cubicBezTo>
                    <a:pt x="282" y="461"/>
                    <a:pt x="282" y="461"/>
                    <a:pt x="282" y="461"/>
                  </a:cubicBezTo>
                  <a:cubicBezTo>
                    <a:pt x="282" y="461"/>
                    <a:pt x="282" y="461"/>
                    <a:pt x="282" y="461"/>
                  </a:cubicBezTo>
                  <a:cubicBezTo>
                    <a:pt x="283" y="462"/>
                    <a:pt x="283" y="462"/>
                    <a:pt x="283" y="462"/>
                  </a:cubicBezTo>
                  <a:cubicBezTo>
                    <a:pt x="283" y="463"/>
                    <a:pt x="283" y="463"/>
                    <a:pt x="283" y="463"/>
                  </a:cubicBezTo>
                  <a:cubicBezTo>
                    <a:pt x="283" y="463"/>
                    <a:pt x="283" y="463"/>
                    <a:pt x="283" y="463"/>
                  </a:cubicBezTo>
                  <a:cubicBezTo>
                    <a:pt x="283" y="463"/>
                    <a:pt x="283" y="463"/>
                    <a:pt x="283" y="463"/>
                  </a:cubicBezTo>
                  <a:cubicBezTo>
                    <a:pt x="283" y="463"/>
                    <a:pt x="283" y="463"/>
                    <a:pt x="283" y="463"/>
                  </a:cubicBezTo>
                  <a:cubicBezTo>
                    <a:pt x="283" y="463"/>
                    <a:pt x="283" y="463"/>
                    <a:pt x="283" y="463"/>
                  </a:cubicBezTo>
                  <a:cubicBezTo>
                    <a:pt x="283" y="463"/>
                    <a:pt x="283" y="463"/>
                    <a:pt x="283" y="463"/>
                  </a:cubicBezTo>
                  <a:cubicBezTo>
                    <a:pt x="283" y="464"/>
                    <a:pt x="283" y="464"/>
                    <a:pt x="283" y="464"/>
                  </a:cubicBezTo>
                  <a:cubicBezTo>
                    <a:pt x="283" y="463"/>
                    <a:pt x="283" y="463"/>
                    <a:pt x="283" y="463"/>
                  </a:cubicBezTo>
                  <a:cubicBezTo>
                    <a:pt x="284" y="464"/>
                    <a:pt x="284" y="464"/>
                    <a:pt x="284" y="464"/>
                  </a:cubicBezTo>
                  <a:cubicBezTo>
                    <a:pt x="284" y="464"/>
                    <a:pt x="284" y="464"/>
                    <a:pt x="284" y="464"/>
                  </a:cubicBezTo>
                  <a:cubicBezTo>
                    <a:pt x="284" y="464"/>
                    <a:pt x="284" y="464"/>
                    <a:pt x="284" y="464"/>
                  </a:cubicBezTo>
                  <a:cubicBezTo>
                    <a:pt x="284" y="464"/>
                    <a:pt x="284" y="464"/>
                    <a:pt x="284" y="464"/>
                  </a:cubicBezTo>
                  <a:cubicBezTo>
                    <a:pt x="283" y="465"/>
                    <a:pt x="283" y="465"/>
                    <a:pt x="283" y="465"/>
                  </a:cubicBezTo>
                  <a:cubicBezTo>
                    <a:pt x="284" y="465"/>
                    <a:pt x="284" y="465"/>
                    <a:pt x="284" y="465"/>
                  </a:cubicBezTo>
                  <a:cubicBezTo>
                    <a:pt x="284" y="465"/>
                    <a:pt x="284" y="465"/>
                    <a:pt x="284" y="465"/>
                  </a:cubicBezTo>
                  <a:cubicBezTo>
                    <a:pt x="284" y="465"/>
                    <a:pt x="284" y="465"/>
                    <a:pt x="284" y="466"/>
                  </a:cubicBezTo>
                  <a:cubicBezTo>
                    <a:pt x="284" y="466"/>
                    <a:pt x="284" y="466"/>
                    <a:pt x="284" y="466"/>
                  </a:cubicBezTo>
                  <a:cubicBezTo>
                    <a:pt x="284" y="466"/>
                    <a:pt x="284" y="466"/>
                    <a:pt x="284" y="466"/>
                  </a:cubicBezTo>
                  <a:cubicBezTo>
                    <a:pt x="284" y="466"/>
                    <a:pt x="284" y="466"/>
                    <a:pt x="284" y="466"/>
                  </a:cubicBezTo>
                  <a:cubicBezTo>
                    <a:pt x="284" y="467"/>
                    <a:pt x="284" y="467"/>
                    <a:pt x="283" y="467"/>
                  </a:cubicBezTo>
                  <a:cubicBezTo>
                    <a:pt x="283" y="467"/>
                    <a:pt x="284" y="468"/>
                    <a:pt x="284" y="468"/>
                  </a:cubicBezTo>
                  <a:cubicBezTo>
                    <a:pt x="284" y="468"/>
                    <a:pt x="284" y="468"/>
                    <a:pt x="284" y="468"/>
                  </a:cubicBezTo>
                  <a:cubicBezTo>
                    <a:pt x="284" y="468"/>
                    <a:pt x="284" y="468"/>
                    <a:pt x="284" y="468"/>
                  </a:cubicBezTo>
                  <a:cubicBezTo>
                    <a:pt x="284" y="468"/>
                    <a:pt x="284" y="468"/>
                    <a:pt x="284" y="468"/>
                  </a:cubicBezTo>
                  <a:cubicBezTo>
                    <a:pt x="285" y="469"/>
                    <a:pt x="285" y="469"/>
                    <a:pt x="285" y="469"/>
                  </a:cubicBezTo>
                  <a:cubicBezTo>
                    <a:pt x="285" y="469"/>
                    <a:pt x="285" y="469"/>
                    <a:pt x="285" y="469"/>
                  </a:cubicBezTo>
                  <a:cubicBezTo>
                    <a:pt x="285" y="469"/>
                    <a:pt x="285" y="469"/>
                    <a:pt x="285" y="469"/>
                  </a:cubicBezTo>
                  <a:cubicBezTo>
                    <a:pt x="285" y="469"/>
                    <a:pt x="285" y="469"/>
                    <a:pt x="285" y="469"/>
                  </a:cubicBezTo>
                  <a:cubicBezTo>
                    <a:pt x="285" y="470"/>
                    <a:pt x="285" y="470"/>
                    <a:pt x="285" y="470"/>
                  </a:cubicBezTo>
                  <a:cubicBezTo>
                    <a:pt x="286" y="470"/>
                    <a:pt x="286" y="470"/>
                    <a:pt x="286" y="470"/>
                  </a:cubicBezTo>
                  <a:cubicBezTo>
                    <a:pt x="286" y="470"/>
                    <a:pt x="286" y="470"/>
                    <a:pt x="286" y="470"/>
                  </a:cubicBezTo>
                  <a:cubicBezTo>
                    <a:pt x="286" y="470"/>
                    <a:pt x="286" y="470"/>
                    <a:pt x="286" y="470"/>
                  </a:cubicBezTo>
                  <a:cubicBezTo>
                    <a:pt x="286" y="470"/>
                    <a:pt x="286" y="470"/>
                    <a:pt x="286" y="470"/>
                  </a:cubicBezTo>
                  <a:cubicBezTo>
                    <a:pt x="287" y="470"/>
                    <a:pt x="287" y="470"/>
                    <a:pt x="287" y="470"/>
                  </a:cubicBezTo>
                  <a:cubicBezTo>
                    <a:pt x="287" y="470"/>
                    <a:pt x="287" y="470"/>
                    <a:pt x="287" y="470"/>
                  </a:cubicBezTo>
                  <a:cubicBezTo>
                    <a:pt x="288" y="470"/>
                    <a:pt x="288" y="470"/>
                    <a:pt x="288" y="470"/>
                  </a:cubicBezTo>
                  <a:cubicBezTo>
                    <a:pt x="288" y="470"/>
                    <a:pt x="288" y="470"/>
                    <a:pt x="288" y="470"/>
                  </a:cubicBezTo>
                  <a:cubicBezTo>
                    <a:pt x="288" y="469"/>
                    <a:pt x="288" y="469"/>
                    <a:pt x="288" y="469"/>
                  </a:cubicBezTo>
                  <a:cubicBezTo>
                    <a:pt x="288" y="470"/>
                    <a:pt x="288" y="470"/>
                    <a:pt x="288" y="470"/>
                  </a:cubicBezTo>
                  <a:cubicBezTo>
                    <a:pt x="288" y="469"/>
                    <a:pt x="288" y="469"/>
                    <a:pt x="288" y="469"/>
                  </a:cubicBezTo>
                  <a:cubicBezTo>
                    <a:pt x="288" y="469"/>
                    <a:pt x="288" y="469"/>
                    <a:pt x="288" y="469"/>
                  </a:cubicBezTo>
                  <a:cubicBezTo>
                    <a:pt x="287" y="469"/>
                    <a:pt x="287" y="469"/>
                    <a:pt x="287" y="469"/>
                  </a:cubicBezTo>
                  <a:cubicBezTo>
                    <a:pt x="287" y="469"/>
                    <a:pt x="287" y="469"/>
                    <a:pt x="287" y="469"/>
                  </a:cubicBezTo>
                  <a:cubicBezTo>
                    <a:pt x="287" y="469"/>
                    <a:pt x="287" y="469"/>
                    <a:pt x="287" y="469"/>
                  </a:cubicBezTo>
                  <a:cubicBezTo>
                    <a:pt x="287" y="469"/>
                    <a:pt x="287" y="469"/>
                    <a:pt x="287" y="469"/>
                  </a:cubicBezTo>
                  <a:cubicBezTo>
                    <a:pt x="287" y="469"/>
                    <a:pt x="287" y="469"/>
                    <a:pt x="287" y="469"/>
                  </a:cubicBezTo>
                  <a:cubicBezTo>
                    <a:pt x="287" y="469"/>
                    <a:pt x="287" y="469"/>
                    <a:pt x="287" y="469"/>
                  </a:cubicBezTo>
                  <a:cubicBezTo>
                    <a:pt x="287" y="469"/>
                    <a:pt x="287" y="469"/>
                    <a:pt x="287" y="469"/>
                  </a:cubicBezTo>
                  <a:cubicBezTo>
                    <a:pt x="287" y="469"/>
                    <a:pt x="287" y="469"/>
                    <a:pt x="287" y="469"/>
                  </a:cubicBezTo>
                  <a:cubicBezTo>
                    <a:pt x="286" y="468"/>
                    <a:pt x="286" y="468"/>
                    <a:pt x="286" y="468"/>
                  </a:cubicBezTo>
                  <a:cubicBezTo>
                    <a:pt x="286" y="469"/>
                    <a:pt x="286" y="469"/>
                    <a:pt x="286" y="469"/>
                  </a:cubicBezTo>
                  <a:cubicBezTo>
                    <a:pt x="285" y="468"/>
                    <a:pt x="285" y="468"/>
                    <a:pt x="285" y="468"/>
                  </a:cubicBezTo>
                  <a:cubicBezTo>
                    <a:pt x="285" y="468"/>
                    <a:pt x="285" y="468"/>
                    <a:pt x="285" y="468"/>
                  </a:cubicBezTo>
                  <a:cubicBezTo>
                    <a:pt x="285" y="468"/>
                    <a:pt x="285" y="468"/>
                    <a:pt x="285" y="468"/>
                  </a:cubicBezTo>
                  <a:cubicBezTo>
                    <a:pt x="285" y="468"/>
                    <a:pt x="285" y="468"/>
                    <a:pt x="285" y="468"/>
                  </a:cubicBezTo>
                  <a:cubicBezTo>
                    <a:pt x="285" y="468"/>
                    <a:pt x="285" y="468"/>
                    <a:pt x="285" y="468"/>
                  </a:cubicBezTo>
                  <a:cubicBezTo>
                    <a:pt x="285" y="468"/>
                    <a:pt x="285" y="468"/>
                    <a:pt x="285" y="468"/>
                  </a:cubicBezTo>
                  <a:cubicBezTo>
                    <a:pt x="285" y="468"/>
                    <a:pt x="285" y="468"/>
                    <a:pt x="285" y="468"/>
                  </a:cubicBezTo>
                  <a:cubicBezTo>
                    <a:pt x="284" y="468"/>
                    <a:pt x="284" y="468"/>
                    <a:pt x="284" y="467"/>
                  </a:cubicBezTo>
                  <a:cubicBezTo>
                    <a:pt x="284" y="467"/>
                    <a:pt x="284" y="467"/>
                    <a:pt x="284" y="467"/>
                  </a:cubicBezTo>
                  <a:cubicBezTo>
                    <a:pt x="284" y="467"/>
                    <a:pt x="284" y="467"/>
                    <a:pt x="284" y="467"/>
                  </a:cubicBezTo>
                  <a:cubicBezTo>
                    <a:pt x="285" y="467"/>
                    <a:pt x="285" y="468"/>
                    <a:pt x="285" y="467"/>
                  </a:cubicBezTo>
                  <a:cubicBezTo>
                    <a:pt x="286" y="468"/>
                    <a:pt x="286" y="468"/>
                    <a:pt x="286" y="468"/>
                  </a:cubicBezTo>
                  <a:cubicBezTo>
                    <a:pt x="286" y="468"/>
                    <a:pt x="286" y="468"/>
                    <a:pt x="286" y="468"/>
                  </a:cubicBezTo>
                  <a:cubicBezTo>
                    <a:pt x="287" y="468"/>
                    <a:pt x="287" y="468"/>
                    <a:pt x="287" y="468"/>
                  </a:cubicBezTo>
                  <a:cubicBezTo>
                    <a:pt x="287" y="468"/>
                    <a:pt x="287" y="468"/>
                    <a:pt x="287" y="468"/>
                  </a:cubicBezTo>
                  <a:cubicBezTo>
                    <a:pt x="287" y="468"/>
                    <a:pt x="287" y="468"/>
                    <a:pt x="287" y="468"/>
                  </a:cubicBezTo>
                  <a:cubicBezTo>
                    <a:pt x="288" y="468"/>
                    <a:pt x="288" y="468"/>
                    <a:pt x="288" y="468"/>
                  </a:cubicBezTo>
                  <a:cubicBezTo>
                    <a:pt x="288" y="469"/>
                    <a:pt x="288" y="469"/>
                    <a:pt x="288" y="469"/>
                  </a:cubicBezTo>
                  <a:cubicBezTo>
                    <a:pt x="289" y="469"/>
                    <a:pt x="289" y="469"/>
                    <a:pt x="289" y="469"/>
                  </a:cubicBezTo>
                  <a:cubicBezTo>
                    <a:pt x="289" y="468"/>
                    <a:pt x="289" y="468"/>
                    <a:pt x="289" y="468"/>
                  </a:cubicBezTo>
                  <a:cubicBezTo>
                    <a:pt x="289" y="468"/>
                    <a:pt x="289" y="468"/>
                    <a:pt x="289" y="468"/>
                  </a:cubicBezTo>
                  <a:cubicBezTo>
                    <a:pt x="289" y="467"/>
                    <a:pt x="289" y="467"/>
                    <a:pt x="289" y="467"/>
                  </a:cubicBezTo>
                  <a:cubicBezTo>
                    <a:pt x="289" y="468"/>
                    <a:pt x="289" y="468"/>
                    <a:pt x="289" y="468"/>
                  </a:cubicBezTo>
                  <a:cubicBezTo>
                    <a:pt x="290" y="467"/>
                    <a:pt x="290" y="467"/>
                    <a:pt x="290" y="467"/>
                  </a:cubicBezTo>
                  <a:cubicBezTo>
                    <a:pt x="290" y="467"/>
                    <a:pt x="289" y="467"/>
                    <a:pt x="290" y="467"/>
                  </a:cubicBezTo>
                  <a:cubicBezTo>
                    <a:pt x="290" y="467"/>
                    <a:pt x="290" y="467"/>
                    <a:pt x="291" y="467"/>
                  </a:cubicBezTo>
                  <a:cubicBezTo>
                    <a:pt x="291" y="467"/>
                    <a:pt x="291" y="467"/>
                    <a:pt x="291" y="467"/>
                  </a:cubicBezTo>
                  <a:cubicBezTo>
                    <a:pt x="291" y="468"/>
                    <a:pt x="291" y="468"/>
                    <a:pt x="291" y="468"/>
                  </a:cubicBezTo>
                  <a:cubicBezTo>
                    <a:pt x="290" y="468"/>
                    <a:pt x="290" y="468"/>
                    <a:pt x="290" y="468"/>
                  </a:cubicBezTo>
                  <a:cubicBezTo>
                    <a:pt x="290" y="468"/>
                    <a:pt x="290" y="468"/>
                    <a:pt x="290" y="468"/>
                  </a:cubicBezTo>
                  <a:cubicBezTo>
                    <a:pt x="289" y="469"/>
                    <a:pt x="289" y="469"/>
                    <a:pt x="289" y="469"/>
                  </a:cubicBezTo>
                  <a:cubicBezTo>
                    <a:pt x="290" y="469"/>
                    <a:pt x="290" y="469"/>
                    <a:pt x="290" y="469"/>
                  </a:cubicBezTo>
                  <a:cubicBezTo>
                    <a:pt x="291" y="469"/>
                    <a:pt x="291" y="469"/>
                    <a:pt x="291" y="469"/>
                  </a:cubicBezTo>
                  <a:cubicBezTo>
                    <a:pt x="290" y="469"/>
                    <a:pt x="290" y="469"/>
                    <a:pt x="290" y="469"/>
                  </a:cubicBezTo>
                  <a:cubicBezTo>
                    <a:pt x="290" y="469"/>
                    <a:pt x="290" y="469"/>
                    <a:pt x="290" y="469"/>
                  </a:cubicBezTo>
                  <a:cubicBezTo>
                    <a:pt x="290" y="469"/>
                    <a:pt x="290" y="469"/>
                    <a:pt x="290" y="469"/>
                  </a:cubicBezTo>
                  <a:cubicBezTo>
                    <a:pt x="290" y="470"/>
                    <a:pt x="290" y="470"/>
                    <a:pt x="290" y="470"/>
                  </a:cubicBezTo>
                  <a:cubicBezTo>
                    <a:pt x="290" y="470"/>
                    <a:pt x="290" y="470"/>
                    <a:pt x="290" y="470"/>
                  </a:cubicBezTo>
                  <a:cubicBezTo>
                    <a:pt x="290" y="470"/>
                    <a:pt x="290" y="470"/>
                    <a:pt x="290" y="470"/>
                  </a:cubicBezTo>
                  <a:cubicBezTo>
                    <a:pt x="290" y="470"/>
                    <a:pt x="290" y="470"/>
                    <a:pt x="290" y="470"/>
                  </a:cubicBezTo>
                  <a:cubicBezTo>
                    <a:pt x="290" y="471"/>
                    <a:pt x="290" y="471"/>
                    <a:pt x="290" y="471"/>
                  </a:cubicBezTo>
                  <a:cubicBezTo>
                    <a:pt x="290" y="472"/>
                    <a:pt x="290" y="472"/>
                    <a:pt x="290" y="472"/>
                  </a:cubicBezTo>
                  <a:cubicBezTo>
                    <a:pt x="290" y="472"/>
                    <a:pt x="290" y="472"/>
                    <a:pt x="290" y="472"/>
                  </a:cubicBezTo>
                  <a:cubicBezTo>
                    <a:pt x="290" y="472"/>
                    <a:pt x="290" y="472"/>
                    <a:pt x="290" y="472"/>
                  </a:cubicBezTo>
                  <a:cubicBezTo>
                    <a:pt x="291" y="472"/>
                    <a:pt x="291" y="472"/>
                    <a:pt x="291" y="472"/>
                  </a:cubicBezTo>
                  <a:cubicBezTo>
                    <a:pt x="291" y="472"/>
                    <a:pt x="291" y="472"/>
                    <a:pt x="291" y="472"/>
                  </a:cubicBezTo>
                  <a:cubicBezTo>
                    <a:pt x="291" y="473"/>
                    <a:pt x="291" y="473"/>
                    <a:pt x="291" y="473"/>
                  </a:cubicBezTo>
                  <a:cubicBezTo>
                    <a:pt x="292" y="472"/>
                    <a:pt x="292" y="472"/>
                    <a:pt x="292" y="472"/>
                  </a:cubicBezTo>
                  <a:cubicBezTo>
                    <a:pt x="292" y="473"/>
                    <a:pt x="292" y="473"/>
                    <a:pt x="292" y="473"/>
                  </a:cubicBezTo>
                  <a:cubicBezTo>
                    <a:pt x="292" y="473"/>
                    <a:pt x="292" y="473"/>
                    <a:pt x="292" y="473"/>
                  </a:cubicBezTo>
                  <a:cubicBezTo>
                    <a:pt x="292" y="473"/>
                    <a:pt x="292" y="473"/>
                    <a:pt x="292" y="473"/>
                  </a:cubicBezTo>
                  <a:cubicBezTo>
                    <a:pt x="292" y="473"/>
                    <a:pt x="292" y="473"/>
                    <a:pt x="292" y="473"/>
                  </a:cubicBezTo>
                  <a:cubicBezTo>
                    <a:pt x="292" y="473"/>
                    <a:pt x="292" y="473"/>
                    <a:pt x="292" y="473"/>
                  </a:cubicBezTo>
                  <a:cubicBezTo>
                    <a:pt x="292" y="473"/>
                    <a:pt x="292" y="473"/>
                    <a:pt x="292" y="473"/>
                  </a:cubicBezTo>
                  <a:cubicBezTo>
                    <a:pt x="293" y="474"/>
                    <a:pt x="293" y="474"/>
                    <a:pt x="293" y="474"/>
                  </a:cubicBezTo>
                  <a:cubicBezTo>
                    <a:pt x="293" y="473"/>
                    <a:pt x="293" y="473"/>
                    <a:pt x="293" y="473"/>
                  </a:cubicBezTo>
                  <a:cubicBezTo>
                    <a:pt x="293" y="474"/>
                    <a:pt x="293" y="474"/>
                    <a:pt x="293" y="474"/>
                  </a:cubicBezTo>
                  <a:cubicBezTo>
                    <a:pt x="294" y="474"/>
                    <a:pt x="294" y="474"/>
                    <a:pt x="294" y="474"/>
                  </a:cubicBezTo>
                  <a:cubicBezTo>
                    <a:pt x="294" y="475"/>
                    <a:pt x="294" y="475"/>
                    <a:pt x="294" y="475"/>
                  </a:cubicBezTo>
                  <a:cubicBezTo>
                    <a:pt x="294" y="475"/>
                    <a:pt x="294" y="475"/>
                    <a:pt x="294" y="475"/>
                  </a:cubicBezTo>
                  <a:cubicBezTo>
                    <a:pt x="294" y="475"/>
                    <a:pt x="294" y="475"/>
                    <a:pt x="294" y="475"/>
                  </a:cubicBezTo>
                  <a:cubicBezTo>
                    <a:pt x="295" y="476"/>
                    <a:pt x="295" y="476"/>
                    <a:pt x="295" y="476"/>
                  </a:cubicBezTo>
                  <a:cubicBezTo>
                    <a:pt x="294" y="477"/>
                    <a:pt x="294" y="477"/>
                    <a:pt x="294" y="477"/>
                  </a:cubicBezTo>
                  <a:cubicBezTo>
                    <a:pt x="294" y="476"/>
                    <a:pt x="294" y="476"/>
                    <a:pt x="294" y="476"/>
                  </a:cubicBezTo>
                  <a:cubicBezTo>
                    <a:pt x="293" y="477"/>
                    <a:pt x="293" y="477"/>
                    <a:pt x="293" y="477"/>
                  </a:cubicBezTo>
                  <a:cubicBezTo>
                    <a:pt x="293" y="476"/>
                    <a:pt x="293" y="476"/>
                    <a:pt x="293" y="476"/>
                  </a:cubicBezTo>
                  <a:cubicBezTo>
                    <a:pt x="292" y="476"/>
                    <a:pt x="292" y="476"/>
                    <a:pt x="292" y="476"/>
                  </a:cubicBezTo>
                  <a:cubicBezTo>
                    <a:pt x="293" y="477"/>
                    <a:pt x="292" y="476"/>
                    <a:pt x="292" y="477"/>
                  </a:cubicBezTo>
                  <a:cubicBezTo>
                    <a:pt x="292" y="477"/>
                    <a:pt x="292" y="477"/>
                    <a:pt x="292" y="477"/>
                  </a:cubicBezTo>
                  <a:cubicBezTo>
                    <a:pt x="292" y="478"/>
                    <a:pt x="292" y="478"/>
                    <a:pt x="292" y="478"/>
                  </a:cubicBezTo>
                  <a:cubicBezTo>
                    <a:pt x="292" y="478"/>
                    <a:pt x="292" y="478"/>
                    <a:pt x="292" y="478"/>
                  </a:cubicBezTo>
                  <a:cubicBezTo>
                    <a:pt x="292" y="478"/>
                    <a:pt x="292" y="478"/>
                    <a:pt x="292" y="478"/>
                  </a:cubicBezTo>
                  <a:cubicBezTo>
                    <a:pt x="293" y="479"/>
                    <a:pt x="293" y="479"/>
                    <a:pt x="293" y="479"/>
                  </a:cubicBezTo>
                  <a:cubicBezTo>
                    <a:pt x="293" y="479"/>
                    <a:pt x="293" y="479"/>
                    <a:pt x="293" y="479"/>
                  </a:cubicBezTo>
                  <a:cubicBezTo>
                    <a:pt x="293" y="478"/>
                    <a:pt x="293" y="478"/>
                    <a:pt x="293" y="478"/>
                  </a:cubicBezTo>
                  <a:cubicBezTo>
                    <a:pt x="293" y="479"/>
                    <a:pt x="293" y="479"/>
                    <a:pt x="293" y="479"/>
                  </a:cubicBezTo>
                  <a:cubicBezTo>
                    <a:pt x="294" y="479"/>
                    <a:pt x="294" y="479"/>
                    <a:pt x="294" y="479"/>
                  </a:cubicBezTo>
                  <a:cubicBezTo>
                    <a:pt x="294" y="479"/>
                    <a:pt x="294" y="479"/>
                    <a:pt x="294" y="479"/>
                  </a:cubicBezTo>
                  <a:cubicBezTo>
                    <a:pt x="294" y="480"/>
                    <a:pt x="294" y="480"/>
                    <a:pt x="294" y="480"/>
                  </a:cubicBezTo>
                  <a:cubicBezTo>
                    <a:pt x="294" y="480"/>
                    <a:pt x="294" y="480"/>
                    <a:pt x="294" y="480"/>
                  </a:cubicBezTo>
                  <a:cubicBezTo>
                    <a:pt x="294" y="480"/>
                    <a:pt x="294" y="480"/>
                    <a:pt x="294" y="480"/>
                  </a:cubicBezTo>
                  <a:cubicBezTo>
                    <a:pt x="294" y="481"/>
                    <a:pt x="294" y="481"/>
                    <a:pt x="294" y="481"/>
                  </a:cubicBezTo>
                  <a:cubicBezTo>
                    <a:pt x="294" y="481"/>
                    <a:pt x="294" y="481"/>
                    <a:pt x="294" y="481"/>
                  </a:cubicBezTo>
                  <a:cubicBezTo>
                    <a:pt x="294" y="481"/>
                    <a:pt x="294" y="481"/>
                    <a:pt x="294" y="481"/>
                  </a:cubicBezTo>
                  <a:cubicBezTo>
                    <a:pt x="294" y="481"/>
                    <a:pt x="294" y="481"/>
                    <a:pt x="294" y="481"/>
                  </a:cubicBezTo>
                  <a:cubicBezTo>
                    <a:pt x="295" y="482"/>
                    <a:pt x="295" y="482"/>
                    <a:pt x="295" y="482"/>
                  </a:cubicBezTo>
                  <a:cubicBezTo>
                    <a:pt x="295" y="482"/>
                    <a:pt x="295" y="482"/>
                    <a:pt x="295" y="482"/>
                  </a:cubicBezTo>
                  <a:cubicBezTo>
                    <a:pt x="295" y="482"/>
                    <a:pt x="295" y="482"/>
                    <a:pt x="295" y="482"/>
                  </a:cubicBezTo>
                  <a:cubicBezTo>
                    <a:pt x="295" y="482"/>
                    <a:pt x="295" y="482"/>
                    <a:pt x="295" y="482"/>
                  </a:cubicBezTo>
                  <a:cubicBezTo>
                    <a:pt x="295" y="483"/>
                    <a:pt x="295" y="483"/>
                    <a:pt x="295" y="483"/>
                  </a:cubicBezTo>
                  <a:cubicBezTo>
                    <a:pt x="295" y="483"/>
                    <a:pt x="295" y="483"/>
                    <a:pt x="295" y="483"/>
                  </a:cubicBezTo>
                  <a:cubicBezTo>
                    <a:pt x="295" y="484"/>
                    <a:pt x="295" y="484"/>
                    <a:pt x="295" y="484"/>
                  </a:cubicBezTo>
                  <a:cubicBezTo>
                    <a:pt x="295" y="484"/>
                    <a:pt x="295" y="484"/>
                    <a:pt x="295" y="484"/>
                  </a:cubicBezTo>
                  <a:cubicBezTo>
                    <a:pt x="296" y="484"/>
                    <a:pt x="296" y="484"/>
                    <a:pt x="296" y="484"/>
                  </a:cubicBezTo>
                  <a:cubicBezTo>
                    <a:pt x="296" y="484"/>
                    <a:pt x="296" y="484"/>
                    <a:pt x="296" y="484"/>
                  </a:cubicBezTo>
                  <a:cubicBezTo>
                    <a:pt x="296" y="485"/>
                    <a:pt x="296" y="485"/>
                    <a:pt x="296" y="485"/>
                  </a:cubicBezTo>
                  <a:cubicBezTo>
                    <a:pt x="296" y="485"/>
                    <a:pt x="296" y="485"/>
                    <a:pt x="296" y="485"/>
                  </a:cubicBezTo>
                  <a:cubicBezTo>
                    <a:pt x="296" y="485"/>
                    <a:pt x="296" y="485"/>
                    <a:pt x="296" y="485"/>
                  </a:cubicBezTo>
                  <a:cubicBezTo>
                    <a:pt x="296" y="485"/>
                    <a:pt x="296" y="485"/>
                    <a:pt x="296" y="485"/>
                  </a:cubicBezTo>
                  <a:cubicBezTo>
                    <a:pt x="296" y="486"/>
                    <a:pt x="296" y="486"/>
                    <a:pt x="296" y="487"/>
                  </a:cubicBezTo>
                  <a:cubicBezTo>
                    <a:pt x="296" y="487"/>
                    <a:pt x="296" y="487"/>
                    <a:pt x="296" y="487"/>
                  </a:cubicBezTo>
                  <a:cubicBezTo>
                    <a:pt x="296" y="487"/>
                    <a:pt x="296" y="487"/>
                    <a:pt x="296" y="487"/>
                  </a:cubicBezTo>
                  <a:cubicBezTo>
                    <a:pt x="296" y="487"/>
                    <a:pt x="296" y="487"/>
                    <a:pt x="296" y="487"/>
                  </a:cubicBezTo>
                  <a:cubicBezTo>
                    <a:pt x="296" y="487"/>
                    <a:pt x="296" y="487"/>
                    <a:pt x="296" y="487"/>
                  </a:cubicBezTo>
                  <a:cubicBezTo>
                    <a:pt x="296" y="487"/>
                    <a:pt x="296" y="487"/>
                    <a:pt x="296" y="487"/>
                  </a:cubicBezTo>
                  <a:cubicBezTo>
                    <a:pt x="297" y="488"/>
                    <a:pt x="297" y="488"/>
                    <a:pt x="297" y="488"/>
                  </a:cubicBezTo>
                  <a:cubicBezTo>
                    <a:pt x="297" y="488"/>
                    <a:pt x="297" y="488"/>
                    <a:pt x="297" y="488"/>
                  </a:cubicBezTo>
                  <a:cubicBezTo>
                    <a:pt x="297" y="489"/>
                    <a:pt x="297" y="489"/>
                    <a:pt x="297" y="489"/>
                  </a:cubicBezTo>
                  <a:cubicBezTo>
                    <a:pt x="298" y="488"/>
                    <a:pt x="298" y="488"/>
                    <a:pt x="298" y="488"/>
                  </a:cubicBezTo>
                  <a:cubicBezTo>
                    <a:pt x="298" y="489"/>
                    <a:pt x="298" y="489"/>
                    <a:pt x="299" y="489"/>
                  </a:cubicBezTo>
                  <a:cubicBezTo>
                    <a:pt x="299" y="489"/>
                    <a:pt x="299" y="489"/>
                    <a:pt x="299" y="489"/>
                  </a:cubicBezTo>
                  <a:cubicBezTo>
                    <a:pt x="299" y="489"/>
                    <a:pt x="299" y="489"/>
                    <a:pt x="299" y="489"/>
                  </a:cubicBezTo>
                  <a:cubicBezTo>
                    <a:pt x="299" y="489"/>
                    <a:pt x="299" y="489"/>
                    <a:pt x="299" y="489"/>
                  </a:cubicBezTo>
                  <a:cubicBezTo>
                    <a:pt x="299" y="490"/>
                    <a:pt x="299" y="490"/>
                    <a:pt x="299" y="490"/>
                  </a:cubicBezTo>
                  <a:cubicBezTo>
                    <a:pt x="298" y="490"/>
                    <a:pt x="298" y="490"/>
                    <a:pt x="298" y="490"/>
                  </a:cubicBezTo>
                  <a:cubicBezTo>
                    <a:pt x="298" y="490"/>
                    <a:pt x="298" y="490"/>
                    <a:pt x="298" y="490"/>
                  </a:cubicBezTo>
                  <a:cubicBezTo>
                    <a:pt x="298" y="490"/>
                    <a:pt x="298" y="490"/>
                    <a:pt x="298" y="490"/>
                  </a:cubicBezTo>
                  <a:cubicBezTo>
                    <a:pt x="298" y="490"/>
                    <a:pt x="298" y="490"/>
                    <a:pt x="298" y="490"/>
                  </a:cubicBezTo>
                  <a:cubicBezTo>
                    <a:pt x="298" y="490"/>
                    <a:pt x="298" y="490"/>
                    <a:pt x="298" y="490"/>
                  </a:cubicBezTo>
                  <a:cubicBezTo>
                    <a:pt x="298" y="491"/>
                    <a:pt x="298" y="491"/>
                    <a:pt x="298" y="491"/>
                  </a:cubicBezTo>
                  <a:cubicBezTo>
                    <a:pt x="298" y="491"/>
                    <a:pt x="298" y="491"/>
                    <a:pt x="298" y="491"/>
                  </a:cubicBezTo>
                  <a:cubicBezTo>
                    <a:pt x="298" y="491"/>
                    <a:pt x="298" y="491"/>
                    <a:pt x="298" y="491"/>
                  </a:cubicBezTo>
                  <a:cubicBezTo>
                    <a:pt x="298" y="490"/>
                    <a:pt x="298" y="490"/>
                    <a:pt x="298" y="490"/>
                  </a:cubicBezTo>
                  <a:cubicBezTo>
                    <a:pt x="299" y="490"/>
                    <a:pt x="299" y="490"/>
                    <a:pt x="299" y="490"/>
                  </a:cubicBezTo>
                  <a:cubicBezTo>
                    <a:pt x="299" y="490"/>
                    <a:pt x="299" y="490"/>
                    <a:pt x="299" y="490"/>
                  </a:cubicBezTo>
                  <a:cubicBezTo>
                    <a:pt x="299" y="490"/>
                    <a:pt x="299" y="490"/>
                    <a:pt x="300" y="490"/>
                  </a:cubicBezTo>
                  <a:cubicBezTo>
                    <a:pt x="300" y="490"/>
                    <a:pt x="300" y="490"/>
                    <a:pt x="300" y="490"/>
                  </a:cubicBezTo>
                  <a:cubicBezTo>
                    <a:pt x="300" y="490"/>
                    <a:pt x="300" y="490"/>
                    <a:pt x="300" y="490"/>
                  </a:cubicBezTo>
                  <a:cubicBezTo>
                    <a:pt x="300" y="490"/>
                    <a:pt x="300" y="490"/>
                    <a:pt x="300" y="490"/>
                  </a:cubicBezTo>
                  <a:cubicBezTo>
                    <a:pt x="300" y="490"/>
                    <a:pt x="300" y="490"/>
                    <a:pt x="300" y="490"/>
                  </a:cubicBezTo>
                  <a:cubicBezTo>
                    <a:pt x="300" y="490"/>
                    <a:pt x="300" y="490"/>
                    <a:pt x="300" y="490"/>
                  </a:cubicBezTo>
                  <a:cubicBezTo>
                    <a:pt x="300" y="490"/>
                    <a:pt x="300" y="490"/>
                    <a:pt x="300" y="490"/>
                  </a:cubicBezTo>
                  <a:cubicBezTo>
                    <a:pt x="300" y="490"/>
                    <a:pt x="300" y="490"/>
                    <a:pt x="300" y="490"/>
                  </a:cubicBezTo>
                  <a:cubicBezTo>
                    <a:pt x="300" y="491"/>
                    <a:pt x="300" y="491"/>
                    <a:pt x="300" y="491"/>
                  </a:cubicBezTo>
                  <a:cubicBezTo>
                    <a:pt x="300" y="491"/>
                    <a:pt x="300" y="491"/>
                    <a:pt x="300" y="491"/>
                  </a:cubicBezTo>
                  <a:cubicBezTo>
                    <a:pt x="300" y="491"/>
                    <a:pt x="300" y="491"/>
                    <a:pt x="300" y="491"/>
                  </a:cubicBezTo>
                  <a:cubicBezTo>
                    <a:pt x="300" y="491"/>
                    <a:pt x="300" y="492"/>
                    <a:pt x="300" y="492"/>
                  </a:cubicBezTo>
                  <a:cubicBezTo>
                    <a:pt x="300" y="492"/>
                    <a:pt x="300" y="492"/>
                    <a:pt x="300" y="492"/>
                  </a:cubicBezTo>
                  <a:cubicBezTo>
                    <a:pt x="300" y="493"/>
                    <a:pt x="300" y="493"/>
                    <a:pt x="300" y="493"/>
                  </a:cubicBezTo>
                  <a:cubicBezTo>
                    <a:pt x="300" y="493"/>
                    <a:pt x="300" y="493"/>
                    <a:pt x="300" y="493"/>
                  </a:cubicBezTo>
                  <a:cubicBezTo>
                    <a:pt x="300" y="493"/>
                    <a:pt x="300" y="493"/>
                    <a:pt x="300" y="493"/>
                  </a:cubicBezTo>
                  <a:cubicBezTo>
                    <a:pt x="300" y="493"/>
                    <a:pt x="300" y="493"/>
                    <a:pt x="300" y="493"/>
                  </a:cubicBezTo>
                  <a:cubicBezTo>
                    <a:pt x="300" y="493"/>
                    <a:pt x="300" y="493"/>
                    <a:pt x="300" y="493"/>
                  </a:cubicBezTo>
                  <a:cubicBezTo>
                    <a:pt x="300" y="493"/>
                    <a:pt x="300" y="493"/>
                    <a:pt x="300" y="493"/>
                  </a:cubicBezTo>
                  <a:cubicBezTo>
                    <a:pt x="300" y="494"/>
                    <a:pt x="300" y="494"/>
                    <a:pt x="300" y="494"/>
                  </a:cubicBezTo>
                  <a:cubicBezTo>
                    <a:pt x="300" y="494"/>
                    <a:pt x="300" y="494"/>
                    <a:pt x="300" y="494"/>
                  </a:cubicBezTo>
                  <a:cubicBezTo>
                    <a:pt x="300" y="494"/>
                    <a:pt x="300" y="494"/>
                    <a:pt x="300" y="494"/>
                  </a:cubicBezTo>
                  <a:cubicBezTo>
                    <a:pt x="300" y="495"/>
                    <a:pt x="300" y="495"/>
                    <a:pt x="300" y="495"/>
                  </a:cubicBezTo>
                  <a:cubicBezTo>
                    <a:pt x="300" y="496"/>
                    <a:pt x="300" y="496"/>
                    <a:pt x="300" y="496"/>
                  </a:cubicBezTo>
                  <a:cubicBezTo>
                    <a:pt x="300" y="496"/>
                    <a:pt x="300" y="496"/>
                    <a:pt x="300" y="496"/>
                  </a:cubicBezTo>
                  <a:cubicBezTo>
                    <a:pt x="300" y="497"/>
                    <a:pt x="300" y="497"/>
                    <a:pt x="300" y="497"/>
                  </a:cubicBezTo>
                  <a:cubicBezTo>
                    <a:pt x="300" y="497"/>
                    <a:pt x="300" y="497"/>
                    <a:pt x="300" y="497"/>
                  </a:cubicBezTo>
                  <a:cubicBezTo>
                    <a:pt x="301" y="498"/>
                    <a:pt x="301" y="498"/>
                    <a:pt x="301" y="498"/>
                  </a:cubicBezTo>
                  <a:cubicBezTo>
                    <a:pt x="301" y="497"/>
                    <a:pt x="301" y="497"/>
                    <a:pt x="301" y="497"/>
                  </a:cubicBezTo>
                  <a:cubicBezTo>
                    <a:pt x="301" y="497"/>
                    <a:pt x="301" y="497"/>
                    <a:pt x="301" y="497"/>
                  </a:cubicBezTo>
                  <a:cubicBezTo>
                    <a:pt x="301" y="497"/>
                    <a:pt x="303" y="496"/>
                    <a:pt x="303" y="497"/>
                  </a:cubicBezTo>
                  <a:cubicBezTo>
                    <a:pt x="303" y="497"/>
                    <a:pt x="303" y="497"/>
                    <a:pt x="303" y="497"/>
                  </a:cubicBezTo>
                  <a:cubicBezTo>
                    <a:pt x="304" y="497"/>
                    <a:pt x="304" y="497"/>
                    <a:pt x="304" y="497"/>
                  </a:cubicBezTo>
                  <a:cubicBezTo>
                    <a:pt x="304" y="497"/>
                    <a:pt x="304" y="497"/>
                    <a:pt x="304" y="497"/>
                  </a:cubicBezTo>
                  <a:cubicBezTo>
                    <a:pt x="304" y="497"/>
                    <a:pt x="304" y="497"/>
                    <a:pt x="304" y="497"/>
                  </a:cubicBezTo>
                  <a:cubicBezTo>
                    <a:pt x="304" y="497"/>
                    <a:pt x="304" y="497"/>
                    <a:pt x="304" y="497"/>
                  </a:cubicBezTo>
                  <a:cubicBezTo>
                    <a:pt x="305" y="498"/>
                    <a:pt x="305" y="498"/>
                    <a:pt x="305" y="498"/>
                  </a:cubicBezTo>
                  <a:cubicBezTo>
                    <a:pt x="305" y="498"/>
                    <a:pt x="305" y="498"/>
                    <a:pt x="305" y="498"/>
                  </a:cubicBezTo>
                  <a:cubicBezTo>
                    <a:pt x="305" y="498"/>
                    <a:pt x="305" y="498"/>
                    <a:pt x="305" y="498"/>
                  </a:cubicBezTo>
                  <a:cubicBezTo>
                    <a:pt x="305" y="497"/>
                    <a:pt x="305" y="497"/>
                    <a:pt x="305" y="497"/>
                  </a:cubicBezTo>
                  <a:cubicBezTo>
                    <a:pt x="306" y="497"/>
                    <a:pt x="306" y="497"/>
                    <a:pt x="306" y="497"/>
                  </a:cubicBezTo>
                  <a:cubicBezTo>
                    <a:pt x="306" y="498"/>
                    <a:pt x="306" y="498"/>
                    <a:pt x="306" y="498"/>
                  </a:cubicBezTo>
                  <a:cubicBezTo>
                    <a:pt x="307" y="498"/>
                    <a:pt x="307" y="498"/>
                    <a:pt x="307" y="498"/>
                  </a:cubicBezTo>
                  <a:cubicBezTo>
                    <a:pt x="307" y="498"/>
                    <a:pt x="307" y="498"/>
                    <a:pt x="307" y="498"/>
                  </a:cubicBezTo>
                  <a:cubicBezTo>
                    <a:pt x="306" y="498"/>
                    <a:pt x="306" y="498"/>
                    <a:pt x="306" y="498"/>
                  </a:cubicBezTo>
                  <a:cubicBezTo>
                    <a:pt x="307" y="499"/>
                    <a:pt x="307" y="499"/>
                    <a:pt x="307" y="499"/>
                  </a:cubicBezTo>
                  <a:cubicBezTo>
                    <a:pt x="307" y="498"/>
                    <a:pt x="307" y="498"/>
                    <a:pt x="307" y="498"/>
                  </a:cubicBezTo>
                  <a:cubicBezTo>
                    <a:pt x="307" y="499"/>
                    <a:pt x="307" y="499"/>
                    <a:pt x="307" y="499"/>
                  </a:cubicBezTo>
                  <a:cubicBezTo>
                    <a:pt x="308" y="499"/>
                    <a:pt x="308" y="499"/>
                    <a:pt x="308" y="499"/>
                  </a:cubicBezTo>
                  <a:cubicBezTo>
                    <a:pt x="308" y="499"/>
                    <a:pt x="308" y="499"/>
                    <a:pt x="308" y="499"/>
                  </a:cubicBezTo>
                  <a:cubicBezTo>
                    <a:pt x="308" y="499"/>
                    <a:pt x="308" y="499"/>
                    <a:pt x="308" y="499"/>
                  </a:cubicBezTo>
                  <a:cubicBezTo>
                    <a:pt x="308" y="499"/>
                    <a:pt x="308" y="499"/>
                    <a:pt x="308" y="499"/>
                  </a:cubicBezTo>
                  <a:cubicBezTo>
                    <a:pt x="309" y="499"/>
                    <a:pt x="309" y="499"/>
                    <a:pt x="309" y="498"/>
                  </a:cubicBezTo>
                  <a:cubicBezTo>
                    <a:pt x="310" y="499"/>
                    <a:pt x="310" y="499"/>
                    <a:pt x="310" y="499"/>
                  </a:cubicBezTo>
                  <a:cubicBezTo>
                    <a:pt x="309" y="500"/>
                    <a:pt x="309" y="500"/>
                    <a:pt x="309" y="500"/>
                  </a:cubicBezTo>
                  <a:cubicBezTo>
                    <a:pt x="309" y="499"/>
                    <a:pt x="309" y="499"/>
                    <a:pt x="309" y="499"/>
                  </a:cubicBezTo>
                  <a:cubicBezTo>
                    <a:pt x="308" y="500"/>
                    <a:pt x="308" y="500"/>
                    <a:pt x="308" y="500"/>
                  </a:cubicBezTo>
                  <a:cubicBezTo>
                    <a:pt x="307" y="499"/>
                    <a:pt x="308" y="499"/>
                    <a:pt x="307" y="500"/>
                  </a:cubicBezTo>
                  <a:cubicBezTo>
                    <a:pt x="306" y="499"/>
                    <a:pt x="305" y="498"/>
                    <a:pt x="305" y="498"/>
                  </a:cubicBezTo>
                  <a:cubicBezTo>
                    <a:pt x="305" y="498"/>
                    <a:pt x="305" y="498"/>
                    <a:pt x="305" y="498"/>
                  </a:cubicBezTo>
                  <a:cubicBezTo>
                    <a:pt x="305" y="498"/>
                    <a:pt x="305" y="498"/>
                    <a:pt x="305" y="498"/>
                  </a:cubicBezTo>
                  <a:cubicBezTo>
                    <a:pt x="304" y="498"/>
                    <a:pt x="304" y="498"/>
                    <a:pt x="304" y="498"/>
                  </a:cubicBezTo>
                  <a:cubicBezTo>
                    <a:pt x="304" y="498"/>
                    <a:pt x="304" y="498"/>
                    <a:pt x="304" y="498"/>
                  </a:cubicBezTo>
                  <a:cubicBezTo>
                    <a:pt x="304" y="498"/>
                    <a:pt x="304" y="498"/>
                    <a:pt x="304" y="498"/>
                  </a:cubicBezTo>
                  <a:cubicBezTo>
                    <a:pt x="303" y="498"/>
                    <a:pt x="303" y="498"/>
                    <a:pt x="303" y="498"/>
                  </a:cubicBezTo>
                  <a:cubicBezTo>
                    <a:pt x="303" y="498"/>
                    <a:pt x="303" y="498"/>
                    <a:pt x="303" y="498"/>
                  </a:cubicBezTo>
                  <a:cubicBezTo>
                    <a:pt x="303" y="498"/>
                    <a:pt x="303" y="498"/>
                    <a:pt x="303" y="498"/>
                  </a:cubicBezTo>
                  <a:cubicBezTo>
                    <a:pt x="303" y="498"/>
                    <a:pt x="303" y="498"/>
                    <a:pt x="303" y="498"/>
                  </a:cubicBezTo>
                  <a:cubicBezTo>
                    <a:pt x="303" y="499"/>
                    <a:pt x="303" y="499"/>
                    <a:pt x="303" y="499"/>
                  </a:cubicBezTo>
                  <a:cubicBezTo>
                    <a:pt x="304" y="500"/>
                    <a:pt x="304" y="500"/>
                    <a:pt x="304" y="500"/>
                  </a:cubicBezTo>
                  <a:cubicBezTo>
                    <a:pt x="304" y="499"/>
                    <a:pt x="305" y="499"/>
                    <a:pt x="305" y="499"/>
                  </a:cubicBezTo>
                  <a:cubicBezTo>
                    <a:pt x="305" y="500"/>
                    <a:pt x="305" y="500"/>
                    <a:pt x="305" y="500"/>
                  </a:cubicBezTo>
                  <a:cubicBezTo>
                    <a:pt x="305" y="500"/>
                    <a:pt x="305" y="500"/>
                    <a:pt x="305" y="500"/>
                  </a:cubicBezTo>
                  <a:cubicBezTo>
                    <a:pt x="306" y="500"/>
                    <a:pt x="306" y="500"/>
                    <a:pt x="306" y="500"/>
                  </a:cubicBezTo>
                  <a:cubicBezTo>
                    <a:pt x="305" y="500"/>
                    <a:pt x="305" y="500"/>
                    <a:pt x="305" y="500"/>
                  </a:cubicBezTo>
                  <a:cubicBezTo>
                    <a:pt x="306" y="500"/>
                    <a:pt x="306" y="500"/>
                    <a:pt x="306" y="500"/>
                  </a:cubicBezTo>
                  <a:cubicBezTo>
                    <a:pt x="306" y="500"/>
                    <a:pt x="306" y="500"/>
                    <a:pt x="306" y="500"/>
                  </a:cubicBezTo>
                  <a:cubicBezTo>
                    <a:pt x="307" y="501"/>
                    <a:pt x="307" y="501"/>
                    <a:pt x="307" y="501"/>
                  </a:cubicBezTo>
                  <a:cubicBezTo>
                    <a:pt x="307" y="501"/>
                    <a:pt x="307" y="501"/>
                    <a:pt x="307" y="501"/>
                  </a:cubicBezTo>
                  <a:cubicBezTo>
                    <a:pt x="307" y="501"/>
                    <a:pt x="307" y="501"/>
                    <a:pt x="307" y="501"/>
                  </a:cubicBezTo>
                  <a:cubicBezTo>
                    <a:pt x="308" y="501"/>
                    <a:pt x="308" y="501"/>
                    <a:pt x="308" y="501"/>
                  </a:cubicBezTo>
                  <a:cubicBezTo>
                    <a:pt x="309" y="501"/>
                    <a:pt x="309" y="501"/>
                    <a:pt x="309" y="501"/>
                  </a:cubicBezTo>
                  <a:cubicBezTo>
                    <a:pt x="308" y="502"/>
                    <a:pt x="309" y="502"/>
                    <a:pt x="309" y="502"/>
                  </a:cubicBezTo>
                  <a:cubicBezTo>
                    <a:pt x="309" y="503"/>
                    <a:pt x="309" y="503"/>
                    <a:pt x="309" y="503"/>
                  </a:cubicBezTo>
                  <a:cubicBezTo>
                    <a:pt x="308" y="503"/>
                    <a:pt x="308" y="503"/>
                    <a:pt x="308" y="503"/>
                  </a:cubicBezTo>
                  <a:cubicBezTo>
                    <a:pt x="309" y="503"/>
                    <a:pt x="309" y="503"/>
                    <a:pt x="309" y="503"/>
                  </a:cubicBezTo>
                  <a:cubicBezTo>
                    <a:pt x="309" y="502"/>
                    <a:pt x="309" y="502"/>
                    <a:pt x="309" y="502"/>
                  </a:cubicBezTo>
                  <a:cubicBezTo>
                    <a:pt x="309" y="502"/>
                    <a:pt x="309" y="502"/>
                    <a:pt x="309" y="502"/>
                  </a:cubicBezTo>
                  <a:cubicBezTo>
                    <a:pt x="309" y="502"/>
                    <a:pt x="309" y="502"/>
                    <a:pt x="309" y="502"/>
                  </a:cubicBezTo>
                  <a:cubicBezTo>
                    <a:pt x="309" y="502"/>
                    <a:pt x="309" y="502"/>
                    <a:pt x="309" y="502"/>
                  </a:cubicBezTo>
                  <a:cubicBezTo>
                    <a:pt x="310" y="502"/>
                    <a:pt x="310" y="502"/>
                    <a:pt x="310" y="502"/>
                  </a:cubicBezTo>
                  <a:cubicBezTo>
                    <a:pt x="310" y="503"/>
                    <a:pt x="310" y="503"/>
                    <a:pt x="310" y="503"/>
                  </a:cubicBezTo>
                  <a:cubicBezTo>
                    <a:pt x="311" y="502"/>
                    <a:pt x="311" y="502"/>
                    <a:pt x="311" y="502"/>
                  </a:cubicBezTo>
                  <a:cubicBezTo>
                    <a:pt x="311" y="503"/>
                    <a:pt x="311" y="503"/>
                    <a:pt x="311" y="503"/>
                  </a:cubicBezTo>
                  <a:cubicBezTo>
                    <a:pt x="311" y="503"/>
                    <a:pt x="311" y="503"/>
                    <a:pt x="311" y="503"/>
                  </a:cubicBezTo>
                  <a:cubicBezTo>
                    <a:pt x="311" y="503"/>
                    <a:pt x="311" y="503"/>
                    <a:pt x="311" y="503"/>
                  </a:cubicBezTo>
                  <a:cubicBezTo>
                    <a:pt x="311" y="503"/>
                    <a:pt x="311" y="503"/>
                    <a:pt x="311" y="503"/>
                  </a:cubicBezTo>
                  <a:cubicBezTo>
                    <a:pt x="311" y="504"/>
                    <a:pt x="311" y="504"/>
                    <a:pt x="311" y="504"/>
                  </a:cubicBezTo>
                  <a:cubicBezTo>
                    <a:pt x="312" y="503"/>
                    <a:pt x="312" y="503"/>
                    <a:pt x="312" y="503"/>
                  </a:cubicBezTo>
                  <a:cubicBezTo>
                    <a:pt x="311" y="503"/>
                    <a:pt x="311" y="503"/>
                    <a:pt x="311" y="503"/>
                  </a:cubicBezTo>
                  <a:cubicBezTo>
                    <a:pt x="312" y="502"/>
                    <a:pt x="312" y="502"/>
                    <a:pt x="312" y="502"/>
                  </a:cubicBezTo>
                  <a:cubicBezTo>
                    <a:pt x="311" y="502"/>
                    <a:pt x="311" y="502"/>
                    <a:pt x="311" y="502"/>
                  </a:cubicBezTo>
                  <a:cubicBezTo>
                    <a:pt x="312" y="502"/>
                    <a:pt x="312" y="502"/>
                    <a:pt x="312" y="502"/>
                  </a:cubicBezTo>
                  <a:cubicBezTo>
                    <a:pt x="312" y="502"/>
                    <a:pt x="312" y="502"/>
                    <a:pt x="312" y="502"/>
                  </a:cubicBezTo>
                  <a:cubicBezTo>
                    <a:pt x="312" y="502"/>
                    <a:pt x="312" y="502"/>
                    <a:pt x="312" y="502"/>
                  </a:cubicBezTo>
                  <a:cubicBezTo>
                    <a:pt x="312" y="502"/>
                    <a:pt x="312" y="502"/>
                    <a:pt x="312" y="502"/>
                  </a:cubicBezTo>
                  <a:cubicBezTo>
                    <a:pt x="312" y="502"/>
                    <a:pt x="312" y="502"/>
                    <a:pt x="312" y="502"/>
                  </a:cubicBezTo>
                  <a:cubicBezTo>
                    <a:pt x="312" y="503"/>
                    <a:pt x="312" y="503"/>
                    <a:pt x="312" y="503"/>
                  </a:cubicBezTo>
                  <a:cubicBezTo>
                    <a:pt x="312" y="503"/>
                    <a:pt x="312" y="503"/>
                    <a:pt x="312" y="503"/>
                  </a:cubicBezTo>
                  <a:cubicBezTo>
                    <a:pt x="312" y="503"/>
                    <a:pt x="312" y="503"/>
                    <a:pt x="312" y="503"/>
                  </a:cubicBezTo>
                  <a:cubicBezTo>
                    <a:pt x="312" y="503"/>
                    <a:pt x="312" y="503"/>
                    <a:pt x="312" y="503"/>
                  </a:cubicBezTo>
                  <a:cubicBezTo>
                    <a:pt x="312" y="503"/>
                    <a:pt x="312" y="503"/>
                    <a:pt x="312" y="503"/>
                  </a:cubicBezTo>
                  <a:cubicBezTo>
                    <a:pt x="312" y="504"/>
                    <a:pt x="312" y="504"/>
                    <a:pt x="312" y="504"/>
                  </a:cubicBezTo>
                  <a:cubicBezTo>
                    <a:pt x="312" y="504"/>
                    <a:pt x="312" y="504"/>
                    <a:pt x="312" y="504"/>
                  </a:cubicBezTo>
                  <a:cubicBezTo>
                    <a:pt x="312" y="504"/>
                    <a:pt x="312" y="504"/>
                    <a:pt x="312" y="504"/>
                  </a:cubicBezTo>
                  <a:cubicBezTo>
                    <a:pt x="312" y="504"/>
                    <a:pt x="312" y="504"/>
                    <a:pt x="312" y="504"/>
                  </a:cubicBezTo>
                  <a:cubicBezTo>
                    <a:pt x="312" y="505"/>
                    <a:pt x="312" y="505"/>
                    <a:pt x="312" y="505"/>
                  </a:cubicBezTo>
                  <a:cubicBezTo>
                    <a:pt x="312" y="505"/>
                    <a:pt x="312" y="505"/>
                    <a:pt x="312" y="505"/>
                  </a:cubicBezTo>
                  <a:cubicBezTo>
                    <a:pt x="313" y="505"/>
                    <a:pt x="313" y="505"/>
                    <a:pt x="313" y="505"/>
                  </a:cubicBezTo>
                  <a:cubicBezTo>
                    <a:pt x="313" y="506"/>
                    <a:pt x="313" y="506"/>
                    <a:pt x="313" y="506"/>
                  </a:cubicBezTo>
                  <a:cubicBezTo>
                    <a:pt x="313" y="506"/>
                    <a:pt x="313" y="506"/>
                    <a:pt x="313" y="506"/>
                  </a:cubicBezTo>
                  <a:cubicBezTo>
                    <a:pt x="313" y="507"/>
                    <a:pt x="313" y="507"/>
                    <a:pt x="313" y="507"/>
                  </a:cubicBezTo>
                  <a:cubicBezTo>
                    <a:pt x="313" y="507"/>
                    <a:pt x="313" y="507"/>
                    <a:pt x="313" y="507"/>
                  </a:cubicBezTo>
                  <a:cubicBezTo>
                    <a:pt x="313" y="507"/>
                    <a:pt x="313" y="507"/>
                    <a:pt x="313" y="507"/>
                  </a:cubicBezTo>
                  <a:cubicBezTo>
                    <a:pt x="313" y="508"/>
                    <a:pt x="313" y="508"/>
                    <a:pt x="313" y="508"/>
                  </a:cubicBezTo>
                  <a:cubicBezTo>
                    <a:pt x="313" y="508"/>
                    <a:pt x="313" y="508"/>
                    <a:pt x="313" y="508"/>
                  </a:cubicBezTo>
                  <a:cubicBezTo>
                    <a:pt x="314" y="510"/>
                    <a:pt x="314" y="510"/>
                    <a:pt x="314" y="510"/>
                  </a:cubicBezTo>
                  <a:cubicBezTo>
                    <a:pt x="315" y="510"/>
                    <a:pt x="315" y="510"/>
                    <a:pt x="315" y="510"/>
                  </a:cubicBezTo>
                  <a:cubicBezTo>
                    <a:pt x="314" y="510"/>
                    <a:pt x="314" y="510"/>
                    <a:pt x="314" y="510"/>
                  </a:cubicBezTo>
                  <a:cubicBezTo>
                    <a:pt x="315" y="511"/>
                    <a:pt x="315" y="511"/>
                    <a:pt x="315" y="511"/>
                  </a:cubicBezTo>
                  <a:cubicBezTo>
                    <a:pt x="315" y="511"/>
                    <a:pt x="315" y="511"/>
                    <a:pt x="315" y="511"/>
                  </a:cubicBezTo>
                  <a:cubicBezTo>
                    <a:pt x="315" y="511"/>
                    <a:pt x="315" y="511"/>
                    <a:pt x="315" y="511"/>
                  </a:cubicBezTo>
                  <a:cubicBezTo>
                    <a:pt x="315" y="511"/>
                    <a:pt x="315" y="511"/>
                    <a:pt x="315" y="511"/>
                  </a:cubicBezTo>
                  <a:cubicBezTo>
                    <a:pt x="315" y="511"/>
                    <a:pt x="315" y="511"/>
                    <a:pt x="315" y="511"/>
                  </a:cubicBezTo>
                  <a:cubicBezTo>
                    <a:pt x="315" y="511"/>
                    <a:pt x="315" y="511"/>
                    <a:pt x="315" y="511"/>
                  </a:cubicBezTo>
                  <a:cubicBezTo>
                    <a:pt x="315" y="512"/>
                    <a:pt x="315" y="512"/>
                    <a:pt x="315" y="512"/>
                  </a:cubicBezTo>
                  <a:cubicBezTo>
                    <a:pt x="315" y="512"/>
                    <a:pt x="315" y="512"/>
                    <a:pt x="315" y="512"/>
                  </a:cubicBezTo>
                  <a:cubicBezTo>
                    <a:pt x="315" y="512"/>
                    <a:pt x="315" y="512"/>
                    <a:pt x="315" y="512"/>
                  </a:cubicBezTo>
                  <a:cubicBezTo>
                    <a:pt x="315" y="512"/>
                    <a:pt x="315" y="512"/>
                    <a:pt x="315" y="512"/>
                  </a:cubicBezTo>
                  <a:cubicBezTo>
                    <a:pt x="315" y="512"/>
                    <a:pt x="315" y="512"/>
                    <a:pt x="315" y="512"/>
                  </a:cubicBezTo>
                  <a:cubicBezTo>
                    <a:pt x="315" y="513"/>
                    <a:pt x="315" y="513"/>
                    <a:pt x="315" y="513"/>
                  </a:cubicBezTo>
                  <a:cubicBezTo>
                    <a:pt x="315" y="513"/>
                    <a:pt x="316" y="513"/>
                    <a:pt x="316" y="513"/>
                  </a:cubicBezTo>
                  <a:cubicBezTo>
                    <a:pt x="316" y="513"/>
                    <a:pt x="316" y="513"/>
                    <a:pt x="316" y="513"/>
                  </a:cubicBezTo>
                  <a:cubicBezTo>
                    <a:pt x="316" y="514"/>
                    <a:pt x="316" y="513"/>
                    <a:pt x="316" y="514"/>
                  </a:cubicBezTo>
                  <a:cubicBezTo>
                    <a:pt x="316" y="514"/>
                    <a:pt x="317" y="514"/>
                    <a:pt x="317" y="514"/>
                  </a:cubicBezTo>
                  <a:cubicBezTo>
                    <a:pt x="317" y="514"/>
                    <a:pt x="317" y="514"/>
                    <a:pt x="317" y="514"/>
                  </a:cubicBezTo>
                  <a:cubicBezTo>
                    <a:pt x="317" y="515"/>
                    <a:pt x="317" y="515"/>
                    <a:pt x="317" y="515"/>
                  </a:cubicBezTo>
                  <a:cubicBezTo>
                    <a:pt x="317" y="515"/>
                    <a:pt x="317" y="515"/>
                    <a:pt x="317" y="515"/>
                  </a:cubicBezTo>
                  <a:cubicBezTo>
                    <a:pt x="318" y="515"/>
                    <a:pt x="318" y="515"/>
                    <a:pt x="318" y="515"/>
                  </a:cubicBezTo>
                  <a:cubicBezTo>
                    <a:pt x="317" y="515"/>
                    <a:pt x="317" y="515"/>
                    <a:pt x="317" y="515"/>
                  </a:cubicBezTo>
                  <a:cubicBezTo>
                    <a:pt x="318" y="516"/>
                    <a:pt x="318" y="516"/>
                    <a:pt x="318" y="517"/>
                  </a:cubicBezTo>
                  <a:cubicBezTo>
                    <a:pt x="318" y="517"/>
                    <a:pt x="318" y="517"/>
                    <a:pt x="318" y="517"/>
                  </a:cubicBezTo>
                  <a:cubicBezTo>
                    <a:pt x="319" y="518"/>
                    <a:pt x="319" y="518"/>
                    <a:pt x="319" y="518"/>
                  </a:cubicBezTo>
                  <a:cubicBezTo>
                    <a:pt x="319" y="518"/>
                    <a:pt x="319" y="518"/>
                    <a:pt x="319" y="518"/>
                  </a:cubicBezTo>
                  <a:cubicBezTo>
                    <a:pt x="319" y="518"/>
                    <a:pt x="319" y="518"/>
                    <a:pt x="319" y="518"/>
                  </a:cubicBezTo>
                  <a:cubicBezTo>
                    <a:pt x="320" y="519"/>
                    <a:pt x="320" y="519"/>
                    <a:pt x="320" y="519"/>
                  </a:cubicBezTo>
                  <a:cubicBezTo>
                    <a:pt x="320" y="519"/>
                    <a:pt x="320" y="519"/>
                    <a:pt x="320" y="519"/>
                  </a:cubicBezTo>
                  <a:cubicBezTo>
                    <a:pt x="320" y="520"/>
                    <a:pt x="320" y="520"/>
                    <a:pt x="320" y="520"/>
                  </a:cubicBezTo>
                  <a:cubicBezTo>
                    <a:pt x="320" y="520"/>
                    <a:pt x="320" y="520"/>
                    <a:pt x="320" y="520"/>
                  </a:cubicBezTo>
                  <a:cubicBezTo>
                    <a:pt x="321" y="520"/>
                    <a:pt x="321" y="520"/>
                    <a:pt x="321" y="520"/>
                  </a:cubicBezTo>
                  <a:cubicBezTo>
                    <a:pt x="321" y="521"/>
                    <a:pt x="321" y="521"/>
                    <a:pt x="321" y="521"/>
                  </a:cubicBezTo>
                  <a:cubicBezTo>
                    <a:pt x="321" y="521"/>
                    <a:pt x="321" y="521"/>
                    <a:pt x="321" y="521"/>
                  </a:cubicBezTo>
                  <a:cubicBezTo>
                    <a:pt x="321" y="521"/>
                    <a:pt x="321" y="521"/>
                    <a:pt x="321" y="521"/>
                  </a:cubicBezTo>
                  <a:cubicBezTo>
                    <a:pt x="321" y="522"/>
                    <a:pt x="321" y="522"/>
                    <a:pt x="321" y="522"/>
                  </a:cubicBezTo>
                  <a:cubicBezTo>
                    <a:pt x="321" y="522"/>
                    <a:pt x="321" y="522"/>
                    <a:pt x="321" y="522"/>
                  </a:cubicBezTo>
                  <a:cubicBezTo>
                    <a:pt x="321" y="522"/>
                    <a:pt x="322" y="522"/>
                    <a:pt x="322" y="522"/>
                  </a:cubicBezTo>
                  <a:cubicBezTo>
                    <a:pt x="322" y="523"/>
                    <a:pt x="322" y="523"/>
                    <a:pt x="322" y="523"/>
                  </a:cubicBezTo>
                  <a:cubicBezTo>
                    <a:pt x="323" y="523"/>
                    <a:pt x="323" y="523"/>
                    <a:pt x="323" y="523"/>
                  </a:cubicBezTo>
                  <a:cubicBezTo>
                    <a:pt x="323" y="523"/>
                    <a:pt x="323" y="523"/>
                    <a:pt x="323" y="523"/>
                  </a:cubicBezTo>
                  <a:cubicBezTo>
                    <a:pt x="323" y="523"/>
                    <a:pt x="323" y="523"/>
                    <a:pt x="323" y="523"/>
                  </a:cubicBezTo>
                  <a:cubicBezTo>
                    <a:pt x="323" y="523"/>
                    <a:pt x="323" y="523"/>
                    <a:pt x="323" y="523"/>
                  </a:cubicBezTo>
                  <a:cubicBezTo>
                    <a:pt x="323" y="523"/>
                    <a:pt x="323" y="523"/>
                    <a:pt x="323" y="523"/>
                  </a:cubicBezTo>
                  <a:cubicBezTo>
                    <a:pt x="323" y="524"/>
                    <a:pt x="323" y="524"/>
                    <a:pt x="323" y="524"/>
                  </a:cubicBezTo>
                  <a:cubicBezTo>
                    <a:pt x="323" y="524"/>
                    <a:pt x="323" y="524"/>
                    <a:pt x="323" y="524"/>
                  </a:cubicBezTo>
                  <a:cubicBezTo>
                    <a:pt x="323" y="524"/>
                    <a:pt x="323" y="524"/>
                    <a:pt x="323" y="524"/>
                  </a:cubicBezTo>
                  <a:cubicBezTo>
                    <a:pt x="323" y="524"/>
                    <a:pt x="323" y="524"/>
                    <a:pt x="323" y="524"/>
                  </a:cubicBezTo>
                  <a:cubicBezTo>
                    <a:pt x="324" y="525"/>
                    <a:pt x="324" y="525"/>
                    <a:pt x="324" y="525"/>
                  </a:cubicBezTo>
                  <a:cubicBezTo>
                    <a:pt x="324" y="525"/>
                    <a:pt x="324" y="525"/>
                    <a:pt x="324" y="525"/>
                  </a:cubicBezTo>
                  <a:cubicBezTo>
                    <a:pt x="324" y="525"/>
                    <a:pt x="324" y="525"/>
                    <a:pt x="324" y="525"/>
                  </a:cubicBezTo>
                  <a:cubicBezTo>
                    <a:pt x="324" y="525"/>
                    <a:pt x="324" y="525"/>
                    <a:pt x="324" y="525"/>
                  </a:cubicBezTo>
                  <a:cubicBezTo>
                    <a:pt x="324" y="526"/>
                    <a:pt x="324" y="526"/>
                    <a:pt x="324" y="526"/>
                  </a:cubicBezTo>
                  <a:cubicBezTo>
                    <a:pt x="324" y="526"/>
                    <a:pt x="324" y="526"/>
                    <a:pt x="324" y="526"/>
                  </a:cubicBezTo>
                  <a:cubicBezTo>
                    <a:pt x="324" y="526"/>
                    <a:pt x="324" y="527"/>
                    <a:pt x="325" y="527"/>
                  </a:cubicBezTo>
                  <a:cubicBezTo>
                    <a:pt x="325" y="527"/>
                    <a:pt x="325" y="527"/>
                    <a:pt x="325" y="527"/>
                  </a:cubicBezTo>
                  <a:cubicBezTo>
                    <a:pt x="325" y="527"/>
                    <a:pt x="325" y="527"/>
                    <a:pt x="325" y="527"/>
                  </a:cubicBezTo>
                  <a:cubicBezTo>
                    <a:pt x="325" y="527"/>
                    <a:pt x="325" y="527"/>
                    <a:pt x="325" y="527"/>
                  </a:cubicBezTo>
                  <a:cubicBezTo>
                    <a:pt x="326" y="528"/>
                    <a:pt x="326" y="528"/>
                    <a:pt x="326" y="528"/>
                  </a:cubicBezTo>
                  <a:cubicBezTo>
                    <a:pt x="326" y="528"/>
                    <a:pt x="326" y="528"/>
                    <a:pt x="326" y="528"/>
                  </a:cubicBezTo>
                  <a:cubicBezTo>
                    <a:pt x="326" y="528"/>
                    <a:pt x="326" y="528"/>
                    <a:pt x="326" y="528"/>
                  </a:cubicBezTo>
                  <a:cubicBezTo>
                    <a:pt x="326" y="528"/>
                    <a:pt x="326" y="528"/>
                    <a:pt x="326" y="528"/>
                  </a:cubicBezTo>
                  <a:cubicBezTo>
                    <a:pt x="326" y="528"/>
                    <a:pt x="326" y="528"/>
                    <a:pt x="326" y="528"/>
                  </a:cubicBezTo>
                  <a:cubicBezTo>
                    <a:pt x="326" y="529"/>
                    <a:pt x="326" y="529"/>
                    <a:pt x="326" y="529"/>
                  </a:cubicBezTo>
                  <a:cubicBezTo>
                    <a:pt x="326" y="529"/>
                    <a:pt x="326" y="529"/>
                    <a:pt x="326" y="529"/>
                  </a:cubicBezTo>
                  <a:cubicBezTo>
                    <a:pt x="326" y="529"/>
                    <a:pt x="326" y="529"/>
                    <a:pt x="326" y="529"/>
                  </a:cubicBezTo>
                  <a:cubicBezTo>
                    <a:pt x="326" y="529"/>
                    <a:pt x="326" y="529"/>
                    <a:pt x="326" y="529"/>
                  </a:cubicBezTo>
                  <a:cubicBezTo>
                    <a:pt x="326" y="529"/>
                    <a:pt x="326" y="529"/>
                    <a:pt x="326" y="529"/>
                  </a:cubicBezTo>
                  <a:cubicBezTo>
                    <a:pt x="327" y="529"/>
                    <a:pt x="327" y="529"/>
                    <a:pt x="327" y="529"/>
                  </a:cubicBezTo>
                  <a:cubicBezTo>
                    <a:pt x="327" y="529"/>
                    <a:pt x="327" y="529"/>
                    <a:pt x="327" y="529"/>
                  </a:cubicBezTo>
                  <a:cubicBezTo>
                    <a:pt x="327" y="529"/>
                    <a:pt x="327" y="529"/>
                    <a:pt x="327" y="529"/>
                  </a:cubicBezTo>
                  <a:cubicBezTo>
                    <a:pt x="327" y="530"/>
                    <a:pt x="327" y="530"/>
                    <a:pt x="327" y="530"/>
                  </a:cubicBezTo>
                  <a:cubicBezTo>
                    <a:pt x="327" y="530"/>
                    <a:pt x="327" y="530"/>
                    <a:pt x="327" y="530"/>
                  </a:cubicBezTo>
                  <a:cubicBezTo>
                    <a:pt x="327" y="530"/>
                    <a:pt x="327" y="530"/>
                    <a:pt x="327" y="530"/>
                  </a:cubicBezTo>
                  <a:cubicBezTo>
                    <a:pt x="326" y="530"/>
                    <a:pt x="326" y="530"/>
                    <a:pt x="326" y="530"/>
                  </a:cubicBezTo>
                  <a:cubicBezTo>
                    <a:pt x="326" y="530"/>
                    <a:pt x="326" y="530"/>
                    <a:pt x="326" y="530"/>
                  </a:cubicBezTo>
                  <a:cubicBezTo>
                    <a:pt x="326" y="530"/>
                    <a:pt x="326" y="530"/>
                    <a:pt x="326" y="530"/>
                  </a:cubicBezTo>
                  <a:cubicBezTo>
                    <a:pt x="327" y="531"/>
                    <a:pt x="327" y="531"/>
                    <a:pt x="327" y="531"/>
                  </a:cubicBezTo>
                  <a:cubicBezTo>
                    <a:pt x="327" y="531"/>
                    <a:pt x="327" y="531"/>
                    <a:pt x="327" y="531"/>
                  </a:cubicBezTo>
                  <a:cubicBezTo>
                    <a:pt x="327" y="531"/>
                    <a:pt x="327" y="531"/>
                    <a:pt x="327" y="531"/>
                  </a:cubicBezTo>
                  <a:cubicBezTo>
                    <a:pt x="327" y="531"/>
                    <a:pt x="327" y="531"/>
                    <a:pt x="327" y="531"/>
                  </a:cubicBezTo>
                  <a:cubicBezTo>
                    <a:pt x="327" y="532"/>
                    <a:pt x="327" y="532"/>
                    <a:pt x="327" y="532"/>
                  </a:cubicBezTo>
                  <a:cubicBezTo>
                    <a:pt x="327" y="532"/>
                    <a:pt x="327" y="532"/>
                    <a:pt x="327" y="532"/>
                  </a:cubicBezTo>
                  <a:cubicBezTo>
                    <a:pt x="328" y="532"/>
                    <a:pt x="328" y="532"/>
                    <a:pt x="328" y="532"/>
                  </a:cubicBezTo>
                  <a:cubicBezTo>
                    <a:pt x="328" y="532"/>
                    <a:pt x="328" y="532"/>
                    <a:pt x="328" y="532"/>
                  </a:cubicBezTo>
                  <a:cubicBezTo>
                    <a:pt x="328" y="532"/>
                    <a:pt x="328" y="532"/>
                    <a:pt x="328" y="532"/>
                  </a:cubicBezTo>
                  <a:cubicBezTo>
                    <a:pt x="328" y="532"/>
                    <a:pt x="328" y="532"/>
                    <a:pt x="328" y="532"/>
                  </a:cubicBezTo>
                  <a:cubicBezTo>
                    <a:pt x="328" y="532"/>
                    <a:pt x="328" y="532"/>
                    <a:pt x="328" y="532"/>
                  </a:cubicBezTo>
                  <a:cubicBezTo>
                    <a:pt x="329" y="532"/>
                    <a:pt x="329" y="532"/>
                    <a:pt x="329" y="532"/>
                  </a:cubicBezTo>
                  <a:cubicBezTo>
                    <a:pt x="329" y="533"/>
                    <a:pt x="329" y="533"/>
                    <a:pt x="329" y="533"/>
                  </a:cubicBezTo>
                  <a:cubicBezTo>
                    <a:pt x="329" y="532"/>
                    <a:pt x="329" y="532"/>
                    <a:pt x="329" y="532"/>
                  </a:cubicBezTo>
                  <a:cubicBezTo>
                    <a:pt x="330" y="533"/>
                    <a:pt x="330" y="533"/>
                    <a:pt x="330" y="533"/>
                  </a:cubicBezTo>
                  <a:cubicBezTo>
                    <a:pt x="330" y="533"/>
                    <a:pt x="330" y="533"/>
                    <a:pt x="330" y="533"/>
                  </a:cubicBezTo>
                  <a:cubicBezTo>
                    <a:pt x="330" y="534"/>
                    <a:pt x="330" y="534"/>
                    <a:pt x="330" y="534"/>
                  </a:cubicBezTo>
                  <a:cubicBezTo>
                    <a:pt x="330" y="534"/>
                    <a:pt x="330" y="534"/>
                    <a:pt x="330" y="534"/>
                  </a:cubicBezTo>
                  <a:cubicBezTo>
                    <a:pt x="331" y="534"/>
                    <a:pt x="331" y="534"/>
                    <a:pt x="331" y="534"/>
                  </a:cubicBezTo>
                  <a:cubicBezTo>
                    <a:pt x="331" y="534"/>
                    <a:pt x="331" y="534"/>
                    <a:pt x="331" y="534"/>
                  </a:cubicBezTo>
                  <a:cubicBezTo>
                    <a:pt x="331" y="534"/>
                    <a:pt x="331" y="534"/>
                    <a:pt x="331" y="534"/>
                  </a:cubicBezTo>
                  <a:cubicBezTo>
                    <a:pt x="332" y="534"/>
                    <a:pt x="332" y="534"/>
                    <a:pt x="332" y="534"/>
                  </a:cubicBezTo>
                  <a:cubicBezTo>
                    <a:pt x="332" y="534"/>
                    <a:pt x="332" y="534"/>
                    <a:pt x="332" y="534"/>
                  </a:cubicBezTo>
                  <a:cubicBezTo>
                    <a:pt x="333" y="535"/>
                    <a:pt x="333" y="535"/>
                    <a:pt x="333" y="535"/>
                  </a:cubicBezTo>
                  <a:cubicBezTo>
                    <a:pt x="333" y="536"/>
                    <a:pt x="333" y="535"/>
                    <a:pt x="334" y="536"/>
                  </a:cubicBezTo>
                  <a:cubicBezTo>
                    <a:pt x="334" y="536"/>
                    <a:pt x="334" y="536"/>
                    <a:pt x="335" y="536"/>
                  </a:cubicBezTo>
                  <a:cubicBezTo>
                    <a:pt x="336" y="536"/>
                    <a:pt x="336" y="536"/>
                    <a:pt x="336" y="536"/>
                  </a:cubicBezTo>
                  <a:cubicBezTo>
                    <a:pt x="337" y="535"/>
                    <a:pt x="337" y="535"/>
                    <a:pt x="337" y="535"/>
                  </a:cubicBezTo>
                  <a:cubicBezTo>
                    <a:pt x="337" y="536"/>
                    <a:pt x="337" y="536"/>
                    <a:pt x="337" y="536"/>
                  </a:cubicBezTo>
                  <a:cubicBezTo>
                    <a:pt x="337" y="535"/>
                    <a:pt x="337" y="535"/>
                    <a:pt x="337" y="535"/>
                  </a:cubicBezTo>
                  <a:cubicBezTo>
                    <a:pt x="338" y="535"/>
                    <a:pt x="338" y="535"/>
                    <a:pt x="338" y="535"/>
                  </a:cubicBezTo>
                  <a:cubicBezTo>
                    <a:pt x="338" y="535"/>
                    <a:pt x="338" y="535"/>
                    <a:pt x="338" y="535"/>
                  </a:cubicBezTo>
                  <a:cubicBezTo>
                    <a:pt x="338" y="535"/>
                    <a:pt x="338" y="535"/>
                    <a:pt x="338" y="535"/>
                  </a:cubicBezTo>
                  <a:cubicBezTo>
                    <a:pt x="338" y="535"/>
                    <a:pt x="338" y="535"/>
                    <a:pt x="338" y="535"/>
                  </a:cubicBezTo>
                  <a:cubicBezTo>
                    <a:pt x="339" y="536"/>
                    <a:pt x="339" y="536"/>
                    <a:pt x="339" y="536"/>
                  </a:cubicBezTo>
                  <a:cubicBezTo>
                    <a:pt x="339" y="536"/>
                    <a:pt x="339" y="536"/>
                    <a:pt x="339" y="536"/>
                  </a:cubicBezTo>
                  <a:cubicBezTo>
                    <a:pt x="339" y="536"/>
                    <a:pt x="339" y="536"/>
                    <a:pt x="339" y="536"/>
                  </a:cubicBezTo>
                  <a:cubicBezTo>
                    <a:pt x="339" y="536"/>
                    <a:pt x="339" y="536"/>
                    <a:pt x="339" y="536"/>
                  </a:cubicBezTo>
                  <a:cubicBezTo>
                    <a:pt x="339" y="536"/>
                    <a:pt x="339" y="536"/>
                    <a:pt x="339" y="536"/>
                  </a:cubicBezTo>
                  <a:cubicBezTo>
                    <a:pt x="339" y="536"/>
                    <a:pt x="339" y="536"/>
                    <a:pt x="339" y="536"/>
                  </a:cubicBezTo>
                  <a:cubicBezTo>
                    <a:pt x="340" y="537"/>
                    <a:pt x="340" y="537"/>
                    <a:pt x="340" y="537"/>
                  </a:cubicBezTo>
                  <a:cubicBezTo>
                    <a:pt x="340" y="537"/>
                    <a:pt x="340" y="537"/>
                    <a:pt x="340" y="537"/>
                  </a:cubicBezTo>
                  <a:cubicBezTo>
                    <a:pt x="340" y="537"/>
                    <a:pt x="340" y="537"/>
                    <a:pt x="340" y="537"/>
                  </a:cubicBezTo>
                  <a:cubicBezTo>
                    <a:pt x="340" y="537"/>
                    <a:pt x="340" y="537"/>
                    <a:pt x="340" y="537"/>
                  </a:cubicBezTo>
                  <a:cubicBezTo>
                    <a:pt x="341" y="537"/>
                    <a:pt x="341" y="537"/>
                    <a:pt x="341" y="537"/>
                  </a:cubicBezTo>
                  <a:cubicBezTo>
                    <a:pt x="341" y="537"/>
                    <a:pt x="341" y="537"/>
                    <a:pt x="341" y="537"/>
                  </a:cubicBezTo>
                  <a:cubicBezTo>
                    <a:pt x="341" y="538"/>
                    <a:pt x="341" y="538"/>
                    <a:pt x="341" y="538"/>
                  </a:cubicBezTo>
                  <a:cubicBezTo>
                    <a:pt x="341" y="538"/>
                    <a:pt x="341" y="538"/>
                    <a:pt x="341" y="538"/>
                  </a:cubicBezTo>
                  <a:cubicBezTo>
                    <a:pt x="341" y="538"/>
                    <a:pt x="341" y="538"/>
                    <a:pt x="341" y="538"/>
                  </a:cubicBezTo>
                  <a:cubicBezTo>
                    <a:pt x="342" y="537"/>
                    <a:pt x="342" y="537"/>
                    <a:pt x="342" y="537"/>
                  </a:cubicBezTo>
                  <a:cubicBezTo>
                    <a:pt x="342" y="537"/>
                    <a:pt x="342" y="537"/>
                    <a:pt x="342" y="537"/>
                  </a:cubicBezTo>
                  <a:cubicBezTo>
                    <a:pt x="343" y="537"/>
                    <a:pt x="343" y="537"/>
                    <a:pt x="343" y="537"/>
                  </a:cubicBezTo>
                  <a:cubicBezTo>
                    <a:pt x="343" y="537"/>
                    <a:pt x="343" y="537"/>
                    <a:pt x="342" y="537"/>
                  </a:cubicBezTo>
                  <a:cubicBezTo>
                    <a:pt x="343" y="536"/>
                    <a:pt x="343" y="536"/>
                    <a:pt x="343" y="536"/>
                  </a:cubicBezTo>
                  <a:cubicBezTo>
                    <a:pt x="342" y="536"/>
                    <a:pt x="342" y="536"/>
                    <a:pt x="342" y="536"/>
                  </a:cubicBezTo>
                  <a:cubicBezTo>
                    <a:pt x="342" y="536"/>
                    <a:pt x="342" y="536"/>
                    <a:pt x="342" y="536"/>
                  </a:cubicBezTo>
                  <a:cubicBezTo>
                    <a:pt x="342" y="535"/>
                    <a:pt x="342" y="535"/>
                    <a:pt x="342" y="535"/>
                  </a:cubicBezTo>
                  <a:cubicBezTo>
                    <a:pt x="342" y="535"/>
                    <a:pt x="342" y="535"/>
                    <a:pt x="342" y="535"/>
                  </a:cubicBezTo>
                  <a:cubicBezTo>
                    <a:pt x="342" y="534"/>
                    <a:pt x="342" y="534"/>
                    <a:pt x="342" y="534"/>
                  </a:cubicBezTo>
                  <a:cubicBezTo>
                    <a:pt x="342" y="534"/>
                    <a:pt x="342" y="534"/>
                    <a:pt x="342" y="534"/>
                  </a:cubicBezTo>
                  <a:cubicBezTo>
                    <a:pt x="342" y="533"/>
                    <a:pt x="342" y="533"/>
                    <a:pt x="342" y="533"/>
                  </a:cubicBezTo>
                  <a:cubicBezTo>
                    <a:pt x="342" y="533"/>
                    <a:pt x="342" y="533"/>
                    <a:pt x="342" y="533"/>
                  </a:cubicBezTo>
                  <a:cubicBezTo>
                    <a:pt x="342" y="533"/>
                    <a:pt x="342" y="533"/>
                    <a:pt x="342" y="533"/>
                  </a:cubicBezTo>
                  <a:cubicBezTo>
                    <a:pt x="342" y="533"/>
                    <a:pt x="342" y="533"/>
                    <a:pt x="342" y="533"/>
                  </a:cubicBezTo>
                  <a:cubicBezTo>
                    <a:pt x="342" y="533"/>
                    <a:pt x="342" y="533"/>
                    <a:pt x="342" y="533"/>
                  </a:cubicBezTo>
                  <a:cubicBezTo>
                    <a:pt x="342" y="533"/>
                    <a:pt x="342" y="533"/>
                    <a:pt x="342" y="533"/>
                  </a:cubicBezTo>
                  <a:cubicBezTo>
                    <a:pt x="342" y="532"/>
                    <a:pt x="342" y="532"/>
                    <a:pt x="342" y="532"/>
                  </a:cubicBezTo>
                  <a:cubicBezTo>
                    <a:pt x="342" y="532"/>
                    <a:pt x="342" y="532"/>
                    <a:pt x="342" y="532"/>
                  </a:cubicBezTo>
                  <a:cubicBezTo>
                    <a:pt x="341" y="532"/>
                    <a:pt x="341" y="532"/>
                    <a:pt x="341" y="532"/>
                  </a:cubicBezTo>
                  <a:cubicBezTo>
                    <a:pt x="341" y="531"/>
                    <a:pt x="341" y="531"/>
                    <a:pt x="341" y="531"/>
                  </a:cubicBezTo>
                  <a:cubicBezTo>
                    <a:pt x="341" y="531"/>
                    <a:pt x="341" y="531"/>
                    <a:pt x="341" y="531"/>
                  </a:cubicBezTo>
                  <a:cubicBezTo>
                    <a:pt x="340" y="530"/>
                    <a:pt x="340" y="530"/>
                    <a:pt x="340" y="530"/>
                  </a:cubicBezTo>
                  <a:cubicBezTo>
                    <a:pt x="341" y="530"/>
                    <a:pt x="341" y="530"/>
                    <a:pt x="341" y="530"/>
                  </a:cubicBezTo>
                  <a:cubicBezTo>
                    <a:pt x="340" y="530"/>
                    <a:pt x="340" y="530"/>
                    <a:pt x="340" y="530"/>
                  </a:cubicBezTo>
                  <a:cubicBezTo>
                    <a:pt x="341" y="530"/>
                    <a:pt x="341" y="530"/>
                    <a:pt x="341" y="530"/>
                  </a:cubicBezTo>
                  <a:cubicBezTo>
                    <a:pt x="341" y="530"/>
                    <a:pt x="341" y="530"/>
                    <a:pt x="341" y="530"/>
                  </a:cubicBezTo>
                  <a:cubicBezTo>
                    <a:pt x="341" y="530"/>
                    <a:pt x="341" y="530"/>
                    <a:pt x="341" y="530"/>
                  </a:cubicBezTo>
                  <a:cubicBezTo>
                    <a:pt x="341" y="530"/>
                    <a:pt x="341" y="530"/>
                    <a:pt x="341" y="530"/>
                  </a:cubicBezTo>
                  <a:cubicBezTo>
                    <a:pt x="341" y="530"/>
                    <a:pt x="341" y="530"/>
                    <a:pt x="341" y="530"/>
                  </a:cubicBezTo>
                  <a:cubicBezTo>
                    <a:pt x="341" y="530"/>
                    <a:pt x="341" y="530"/>
                    <a:pt x="341" y="530"/>
                  </a:cubicBezTo>
                  <a:cubicBezTo>
                    <a:pt x="341" y="529"/>
                    <a:pt x="341" y="529"/>
                    <a:pt x="341" y="529"/>
                  </a:cubicBezTo>
                  <a:cubicBezTo>
                    <a:pt x="340" y="528"/>
                    <a:pt x="340" y="528"/>
                    <a:pt x="340" y="528"/>
                  </a:cubicBezTo>
                  <a:cubicBezTo>
                    <a:pt x="340" y="528"/>
                    <a:pt x="340" y="528"/>
                    <a:pt x="340" y="528"/>
                  </a:cubicBezTo>
                  <a:cubicBezTo>
                    <a:pt x="341" y="528"/>
                    <a:pt x="341" y="528"/>
                    <a:pt x="341" y="528"/>
                  </a:cubicBezTo>
                  <a:cubicBezTo>
                    <a:pt x="341" y="528"/>
                    <a:pt x="341" y="528"/>
                    <a:pt x="341" y="528"/>
                  </a:cubicBezTo>
                  <a:cubicBezTo>
                    <a:pt x="341" y="528"/>
                    <a:pt x="341" y="528"/>
                    <a:pt x="341" y="528"/>
                  </a:cubicBezTo>
                  <a:cubicBezTo>
                    <a:pt x="341" y="528"/>
                    <a:pt x="341" y="528"/>
                    <a:pt x="341" y="528"/>
                  </a:cubicBezTo>
                  <a:cubicBezTo>
                    <a:pt x="341" y="529"/>
                    <a:pt x="341" y="529"/>
                    <a:pt x="341" y="529"/>
                  </a:cubicBezTo>
                  <a:cubicBezTo>
                    <a:pt x="341" y="529"/>
                    <a:pt x="341" y="529"/>
                    <a:pt x="341" y="529"/>
                  </a:cubicBezTo>
                  <a:cubicBezTo>
                    <a:pt x="342" y="529"/>
                    <a:pt x="342" y="529"/>
                    <a:pt x="342" y="529"/>
                  </a:cubicBezTo>
                  <a:cubicBezTo>
                    <a:pt x="342" y="529"/>
                    <a:pt x="342" y="529"/>
                    <a:pt x="342" y="529"/>
                  </a:cubicBezTo>
                  <a:cubicBezTo>
                    <a:pt x="342" y="529"/>
                    <a:pt x="342" y="529"/>
                    <a:pt x="342" y="529"/>
                  </a:cubicBezTo>
                  <a:cubicBezTo>
                    <a:pt x="342" y="529"/>
                    <a:pt x="342" y="529"/>
                    <a:pt x="342" y="529"/>
                  </a:cubicBezTo>
                  <a:cubicBezTo>
                    <a:pt x="342" y="529"/>
                    <a:pt x="342" y="529"/>
                    <a:pt x="342" y="529"/>
                  </a:cubicBezTo>
                  <a:cubicBezTo>
                    <a:pt x="342" y="529"/>
                    <a:pt x="342" y="529"/>
                    <a:pt x="342" y="529"/>
                  </a:cubicBezTo>
                  <a:cubicBezTo>
                    <a:pt x="342" y="528"/>
                    <a:pt x="342" y="528"/>
                    <a:pt x="342" y="528"/>
                  </a:cubicBezTo>
                  <a:cubicBezTo>
                    <a:pt x="342" y="528"/>
                    <a:pt x="342" y="528"/>
                    <a:pt x="342" y="528"/>
                  </a:cubicBezTo>
                  <a:cubicBezTo>
                    <a:pt x="342" y="528"/>
                    <a:pt x="342" y="528"/>
                    <a:pt x="342" y="528"/>
                  </a:cubicBezTo>
                  <a:cubicBezTo>
                    <a:pt x="342" y="528"/>
                    <a:pt x="342" y="528"/>
                    <a:pt x="342" y="528"/>
                  </a:cubicBezTo>
                  <a:cubicBezTo>
                    <a:pt x="342" y="528"/>
                    <a:pt x="342" y="528"/>
                    <a:pt x="342" y="528"/>
                  </a:cubicBezTo>
                  <a:cubicBezTo>
                    <a:pt x="343" y="529"/>
                    <a:pt x="343" y="529"/>
                    <a:pt x="343" y="529"/>
                  </a:cubicBezTo>
                  <a:cubicBezTo>
                    <a:pt x="343" y="529"/>
                    <a:pt x="343" y="529"/>
                    <a:pt x="343" y="529"/>
                  </a:cubicBezTo>
                  <a:cubicBezTo>
                    <a:pt x="343" y="529"/>
                    <a:pt x="343" y="529"/>
                    <a:pt x="343" y="529"/>
                  </a:cubicBezTo>
                  <a:cubicBezTo>
                    <a:pt x="343" y="529"/>
                    <a:pt x="343" y="529"/>
                    <a:pt x="343" y="529"/>
                  </a:cubicBezTo>
                  <a:cubicBezTo>
                    <a:pt x="343" y="529"/>
                    <a:pt x="344" y="530"/>
                    <a:pt x="344" y="531"/>
                  </a:cubicBezTo>
                  <a:cubicBezTo>
                    <a:pt x="344" y="531"/>
                    <a:pt x="344" y="531"/>
                    <a:pt x="344" y="531"/>
                  </a:cubicBezTo>
                  <a:cubicBezTo>
                    <a:pt x="344" y="531"/>
                    <a:pt x="344" y="531"/>
                    <a:pt x="345" y="532"/>
                  </a:cubicBezTo>
                  <a:cubicBezTo>
                    <a:pt x="345" y="532"/>
                    <a:pt x="345" y="532"/>
                    <a:pt x="345" y="532"/>
                  </a:cubicBezTo>
                  <a:cubicBezTo>
                    <a:pt x="344" y="531"/>
                    <a:pt x="344" y="531"/>
                    <a:pt x="344" y="531"/>
                  </a:cubicBezTo>
                  <a:cubicBezTo>
                    <a:pt x="344" y="532"/>
                    <a:pt x="344" y="532"/>
                    <a:pt x="344" y="532"/>
                  </a:cubicBezTo>
                  <a:cubicBezTo>
                    <a:pt x="344" y="532"/>
                    <a:pt x="344" y="532"/>
                    <a:pt x="344" y="532"/>
                  </a:cubicBezTo>
                  <a:cubicBezTo>
                    <a:pt x="343" y="532"/>
                    <a:pt x="344" y="532"/>
                    <a:pt x="343" y="533"/>
                  </a:cubicBezTo>
                  <a:cubicBezTo>
                    <a:pt x="344" y="533"/>
                    <a:pt x="344" y="533"/>
                    <a:pt x="344" y="533"/>
                  </a:cubicBezTo>
                  <a:cubicBezTo>
                    <a:pt x="344" y="533"/>
                    <a:pt x="344" y="533"/>
                    <a:pt x="344" y="533"/>
                  </a:cubicBezTo>
                  <a:cubicBezTo>
                    <a:pt x="344" y="533"/>
                    <a:pt x="344" y="533"/>
                    <a:pt x="344" y="533"/>
                  </a:cubicBezTo>
                  <a:cubicBezTo>
                    <a:pt x="344" y="533"/>
                    <a:pt x="344" y="533"/>
                    <a:pt x="344" y="533"/>
                  </a:cubicBezTo>
                  <a:cubicBezTo>
                    <a:pt x="345" y="533"/>
                    <a:pt x="345" y="533"/>
                    <a:pt x="345" y="533"/>
                  </a:cubicBezTo>
                  <a:cubicBezTo>
                    <a:pt x="345" y="533"/>
                    <a:pt x="345" y="533"/>
                    <a:pt x="345" y="533"/>
                  </a:cubicBezTo>
                  <a:cubicBezTo>
                    <a:pt x="345" y="534"/>
                    <a:pt x="345" y="534"/>
                    <a:pt x="345" y="534"/>
                  </a:cubicBezTo>
                  <a:cubicBezTo>
                    <a:pt x="345" y="533"/>
                    <a:pt x="345" y="533"/>
                    <a:pt x="345" y="533"/>
                  </a:cubicBezTo>
                  <a:cubicBezTo>
                    <a:pt x="345" y="534"/>
                    <a:pt x="345" y="534"/>
                    <a:pt x="345" y="534"/>
                  </a:cubicBezTo>
                  <a:cubicBezTo>
                    <a:pt x="345" y="534"/>
                    <a:pt x="345" y="534"/>
                    <a:pt x="345" y="534"/>
                  </a:cubicBezTo>
                  <a:cubicBezTo>
                    <a:pt x="345" y="534"/>
                    <a:pt x="345" y="534"/>
                    <a:pt x="345" y="534"/>
                  </a:cubicBezTo>
                  <a:cubicBezTo>
                    <a:pt x="346" y="534"/>
                    <a:pt x="346" y="534"/>
                    <a:pt x="346" y="534"/>
                  </a:cubicBezTo>
                  <a:cubicBezTo>
                    <a:pt x="346" y="534"/>
                    <a:pt x="346" y="534"/>
                    <a:pt x="346" y="534"/>
                  </a:cubicBezTo>
                  <a:cubicBezTo>
                    <a:pt x="346" y="534"/>
                    <a:pt x="346" y="534"/>
                    <a:pt x="346" y="534"/>
                  </a:cubicBezTo>
                  <a:cubicBezTo>
                    <a:pt x="347" y="534"/>
                    <a:pt x="347" y="534"/>
                    <a:pt x="347" y="534"/>
                  </a:cubicBezTo>
                  <a:cubicBezTo>
                    <a:pt x="347" y="535"/>
                    <a:pt x="347" y="535"/>
                    <a:pt x="347" y="535"/>
                  </a:cubicBezTo>
                  <a:cubicBezTo>
                    <a:pt x="347" y="534"/>
                    <a:pt x="347" y="534"/>
                    <a:pt x="347" y="534"/>
                  </a:cubicBezTo>
                  <a:cubicBezTo>
                    <a:pt x="348" y="535"/>
                    <a:pt x="348" y="535"/>
                    <a:pt x="348" y="535"/>
                  </a:cubicBezTo>
                  <a:cubicBezTo>
                    <a:pt x="348" y="535"/>
                    <a:pt x="348" y="535"/>
                    <a:pt x="348" y="535"/>
                  </a:cubicBezTo>
                  <a:cubicBezTo>
                    <a:pt x="348" y="535"/>
                    <a:pt x="348" y="535"/>
                    <a:pt x="348" y="535"/>
                  </a:cubicBezTo>
                  <a:cubicBezTo>
                    <a:pt x="348" y="535"/>
                    <a:pt x="348" y="535"/>
                    <a:pt x="348" y="535"/>
                  </a:cubicBezTo>
                  <a:cubicBezTo>
                    <a:pt x="349" y="535"/>
                    <a:pt x="349" y="535"/>
                    <a:pt x="349" y="535"/>
                  </a:cubicBezTo>
                  <a:cubicBezTo>
                    <a:pt x="349" y="535"/>
                    <a:pt x="349" y="535"/>
                    <a:pt x="349" y="535"/>
                  </a:cubicBezTo>
                  <a:cubicBezTo>
                    <a:pt x="349" y="535"/>
                    <a:pt x="349" y="535"/>
                    <a:pt x="349" y="535"/>
                  </a:cubicBezTo>
                  <a:cubicBezTo>
                    <a:pt x="349" y="535"/>
                    <a:pt x="349" y="535"/>
                    <a:pt x="349" y="535"/>
                  </a:cubicBezTo>
                  <a:cubicBezTo>
                    <a:pt x="349" y="535"/>
                    <a:pt x="349" y="535"/>
                    <a:pt x="349" y="534"/>
                  </a:cubicBezTo>
                  <a:cubicBezTo>
                    <a:pt x="349" y="534"/>
                    <a:pt x="349" y="534"/>
                    <a:pt x="349" y="534"/>
                  </a:cubicBezTo>
                  <a:cubicBezTo>
                    <a:pt x="349" y="534"/>
                    <a:pt x="348" y="534"/>
                    <a:pt x="348" y="533"/>
                  </a:cubicBezTo>
                  <a:cubicBezTo>
                    <a:pt x="348" y="533"/>
                    <a:pt x="348" y="533"/>
                    <a:pt x="348" y="533"/>
                  </a:cubicBezTo>
                  <a:cubicBezTo>
                    <a:pt x="349" y="533"/>
                    <a:pt x="349" y="533"/>
                    <a:pt x="349" y="534"/>
                  </a:cubicBezTo>
                  <a:cubicBezTo>
                    <a:pt x="349" y="533"/>
                    <a:pt x="349" y="533"/>
                    <a:pt x="349" y="533"/>
                  </a:cubicBezTo>
                  <a:cubicBezTo>
                    <a:pt x="349" y="533"/>
                    <a:pt x="349" y="533"/>
                    <a:pt x="349" y="533"/>
                  </a:cubicBezTo>
                  <a:cubicBezTo>
                    <a:pt x="349" y="533"/>
                    <a:pt x="349" y="533"/>
                    <a:pt x="349" y="533"/>
                  </a:cubicBezTo>
                  <a:cubicBezTo>
                    <a:pt x="349" y="533"/>
                    <a:pt x="349" y="533"/>
                    <a:pt x="349" y="533"/>
                  </a:cubicBezTo>
                  <a:cubicBezTo>
                    <a:pt x="349" y="532"/>
                    <a:pt x="349" y="532"/>
                    <a:pt x="349" y="532"/>
                  </a:cubicBezTo>
                  <a:cubicBezTo>
                    <a:pt x="349" y="532"/>
                    <a:pt x="349" y="532"/>
                    <a:pt x="349" y="532"/>
                  </a:cubicBezTo>
                  <a:cubicBezTo>
                    <a:pt x="349" y="530"/>
                    <a:pt x="349" y="530"/>
                    <a:pt x="349" y="530"/>
                  </a:cubicBezTo>
                  <a:cubicBezTo>
                    <a:pt x="348" y="530"/>
                    <a:pt x="348" y="530"/>
                    <a:pt x="348" y="530"/>
                  </a:cubicBezTo>
                  <a:cubicBezTo>
                    <a:pt x="348" y="530"/>
                    <a:pt x="348" y="530"/>
                    <a:pt x="348" y="530"/>
                  </a:cubicBezTo>
                  <a:cubicBezTo>
                    <a:pt x="348" y="529"/>
                    <a:pt x="348" y="529"/>
                    <a:pt x="348" y="529"/>
                  </a:cubicBezTo>
                  <a:cubicBezTo>
                    <a:pt x="347" y="529"/>
                    <a:pt x="347" y="529"/>
                    <a:pt x="347" y="529"/>
                  </a:cubicBezTo>
                  <a:cubicBezTo>
                    <a:pt x="347" y="529"/>
                    <a:pt x="347" y="529"/>
                    <a:pt x="347" y="529"/>
                  </a:cubicBezTo>
                  <a:cubicBezTo>
                    <a:pt x="347" y="529"/>
                    <a:pt x="347" y="529"/>
                    <a:pt x="347" y="529"/>
                  </a:cubicBezTo>
                  <a:cubicBezTo>
                    <a:pt x="347" y="528"/>
                    <a:pt x="347" y="528"/>
                    <a:pt x="347" y="528"/>
                  </a:cubicBezTo>
                  <a:cubicBezTo>
                    <a:pt x="346" y="529"/>
                    <a:pt x="346" y="529"/>
                    <a:pt x="346" y="529"/>
                  </a:cubicBezTo>
                  <a:cubicBezTo>
                    <a:pt x="346" y="528"/>
                    <a:pt x="346" y="528"/>
                    <a:pt x="346" y="528"/>
                  </a:cubicBezTo>
                  <a:cubicBezTo>
                    <a:pt x="346" y="527"/>
                    <a:pt x="347" y="528"/>
                    <a:pt x="346" y="527"/>
                  </a:cubicBezTo>
                  <a:cubicBezTo>
                    <a:pt x="346" y="527"/>
                    <a:pt x="346" y="527"/>
                    <a:pt x="346" y="527"/>
                  </a:cubicBezTo>
                  <a:cubicBezTo>
                    <a:pt x="345" y="526"/>
                    <a:pt x="345" y="526"/>
                    <a:pt x="345" y="526"/>
                  </a:cubicBezTo>
                  <a:cubicBezTo>
                    <a:pt x="345" y="526"/>
                    <a:pt x="345" y="526"/>
                    <a:pt x="345" y="526"/>
                  </a:cubicBezTo>
                  <a:cubicBezTo>
                    <a:pt x="345" y="526"/>
                    <a:pt x="345" y="526"/>
                    <a:pt x="345" y="526"/>
                  </a:cubicBezTo>
                  <a:cubicBezTo>
                    <a:pt x="345" y="526"/>
                    <a:pt x="345" y="526"/>
                    <a:pt x="345" y="526"/>
                  </a:cubicBezTo>
                  <a:cubicBezTo>
                    <a:pt x="344" y="525"/>
                    <a:pt x="344" y="525"/>
                    <a:pt x="344" y="525"/>
                  </a:cubicBezTo>
                  <a:cubicBezTo>
                    <a:pt x="344" y="525"/>
                    <a:pt x="345" y="525"/>
                    <a:pt x="345" y="525"/>
                  </a:cubicBezTo>
                  <a:cubicBezTo>
                    <a:pt x="346" y="524"/>
                    <a:pt x="346" y="524"/>
                    <a:pt x="346" y="524"/>
                  </a:cubicBezTo>
                  <a:cubicBezTo>
                    <a:pt x="346" y="524"/>
                    <a:pt x="346" y="524"/>
                    <a:pt x="346" y="524"/>
                  </a:cubicBezTo>
                  <a:cubicBezTo>
                    <a:pt x="346" y="524"/>
                    <a:pt x="346" y="524"/>
                    <a:pt x="346" y="524"/>
                  </a:cubicBezTo>
                  <a:cubicBezTo>
                    <a:pt x="346" y="524"/>
                    <a:pt x="346" y="524"/>
                    <a:pt x="346" y="524"/>
                  </a:cubicBezTo>
                  <a:cubicBezTo>
                    <a:pt x="347" y="524"/>
                    <a:pt x="347" y="524"/>
                    <a:pt x="347" y="524"/>
                  </a:cubicBezTo>
                  <a:cubicBezTo>
                    <a:pt x="347" y="524"/>
                    <a:pt x="347" y="524"/>
                    <a:pt x="347" y="524"/>
                  </a:cubicBezTo>
                  <a:cubicBezTo>
                    <a:pt x="347" y="524"/>
                    <a:pt x="347" y="524"/>
                    <a:pt x="347" y="524"/>
                  </a:cubicBezTo>
                  <a:cubicBezTo>
                    <a:pt x="347" y="524"/>
                    <a:pt x="347" y="524"/>
                    <a:pt x="347" y="524"/>
                  </a:cubicBezTo>
                  <a:cubicBezTo>
                    <a:pt x="347" y="524"/>
                    <a:pt x="348" y="525"/>
                    <a:pt x="348" y="525"/>
                  </a:cubicBezTo>
                  <a:cubicBezTo>
                    <a:pt x="348" y="525"/>
                    <a:pt x="348" y="525"/>
                    <a:pt x="348" y="525"/>
                  </a:cubicBezTo>
                  <a:cubicBezTo>
                    <a:pt x="349" y="525"/>
                    <a:pt x="349" y="525"/>
                    <a:pt x="349" y="525"/>
                  </a:cubicBezTo>
                  <a:cubicBezTo>
                    <a:pt x="350" y="526"/>
                    <a:pt x="350" y="526"/>
                    <a:pt x="350" y="526"/>
                  </a:cubicBezTo>
                  <a:cubicBezTo>
                    <a:pt x="350" y="526"/>
                    <a:pt x="350" y="526"/>
                    <a:pt x="350" y="526"/>
                  </a:cubicBezTo>
                  <a:cubicBezTo>
                    <a:pt x="350" y="527"/>
                    <a:pt x="350" y="526"/>
                    <a:pt x="350" y="527"/>
                  </a:cubicBezTo>
                  <a:cubicBezTo>
                    <a:pt x="350" y="527"/>
                    <a:pt x="350" y="527"/>
                    <a:pt x="350" y="527"/>
                  </a:cubicBezTo>
                  <a:cubicBezTo>
                    <a:pt x="351" y="528"/>
                    <a:pt x="351" y="528"/>
                    <a:pt x="351" y="528"/>
                  </a:cubicBezTo>
                  <a:cubicBezTo>
                    <a:pt x="351" y="527"/>
                    <a:pt x="351" y="527"/>
                    <a:pt x="351" y="527"/>
                  </a:cubicBezTo>
                  <a:cubicBezTo>
                    <a:pt x="351" y="527"/>
                    <a:pt x="351" y="527"/>
                    <a:pt x="351" y="527"/>
                  </a:cubicBezTo>
                  <a:cubicBezTo>
                    <a:pt x="352" y="526"/>
                    <a:pt x="352" y="526"/>
                    <a:pt x="352" y="526"/>
                  </a:cubicBezTo>
                  <a:cubicBezTo>
                    <a:pt x="352" y="526"/>
                    <a:pt x="352" y="526"/>
                    <a:pt x="352" y="526"/>
                  </a:cubicBezTo>
                  <a:cubicBezTo>
                    <a:pt x="351" y="526"/>
                    <a:pt x="351" y="526"/>
                    <a:pt x="351" y="526"/>
                  </a:cubicBezTo>
                  <a:cubicBezTo>
                    <a:pt x="352" y="527"/>
                    <a:pt x="352" y="527"/>
                    <a:pt x="352" y="527"/>
                  </a:cubicBezTo>
                  <a:cubicBezTo>
                    <a:pt x="352" y="527"/>
                    <a:pt x="352" y="527"/>
                    <a:pt x="352" y="527"/>
                  </a:cubicBezTo>
                  <a:cubicBezTo>
                    <a:pt x="353" y="527"/>
                    <a:pt x="353" y="527"/>
                    <a:pt x="354" y="527"/>
                  </a:cubicBezTo>
                  <a:cubicBezTo>
                    <a:pt x="354" y="527"/>
                    <a:pt x="354" y="527"/>
                    <a:pt x="354" y="527"/>
                  </a:cubicBezTo>
                  <a:cubicBezTo>
                    <a:pt x="354" y="527"/>
                    <a:pt x="354" y="527"/>
                    <a:pt x="354" y="527"/>
                  </a:cubicBezTo>
                  <a:cubicBezTo>
                    <a:pt x="355" y="527"/>
                    <a:pt x="355" y="527"/>
                    <a:pt x="355" y="527"/>
                  </a:cubicBezTo>
                  <a:cubicBezTo>
                    <a:pt x="355" y="526"/>
                    <a:pt x="355" y="526"/>
                    <a:pt x="355" y="526"/>
                  </a:cubicBezTo>
                  <a:cubicBezTo>
                    <a:pt x="355" y="526"/>
                    <a:pt x="355" y="526"/>
                    <a:pt x="355" y="526"/>
                  </a:cubicBezTo>
                  <a:cubicBezTo>
                    <a:pt x="355" y="526"/>
                    <a:pt x="355" y="526"/>
                    <a:pt x="355" y="526"/>
                  </a:cubicBezTo>
                  <a:cubicBezTo>
                    <a:pt x="355" y="526"/>
                    <a:pt x="355" y="526"/>
                    <a:pt x="355" y="526"/>
                  </a:cubicBezTo>
                  <a:cubicBezTo>
                    <a:pt x="355" y="526"/>
                    <a:pt x="355" y="526"/>
                    <a:pt x="355" y="526"/>
                  </a:cubicBezTo>
                  <a:cubicBezTo>
                    <a:pt x="355" y="525"/>
                    <a:pt x="355" y="525"/>
                    <a:pt x="355" y="525"/>
                  </a:cubicBezTo>
                  <a:cubicBezTo>
                    <a:pt x="354" y="524"/>
                    <a:pt x="354" y="524"/>
                    <a:pt x="354" y="524"/>
                  </a:cubicBezTo>
                  <a:cubicBezTo>
                    <a:pt x="354" y="524"/>
                    <a:pt x="354" y="524"/>
                    <a:pt x="354" y="524"/>
                  </a:cubicBezTo>
                  <a:cubicBezTo>
                    <a:pt x="354" y="524"/>
                    <a:pt x="354" y="524"/>
                    <a:pt x="354" y="524"/>
                  </a:cubicBezTo>
                  <a:cubicBezTo>
                    <a:pt x="354" y="524"/>
                    <a:pt x="354" y="524"/>
                    <a:pt x="354" y="524"/>
                  </a:cubicBezTo>
                  <a:cubicBezTo>
                    <a:pt x="354" y="523"/>
                    <a:pt x="354" y="523"/>
                    <a:pt x="354" y="523"/>
                  </a:cubicBezTo>
                  <a:cubicBezTo>
                    <a:pt x="355" y="523"/>
                    <a:pt x="355" y="523"/>
                    <a:pt x="355" y="523"/>
                  </a:cubicBezTo>
                  <a:cubicBezTo>
                    <a:pt x="355" y="523"/>
                    <a:pt x="355" y="523"/>
                    <a:pt x="355" y="523"/>
                  </a:cubicBezTo>
                  <a:cubicBezTo>
                    <a:pt x="355" y="523"/>
                    <a:pt x="355" y="523"/>
                    <a:pt x="355" y="523"/>
                  </a:cubicBezTo>
                  <a:cubicBezTo>
                    <a:pt x="355" y="523"/>
                    <a:pt x="355" y="523"/>
                    <a:pt x="355" y="523"/>
                  </a:cubicBezTo>
                  <a:cubicBezTo>
                    <a:pt x="356" y="523"/>
                    <a:pt x="356" y="523"/>
                    <a:pt x="356" y="523"/>
                  </a:cubicBezTo>
                  <a:cubicBezTo>
                    <a:pt x="356" y="523"/>
                    <a:pt x="356" y="523"/>
                    <a:pt x="356" y="523"/>
                  </a:cubicBezTo>
                  <a:cubicBezTo>
                    <a:pt x="356" y="523"/>
                    <a:pt x="356" y="523"/>
                    <a:pt x="356" y="523"/>
                  </a:cubicBezTo>
                  <a:cubicBezTo>
                    <a:pt x="356" y="522"/>
                    <a:pt x="356" y="522"/>
                    <a:pt x="356" y="522"/>
                  </a:cubicBezTo>
                  <a:cubicBezTo>
                    <a:pt x="356" y="522"/>
                    <a:pt x="356" y="522"/>
                    <a:pt x="356" y="522"/>
                  </a:cubicBezTo>
                  <a:cubicBezTo>
                    <a:pt x="355" y="521"/>
                    <a:pt x="355" y="521"/>
                    <a:pt x="355" y="521"/>
                  </a:cubicBezTo>
                  <a:cubicBezTo>
                    <a:pt x="355" y="521"/>
                    <a:pt x="355" y="521"/>
                    <a:pt x="355" y="521"/>
                  </a:cubicBezTo>
                  <a:cubicBezTo>
                    <a:pt x="354" y="521"/>
                    <a:pt x="354" y="521"/>
                    <a:pt x="354" y="521"/>
                  </a:cubicBezTo>
                  <a:cubicBezTo>
                    <a:pt x="354" y="521"/>
                    <a:pt x="354" y="521"/>
                    <a:pt x="354" y="521"/>
                  </a:cubicBezTo>
                  <a:cubicBezTo>
                    <a:pt x="354" y="521"/>
                    <a:pt x="354" y="521"/>
                    <a:pt x="354" y="521"/>
                  </a:cubicBezTo>
                  <a:cubicBezTo>
                    <a:pt x="354" y="521"/>
                    <a:pt x="354" y="521"/>
                    <a:pt x="354" y="521"/>
                  </a:cubicBezTo>
                  <a:cubicBezTo>
                    <a:pt x="354" y="521"/>
                    <a:pt x="354" y="521"/>
                    <a:pt x="354" y="521"/>
                  </a:cubicBezTo>
                  <a:cubicBezTo>
                    <a:pt x="354" y="521"/>
                    <a:pt x="354" y="521"/>
                    <a:pt x="354" y="521"/>
                  </a:cubicBezTo>
                  <a:cubicBezTo>
                    <a:pt x="354" y="521"/>
                    <a:pt x="354" y="521"/>
                    <a:pt x="354" y="521"/>
                  </a:cubicBezTo>
                  <a:cubicBezTo>
                    <a:pt x="353" y="521"/>
                    <a:pt x="353" y="521"/>
                    <a:pt x="353" y="521"/>
                  </a:cubicBezTo>
                  <a:cubicBezTo>
                    <a:pt x="354" y="521"/>
                    <a:pt x="354" y="521"/>
                    <a:pt x="354" y="521"/>
                  </a:cubicBezTo>
                  <a:cubicBezTo>
                    <a:pt x="354" y="521"/>
                    <a:pt x="354" y="521"/>
                    <a:pt x="354" y="521"/>
                  </a:cubicBezTo>
                  <a:cubicBezTo>
                    <a:pt x="354" y="520"/>
                    <a:pt x="354" y="520"/>
                    <a:pt x="354" y="520"/>
                  </a:cubicBezTo>
                  <a:cubicBezTo>
                    <a:pt x="354" y="520"/>
                    <a:pt x="354" y="520"/>
                    <a:pt x="354" y="520"/>
                  </a:cubicBezTo>
                  <a:cubicBezTo>
                    <a:pt x="355" y="520"/>
                    <a:pt x="355" y="520"/>
                    <a:pt x="355" y="520"/>
                  </a:cubicBezTo>
                  <a:cubicBezTo>
                    <a:pt x="355" y="519"/>
                    <a:pt x="355" y="519"/>
                    <a:pt x="355" y="519"/>
                  </a:cubicBezTo>
                  <a:cubicBezTo>
                    <a:pt x="355" y="519"/>
                    <a:pt x="355" y="519"/>
                    <a:pt x="355" y="519"/>
                  </a:cubicBezTo>
                  <a:cubicBezTo>
                    <a:pt x="355" y="519"/>
                    <a:pt x="355" y="519"/>
                    <a:pt x="355" y="519"/>
                  </a:cubicBezTo>
                  <a:cubicBezTo>
                    <a:pt x="355" y="519"/>
                    <a:pt x="355" y="519"/>
                    <a:pt x="355" y="519"/>
                  </a:cubicBezTo>
                  <a:cubicBezTo>
                    <a:pt x="355" y="519"/>
                    <a:pt x="355" y="519"/>
                    <a:pt x="355" y="519"/>
                  </a:cubicBezTo>
                  <a:cubicBezTo>
                    <a:pt x="355" y="519"/>
                    <a:pt x="355" y="519"/>
                    <a:pt x="355" y="519"/>
                  </a:cubicBezTo>
                  <a:cubicBezTo>
                    <a:pt x="356" y="519"/>
                    <a:pt x="356" y="519"/>
                    <a:pt x="356" y="519"/>
                  </a:cubicBezTo>
                  <a:cubicBezTo>
                    <a:pt x="355" y="518"/>
                    <a:pt x="355" y="518"/>
                    <a:pt x="355" y="518"/>
                  </a:cubicBezTo>
                  <a:cubicBezTo>
                    <a:pt x="355" y="518"/>
                    <a:pt x="355" y="518"/>
                    <a:pt x="355" y="518"/>
                  </a:cubicBezTo>
                  <a:cubicBezTo>
                    <a:pt x="356" y="518"/>
                    <a:pt x="356" y="518"/>
                    <a:pt x="356" y="518"/>
                  </a:cubicBezTo>
                  <a:cubicBezTo>
                    <a:pt x="356" y="518"/>
                    <a:pt x="356" y="518"/>
                    <a:pt x="356" y="518"/>
                  </a:cubicBezTo>
                  <a:cubicBezTo>
                    <a:pt x="356" y="518"/>
                    <a:pt x="356" y="518"/>
                    <a:pt x="356" y="518"/>
                  </a:cubicBezTo>
                  <a:cubicBezTo>
                    <a:pt x="356" y="518"/>
                    <a:pt x="356" y="518"/>
                    <a:pt x="356" y="518"/>
                  </a:cubicBezTo>
                  <a:cubicBezTo>
                    <a:pt x="356" y="518"/>
                    <a:pt x="356" y="518"/>
                    <a:pt x="356" y="518"/>
                  </a:cubicBezTo>
                  <a:cubicBezTo>
                    <a:pt x="356" y="517"/>
                    <a:pt x="356" y="517"/>
                    <a:pt x="355" y="517"/>
                  </a:cubicBezTo>
                  <a:cubicBezTo>
                    <a:pt x="355" y="517"/>
                    <a:pt x="354" y="517"/>
                    <a:pt x="354" y="516"/>
                  </a:cubicBezTo>
                  <a:cubicBezTo>
                    <a:pt x="354" y="516"/>
                    <a:pt x="354" y="515"/>
                    <a:pt x="353" y="515"/>
                  </a:cubicBezTo>
                  <a:cubicBezTo>
                    <a:pt x="354" y="515"/>
                    <a:pt x="354" y="515"/>
                    <a:pt x="354" y="515"/>
                  </a:cubicBezTo>
                  <a:cubicBezTo>
                    <a:pt x="353" y="515"/>
                    <a:pt x="353" y="515"/>
                    <a:pt x="353" y="515"/>
                  </a:cubicBezTo>
                  <a:cubicBezTo>
                    <a:pt x="354" y="514"/>
                    <a:pt x="354" y="514"/>
                    <a:pt x="354" y="514"/>
                  </a:cubicBezTo>
                  <a:cubicBezTo>
                    <a:pt x="354" y="514"/>
                    <a:pt x="354" y="514"/>
                    <a:pt x="354" y="514"/>
                  </a:cubicBezTo>
                  <a:cubicBezTo>
                    <a:pt x="354" y="514"/>
                    <a:pt x="354" y="514"/>
                    <a:pt x="354" y="514"/>
                  </a:cubicBezTo>
                  <a:cubicBezTo>
                    <a:pt x="353" y="514"/>
                    <a:pt x="353" y="514"/>
                    <a:pt x="353" y="514"/>
                  </a:cubicBezTo>
                  <a:cubicBezTo>
                    <a:pt x="353" y="514"/>
                    <a:pt x="353" y="514"/>
                    <a:pt x="353" y="514"/>
                  </a:cubicBezTo>
                  <a:cubicBezTo>
                    <a:pt x="353" y="514"/>
                    <a:pt x="353" y="514"/>
                    <a:pt x="353" y="514"/>
                  </a:cubicBezTo>
                  <a:cubicBezTo>
                    <a:pt x="353" y="514"/>
                    <a:pt x="353" y="514"/>
                    <a:pt x="353" y="514"/>
                  </a:cubicBezTo>
                  <a:cubicBezTo>
                    <a:pt x="353" y="514"/>
                    <a:pt x="353" y="514"/>
                    <a:pt x="353" y="514"/>
                  </a:cubicBezTo>
                  <a:cubicBezTo>
                    <a:pt x="352" y="514"/>
                    <a:pt x="352" y="514"/>
                    <a:pt x="352" y="514"/>
                  </a:cubicBezTo>
                  <a:cubicBezTo>
                    <a:pt x="352" y="514"/>
                    <a:pt x="352" y="514"/>
                    <a:pt x="352" y="514"/>
                  </a:cubicBezTo>
                  <a:cubicBezTo>
                    <a:pt x="353" y="513"/>
                    <a:pt x="353" y="513"/>
                    <a:pt x="353" y="513"/>
                  </a:cubicBezTo>
                  <a:cubicBezTo>
                    <a:pt x="353" y="513"/>
                    <a:pt x="353" y="513"/>
                    <a:pt x="353" y="513"/>
                  </a:cubicBezTo>
                  <a:cubicBezTo>
                    <a:pt x="352" y="513"/>
                    <a:pt x="352" y="513"/>
                    <a:pt x="352" y="513"/>
                  </a:cubicBezTo>
                  <a:cubicBezTo>
                    <a:pt x="351" y="513"/>
                    <a:pt x="351" y="513"/>
                    <a:pt x="351" y="513"/>
                  </a:cubicBezTo>
                  <a:cubicBezTo>
                    <a:pt x="351" y="512"/>
                    <a:pt x="351" y="512"/>
                    <a:pt x="351" y="512"/>
                  </a:cubicBezTo>
                  <a:cubicBezTo>
                    <a:pt x="351" y="512"/>
                    <a:pt x="351" y="512"/>
                    <a:pt x="351" y="512"/>
                  </a:cubicBezTo>
                  <a:cubicBezTo>
                    <a:pt x="351" y="512"/>
                    <a:pt x="351" y="512"/>
                    <a:pt x="351" y="512"/>
                  </a:cubicBezTo>
                  <a:cubicBezTo>
                    <a:pt x="352" y="512"/>
                    <a:pt x="352" y="512"/>
                    <a:pt x="352" y="512"/>
                  </a:cubicBezTo>
                  <a:cubicBezTo>
                    <a:pt x="352" y="512"/>
                    <a:pt x="352" y="512"/>
                    <a:pt x="352" y="512"/>
                  </a:cubicBezTo>
                  <a:cubicBezTo>
                    <a:pt x="352" y="512"/>
                    <a:pt x="352" y="512"/>
                    <a:pt x="352" y="512"/>
                  </a:cubicBezTo>
                  <a:cubicBezTo>
                    <a:pt x="353" y="512"/>
                    <a:pt x="353" y="512"/>
                    <a:pt x="353" y="512"/>
                  </a:cubicBezTo>
                  <a:cubicBezTo>
                    <a:pt x="353" y="512"/>
                    <a:pt x="353" y="512"/>
                    <a:pt x="353" y="512"/>
                  </a:cubicBezTo>
                  <a:cubicBezTo>
                    <a:pt x="354" y="512"/>
                    <a:pt x="354" y="512"/>
                    <a:pt x="354" y="512"/>
                  </a:cubicBezTo>
                  <a:cubicBezTo>
                    <a:pt x="354" y="511"/>
                    <a:pt x="354" y="511"/>
                    <a:pt x="354" y="511"/>
                  </a:cubicBezTo>
                  <a:cubicBezTo>
                    <a:pt x="354" y="511"/>
                    <a:pt x="354" y="511"/>
                    <a:pt x="354" y="511"/>
                  </a:cubicBezTo>
                  <a:cubicBezTo>
                    <a:pt x="355" y="511"/>
                    <a:pt x="355" y="511"/>
                    <a:pt x="355" y="511"/>
                  </a:cubicBezTo>
                  <a:cubicBezTo>
                    <a:pt x="355" y="511"/>
                    <a:pt x="355" y="511"/>
                    <a:pt x="355" y="511"/>
                  </a:cubicBezTo>
                  <a:cubicBezTo>
                    <a:pt x="356" y="511"/>
                    <a:pt x="356" y="511"/>
                    <a:pt x="356" y="511"/>
                  </a:cubicBezTo>
                  <a:cubicBezTo>
                    <a:pt x="356" y="511"/>
                    <a:pt x="356" y="511"/>
                    <a:pt x="356" y="511"/>
                  </a:cubicBezTo>
                  <a:cubicBezTo>
                    <a:pt x="357" y="511"/>
                    <a:pt x="357" y="511"/>
                    <a:pt x="357" y="511"/>
                  </a:cubicBezTo>
                  <a:cubicBezTo>
                    <a:pt x="358" y="511"/>
                    <a:pt x="358" y="511"/>
                    <a:pt x="358" y="511"/>
                  </a:cubicBezTo>
                  <a:cubicBezTo>
                    <a:pt x="358" y="512"/>
                    <a:pt x="358" y="512"/>
                    <a:pt x="358" y="512"/>
                  </a:cubicBezTo>
                  <a:cubicBezTo>
                    <a:pt x="359" y="512"/>
                    <a:pt x="359" y="512"/>
                    <a:pt x="359" y="512"/>
                  </a:cubicBezTo>
                  <a:cubicBezTo>
                    <a:pt x="360" y="512"/>
                    <a:pt x="360" y="512"/>
                    <a:pt x="360" y="512"/>
                  </a:cubicBezTo>
                  <a:cubicBezTo>
                    <a:pt x="360" y="512"/>
                    <a:pt x="360" y="512"/>
                    <a:pt x="360" y="512"/>
                  </a:cubicBezTo>
                  <a:cubicBezTo>
                    <a:pt x="361" y="512"/>
                    <a:pt x="361" y="512"/>
                    <a:pt x="361" y="512"/>
                  </a:cubicBezTo>
                  <a:cubicBezTo>
                    <a:pt x="361" y="512"/>
                    <a:pt x="361" y="512"/>
                    <a:pt x="361" y="512"/>
                  </a:cubicBezTo>
                  <a:cubicBezTo>
                    <a:pt x="360" y="512"/>
                    <a:pt x="360" y="512"/>
                    <a:pt x="360" y="512"/>
                  </a:cubicBezTo>
                  <a:cubicBezTo>
                    <a:pt x="361" y="513"/>
                    <a:pt x="361" y="513"/>
                    <a:pt x="362" y="514"/>
                  </a:cubicBezTo>
                  <a:cubicBezTo>
                    <a:pt x="362" y="513"/>
                    <a:pt x="362" y="513"/>
                    <a:pt x="362" y="513"/>
                  </a:cubicBezTo>
                  <a:cubicBezTo>
                    <a:pt x="363" y="514"/>
                    <a:pt x="363" y="514"/>
                    <a:pt x="363" y="514"/>
                  </a:cubicBezTo>
                  <a:cubicBezTo>
                    <a:pt x="363" y="513"/>
                    <a:pt x="363" y="513"/>
                    <a:pt x="363" y="513"/>
                  </a:cubicBezTo>
                  <a:cubicBezTo>
                    <a:pt x="363" y="513"/>
                    <a:pt x="363" y="513"/>
                    <a:pt x="363" y="513"/>
                  </a:cubicBezTo>
                  <a:cubicBezTo>
                    <a:pt x="364" y="513"/>
                    <a:pt x="364" y="513"/>
                    <a:pt x="364" y="513"/>
                  </a:cubicBezTo>
                  <a:cubicBezTo>
                    <a:pt x="364" y="514"/>
                    <a:pt x="364" y="514"/>
                    <a:pt x="364" y="514"/>
                  </a:cubicBezTo>
                  <a:cubicBezTo>
                    <a:pt x="365" y="514"/>
                    <a:pt x="365" y="514"/>
                    <a:pt x="365" y="514"/>
                  </a:cubicBezTo>
                  <a:cubicBezTo>
                    <a:pt x="364" y="514"/>
                    <a:pt x="364" y="514"/>
                    <a:pt x="364" y="514"/>
                  </a:cubicBezTo>
                  <a:cubicBezTo>
                    <a:pt x="364" y="513"/>
                    <a:pt x="364" y="513"/>
                    <a:pt x="364" y="513"/>
                  </a:cubicBezTo>
                  <a:cubicBezTo>
                    <a:pt x="364" y="513"/>
                    <a:pt x="364" y="513"/>
                    <a:pt x="364" y="513"/>
                  </a:cubicBezTo>
                  <a:cubicBezTo>
                    <a:pt x="364" y="513"/>
                    <a:pt x="364" y="513"/>
                    <a:pt x="364" y="513"/>
                  </a:cubicBezTo>
                  <a:cubicBezTo>
                    <a:pt x="363" y="513"/>
                    <a:pt x="363" y="513"/>
                    <a:pt x="363" y="513"/>
                  </a:cubicBezTo>
                  <a:cubicBezTo>
                    <a:pt x="363" y="513"/>
                    <a:pt x="363" y="513"/>
                    <a:pt x="363" y="513"/>
                  </a:cubicBezTo>
                  <a:cubicBezTo>
                    <a:pt x="363" y="513"/>
                    <a:pt x="363" y="513"/>
                    <a:pt x="363" y="513"/>
                  </a:cubicBezTo>
                  <a:cubicBezTo>
                    <a:pt x="362" y="513"/>
                    <a:pt x="362" y="513"/>
                    <a:pt x="362" y="513"/>
                  </a:cubicBezTo>
                  <a:cubicBezTo>
                    <a:pt x="362" y="513"/>
                    <a:pt x="362" y="513"/>
                    <a:pt x="362" y="513"/>
                  </a:cubicBezTo>
                  <a:cubicBezTo>
                    <a:pt x="362" y="513"/>
                    <a:pt x="362" y="513"/>
                    <a:pt x="362" y="513"/>
                  </a:cubicBezTo>
                  <a:cubicBezTo>
                    <a:pt x="362" y="513"/>
                    <a:pt x="362" y="513"/>
                    <a:pt x="362" y="513"/>
                  </a:cubicBezTo>
                  <a:cubicBezTo>
                    <a:pt x="362" y="513"/>
                    <a:pt x="362" y="513"/>
                    <a:pt x="362" y="513"/>
                  </a:cubicBezTo>
                  <a:cubicBezTo>
                    <a:pt x="361" y="513"/>
                    <a:pt x="361" y="513"/>
                    <a:pt x="361" y="513"/>
                  </a:cubicBezTo>
                  <a:cubicBezTo>
                    <a:pt x="362" y="512"/>
                    <a:pt x="362" y="512"/>
                    <a:pt x="362" y="512"/>
                  </a:cubicBezTo>
                  <a:cubicBezTo>
                    <a:pt x="361" y="512"/>
                    <a:pt x="361" y="512"/>
                    <a:pt x="361" y="512"/>
                  </a:cubicBezTo>
                  <a:cubicBezTo>
                    <a:pt x="361" y="512"/>
                    <a:pt x="361" y="512"/>
                    <a:pt x="361" y="512"/>
                  </a:cubicBezTo>
                  <a:cubicBezTo>
                    <a:pt x="361" y="512"/>
                    <a:pt x="361" y="512"/>
                    <a:pt x="361" y="512"/>
                  </a:cubicBezTo>
                  <a:cubicBezTo>
                    <a:pt x="361" y="511"/>
                    <a:pt x="361" y="511"/>
                    <a:pt x="361" y="511"/>
                  </a:cubicBezTo>
                  <a:cubicBezTo>
                    <a:pt x="361" y="511"/>
                    <a:pt x="361" y="511"/>
                    <a:pt x="361" y="511"/>
                  </a:cubicBezTo>
                  <a:cubicBezTo>
                    <a:pt x="361" y="511"/>
                    <a:pt x="361" y="511"/>
                    <a:pt x="361" y="511"/>
                  </a:cubicBezTo>
                  <a:cubicBezTo>
                    <a:pt x="360" y="511"/>
                    <a:pt x="360" y="511"/>
                    <a:pt x="360" y="511"/>
                  </a:cubicBezTo>
                  <a:cubicBezTo>
                    <a:pt x="360" y="511"/>
                    <a:pt x="360" y="511"/>
                    <a:pt x="360" y="511"/>
                  </a:cubicBezTo>
                  <a:cubicBezTo>
                    <a:pt x="360" y="511"/>
                    <a:pt x="360" y="511"/>
                    <a:pt x="360" y="511"/>
                  </a:cubicBezTo>
                  <a:cubicBezTo>
                    <a:pt x="360" y="511"/>
                    <a:pt x="360" y="511"/>
                    <a:pt x="360" y="511"/>
                  </a:cubicBezTo>
                  <a:cubicBezTo>
                    <a:pt x="359" y="511"/>
                    <a:pt x="359" y="511"/>
                    <a:pt x="359" y="511"/>
                  </a:cubicBezTo>
                  <a:cubicBezTo>
                    <a:pt x="359" y="511"/>
                    <a:pt x="359" y="511"/>
                    <a:pt x="359" y="511"/>
                  </a:cubicBezTo>
                  <a:cubicBezTo>
                    <a:pt x="359" y="510"/>
                    <a:pt x="359" y="510"/>
                    <a:pt x="358" y="511"/>
                  </a:cubicBezTo>
                  <a:cubicBezTo>
                    <a:pt x="358" y="510"/>
                    <a:pt x="358" y="510"/>
                    <a:pt x="358" y="510"/>
                  </a:cubicBezTo>
                  <a:cubicBezTo>
                    <a:pt x="358" y="510"/>
                    <a:pt x="358" y="510"/>
                    <a:pt x="358" y="510"/>
                  </a:cubicBezTo>
                  <a:cubicBezTo>
                    <a:pt x="358" y="510"/>
                    <a:pt x="358" y="510"/>
                    <a:pt x="358" y="510"/>
                  </a:cubicBezTo>
                  <a:cubicBezTo>
                    <a:pt x="358" y="510"/>
                    <a:pt x="358" y="510"/>
                    <a:pt x="358" y="510"/>
                  </a:cubicBezTo>
                  <a:cubicBezTo>
                    <a:pt x="358" y="511"/>
                    <a:pt x="358" y="511"/>
                    <a:pt x="358" y="511"/>
                  </a:cubicBezTo>
                  <a:cubicBezTo>
                    <a:pt x="358" y="511"/>
                    <a:pt x="358" y="511"/>
                    <a:pt x="358" y="511"/>
                  </a:cubicBezTo>
                  <a:cubicBezTo>
                    <a:pt x="357" y="510"/>
                    <a:pt x="357" y="510"/>
                    <a:pt x="357" y="510"/>
                  </a:cubicBezTo>
                  <a:cubicBezTo>
                    <a:pt x="357" y="510"/>
                    <a:pt x="357" y="510"/>
                    <a:pt x="357" y="510"/>
                  </a:cubicBezTo>
                  <a:cubicBezTo>
                    <a:pt x="356" y="510"/>
                    <a:pt x="356" y="510"/>
                    <a:pt x="356" y="510"/>
                  </a:cubicBezTo>
                  <a:cubicBezTo>
                    <a:pt x="356" y="510"/>
                    <a:pt x="356" y="510"/>
                    <a:pt x="356" y="510"/>
                  </a:cubicBezTo>
                  <a:cubicBezTo>
                    <a:pt x="356" y="510"/>
                    <a:pt x="356" y="510"/>
                    <a:pt x="356" y="510"/>
                  </a:cubicBezTo>
                  <a:cubicBezTo>
                    <a:pt x="356" y="510"/>
                    <a:pt x="356" y="510"/>
                    <a:pt x="356" y="510"/>
                  </a:cubicBezTo>
                  <a:cubicBezTo>
                    <a:pt x="356" y="510"/>
                    <a:pt x="356" y="510"/>
                    <a:pt x="356" y="510"/>
                  </a:cubicBezTo>
                  <a:cubicBezTo>
                    <a:pt x="356" y="510"/>
                    <a:pt x="356" y="510"/>
                    <a:pt x="356" y="510"/>
                  </a:cubicBezTo>
                  <a:cubicBezTo>
                    <a:pt x="355" y="510"/>
                    <a:pt x="355" y="510"/>
                    <a:pt x="355" y="510"/>
                  </a:cubicBezTo>
                  <a:cubicBezTo>
                    <a:pt x="355" y="510"/>
                    <a:pt x="355" y="510"/>
                    <a:pt x="355" y="510"/>
                  </a:cubicBezTo>
                  <a:cubicBezTo>
                    <a:pt x="355" y="509"/>
                    <a:pt x="355" y="509"/>
                    <a:pt x="355" y="509"/>
                  </a:cubicBezTo>
                  <a:cubicBezTo>
                    <a:pt x="354" y="509"/>
                    <a:pt x="354" y="510"/>
                    <a:pt x="354" y="510"/>
                  </a:cubicBezTo>
                  <a:cubicBezTo>
                    <a:pt x="353" y="509"/>
                    <a:pt x="353" y="509"/>
                    <a:pt x="353" y="509"/>
                  </a:cubicBezTo>
                  <a:cubicBezTo>
                    <a:pt x="353" y="510"/>
                    <a:pt x="353" y="510"/>
                    <a:pt x="353" y="510"/>
                  </a:cubicBezTo>
                  <a:cubicBezTo>
                    <a:pt x="353" y="509"/>
                    <a:pt x="353" y="509"/>
                    <a:pt x="353" y="509"/>
                  </a:cubicBezTo>
                  <a:cubicBezTo>
                    <a:pt x="353" y="509"/>
                    <a:pt x="353" y="509"/>
                    <a:pt x="353" y="509"/>
                  </a:cubicBezTo>
                  <a:cubicBezTo>
                    <a:pt x="352" y="509"/>
                    <a:pt x="352" y="509"/>
                    <a:pt x="352" y="509"/>
                  </a:cubicBezTo>
                  <a:cubicBezTo>
                    <a:pt x="352" y="509"/>
                    <a:pt x="352" y="509"/>
                    <a:pt x="352" y="509"/>
                  </a:cubicBezTo>
                  <a:cubicBezTo>
                    <a:pt x="351" y="509"/>
                    <a:pt x="351" y="509"/>
                    <a:pt x="351" y="509"/>
                  </a:cubicBezTo>
                  <a:cubicBezTo>
                    <a:pt x="351" y="509"/>
                    <a:pt x="351" y="509"/>
                    <a:pt x="351" y="509"/>
                  </a:cubicBezTo>
                  <a:cubicBezTo>
                    <a:pt x="351" y="509"/>
                    <a:pt x="351" y="509"/>
                    <a:pt x="351" y="509"/>
                  </a:cubicBezTo>
                  <a:cubicBezTo>
                    <a:pt x="351" y="509"/>
                    <a:pt x="351" y="509"/>
                    <a:pt x="351" y="509"/>
                  </a:cubicBezTo>
                  <a:cubicBezTo>
                    <a:pt x="350" y="509"/>
                    <a:pt x="350" y="509"/>
                    <a:pt x="350" y="509"/>
                  </a:cubicBezTo>
                  <a:cubicBezTo>
                    <a:pt x="350" y="509"/>
                    <a:pt x="350" y="509"/>
                    <a:pt x="350" y="509"/>
                  </a:cubicBezTo>
                  <a:cubicBezTo>
                    <a:pt x="350" y="508"/>
                    <a:pt x="350" y="508"/>
                    <a:pt x="350" y="508"/>
                  </a:cubicBezTo>
                  <a:cubicBezTo>
                    <a:pt x="349" y="509"/>
                    <a:pt x="349" y="509"/>
                    <a:pt x="349" y="509"/>
                  </a:cubicBezTo>
                  <a:cubicBezTo>
                    <a:pt x="349" y="509"/>
                    <a:pt x="349" y="509"/>
                    <a:pt x="349" y="509"/>
                  </a:cubicBezTo>
                  <a:cubicBezTo>
                    <a:pt x="349" y="509"/>
                    <a:pt x="349" y="509"/>
                    <a:pt x="349" y="509"/>
                  </a:cubicBezTo>
                  <a:cubicBezTo>
                    <a:pt x="349" y="509"/>
                    <a:pt x="349" y="509"/>
                    <a:pt x="349" y="509"/>
                  </a:cubicBezTo>
                  <a:cubicBezTo>
                    <a:pt x="349" y="509"/>
                    <a:pt x="349" y="509"/>
                    <a:pt x="349" y="509"/>
                  </a:cubicBezTo>
                  <a:cubicBezTo>
                    <a:pt x="348" y="509"/>
                    <a:pt x="348" y="509"/>
                    <a:pt x="348" y="509"/>
                  </a:cubicBezTo>
                  <a:cubicBezTo>
                    <a:pt x="348" y="508"/>
                    <a:pt x="348" y="508"/>
                    <a:pt x="348" y="508"/>
                  </a:cubicBezTo>
                  <a:cubicBezTo>
                    <a:pt x="348" y="509"/>
                    <a:pt x="348" y="509"/>
                    <a:pt x="348" y="509"/>
                  </a:cubicBezTo>
                  <a:cubicBezTo>
                    <a:pt x="348" y="510"/>
                    <a:pt x="348" y="510"/>
                    <a:pt x="348" y="510"/>
                  </a:cubicBezTo>
                  <a:cubicBezTo>
                    <a:pt x="347" y="510"/>
                    <a:pt x="347" y="510"/>
                    <a:pt x="347" y="510"/>
                  </a:cubicBezTo>
                  <a:cubicBezTo>
                    <a:pt x="347" y="510"/>
                    <a:pt x="347" y="510"/>
                    <a:pt x="347" y="510"/>
                  </a:cubicBezTo>
                  <a:cubicBezTo>
                    <a:pt x="347" y="510"/>
                    <a:pt x="347" y="510"/>
                    <a:pt x="347" y="510"/>
                  </a:cubicBezTo>
                  <a:cubicBezTo>
                    <a:pt x="347" y="510"/>
                    <a:pt x="347" y="510"/>
                    <a:pt x="347" y="510"/>
                  </a:cubicBezTo>
                  <a:cubicBezTo>
                    <a:pt x="347" y="510"/>
                    <a:pt x="347" y="510"/>
                    <a:pt x="347" y="510"/>
                  </a:cubicBezTo>
                  <a:cubicBezTo>
                    <a:pt x="346" y="510"/>
                    <a:pt x="346" y="510"/>
                    <a:pt x="346" y="510"/>
                  </a:cubicBezTo>
                  <a:cubicBezTo>
                    <a:pt x="346" y="510"/>
                    <a:pt x="346" y="510"/>
                    <a:pt x="346" y="510"/>
                  </a:cubicBezTo>
                  <a:cubicBezTo>
                    <a:pt x="345" y="509"/>
                    <a:pt x="345" y="509"/>
                    <a:pt x="345" y="509"/>
                  </a:cubicBezTo>
                  <a:cubicBezTo>
                    <a:pt x="345" y="510"/>
                    <a:pt x="345" y="510"/>
                    <a:pt x="345" y="510"/>
                  </a:cubicBezTo>
                  <a:cubicBezTo>
                    <a:pt x="345" y="509"/>
                    <a:pt x="345" y="509"/>
                    <a:pt x="345" y="509"/>
                  </a:cubicBezTo>
                  <a:cubicBezTo>
                    <a:pt x="345" y="509"/>
                    <a:pt x="345" y="509"/>
                    <a:pt x="345" y="509"/>
                  </a:cubicBezTo>
                  <a:cubicBezTo>
                    <a:pt x="344" y="509"/>
                    <a:pt x="344" y="509"/>
                    <a:pt x="344" y="509"/>
                  </a:cubicBezTo>
                  <a:cubicBezTo>
                    <a:pt x="344" y="510"/>
                    <a:pt x="344" y="510"/>
                    <a:pt x="344" y="510"/>
                  </a:cubicBezTo>
                  <a:cubicBezTo>
                    <a:pt x="344" y="510"/>
                    <a:pt x="344" y="510"/>
                    <a:pt x="344" y="510"/>
                  </a:cubicBezTo>
                  <a:cubicBezTo>
                    <a:pt x="343" y="510"/>
                    <a:pt x="343" y="509"/>
                    <a:pt x="343" y="509"/>
                  </a:cubicBezTo>
                  <a:cubicBezTo>
                    <a:pt x="342" y="509"/>
                    <a:pt x="342" y="509"/>
                    <a:pt x="342" y="509"/>
                  </a:cubicBezTo>
                  <a:cubicBezTo>
                    <a:pt x="342" y="509"/>
                    <a:pt x="342" y="509"/>
                    <a:pt x="342" y="509"/>
                  </a:cubicBezTo>
                  <a:cubicBezTo>
                    <a:pt x="342" y="509"/>
                    <a:pt x="342" y="509"/>
                    <a:pt x="341" y="509"/>
                  </a:cubicBezTo>
                  <a:cubicBezTo>
                    <a:pt x="341" y="509"/>
                    <a:pt x="341" y="509"/>
                    <a:pt x="340" y="509"/>
                  </a:cubicBezTo>
                  <a:cubicBezTo>
                    <a:pt x="340" y="509"/>
                    <a:pt x="340" y="509"/>
                    <a:pt x="340" y="509"/>
                  </a:cubicBezTo>
                  <a:cubicBezTo>
                    <a:pt x="340" y="509"/>
                    <a:pt x="340" y="509"/>
                    <a:pt x="340" y="509"/>
                  </a:cubicBezTo>
                  <a:cubicBezTo>
                    <a:pt x="340" y="508"/>
                    <a:pt x="340" y="508"/>
                    <a:pt x="340" y="508"/>
                  </a:cubicBezTo>
                  <a:cubicBezTo>
                    <a:pt x="340" y="508"/>
                    <a:pt x="340" y="508"/>
                    <a:pt x="340" y="508"/>
                  </a:cubicBezTo>
                  <a:cubicBezTo>
                    <a:pt x="340" y="508"/>
                    <a:pt x="340" y="508"/>
                    <a:pt x="340" y="508"/>
                  </a:cubicBezTo>
                  <a:cubicBezTo>
                    <a:pt x="339" y="508"/>
                    <a:pt x="339" y="508"/>
                    <a:pt x="339" y="508"/>
                  </a:cubicBezTo>
                  <a:cubicBezTo>
                    <a:pt x="339" y="508"/>
                    <a:pt x="339" y="508"/>
                    <a:pt x="339" y="508"/>
                  </a:cubicBezTo>
                  <a:cubicBezTo>
                    <a:pt x="339" y="507"/>
                    <a:pt x="339" y="507"/>
                    <a:pt x="339" y="507"/>
                  </a:cubicBezTo>
                  <a:cubicBezTo>
                    <a:pt x="339" y="508"/>
                    <a:pt x="339" y="508"/>
                    <a:pt x="339" y="508"/>
                  </a:cubicBezTo>
                  <a:cubicBezTo>
                    <a:pt x="340" y="508"/>
                    <a:pt x="340" y="508"/>
                    <a:pt x="340" y="508"/>
                  </a:cubicBezTo>
                  <a:cubicBezTo>
                    <a:pt x="340" y="507"/>
                    <a:pt x="340" y="507"/>
                    <a:pt x="340" y="507"/>
                  </a:cubicBezTo>
                  <a:cubicBezTo>
                    <a:pt x="340" y="507"/>
                    <a:pt x="340" y="507"/>
                    <a:pt x="340" y="507"/>
                  </a:cubicBezTo>
                  <a:cubicBezTo>
                    <a:pt x="340" y="507"/>
                    <a:pt x="340" y="507"/>
                    <a:pt x="340" y="507"/>
                  </a:cubicBezTo>
                  <a:cubicBezTo>
                    <a:pt x="341" y="508"/>
                    <a:pt x="341" y="508"/>
                    <a:pt x="341" y="508"/>
                  </a:cubicBezTo>
                  <a:cubicBezTo>
                    <a:pt x="341" y="508"/>
                    <a:pt x="341" y="508"/>
                    <a:pt x="341" y="508"/>
                  </a:cubicBezTo>
                  <a:cubicBezTo>
                    <a:pt x="341" y="508"/>
                    <a:pt x="341" y="508"/>
                    <a:pt x="341" y="508"/>
                  </a:cubicBezTo>
                  <a:cubicBezTo>
                    <a:pt x="341" y="508"/>
                    <a:pt x="341" y="508"/>
                    <a:pt x="341" y="508"/>
                  </a:cubicBezTo>
                  <a:cubicBezTo>
                    <a:pt x="341" y="508"/>
                    <a:pt x="341" y="508"/>
                    <a:pt x="341" y="508"/>
                  </a:cubicBezTo>
                  <a:cubicBezTo>
                    <a:pt x="342" y="508"/>
                    <a:pt x="342" y="508"/>
                    <a:pt x="342" y="508"/>
                  </a:cubicBezTo>
                  <a:cubicBezTo>
                    <a:pt x="342" y="508"/>
                    <a:pt x="342" y="508"/>
                    <a:pt x="342" y="508"/>
                  </a:cubicBezTo>
                  <a:cubicBezTo>
                    <a:pt x="342" y="508"/>
                    <a:pt x="342" y="508"/>
                    <a:pt x="342" y="508"/>
                  </a:cubicBezTo>
                  <a:cubicBezTo>
                    <a:pt x="342" y="509"/>
                    <a:pt x="342" y="509"/>
                    <a:pt x="342" y="509"/>
                  </a:cubicBezTo>
                  <a:cubicBezTo>
                    <a:pt x="342" y="509"/>
                    <a:pt x="342" y="509"/>
                    <a:pt x="342" y="509"/>
                  </a:cubicBezTo>
                  <a:cubicBezTo>
                    <a:pt x="343" y="508"/>
                    <a:pt x="343" y="508"/>
                    <a:pt x="343" y="508"/>
                  </a:cubicBezTo>
                  <a:cubicBezTo>
                    <a:pt x="343" y="508"/>
                    <a:pt x="343" y="508"/>
                    <a:pt x="343" y="508"/>
                  </a:cubicBezTo>
                  <a:cubicBezTo>
                    <a:pt x="344" y="508"/>
                    <a:pt x="344" y="508"/>
                    <a:pt x="344" y="508"/>
                  </a:cubicBezTo>
                  <a:cubicBezTo>
                    <a:pt x="344" y="508"/>
                    <a:pt x="344" y="508"/>
                    <a:pt x="344" y="508"/>
                  </a:cubicBezTo>
                  <a:cubicBezTo>
                    <a:pt x="344" y="508"/>
                    <a:pt x="344" y="508"/>
                    <a:pt x="344" y="508"/>
                  </a:cubicBezTo>
                  <a:cubicBezTo>
                    <a:pt x="344" y="507"/>
                    <a:pt x="344" y="507"/>
                    <a:pt x="344" y="507"/>
                  </a:cubicBezTo>
                  <a:cubicBezTo>
                    <a:pt x="345" y="507"/>
                    <a:pt x="345" y="507"/>
                    <a:pt x="345" y="507"/>
                  </a:cubicBezTo>
                  <a:cubicBezTo>
                    <a:pt x="344" y="507"/>
                    <a:pt x="344" y="507"/>
                    <a:pt x="344" y="507"/>
                  </a:cubicBezTo>
                  <a:cubicBezTo>
                    <a:pt x="344" y="507"/>
                    <a:pt x="344" y="507"/>
                    <a:pt x="344" y="507"/>
                  </a:cubicBezTo>
                  <a:cubicBezTo>
                    <a:pt x="344" y="507"/>
                    <a:pt x="344" y="507"/>
                    <a:pt x="344" y="507"/>
                  </a:cubicBezTo>
                  <a:cubicBezTo>
                    <a:pt x="345" y="507"/>
                    <a:pt x="345" y="507"/>
                    <a:pt x="345" y="507"/>
                  </a:cubicBezTo>
                  <a:cubicBezTo>
                    <a:pt x="345" y="507"/>
                    <a:pt x="345" y="507"/>
                    <a:pt x="345" y="507"/>
                  </a:cubicBezTo>
                  <a:cubicBezTo>
                    <a:pt x="346" y="507"/>
                    <a:pt x="346" y="507"/>
                    <a:pt x="346" y="507"/>
                  </a:cubicBezTo>
                  <a:cubicBezTo>
                    <a:pt x="345" y="506"/>
                    <a:pt x="345" y="506"/>
                    <a:pt x="345" y="506"/>
                  </a:cubicBezTo>
                  <a:cubicBezTo>
                    <a:pt x="345" y="506"/>
                    <a:pt x="345" y="506"/>
                    <a:pt x="345" y="506"/>
                  </a:cubicBezTo>
                  <a:cubicBezTo>
                    <a:pt x="345" y="506"/>
                    <a:pt x="345" y="506"/>
                    <a:pt x="345" y="506"/>
                  </a:cubicBezTo>
                  <a:cubicBezTo>
                    <a:pt x="345" y="506"/>
                    <a:pt x="345" y="506"/>
                    <a:pt x="345" y="506"/>
                  </a:cubicBezTo>
                  <a:cubicBezTo>
                    <a:pt x="344" y="506"/>
                    <a:pt x="344" y="506"/>
                    <a:pt x="344" y="506"/>
                  </a:cubicBezTo>
                  <a:cubicBezTo>
                    <a:pt x="344" y="506"/>
                    <a:pt x="344" y="506"/>
                    <a:pt x="344" y="505"/>
                  </a:cubicBezTo>
                  <a:cubicBezTo>
                    <a:pt x="344" y="505"/>
                    <a:pt x="344" y="505"/>
                    <a:pt x="344" y="505"/>
                  </a:cubicBezTo>
                  <a:cubicBezTo>
                    <a:pt x="343" y="506"/>
                    <a:pt x="343" y="506"/>
                    <a:pt x="343" y="506"/>
                  </a:cubicBezTo>
                  <a:cubicBezTo>
                    <a:pt x="343" y="505"/>
                    <a:pt x="343" y="505"/>
                    <a:pt x="343" y="505"/>
                  </a:cubicBezTo>
                  <a:cubicBezTo>
                    <a:pt x="342" y="505"/>
                    <a:pt x="342" y="505"/>
                    <a:pt x="342" y="505"/>
                  </a:cubicBezTo>
                  <a:cubicBezTo>
                    <a:pt x="342" y="505"/>
                    <a:pt x="342" y="505"/>
                    <a:pt x="342" y="505"/>
                  </a:cubicBezTo>
                  <a:cubicBezTo>
                    <a:pt x="342" y="505"/>
                    <a:pt x="342" y="505"/>
                    <a:pt x="342" y="505"/>
                  </a:cubicBezTo>
                  <a:cubicBezTo>
                    <a:pt x="342" y="505"/>
                    <a:pt x="342" y="505"/>
                    <a:pt x="342" y="505"/>
                  </a:cubicBezTo>
                  <a:cubicBezTo>
                    <a:pt x="342" y="505"/>
                    <a:pt x="342" y="505"/>
                    <a:pt x="341" y="505"/>
                  </a:cubicBezTo>
                  <a:cubicBezTo>
                    <a:pt x="341" y="505"/>
                    <a:pt x="341" y="505"/>
                    <a:pt x="341" y="505"/>
                  </a:cubicBezTo>
                  <a:cubicBezTo>
                    <a:pt x="341" y="505"/>
                    <a:pt x="341" y="505"/>
                    <a:pt x="341" y="505"/>
                  </a:cubicBezTo>
                  <a:cubicBezTo>
                    <a:pt x="341" y="505"/>
                    <a:pt x="341" y="505"/>
                    <a:pt x="341" y="505"/>
                  </a:cubicBezTo>
                  <a:cubicBezTo>
                    <a:pt x="341" y="505"/>
                    <a:pt x="341" y="505"/>
                    <a:pt x="341" y="505"/>
                  </a:cubicBezTo>
                  <a:cubicBezTo>
                    <a:pt x="341" y="504"/>
                    <a:pt x="341" y="504"/>
                    <a:pt x="341" y="504"/>
                  </a:cubicBezTo>
                  <a:cubicBezTo>
                    <a:pt x="340" y="504"/>
                    <a:pt x="340" y="504"/>
                    <a:pt x="340" y="504"/>
                  </a:cubicBezTo>
                  <a:cubicBezTo>
                    <a:pt x="340" y="504"/>
                    <a:pt x="340" y="504"/>
                    <a:pt x="340" y="504"/>
                  </a:cubicBezTo>
                  <a:cubicBezTo>
                    <a:pt x="339" y="504"/>
                    <a:pt x="340" y="504"/>
                    <a:pt x="339" y="504"/>
                  </a:cubicBezTo>
                  <a:cubicBezTo>
                    <a:pt x="339" y="504"/>
                    <a:pt x="339" y="504"/>
                    <a:pt x="339" y="504"/>
                  </a:cubicBezTo>
                  <a:cubicBezTo>
                    <a:pt x="339" y="504"/>
                    <a:pt x="339" y="504"/>
                    <a:pt x="339" y="504"/>
                  </a:cubicBezTo>
                  <a:cubicBezTo>
                    <a:pt x="339" y="505"/>
                    <a:pt x="339" y="505"/>
                    <a:pt x="339" y="505"/>
                  </a:cubicBezTo>
                  <a:cubicBezTo>
                    <a:pt x="339" y="505"/>
                    <a:pt x="339" y="505"/>
                    <a:pt x="339" y="505"/>
                  </a:cubicBezTo>
                  <a:cubicBezTo>
                    <a:pt x="339" y="505"/>
                    <a:pt x="339" y="505"/>
                    <a:pt x="339" y="505"/>
                  </a:cubicBezTo>
                  <a:cubicBezTo>
                    <a:pt x="339" y="505"/>
                    <a:pt x="339" y="505"/>
                    <a:pt x="339" y="505"/>
                  </a:cubicBezTo>
                  <a:cubicBezTo>
                    <a:pt x="339" y="506"/>
                    <a:pt x="339" y="506"/>
                    <a:pt x="339" y="506"/>
                  </a:cubicBezTo>
                  <a:cubicBezTo>
                    <a:pt x="338" y="505"/>
                    <a:pt x="339" y="505"/>
                    <a:pt x="338" y="505"/>
                  </a:cubicBezTo>
                  <a:cubicBezTo>
                    <a:pt x="338" y="505"/>
                    <a:pt x="338" y="505"/>
                    <a:pt x="338" y="505"/>
                  </a:cubicBezTo>
                  <a:cubicBezTo>
                    <a:pt x="338" y="504"/>
                    <a:pt x="338" y="504"/>
                    <a:pt x="338" y="504"/>
                  </a:cubicBezTo>
                  <a:cubicBezTo>
                    <a:pt x="338" y="504"/>
                    <a:pt x="338" y="504"/>
                    <a:pt x="338" y="504"/>
                  </a:cubicBezTo>
                  <a:cubicBezTo>
                    <a:pt x="338" y="504"/>
                    <a:pt x="337" y="504"/>
                    <a:pt x="337" y="504"/>
                  </a:cubicBezTo>
                  <a:cubicBezTo>
                    <a:pt x="337" y="504"/>
                    <a:pt x="337" y="504"/>
                    <a:pt x="337" y="504"/>
                  </a:cubicBezTo>
                  <a:cubicBezTo>
                    <a:pt x="337" y="503"/>
                    <a:pt x="337" y="503"/>
                    <a:pt x="337" y="503"/>
                  </a:cubicBezTo>
                  <a:cubicBezTo>
                    <a:pt x="337" y="503"/>
                    <a:pt x="337" y="503"/>
                    <a:pt x="337" y="503"/>
                  </a:cubicBezTo>
                  <a:cubicBezTo>
                    <a:pt x="337" y="503"/>
                    <a:pt x="337" y="503"/>
                    <a:pt x="337" y="503"/>
                  </a:cubicBezTo>
                  <a:cubicBezTo>
                    <a:pt x="337" y="503"/>
                    <a:pt x="337" y="503"/>
                    <a:pt x="337" y="503"/>
                  </a:cubicBezTo>
                  <a:cubicBezTo>
                    <a:pt x="337" y="503"/>
                    <a:pt x="337" y="503"/>
                    <a:pt x="337" y="503"/>
                  </a:cubicBezTo>
                  <a:cubicBezTo>
                    <a:pt x="337" y="503"/>
                    <a:pt x="337" y="503"/>
                    <a:pt x="337" y="503"/>
                  </a:cubicBezTo>
                  <a:cubicBezTo>
                    <a:pt x="338" y="503"/>
                    <a:pt x="338" y="503"/>
                    <a:pt x="338" y="503"/>
                  </a:cubicBezTo>
                  <a:cubicBezTo>
                    <a:pt x="337" y="502"/>
                    <a:pt x="337" y="502"/>
                    <a:pt x="337" y="502"/>
                  </a:cubicBezTo>
                  <a:cubicBezTo>
                    <a:pt x="337" y="502"/>
                    <a:pt x="337" y="502"/>
                    <a:pt x="337" y="502"/>
                  </a:cubicBezTo>
                  <a:cubicBezTo>
                    <a:pt x="337" y="502"/>
                    <a:pt x="337" y="502"/>
                    <a:pt x="337" y="502"/>
                  </a:cubicBezTo>
                  <a:cubicBezTo>
                    <a:pt x="337" y="502"/>
                    <a:pt x="337" y="502"/>
                    <a:pt x="337" y="502"/>
                  </a:cubicBezTo>
                  <a:cubicBezTo>
                    <a:pt x="337" y="502"/>
                    <a:pt x="337" y="502"/>
                    <a:pt x="337" y="502"/>
                  </a:cubicBezTo>
                  <a:cubicBezTo>
                    <a:pt x="338" y="502"/>
                    <a:pt x="338" y="502"/>
                    <a:pt x="338" y="502"/>
                  </a:cubicBezTo>
                  <a:cubicBezTo>
                    <a:pt x="338" y="501"/>
                    <a:pt x="338" y="501"/>
                    <a:pt x="338" y="501"/>
                  </a:cubicBezTo>
                  <a:cubicBezTo>
                    <a:pt x="337" y="501"/>
                    <a:pt x="337" y="501"/>
                    <a:pt x="337" y="501"/>
                  </a:cubicBezTo>
                  <a:cubicBezTo>
                    <a:pt x="337" y="501"/>
                    <a:pt x="337" y="501"/>
                    <a:pt x="337" y="501"/>
                  </a:cubicBezTo>
                  <a:cubicBezTo>
                    <a:pt x="337" y="500"/>
                    <a:pt x="337" y="500"/>
                    <a:pt x="337" y="500"/>
                  </a:cubicBezTo>
                  <a:cubicBezTo>
                    <a:pt x="337" y="500"/>
                    <a:pt x="337" y="500"/>
                    <a:pt x="337" y="500"/>
                  </a:cubicBezTo>
                  <a:cubicBezTo>
                    <a:pt x="337" y="500"/>
                    <a:pt x="337" y="500"/>
                    <a:pt x="337" y="500"/>
                  </a:cubicBezTo>
                  <a:cubicBezTo>
                    <a:pt x="337" y="499"/>
                    <a:pt x="337" y="499"/>
                    <a:pt x="337" y="499"/>
                  </a:cubicBezTo>
                  <a:cubicBezTo>
                    <a:pt x="337" y="499"/>
                    <a:pt x="337" y="499"/>
                    <a:pt x="337" y="499"/>
                  </a:cubicBezTo>
                  <a:cubicBezTo>
                    <a:pt x="337" y="499"/>
                    <a:pt x="337" y="499"/>
                    <a:pt x="337" y="499"/>
                  </a:cubicBezTo>
                  <a:cubicBezTo>
                    <a:pt x="337" y="499"/>
                    <a:pt x="337" y="499"/>
                    <a:pt x="337" y="499"/>
                  </a:cubicBezTo>
                  <a:cubicBezTo>
                    <a:pt x="336" y="498"/>
                    <a:pt x="336" y="498"/>
                    <a:pt x="336" y="498"/>
                  </a:cubicBezTo>
                  <a:cubicBezTo>
                    <a:pt x="337" y="498"/>
                    <a:pt x="337" y="498"/>
                    <a:pt x="337" y="498"/>
                  </a:cubicBezTo>
                  <a:cubicBezTo>
                    <a:pt x="336" y="498"/>
                    <a:pt x="336" y="498"/>
                    <a:pt x="336" y="498"/>
                  </a:cubicBezTo>
                  <a:cubicBezTo>
                    <a:pt x="336" y="498"/>
                    <a:pt x="336" y="498"/>
                    <a:pt x="336" y="498"/>
                  </a:cubicBezTo>
                  <a:cubicBezTo>
                    <a:pt x="336" y="498"/>
                    <a:pt x="336" y="498"/>
                    <a:pt x="336" y="498"/>
                  </a:cubicBezTo>
                  <a:cubicBezTo>
                    <a:pt x="336" y="497"/>
                    <a:pt x="336" y="497"/>
                    <a:pt x="336" y="497"/>
                  </a:cubicBezTo>
                  <a:cubicBezTo>
                    <a:pt x="336" y="497"/>
                    <a:pt x="336" y="497"/>
                    <a:pt x="336" y="497"/>
                  </a:cubicBezTo>
                  <a:cubicBezTo>
                    <a:pt x="335" y="497"/>
                    <a:pt x="335" y="497"/>
                    <a:pt x="335" y="497"/>
                  </a:cubicBezTo>
                  <a:cubicBezTo>
                    <a:pt x="335" y="497"/>
                    <a:pt x="335" y="497"/>
                    <a:pt x="335" y="497"/>
                  </a:cubicBezTo>
                  <a:cubicBezTo>
                    <a:pt x="335" y="497"/>
                    <a:pt x="335" y="497"/>
                    <a:pt x="335" y="497"/>
                  </a:cubicBezTo>
                  <a:cubicBezTo>
                    <a:pt x="335" y="496"/>
                    <a:pt x="335" y="496"/>
                    <a:pt x="335" y="496"/>
                  </a:cubicBezTo>
                  <a:cubicBezTo>
                    <a:pt x="335" y="496"/>
                    <a:pt x="335" y="496"/>
                    <a:pt x="335" y="496"/>
                  </a:cubicBezTo>
                  <a:cubicBezTo>
                    <a:pt x="335" y="496"/>
                    <a:pt x="335" y="496"/>
                    <a:pt x="335" y="496"/>
                  </a:cubicBezTo>
                  <a:cubicBezTo>
                    <a:pt x="335" y="496"/>
                    <a:pt x="335" y="496"/>
                    <a:pt x="335" y="496"/>
                  </a:cubicBezTo>
                  <a:cubicBezTo>
                    <a:pt x="335" y="496"/>
                    <a:pt x="335" y="496"/>
                    <a:pt x="335" y="496"/>
                  </a:cubicBezTo>
                  <a:cubicBezTo>
                    <a:pt x="335" y="496"/>
                    <a:pt x="335" y="496"/>
                    <a:pt x="335" y="496"/>
                  </a:cubicBezTo>
                  <a:cubicBezTo>
                    <a:pt x="334" y="496"/>
                    <a:pt x="334" y="496"/>
                    <a:pt x="334" y="496"/>
                  </a:cubicBezTo>
                  <a:cubicBezTo>
                    <a:pt x="334" y="495"/>
                    <a:pt x="334" y="495"/>
                    <a:pt x="334" y="495"/>
                  </a:cubicBezTo>
                  <a:cubicBezTo>
                    <a:pt x="334" y="495"/>
                    <a:pt x="334" y="495"/>
                    <a:pt x="334" y="495"/>
                  </a:cubicBezTo>
                  <a:cubicBezTo>
                    <a:pt x="334" y="495"/>
                    <a:pt x="334" y="495"/>
                    <a:pt x="334" y="495"/>
                  </a:cubicBezTo>
                  <a:cubicBezTo>
                    <a:pt x="334" y="495"/>
                    <a:pt x="334" y="495"/>
                    <a:pt x="334" y="495"/>
                  </a:cubicBezTo>
                  <a:cubicBezTo>
                    <a:pt x="334" y="495"/>
                    <a:pt x="334" y="495"/>
                    <a:pt x="334" y="495"/>
                  </a:cubicBezTo>
                  <a:cubicBezTo>
                    <a:pt x="334" y="494"/>
                    <a:pt x="334" y="494"/>
                    <a:pt x="334" y="494"/>
                  </a:cubicBezTo>
                  <a:cubicBezTo>
                    <a:pt x="334" y="493"/>
                    <a:pt x="333" y="493"/>
                    <a:pt x="333" y="493"/>
                  </a:cubicBezTo>
                  <a:cubicBezTo>
                    <a:pt x="333" y="493"/>
                    <a:pt x="333" y="493"/>
                    <a:pt x="333" y="493"/>
                  </a:cubicBezTo>
                  <a:cubicBezTo>
                    <a:pt x="333" y="493"/>
                    <a:pt x="333" y="493"/>
                    <a:pt x="333" y="493"/>
                  </a:cubicBezTo>
                  <a:cubicBezTo>
                    <a:pt x="333" y="493"/>
                    <a:pt x="333" y="493"/>
                    <a:pt x="333" y="493"/>
                  </a:cubicBezTo>
                  <a:cubicBezTo>
                    <a:pt x="333" y="493"/>
                    <a:pt x="333" y="492"/>
                    <a:pt x="334" y="493"/>
                  </a:cubicBezTo>
                  <a:cubicBezTo>
                    <a:pt x="334" y="492"/>
                    <a:pt x="333" y="492"/>
                    <a:pt x="333" y="492"/>
                  </a:cubicBezTo>
                  <a:cubicBezTo>
                    <a:pt x="333" y="492"/>
                    <a:pt x="333" y="492"/>
                    <a:pt x="333" y="492"/>
                  </a:cubicBezTo>
                  <a:cubicBezTo>
                    <a:pt x="333" y="491"/>
                    <a:pt x="333" y="491"/>
                    <a:pt x="333" y="491"/>
                  </a:cubicBezTo>
                  <a:cubicBezTo>
                    <a:pt x="333" y="491"/>
                    <a:pt x="333" y="491"/>
                    <a:pt x="333" y="491"/>
                  </a:cubicBezTo>
                  <a:cubicBezTo>
                    <a:pt x="332" y="491"/>
                    <a:pt x="332" y="491"/>
                    <a:pt x="332" y="491"/>
                  </a:cubicBezTo>
                  <a:cubicBezTo>
                    <a:pt x="333" y="490"/>
                    <a:pt x="333" y="490"/>
                    <a:pt x="333" y="490"/>
                  </a:cubicBezTo>
                  <a:cubicBezTo>
                    <a:pt x="333" y="490"/>
                    <a:pt x="333" y="490"/>
                    <a:pt x="333" y="490"/>
                  </a:cubicBezTo>
                  <a:cubicBezTo>
                    <a:pt x="333" y="489"/>
                    <a:pt x="333" y="489"/>
                    <a:pt x="333" y="489"/>
                  </a:cubicBezTo>
                  <a:cubicBezTo>
                    <a:pt x="334" y="489"/>
                    <a:pt x="334" y="489"/>
                    <a:pt x="334" y="489"/>
                  </a:cubicBezTo>
                  <a:cubicBezTo>
                    <a:pt x="333" y="489"/>
                    <a:pt x="333" y="489"/>
                    <a:pt x="333" y="489"/>
                  </a:cubicBezTo>
                  <a:cubicBezTo>
                    <a:pt x="334" y="488"/>
                    <a:pt x="334" y="488"/>
                    <a:pt x="334" y="488"/>
                  </a:cubicBezTo>
                  <a:cubicBezTo>
                    <a:pt x="333" y="488"/>
                    <a:pt x="333" y="488"/>
                    <a:pt x="333" y="488"/>
                  </a:cubicBezTo>
                  <a:cubicBezTo>
                    <a:pt x="333" y="487"/>
                    <a:pt x="333" y="487"/>
                    <a:pt x="333" y="487"/>
                  </a:cubicBezTo>
                  <a:cubicBezTo>
                    <a:pt x="333" y="487"/>
                    <a:pt x="333" y="487"/>
                    <a:pt x="333" y="487"/>
                  </a:cubicBezTo>
                  <a:cubicBezTo>
                    <a:pt x="333" y="487"/>
                    <a:pt x="333" y="487"/>
                    <a:pt x="333" y="487"/>
                  </a:cubicBezTo>
                  <a:cubicBezTo>
                    <a:pt x="333" y="487"/>
                    <a:pt x="333" y="487"/>
                    <a:pt x="333" y="487"/>
                  </a:cubicBezTo>
                  <a:cubicBezTo>
                    <a:pt x="334" y="486"/>
                    <a:pt x="334" y="486"/>
                    <a:pt x="334" y="486"/>
                  </a:cubicBezTo>
                  <a:cubicBezTo>
                    <a:pt x="334" y="486"/>
                    <a:pt x="334" y="486"/>
                    <a:pt x="334" y="486"/>
                  </a:cubicBezTo>
                  <a:cubicBezTo>
                    <a:pt x="334" y="486"/>
                    <a:pt x="334" y="486"/>
                    <a:pt x="334" y="485"/>
                  </a:cubicBezTo>
                  <a:cubicBezTo>
                    <a:pt x="334" y="485"/>
                    <a:pt x="334" y="485"/>
                    <a:pt x="334" y="485"/>
                  </a:cubicBezTo>
                  <a:cubicBezTo>
                    <a:pt x="334" y="485"/>
                    <a:pt x="334" y="485"/>
                    <a:pt x="334" y="485"/>
                  </a:cubicBezTo>
                  <a:cubicBezTo>
                    <a:pt x="334" y="484"/>
                    <a:pt x="334" y="484"/>
                    <a:pt x="334" y="484"/>
                  </a:cubicBezTo>
                  <a:cubicBezTo>
                    <a:pt x="333" y="485"/>
                    <a:pt x="333" y="485"/>
                    <a:pt x="333" y="485"/>
                  </a:cubicBezTo>
                  <a:cubicBezTo>
                    <a:pt x="333" y="484"/>
                    <a:pt x="333" y="484"/>
                    <a:pt x="333" y="484"/>
                  </a:cubicBezTo>
                  <a:cubicBezTo>
                    <a:pt x="333" y="484"/>
                    <a:pt x="333" y="484"/>
                    <a:pt x="333" y="484"/>
                  </a:cubicBezTo>
                  <a:cubicBezTo>
                    <a:pt x="333" y="484"/>
                    <a:pt x="333" y="484"/>
                    <a:pt x="333" y="483"/>
                  </a:cubicBezTo>
                  <a:cubicBezTo>
                    <a:pt x="332" y="484"/>
                    <a:pt x="332" y="484"/>
                    <a:pt x="332" y="484"/>
                  </a:cubicBezTo>
                  <a:cubicBezTo>
                    <a:pt x="333" y="484"/>
                    <a:pt x="333" y="484"/>
                    <a:pt x="333" y="484"/>
                  </a:cubicBezTo>
                  <a:cubicBezTo>
                    <a:pt x="332" y="484"/>
                    <a:pt x="332" y="484"/>
                    <a:pt x="333" y="484"/>
                  </a:cubicBezTo>
                  <a:cubicBezTo>
                    <a:pt x="332" y="484"/>
                    <a:pt x="332" y="484"/>
                    <a:pt x="332" y="484"/>
                  </a:cubicBezTo>
                  <a:cubicBezTo>
                    <a:pt x="332" y="485"/>
                    <a:pt x="332" y="485"/>
                    <a:pt x="332" y="485"/>
                  </a:cubicBezTo>
                  <a:cubicBezTo>
                    <a:pt x="332" y="486"/>
                    <a:pt x="333" y="486"/>
                    <a:pt x="333" y="486"/>
                  </a:cubicBezTo>
                  <a:cubicBezTo>
                    <a:pt x="333" y="487"/>
                    <a:pt x="333" y="487"/>
                    <a:pt x="333" y="487"/>
                  </a:cubicBezTo>
                  <a:cubicBezTo>
                    <a:pt x="333" y="486"/>
                    <a:pt x="333" y="486"/>
                    <a:pt x="333" y="486"/>
                  </a:cubicBezTo>
                  <a:cubicBezTo>
                    <a:pt x="332" y="486"/>
                    <a:pt x="332" y="486"/>
                    <a:pt x="332" y="486"/>
                  </a:cubicBezTo>
                  <a:cubicBezTo>
                    <a:pt x="332" y="486"/>
                    <a:pt x="332" y="486"/>
                    <a:pt x="332" y="486"/>
                  </a:cubicBezTo>
                  <a:cubicBezTo>
                    <a:pt x="332" y="486"/>
                    <a:pt x="332" y="486"/>
                    <a:pt x="332" y="486"/>
                  </a:cubicBezTo>
                  <a:cubicBezTo>
                    <a:pt x="331" y="486"/>
                    <a:pt x="331" y="486"/>
                    <a:pt x="331" y="486"/>
                  </a:cubicBezTo>
                  <a:cubicBezTo>
                    <a:pt x="332" y="485"/>
                    <a:pt x="332" y="485"/>
                    <a:pt x="332" y="485"/>
                  </a:cubicBezTo>
                  <a:cubicBezTo>
                    <a:pt x="332" y="485"/>
                    <a:pt x="332" y="485"/>
                    <a:pt x="332" y="485"/>
                  </a:cubicBezTo>
                  <a:cubicBezTo>
                    <a:pt x="331" y="486"/>
                    <a:pt x="331" y="486"/>
                    <a:pt x="331" y="486"/>
                  </a:cubicBezTo>
                  <a:cubicBezTo>
                    <a:pt x="330" y="486"/>
                    <a:pt x="330" y="486"/>
                    <a:pt x="330" y="486"/>
                  </a:cubicBezTo>
                  <a:cubicBezTo>
                    <a:pt x="330" y="486"/>
                    <a:pt x="330" y="486"/>
                    <a:pt x="330" y="486"/>
                  </a:cubicBezTo>
                  <a:cubicBezTo>
                    <a:pt x="331" y="485"/>
                    <a:pt x="331" y="485"/>
                    <a:pt x="331" y="485"/>
                  </a:cubicBezTo>
                  <a:cubicBezTo>
                    <a:pt x="331" y="485"/>
                    <a:pt x="331" y="484"/>
                    <a:pt x="330" y="484"/>
                  </a:cubicBezTo>
                  <a:cubicBezTo>
                    <a:pt x="331" y="484"/>
                    <a:pt x="331" y="484"/>
                    <a:pt x="331" y="484"/>
                  </a:cubicBezTo>
                  <a:cubicBezTo>
                    <a:pt x="330" y="484"/>
                    <a:pt x="330" y="484"/>
                    <a:pt x="330" y="484"/>
                  </a:cubicBezTo>
                  <a:cubicBezTo>
                    <a:pt x="331" y="484"/>
                    <a:pt x="331" y="484"/>
                    <a:pt x="331" y="484"/>
                  </a:cubicBezTo>
                  <a:cubicBezTo>
                    <a:pt x="331" y="484"/>
                    <a:pt x="331" y="484"/>
                    <a:pt x="331" y="484"/>
                  </a:cubicBezTo>
                  <a:cubicBezTo>
                    <a:pt x="331" y="484"/>
                    <a:pt x="331" y="484"/>
                    <a:pt x="331" y="484"/>
                  </a:cubicBezTo>
                  <a:cubicBezTo>
                    <a:pt x="330" y="483"/>
                    <a:pt x="330" y="483"/>
                    <a:pt x="330" y="483"/>
                  </a:cubicBezTo>
                  <a:cubicBezTo>
                    <a:pt x="331" y="483"/>
                    <a:pt x="331" y="483"/>
                    <a:pt x="331" y="483"/>
                  </a:cubicBezTo>
                  <a:cubicBezTo>
                    <a:pt x="331" y="483"/>
                    <a:pt x="331" y="483"/>
                    <a:pt x="331" y="483"/>
                  </a:cubicBezTo>
                  <a:cubicBezTo>
                    <a:pt x="331" y="482"/>
                    <a:pt x="331" y="482"/>
                    <a:pt x="331" y="482"/>
                  </a:cubicBezTo>
                  <a:cubicBezTo>
                    <a:pt x="331" y="482"/>
                    <a:pt x="331" y="482"/>
                    <a:pt x="331" y="482"/>
                  </a:cubicBezTo>
                  <a:cubicBezTo>
                    <a:pt x="331" y="482"/>
                    <a:pt x="331" y="482"/>
                    <a:pt x="331" y="482"/>
                  </a:cubicBezTo>
                  <a:cubicBezTo>
                    <a:pt x="331" y="482"/>
                    <a:pt x="331" y="482"/>
                    <a:pt x="331" y="482"/>
                  </a:cubicBezTo>
                  <a:cubicBezTo>
                    <a:pt x="332" y="481"/>
                    <a:pt x="332" y="481"/>
                    <a:pt x="332" y="481"/>
                  </a:cubicBezTo>
                  <a:cubicBezTo>
                    <a:pt x="332" y="481"/>
                    <a:pt x="332" y="481"/>
                    <a:pt x="332" y="481"/>
                  </a:cubicBezTo>
                  <a:cubicBezTo>
                    <a:pt x="332" y="481"/>
                    <a:pt x="332" y="481"/>
                    <a:pt x="332" y="481"/>
                  </a:cubicBezTo>
                  <a:cubicBezTo>
                    <a:pt x="332" y="481"/>
                    <a:pt x="332" y="481"/>
                    <a:pt x="332" y="481"/>
                  </a:cubicBezTo>
                  <a:cubicBezTo>
                    <a:pt x="332" y="481"/>
                    <a:pt x="332" y="481"/>
                    <a:pt x="332" y="481"/>
                  </a:cubicBezTo>
                  <a:cubicBezTo>
                    <a:pt x="332" y="480"/>
                    <a:pt x="332" y="480"/>
                    <a:pt x="332" y="480"/>
                  </a:cubicBezTo>
                  <a:cubicBezTo>
                    <a:pt x="332" y="480"/>
                    <a:pt x="332" y="480"/>
                    <a:pt x="332" y="480"/>
                  </a:cubicBezTo>
                  <a:cubicBezTo>
                    <a:pt x="332" y="480"/>
                    <a:pt x="332" y="480"/>
                    <a:pt x="332" y="480"/>
                  </a:cubicBezTo>
                  <a:cubicBezTo>
                    <a:pt x="332" y="479"/>
                    <a:pt x="332" y="479"/>
                    <a:pt x="332" y="478"/>
                  </a:cubicBezTo>
                  <a:cubicBezTo>
                    <a:pt x="333" y="478"/>
                    <a:pt x="333" y="478"/>
                    <a:pt x="333" y="478"/>
                  </a:cubicBezTo>
                  <a:cubicBezTo>
                    <a:pt x="333" y="478"/>
                    <a:pt x="333" y="478"/>
                    <a:pt x="333" y="478"/>
                  </a:cubicBezTo>
                  <a:cubicBezTo>
                    <a:pt x="333" y="478"/>
                    <a:pt x="333" y="478"/>
                    <a:pt x="333" y="478"/>
                  </a:cubicBezTo>
                  <a:cubicBezTo>
                    <a:pt x="333" y="477"/>
                    <a:pt x="333" y="477"/>
                    <a:pt x="333" y="477"/>
                  </a:cubicBezTo>
                  <a:cubicBezTo>
                    <a:pt x="332" y="478"/>
                    <a:pt x="332" y="478"/>
                    <a:pt x="332" y="478"/>
                  </a:cubicBezTo>
                  <a:cubicBezTo>
                    <a:pt x="332" y="478"/>
                    <a:pt x="332" y="478"/>
                    <a:pt x="332" y="478"/>
                  </a:cubicBezTo>
                  <a:cubicBezTo>
                    <a:pt x="332" y="477"/>
                    <a:pt x="332" y="477"/>
                    <a:pt x="332" y="477"/>
                  </a:cubicBezTo>
                  <a:cubicBezTo>
                    <a:pt x="332" y="477"/>
                    <a:pt x="332" y="477"/>
                    <a:pt x="332" y="477"/>
                  </a:cubicBezTo>
                  <a:cubicBezTo>
                    <a:pt x="332" y="477"/>
                    <a:pt x="332" y="477"/>
                    <a:pt x="332" y="477"/>
                  </a:cubicBezTo>
                  <a:cubicBezTo>
                    <a:pt x="333" y="477"/>
                    <a:pt x="333" y="477"/>
                    <a:pt x="333" y="477"/>
                  </a:cubicBezTo>
                  <a:cubicBezTo>
                    <a:pt x="333" y="477"/>
                    <a:pt x="333" y="477"/>
                    <a:pt x="333" y="477"/>
                  </a:cubicBezTo>
                  <a:cubicBezTo>
                    <a:pt x="333" y="476"/>
                    <a:pt x="333" y="476"/>
                    <a:pt x="333" y="476"/>
                  </a:cubicBezTo>
                  <a:cubicBezTo>
                    <a:pt x="333" y="476"/>
                    <a:pt x="333" y="476"/>
                    <a:pt x="333" y="476"/>
                  </a:cubicBezTo>
                  <a:cubicBezTo>
                    <a:pt x="333" y="476"/>
                    <a:pt x="333" y="476"/>
                    <a:pt x="333" y="476"/>
                  </a:cubicBezTo>
                  <a:cubicBezTo>
                    <a:pt x="333" y="476"/>
                    <a:pt x="333" y="476"/>
                    <a:pt x="333" y="476"/>
                  </a:cubicBezTo>
                  <a:cubicBezTo>
                    <a:pt x="333" y="476"/>
                    <a:pt x="333" y="476"/>
                    <a:pt x="333" y="476"/>
                  </a:cubicBezTo>
                  <a:cubicBezTo>
                    <a:pt x="332" y="476"/>
                    <a:pt x="332" y="476"/>
                    <a:pt x="332" y="476"/>
                  </a:cubicBezTo>
                  <a:cubicBezTo>
                    <a:pt x="332" y="476"/>
                    <a:pt x="332" y="476"/>
                    <a:pt x="332" y="476"/>
                  </a:cubicBezTo>
                  <a:cubicBezTo>
                    <a:pt x="332" y="477"/>
                    <a:pt x="332" y="477"/>
                    <a:pt x="332" y="477"/>
                  </a:cubicBezTo>
                  <a:cubicBezTo>
                    <a:pt x="332" y="477"/>
                    <a:pt x="332" y="477"/>
                    <a:pt x="332" y="477"/>
                  </a:cubicBezTo>
                  <a:cubicBezTo>
                    <a:pt x="332" y="476"/>
                    <a:pt x="332" y="476"/>
                    <a:pt x="332" y="476"/>
                  </a:cubicBezTo>
                  <a:cubicBezTo>
                    <a:pt x="332" y="476"/>
                    <a:pt x="332" y="476"/>
                    <a:pt x="332" y="476"/>
                  </a:cubicBezTo>
                  <a:cubicBezTo>
                    <a:pt x="332" y="476"/>
                    <a:pt x="332" y="476"/>
                    <a:pt x="332" y="476"/>
                  </a:cubicBezTo>
                  <a:cubicBezTo>
                    <a:pt x="333" y="476"/>
                    <a:pt x="333" y="476"/>
                    <a:pt x="333" y="476"/>
                  </a:cubicBezTo>
                  <a:cubicBezTo>
                    <a:pt x="333" y="476"/>
                    <a:pt x="333" y="476"/>
                    <a:pt x="333" y="476"/>
                  </a:cubicBezTo>
                  <a:cubicBezTo>
                    <a:pt x="333" y="475"/>
                    <a:pt x="333" y="475"/>
                    <a:pt x="333" y="475"/>
                  </a:cubicBezTo>
                  <a:cubicBezTo>
                    <a:pt x="333" y="476"/>
                    <a:pt x="333" y="476"/>
                    <a:pt x="333" y="476"/>
                  </a:cubicBezTo>
                  <a:cubicBezTo>
                    <a:pt x="334" y="476"/>
                    <a:pt x="334" y="476"/>
                    <a:pt x="334" y="476"/>
                  </a:cubicBezTo>
                  <a:cubicBezTo>
                    <a:pt x="333" y="475"/>
                    <a:pt x="333" y="475"/>
                    <a:pt x="333" y="475"/>
                  </a:cubicBezTo>
                  <a:cubicBezTo>
                    <a:pt x="334" y="475"/>
                    <a:pt x="334" y="475"/>
                    <a:pt x="334" y="475"/>
                  </a:cubicBezTo>
                  <a:cubicBezTo>
                    <a:pt x="334" y="475"/>
                    <a:pt x="334" y="475"/>
                    <a:pt x="334" y="475"/>
                  </a:cubicBezTo>
                  <a:cubicBezTo>
                    <a:pt x="334" y="475"/>
                    <a:pt x="334" y="475"/>
                    <a:pt x="334" y="475"/>
                  </a:cubicBezTo>
                  <a:cubicBezTo>
                    <a:pt x="334" y="474"/>
                    <a:pt x="334" y="474"/>
                    <a:pt x="334" y="474"/>
                  </a:cubicBezTo>
                  <a:cubicBezTo>
                    <a:pt x="333" y="475"/>
                    <a:pt x="333" y="475"/>
                    <a:pt x="333" y="475"/>
                  </a:cubicBezTo>
                  <a:cubicBezTo>
                    <a:pt x="332" y="474"/>
                    <a:pt x="332" y="474"/>
                    <a:pt x="332" y="474"/>
                  </a:cubicBezTo>
                  <a:cubicBezTo>
                    <a:pt x="332" y="474"/>
                    <a:pt x="332" y="474"/>
                    <a:pt x="332" y="474"/>
                  </a:cubicBezTo>
                  <a:cubicBezTo>
                    <a:pt x="332" y="474"/>
                    <a:pt x="332" y="474"/>
                    <a:pt x="332" y="474"/>
                  </a:cubicBezTo>
                  <a:cubicBezTo>
                    <a:pt x="333" y="474"/>
                    <a:pt x="333" y="474"/>
                    <a:pt x="333" y="474"/>
                  </a:cubicBezTo>
                  <a:cubicBezTo>
                    <a:pt x="333" y="474"/>
                    <a:pt x="333" y="474"/>
                    <a:pt x="333" y="474"/>
                  </a:cubicBezTo>
                  <a:cubicBezTo>
                    <a:pt x="333" y="474"/>
                    <a:pt x="333" y="474"/>
                    <a:pt x="333" y="474"/>
                  </a:cubicBezTo>
                  <a:cubicBezTo>
                    <a:pt x="334" y="474"/>
                    <a:pt x="334" y="474"/>
                    <a:pt x="334" y="474"/>
                  </a:cubicBezTo>
                  <a:cubicBezTo>
                    <a:pt x="334" y="474"/>
                    <a:pt x="334" y="474"/>
                    <a:pt x="334" y="474"/>
                  </a:cubicBezTo>
                  <a:cubicBezTo>
                    <a:pt x="335" y="474"/>
                    <a:pt x="335" y="474"/>
                    <a:pt x="335" y="474"/>
                  </a:cubicBezTo>
                  <a:cubicBezTo>
                    <a:pt x="335" y="474"/>
                    <a:pt x="335" y="474"/>
                    <a:pt x="335" y="474"/>
                  </a:cubicBezTo>
                  <a:cubicBezTo>
                    <a:pt x="334" y="474"/>
                    <a:pt x="334" y="474"/>
                    <a:pt x="334" y="474"/>
                  </a:cubicBezTo>
                  <a:cubicBezTo>
                    <a:pt x="335" y="473"/>
                    <a:pt x="335" y="473"/>
                    <a:pt x="335" y="473"/>
                  </a:cubicBezTo>
                  <a:cubicBezTo>
                    <a:pt x="334" y="473"/>
                    <a:pt x="334" y="473"/>
                    <a:pt x="334" y="473"/>
                  </a:cubicBezTo>
                  <a:cubicBezTo>
                    <a:pt x="335" y="473"/>
                    <a:pt x="335" y="473"/>
                    <a:pt x="335" y="473"/>
                  </a:cubicBezTo>
                  <a:cubicBezTo>
                    <a:pt x="335" y="473"/>
                    <a:pt x="335" y="473"/>
                    <a:pt x="335" y="473"/>
                  </a:cubicBezTo>
                  <a:cubicBezTo>
                    <a:pt x="335" y="472"/>
                    <a:pt x="335" y="472"/>
                    <a:pt x="335" y="472"/>
                  </a:cubicBezTo>
                  <a:cubicBezTo>
                    <a:pt x="335" y="473"/>
                    <a:pt x="335" y="473"/>
                    <a:pt x="335" y="473"/>
                  </a:cubicBezTo>
                  <a:cubicBezTo>
                    <a:pt x="336" y="472"/>
                    <a:pt x="336" y="472"/>
                    <a:pt x="336" y="472"/>
                  </a:cubicBezTo>
                  <a:cubicBezTo>
                    <a:pt x="336" y="471"/>
                    <a:pt x="336" y="471"/>
                    <a:pt x="336" y="471"/>
                  </a:cubicBezTo>
                  <a:cubicBezTo>
                    <a:pt x="336" y="471"/>
                    <a:pt x="336" y="471"/>
                    <a:pt x="336" y="471"/>
                  </a:cubicBezTo>
                  <a:cubicBezTo>
                    <a:pt x="335" y="471"/>
                    <a:pt x="335" y="471"/>
                    <a:pt x="335" y="471"/>
                  </a:cubicBezTo>
                  <a:cubicBezTo>
                    <a:pt x="335" y="471"/>
                    <a:pt x="335" y="471"/>
                    <a:pt x="335" y="471"/>
                  </a:cubicBezTo>
                  <a:cubicBezTo>
                    <a:pt x="335" y="471"/>
                    <a:pt x="335" y="471"/>
                    <a:pt x="335" y="471"/>
                  </a:cubicBezTo>
                  <a:cubicBezTo>
                    <a:pt x="335" y="471"/>
                    <a:pt x="335" y="471"/>
                    <a:pt x="335" y="471"/>
                  </a:cubicBezTo>
                  <a:cubicBezTo>
                    <a:pt x="335" y="471"/>
                    <a:pt x="335" y="471"/>
                    <a:pt x="335" y="471"/>
                  </a:cubicBezTo>
                  <a:cubicBezTo>
                    <a:pt x="335" y="471"/>
                    <a:pt x="335" y="471"/>
                    <a:pt x="335" y="471"/>
                  </a:cubicBezTo>
                  <a:cubicBezTo>
                    <a:pt x="334" y="471"/>
                    <a:pt x="334" y="471"/>
                    <a:pt x="334" y="471"/>
                  </a:cubicBezTo>
                  <a:cubicBezTo>
                    <a:pt x="334" y="471"/>
                    <a:pt x="334" y="471"/>
                    <a:pt x="334" y="471"/>
                  </a:cubicBezTo>
                  <a:cubicBezTo>
                    <a:pt x="335" y="471"/>
                    <a:pt x="335" y="471"/>
                    <a:pt x="335" y="471"/>
                  </a:cubicBezTo>
                  <a:cubicBezTo>
                    <a:pt x="335" y="471"/>
                    <a:pt x="335" y="471"/>
                    <a:pt x="335" y="471"/>
                  </a:cubicBezTo>
                  <a:cubicBezTo>
                    <a:pt x="335" y="470"/>
                    <a:pt x="335" y="470"/>
                    <a:pt x="335" y="470"/>
                  </a:cubicBezTo>
                  <a:cubicBezTo>
                    <a:pt x="335" y="470"/>
                    <a:pt x="335" y="470"/>
                    <a:pt x="335" y="470"/>
                  </a:cubicBezTo>
                  <a:cubicBezTo>
                    <a:pt x="335" y="470"/>
                    <a:pt x="335" y="470"/>
                    <a:pt x="335" y="470"/>
                  </a:cubicBezTo>
                  <a:cubicBezTo>
                    <a:pt x="336" y="471"/>
                    <a:pt x="336" y="471"/>
                    <a:pt x="336" y="471"/>
                  </a:cubicBezTo>
                  <a:cubicBezTo>
                    <a:pt x="336" y="470"/>
                    <a:pt x="336" y="470"/>
                    <a:pt x="336" y="470"/>
                  </a:cubicBezTo>
                  <a:cubicBezTo>
                    <a:pt x="336" y="469"/>
                    <a:pt x="336" y="469"/>
                    <a:pt x="336" y="469"/>
                  </a:cubicBezTo>
                  <a:cubicBezTo>
                    <a:pt x="336" y="469"/>
                    <a:pt x="336" y="469"/>
                    <a:pt x="336" y="469"/>
                  </a:cubicBezTo>
                  <a:cubicBezTo>
                    <a:pt x="336" y="469"/>
                    <a:pt x="336" y="469"/>
                    <a:pt x="336" y="469"/>
                  </a:cubicBezTo>
                  <a:cubicBezTo>
                    <a:pt x="335" y="469"/>
                    <a:pt x="335" y="469"/>
                    <a:pt x="335" y="469"/>
                  </a:cubicBezTo>
                  <a:cubicBezTo>
                    <a:pt x="335" y="469"/>
                    <a:pt x="335" y="469"/>
                    <a:pt x="335" y="469"/>
                  </a:cubicBezTo>
                  <a:cubicBezTo>
                    <a:pt x="336" y="469"/>
                    <a:pt x="336" y="469"/>
                    <a:pt x="336" y="469"/>
                  </a:cubicBezTo>
                  <a:cubicBezTo>
                    <a:pt x="336" y="469"/>
                    <a:pt x="336" y="469"/>
                    <a:pt x="336" y="469"/>
                  </a:cubicBezTo>
                  <a:cubicBezTo>
                    <a:pt x="336" y="468"/>
                    <a:pt x="336" y="468"/>
                    <a:pt x="336" y="468"/>
                  </a:cubicBezTo>
                  <a:cubicBezTo>
                    <a:pt x="336" y="468"/>
                    <a:pt x="336" y="468"/>
                    <a:pt x="336" y="468"/>
                  </a:cubicBezTo>
                  <a:cubicBezTo>
                    <a:pt x="336" y="468"/>
                    <a:pt x="336" y="468"/>
                    <a:pt x="336" y="468"/>
                  </a:cubicBezTo>
                  <a:cubicBezTo>
                    <a:pt x="336" y="468"/>
                    <a:pt x="336" y="468"/>
                    <a:pt x="336" y="468"/>
                  </a:cubicBezTo>
                  <a:cubicBezTo>
                    <a:pt x="336" y="468"/>
                    <a:pt x="336" y="468"/>
                    <a:pt x="336" y="468"/>
                  </a:cubicBezTo>
                  <a:cubicBezTo>
                    <a:pt x="336" y="467"/>
                    <a:pt x="336" y="467"/>
                    <a:pt x="336" y="467"/>
                  </a:cubicBezTo>
                  <a:cubicBezTo>
                    <a:pt x="336" y="467"/>
                    <a:pt x="336" y="467"/>
                    <a:pt x="336" y="467"/>
                  </a:cubicBezTo>
                  <a:cubicBezTo>
                    <a:pt x="336" y="467"/>
                    <a:pt x="336" y="467"/>
                    <a:pt x="336" y="467"/>
                  </a:cubicBezTo>
                  <a:cubicBezTo>
                    <a:pt x="337" y="467"/>
                    <a:pt x="337" y="467"/>
                    <a:pt x="337" y="467"/>
                  </a:cubicBezTo>
                  <a:cubicBezTo>
                    <a:pt x="337" y="466"/>
                    <a:pt x="337" y="466"/>
                    <a:pt x="337" y="466"/>
                  </a:cubicBezTo>
                  <a:cubicBezTo>
                    <a:pt x="337" y="466"/>
                    <a:pt x="337" y="466"/>
                    <a:pt x="337" y="466"/>
                  </a:cubicBezTo>
                  <a:cubicBezTo>
                    <a:pt x="337" y="467"/>
                    <a:pt x="337" y="467"/>
                    <a:pt x="337" y="467"/>
                  </a:cubicBezTo>
                  <a:cubicBezTo>
                    <a:pt x="337" y="466"/>
                    <a:pt x="337" y="466"/>
                    <a:pt x="337" y="466"/>
                  </a:cubicBezTo>
                  <a:cubicBezTo>
                    <a:pt x="337" y="467"/>
                    <a:pt x="337" y="467"/>
                    <a:pt x="337" y="467"/>
                  </a:cubicBezTo>
                  <a:cubicBezTo>
                    <a:pt x="338" y="466"/>
                    <a:pt x="338" y="467"/>
                    <a:pt x="338" y="466"/>
                  </a:cubicBezTo>
                  <a:cubicBezTo>
                    <a:pt x="338" y="466"/>
                    <a:pt x="338" y="466"/>
                    <a:pt x="338" y="466"/>
                  </a:cubicBezTo>
                  <a:cubicBezTo>
                    <a:pt x="338" y="466"/>
                    <a:pt x="338" y="466"/>
                    <a:pt x="338" y="466"/>
                  </a:cubicBezTo>
                  <a:cubicBezTo>
                    <a:pt x="337" y="466"/>
                    <a:pt x="337" y="466"/>
                    <a:pt x="337" y="466"/>
                  </a:cubicBezTo>
                  <a:cubicBezTo>
                    <a:pt x="337" y="466"/>
                    <a:pt x="337" y="466"/>
                    <a:pt x="337" y="466"/>
                  </a:cubicBezTo>
                  <a:cubicBezTo>
                    <a:pt x="337" y="465"/>
                    <a:pt x="337" y="465"/>
                    <a:pt x="337" y="465"/>
                  </a:cubicBezTo>
                  <a:cubicBezTo>
                    <a:pt x="337" y="465"/>
                    <a:pt x="337" y="465"/>
                    <a:pt x="337" y="465"/>
                  </a:cubicBezTo>
                  <a:cubicBezTo>
                    <a:pt x="337" y="465"/>
                    <a:pt x="337" y="465"/>
                    <a:pt x="337" y="465"/>
                  </a:cubicBezTo>
                  <a:cubicBezTo>
                    <a:pt x="337" y="465"/>
                    <a:pt x="337" y="465"/>
                    <a:pt x="337" y="465"/>
                  </a:cubicBezTo>
                  <a:cubicBezTo>
                    <a:pt x="337" y="464"/>
                    <a:pt x="337" y="464"/>
                    <a:pt x="337" y="464"/>
                  </a:cubicBezTo>
                  <a:cubicBezTo>
                    <a:pt x="337" y="464"/>
                    <a:pt x="337" y="464"/>
                    <a:pt x="337" y="464"/>
                  </a:cubicBezTo>
                  <a:cubicBezTo>
                    <a:pt x="337" y="464"/>
                    <a:pt x="337" y="464"/>
                    <a:pt x="337" y="464"/>
                  </a:cubicBezTo>
                  <a:cubicBezTo>
                    <a:pt x="337" y="464"/>
                    <a:pt x="337" y="464"/>
                    <a:pt x="337" y="464"/>
                  </a:cubicBezTo>
                  <a:cubicBezTo>
                    <a:pt x="337" y="464"/>
                    <a:pt x="337" y="464"/>
                    <a:pt x="337" y="464"/>
                  </a:cubicBezTo>
                  <a:cubicBezTo>
                    <a:pt x="337" y="464"/>
                    <a:pt x="337" y="464"/>
                    <a:pt x="337" y="464"/>
                  </a:cubicBezTo>
                  <a:cubicBezTo>
                    <a:pt x="336" y="464"/>
                    <a:pt x="336" y="463"/>
                    <a:pt x="336" y="463"/>
                  </a:cubicBezTo>
                  <a:cubicBezTo>
                    <a:pt x="336" y="463"/>
                    <a:pt x="336" y="463"/>
                    <a:pt x="336" y="463"/>
                  </a:cubicBezTo>
                  <a:cubicBezTo>
                    <a:pt x="335" y="463"/>
                    <a:pt x="335" y="463"/>
                    <a:pt x="335" y="463"/>
                  </a:cubicBezTo>
                  <a:cubicBezTo>
                    <a:pt x="336" y="463"/>
                    <a:pt x="336" y="463"/>
                    <a:pt x="336" y="463"/>
                  </a:cubicBezTo>
                  <a:cubicBezTo>
                    <a:pt x="336" y="463"/>
                    <a:pt x="336" y="463"/>
                    <a:pt x="336" y="463"/>
                  </a:cubicBezTo>
                  <a:cubicBezTo>
                    <a:pt x="336" y="462"/>
                    <a:pt x="335" y="462"/>
                    <a:pt x="336" y="462"/>
                  </a:cubicBezTo>
                  <a:cubicBezTo>
                    <a:pt x="336" y="462"/>
                    <a:pt x="336" y="462"/>
                    <a:pt x="336" y="462"/>
                  </a:cubicBezTo>
                  <a:cubicBezTo>
                    <a:pt x="336" y="462"/>
                    <a:pt x="336" y="462"/>
                    <a:pt x="336" y="462"/>
                  </a:cubicBezTo>
                  <a:cubicBezTo>
                    <a:pt x="336" y="461"/>
                    <a:pt x="336" y="461"/>
                    <a:pt x="336" y="461"/>
                  </a:cubicBezTo>
                  <a:cubicBezTo>
                    <a:pt x="336" y="461"/>
                    <a:pt x="336" y="461"/>
                    <a:pt x="336" y="461"/>
                  </a:cubicBezTo>
                  <a:cubicBezTo>
                    <a:pt x="335" y="461"/>
                    <a:pt x="335" y="461"/>
                    <a:pt x="335" y="461"/>
                  </a:cubicBezTo>
                  <a:cubicBezTo>
                    <a:pt x="336" y="461"/>
                    <a:pt x="336" y="461"/>
                    <a:pt x="336" y="461"/>
                  </a:cubicBezTo>
                  <a:cubicBezTo>
                    <a:pt x="335" y="461"/>
                    <a:pt x="335" y="461"/>
                    <a:pt x="335" y="461"/>
                  </a:cubicBezTo>
                  <a:cubicBezTo>
                    <a:pt x="336" y="460"/>
                    <a:pt x="336" y="460"/>
                    <a:pt x="336" y="460"/>
                  </a:cubicBezTo>
                  <a:cubicBezTo>
                    <a:pt x="336" y="460"/>
                    <a:pt x="336" y="460"/>
                    <a:pt x="336" y="460"/>
                  </a:cubicBezTo>
                  <a:cubicBezTo>
                    <a:pt x="336" y="460"/>
                    <a:pt x="336" y="460"/>
                    <a:pt x="336" y="460"/>
                  </a:cubicBezTo>
                  <a:cubicBezTo>
                    <a:pt x="336" y="460"/>
                    <a:pt x="336" y="460"/>
                    <a:pt x="336" y="460"/>
                  </a:cubicBezTo>
                  <a:cubicBezTo>
                    <a:pt x="336" y="460"/>
                    <a:pt x="336" y="460"/>
                    <a:pt x="336" y="460"/>
                  </a:cubicBezTo>
                  <a:cubicBezTo>
                    <a:pt x="335" y="460"/>
                    <a:pt x="335" y="460"/>
                    <a:pt x="335" y="460"/>
                  </a:cubicBezTo>
                  <a:cubicBezTo>
                    <a:pt x="335" y="460"/>
                    <a:pt x="335" y="460"/>
                    <a:pt x="335" y="460"/>
                  </a:cubicBezTo>
                  <a:cubicBezTo>
                    <a:pt x="336" y="460"/>
                    <a:pt x="336" y="460"/>
                    <a:pt x="336" y="460"/>
                  </a:cubicBezTo>
                  <a:cubicBezTo>
                    <a:pt x="336" y="459"/>
                    <a:pt x="336" y="459"/>
                    <a:pt x="336" y="459"/>
                  </a:cubicBezTo>
                  <a:cubicBezTo>
                    <a:pt x="336" y="459"/>
                    <a:pt x="336" y="459"/>
                    <a:pt x="336" y="459"/>
                  </a:cubicBezTo>
                  <a:cubicBezTo>
                    <a:pt x="335" y="458"/>
                    <a:pt x="335" y="458"/>
                    <a:pt x="335" y="458"/>
                  </a:cubicBezTo>
                  <a:cubicBezTo>
                    <a:pt x="336" y="458"/>
                    <a:pt x="336" y="458"/>
                    <a:pt x="336" y="458"/>
                  </a:cubicBezTo>
                  <a:cubicBezTo>
                    <a:pt x="336" y="457"/>
                    <a:pt x="336" y="457"/>
                    <a:pt x="336" y="457"/>
                  </a:cubicBezTo>
                  <a:cubicBezTo>
                    <a:pt x="337" y="457"/>
                    <a:pt x="337" y="457"/>
                    <a:pt x="337" y="457"/>
                  </a:cubicBezTo>
                  <a:cubicBezTo>
                    <a:pt x="337" y="457"/>
                    <a:pt x="337" y="457"/>
                    <a:pt x="337" y="457"/>
                  </a:cubicBezTo>
                  <a:cubicBezTo>
                    <a:pt x="337" y="457"/>
                    <a:pt x="337" y="457"/>
                    <a:pt x="337" y="457"/>
                  </a:cubicBezTo>
                  <a:cubicBezTo>
                    <a:pt x="337" y="456"/>
                    <a:pt x="337" y="456"/>
                    <a:pt x="337" y="456"/>
                  </a:cubicBezTo>
                  <a:cubicBezTo>
                    <a:pt x="337" y="456"/>
                    <a:pt x="337" y="456"/>
                    <a:pt x="337" y="456"/>
                  </a:cubicBezTo>
                  <a:cubicBezTo>
                    <a:pt x="337" y="456"/>
                    <a:pt x="337" y="456"/>
                    <a:pt x="337" y="456"/>
                  </a:cubicBezTo>
                  <a:cubicBezTo>
                    <a:pt x="337" y="456"/>
                    <a:pt x="338" y="456"/>
                    <a:pt x="338" y="455"/>
                  </a:cubicBezTo>
                  <a:cubicBezTo>
                    <a:pt x="338" y="456"/>
                    <a:pt x="338" y="456"/>
                    <a:pt x="338" y="456"/>
                  </a:cubicBezTo>
                  <a:cubicBezTo>
                    <a:pt x="338" y="456"/>
                    <a:pt x="338" y="456"/>
                    <a:pt x="338" y="456"/>
                  </a:cubicBezTo>
                  <a:cubicBezTo>
                    <a:pt x="338" y="456"/>
                    <a:pt x="338" y="456"/>
                    <a:pt x="338" y="456"/>
                  </a:cubicBezTo>
                  <a:cubicBezTo>
                    <a:pt x="338" y="456"/>
                    <a:pt x="338" y="456"/>
                    <a:pt x="338" y="456"/>
                  </a:cubicBezTo>
                  <a:cubicBezTo>
                    <a:pt x="337" y="457"/>
                    <a:pt x="337" y="457"/>
                    <a:pt x="337" y="457"/>
                  </a:cubicBezTo>
                  <a:cubicBezTo>
                    <a:pt x="337" y="456"/>
                    <a:pt x="337" y="456"/>
                    <a:pt x="337" y="456"/>
                  </a:cubicBezTo>
                  <a:cubicBezTo>
                    <a:pt x="337" y="456"/>
                    <a:pt x="337" y="456"/>
                    <a:pt x="337" y="456"/>
                  </a:cubicBezTo>
                  <a:cubicBezTo>
                    <a:pt x="337" y="457"/>
                    <a:pt x="337" y="457"/>
                    <a:pt x="337" y="457"/>
                  </a:cubicBezTo>
                  <a:cubicBezTo>
                    <a:pt x="337" y="457"/>
                    <a:pt x="337" y="457"/>
                    <a:pt x="337" y="457"/>
                  </a:cubicBezTo>
                  <a:cubicBezTo>
                    <a:pt x="338" y="457"/>
                    <a:pt x="338" y="457"/>
                    <a:pt x="338" y="457"/>
                  </a:cubicBezTo>
                  <a:cubicBezTo>
                    <a:pt x="338" y="457"/>
                    <a:pt x="338" y="457"/>
                    <a:pt x="338" y="457"/>
                  </a:cubicBezTo>
                  <a:cubicBezTo>
                    <a:pt x="338" y="457"/>
                    <a:pt x="338" y="457"/>
                    <a:pt x="338" y="457"/>
                  </a:cubicBezTo>
                  <a:cubicBezTo>
                    <a:pt x="338" y="458"/>
                    <a:pt x="338" y="458"/>
                    <a:pt x="338" y="458"/>
                  </a:cubicBezTo>
                  <a:cubicBezTo>
                    <a:pt x="338" y="458"/>
                    <a:pt x="338" y="458"/>
                    <a:pt x="338" y="458"/>
                  </a:cubicBezTo>
                  <a:cubicBezTo>
                    <a:pt x="339" y="459"/>
                    <a:pt x="339" y="459"/>
                    <a:pt x="339" y="459"/>
                  </a:cubicBezTo>
                  <a:cubicBezTo>
                    <a:pt x="339" y="459"/>
                    <a:pt x="339" y="459"/>
                    <a:pt x="339" y="459"/>
                  </a:cubicBezTo>
                  <a:cubicBezTo>
                    <a:pt x="339" y="459"/>
                    <a:pt x="339" y="459"/>
                    <a:pt x="339" y="459"/>
                  </a:cubicBezTo>
                  <a:cubicBezTo>
                    <a:pt x="339" y="459"/>
                    <a:pt x="339" y="459"/>
                    <a:pt x="339" y="459"/>
                  </a:cubicBezTo>
                  <a:cubicBezTo>
                    <a:pt x="339" y="459"/>
                    <a:pt x="339" y="459"/>
                    <a:pt x="339" y="459"/>
                  </a:cubicBezTo>
                  <a:cubicBezTo>
                    <a:pt x="340" y="459"/>
                    <a:pt x="340" y="459"/>
                    <a:pt x="340" y="459"/>
                  </a:cubicBezTo>
                  <a:cubicBezTo>
                    <a:pt x="340" y="458"/>
                    <a:pt x="340" y="458"/>
                    <a:pt x="340" y="458"/>
                  </a:cubicBezTo>
                  <a:cubicBezTo>
                    <a:pt x="340" y="458"/>
                    <a:pt x="340" y="457"/>
                    <a:pt x="340" y="457"/>
                  </a:cubicBezTo>
                  <a:cubicBezTo>
                    <a:pt x="340" y="457"/>
                    <a:pt x="340" y="457"/>
                    <a:pt x="340" y="457"/>
                  </a:cubicBezTo>
                  <a:cubicBezTo>
                    <a:pt x="341" y="456"/>
                    <a:pt x="341" y="456"/>
                    <a:pt x="341" y="456"/>
                  </a:cubicBezTo>
                  <a:cubicBezTo>
                    <a:pt x="341" y="456"/>
                    <a:pt x="341" y="456"/>
                    <a:pt x="341" y="456"/>
                  </a:cubicBezTo>
                  <a:cubicBezTo>
                    <a:pt x="341" y="456"/>
                    <a:pt x="341" y="456"/>
                    <a:pt x="341" y="456"/>
                  </a:cubicBezTo>
                  <a:cubicBezTo>
                    <a:pt x="341" y="456"/>
                    <a:pt x="341" y="456"/>
                    <a:pt x="341" y="456"/>
                  </a:cubicBezTo>
                  <a:cubicBezTo>
                    <a:pt x="341" y="456"/>
                    <a:pt x="341" y="456"/>
                    <a:pt x="341" y="456"/>
                  </a:cubicBezTo>
                  <a:cubicBezTo>
                    <a:pt x="342" y="456"/>
                    <a:pt x="342" y="456"/>
                    <a:pt x="342" y="456"/>
                  </a:cubicBezTo>
                  <a:cubicBezTo>
                    <a:pt x="342" y="455"/>
                    <a:pt x="342" y="455"/>
                    <a:pt x="342" y="455"/>
                  </a:cubicBezTo>
                  <a:cubicBezTo>
                    <a:pt x="342" y="455"/>
                    <a:pt x="342" y="455"/>
                    <a:pt x="342" y="455"/>
                  </a:cubicBezTo>
                  <a:cubicBezTo>
                    <a:pt x="342" y="455"/>
                    <a:pt x="342" y="455"/>
                    <a:pt x="342" y="455"/>
                  </a:cubicBezTo>
                  <a:cubicBezTo>
                    <a:pt x="343" y="455"/>
                    <a:pt x="343" y="455"/>
                    <a:pt x="343" y="455"/>
                  </a:cubicBezTo>
                  <a:cubicBezTo>
                    <a:pt x="343" y="454"/>
                    <a:pt x="343" y="454"/>
                    <a:pt x="343" y="454"/>
                  </a:cubicBezTo>
                  <a:cubicBezTo>
                    <a:pt x="343" y="454"/>
                    <a:pt x="343" y="454"/>
                    <a:pt x="343" y="454"/>
                  </a:cubicBezTo>
                  <a:cubicBezTo>
                    <a:pt x="343" y="454"/>
                    <a:pt x="343" y="454"/>
                    <a:pt x="343" y="454"/>
                  </a:cubicBezTo>
                  <a:cubicBezTo>
                    <a:pt x="344" y="454"/>
                    <a:pt x="344" y="454"/>
                    <a:pt x="344" y="454"/>
                  </a:cubicBezTo>
                  <a:cubicBezTo>
                    <a:pt x="344" y="454"/>
                    <a:pt x="344" y="454"/>
                    <a:pt x="344" y="454"/>
                  </a:cubicBezTo>
                  <a:cubicBezTo>
                    <a:pt x="345" y="453"/>
                    <a:pt x="345" y="453"/>
                    <a:pt x="345" y="453"/>
                  </a:cubicBezTo>
                  <a:cubicBezTo>
                    <a:pt x="345" y="454"/>
                    <a:pt x="345" y="454"/>
                    <a:pt x="345" y="454"/>
                  </a:cubicBezTo>
                  <a:cubicBezTo>
                    <a:pt x="345" y="453"/>
                    <a:pt x="345" y="453"/>
                    <a:pt x="345" y="453"/>
                  </a:cubicBezTo>
                  <a:cubicBezTo>
                    <a:pt x="345" y="453"/>
                    <a:pt x="345" y="453"/>
                    <a:pt x="345" y="453"/>
                  </a:cubicBezTo>
                  <a:cubicBezTo>
                    <a:pt x="347" y="452"/>
                    <a:pt x="347" y="452"/>
                    <a:pt x="347" y="452"/>
                  </a:cubicBezTo>
                  <a:cubicBezTo>
                    <a:pt x="347" y="452"/>
                    <a:pt x="347" y="452"/>
                    <a:pt x="347" y="452"/>
                  </a:cubicBezTo>
                  <a:cubicBezTo>
                    <a:pt x="348" y="451"/>
                    <a:pt x="348" y="451"/>
                    <a:pt x="348" y="451"/>
                  </a:cubicBezTo>
                  <a:cubicBezTo>
                    <a:pt x="349" y="451"/>
                    <a:pt x="349" y="450"/>
                    <a:pt x="349" y="450"/>
                  </a:cubicBezTo>
                  <a:cubicBezTo>
                    <a:pt x="349" y="450"/>
                    <a:pt x="349" y="450"/>
                    <a:pt x="349" y="450"/>
                  </a:cubicBezTo>
                  <a:cubicBezTo>
                    <a:pt x="349" y="450"/>
                    <a:pt x="349" y="450"/>
                    <a:pt x="349" y="450"/>
                  </a:cubicBezTo>
                  <a:cubicBezTo>
                    <a:pt x="349" y="450"/>
                    <a:pt x="349" y="450"/>
                    <a:pt x="349" y="450"/>
                  </a:cubicBezTo>
                  <a:cubicBezTo>
                    <a:pt x="349" y="450"/>
                    <a:pt x="349" y="450"/>
                    <a:pt x="349" y="450"/>
                  </a:cubicBezTo>
                  <a:cubicBezTo>
                    <a:pt x="350" y="449"/>
                    <a:pt x="350" y="449"/>
                    <a:pt x="350" y="449"/>
                  </a:cubicBezTo>
                  <a:cubicBezTo>
                    <a:pt x="350" y="449"/>
                    <a:pt x="350" y="449"/>
                    <a:pt x="350" y="449"/>
                  </a:cubicBezTo>
                  <a:cubicBezTo>
                    <a:pt x="350" y="449"/>
                    <a:pt x="350" y="449"/>
                    <a:pt x="350" y="449"/>
                  </a:cubicBezTo>
                  <a:cubicBezTo>
                    <a:pt x="350" y="449"/>
                    <a:pt x="351" y="448"/>
                    <a:pt x="351" y="448"/>
                  </a:cubicBezTo>
                  <a:cubicBezTo>
                    <a:pt x="351" y="448"/>
                    <a:pt x="351" y="448"/>
                    <a:pt x="351" y="448"/>
                  </a:cubicBezTo>
                  <a:cubicBezTo>
                    <a:pt x="352" y="448"/>
                    <a:pt x="352" y="448"/>
                    <a:pt x="352" y="448"/>
                  </a:cubicBezTo>
                  <a:cubicBezTo>
                    <a:pt x="352" y="448"/>
                    <a:pt x="352" y="448"/>
                    <a:pt x="352" y="448"/>
                  </a:cubicBezTo>
                  <a:cubicBezTo>
                    <a:pt x="352" y="448"/>
                    <a:pt x="352" y="448"/>
                    <a:pt x="352" y="448"/>
                  </a:cubicBezTo>
                  <a:cubicBezTo>
                    <a:pt x="352" y="448"/>
                    <a:pt x="352" y="448"/>
                    <a:pt x="352" y="448"/>
                  </a:cubicBezTo>
                  <a:cubicBezTo>
                    <a:pt x="352" y="448"/>
                    <a:pt x="352" y="448"/>
                    <a:pt x="352" y="448"/>
                  </a:cubicBezTo>
                  <a:cubicBezTo>
                    <a:pt x="352" y="447"/>
                    <a:pt x="352" y="447"/>
                    <a:pt x="352" y="447"/>
                  </a:cubicBezTo>
                  <a:cubicBezTo>
                    <a:pt x="352" y="447"/>
                    <a:pt x="352" y="447"/>
                    <a:pt x="352" y="447"/>
                  </a:cubicBezTo>
                  <a:cubicBezTo>
                    <a:pt x="352" y="447"/>
                    <a:pt x="352" y="447"/>
                    <a:pt x="352" y="447"/>
                  </a:cubicBezTo>
                  <a:cubicBezTo>
                    <a:pt x="352" y="447"/>
                    <a:pt x="352" y="447"/>
                    <a:pt x="352" y="447"/>
                  </a:cubicBezTo>
                  <a:cubicBezTo>
                    <a:pt x="352" y="447"/>
                    <a:pt x="352" y="447"/>
                    <a:pt x="352" y="447"/>
                  </a:cubicBezTo>
                  <a:cubicBezTo>
                    <a:pt x="353" y="446"/>
                    <a:pt x="353" y="446"/>
                    <a:pt x="353" y="446"/>
                  </a:cubicBezTo>
                  <a:cubicBezTo>
                    <a:pt x="352" y="446"/>
                    <a:pt x="352" y="446"/>
                    <a:pt x="352" y="446"/>
                  </a:cubicBezTo>
                  <a:cubicBezTo>
                    <a:pt x="353" y="445"/>
                    <a:pt x="353" y="445"/>
                    <a:pt x="353" y="445"/>
                  </a:cubicBezTo>
                  <a:cubicBezTo>
                    <a:pt x="353" y="445"/>
                    <a:pt x="353" y="445"/>
                    <a:pt x="353" y="445"/>
                  </a:cubicBezTo>
                  <a:cubicBezTo>
                    <a:pt x="353" y="445"/>
                    <a:pt x="353" y="445"/>
                    <a:pt x="353" y="445"/>
                  </a:cubicBezTo>
                  <a:cubicBezTo>
                    <a:pt x="353" y="444"/>
                    <a:pt x="353" y="444"/>
                    <a:pt x="353" y="444"/>
                  </a:cubicBezTo>
                  <a:cubicBezTo>
                    <a:pt x="354" y="444"/>
                    <a:pt x="354" y="444"/>
                    <a:pt x="354" y="444"/>
                  </a:cubicBezTo>
                  <a:cubicBezTo>
                    <a:pt x="354" y="443"/>
                    <a:pt x="354" y="443"/>
                    <a:pt x="354" y="443"/>
                  </a:cubicBezTo>
                  <a:cubicBezTo>
                    <a:pt x="353" y="443"/>
                    <a:pt x="353" y="443"/>
                    <a:pt x="353" y="443"/>
                  </a:cubicBezTo>
                  <a:cubicBezTo>
                    <a:pt x="353" y="444"/>
                    <a:pt x="353" y="444"/>
                    <a:pt x="353" y="444"/>
                  </a:cubicBezTo>
                  <a:cubicBezTo>
                    <a:pt x="353" y="444"/>
                    <a:pt x="353" y="444"/>
                    <a:pt x="353" y="444"/>
                  </a:cubicBezTo>
                  <a:cubicBezTo>
                    <a:pt x="353" y="443"/>
                    <a:pt x="353" y="443"/>
                    <a:pt x="353" y="443"/>
                  </a:cubicBezTo>
                  <a:cubicBezTo>
                    <a:pt x="353" y="443"/>
                    <a:pt x="353" y="443"/>
                    <a:pt x="353" y="443"/>
                  </a:cubicBezTo>
                  <a:cubicBezTo>
                    <a:pt x="353" y="443"/>
                    <a:pt x="353" y="443"/>
                    <a:pt x="353" y="443"/>
                  </a:cubicBezTo>
                  <a:cubicBezTo>
                    <a:pt x="353" y="443"/>
                    <a:pt x="354" y="443"/>
                    <a:pt x="354" y="442"/>
                  </a:cubicBezTo>
                  <a:cubicBezTo>
                    <a:pt x="354" y="442"/>
                    <a:pt x="354" y="442"/>
                    <a:pt x="354" y="442"/>
                  </a:cubicBezTo>
                  <a:cubicBezTo>
                    <a:pt x="354" y="443"/>
                    <a:pt x="354" y="443"/>
                    <a:pt x="354" y="443"/>
                  </a:cubicBezTo>
                  <a:cubicBezTo>
                    <a:pt x="354" y="443"/>
                    <a:pt x="354" y="443"/>
                    <a:pt x="354" y="443"/>
                  </a:cubicBezTo>
                  <a:cubicBezTo>
                    <a:pt x="355" y="442"/>
                    <a:pt x="355" y="442"/>
                    <a:pt x="355" y="442"/>
                  </a:cubicBezTo>
                  <a:cubicBezTo>
                    <a:pt x="354" y="442"/>
                    <a:pt x="354" y="442"/>
                    <a:pt x="354" y="442"/>
                  </a:cubicBezTo>
                  <a:cubicBezTo>
                    <a:pt x="355" y="442"/>
                    <a:pt x="355" y="442"/>
                    <a:pt x="355" y="442"/>
                  </a:cubicBezTo>
                  <a:cubicBezTo>
                    <a:pt x="354" y="441"/>
                    <a:pt x="354" y="441"/>
                    <a:pt x="354" y="441"/>
                  </a:cubicBezTo>
                  <a:cubicBezTo>
                    <a:pt x="354" y="441"/>
                    <a:pt x="354" y="441"/>
                    <a:pt x="354" y="441"/>
                  </a:cubicBezTo>
                  <a:cubicBezTo>
                    <a:pt x="354" y="441"/>
                    <a:pt x="354" y="441"/>
                    <a:pt x="354" y="441"/>
                  </a:cubicBezTo>
                  <a:cubicBezTo>
                    <a:pt x="355" y="441"/>
                    <a:pt x="355" y="441"/>
                    <a:pt x="355" y="441"/>
                  </a:cubicBezTo>
                  <a:cubicBezTo>
                    <a:pt x="355" y="441"/>
                    <a:pt x="355" y="441"/>
                    <a:pt x="355" y="441"/>
                  </a:cubicBezTo>
                  <a:cubicBezTo>
                    <a:pt x="355" y="441"/>
                    <a:pt x="355" y="441"/>
                    <a:pt x="355" y="441"/>
                  </a:cubicBezTo>
                  <a:cubicBezTo>
                    <a:pt x="355" y="440"/>
                    <a:pt x="355" y="440"/>
                    <a:pt x="355" y="440"/>
                  </a:cubicBezTo>
                  <a:cubicBezTo>
                    <a:pt x="356" y="440"/>
                    <a:pt x="356" y="440"/>
                    <a:pt x="356" y="440"/>
                  </a:cubicBezTo>
                  <a:cubicBezTo>
                    <a:pt x="356" y="440"/>
                    <a:pt x="356" y="440"/>
                    <a:pt x="356" y="440"/>
                  </a:cubicBezTo>
                  <a:cubicBezTo>
                    <a:pt x="356" y="439"/>
                    <a:pt x="356" y="439"/>
                    <a:pt x="356" y="439"/>
                  </a:cubicBezTo>
                  <a:cubicBezTo>
                    <a:pt x="356" y="439"/>
                    <a:pt x="356" y="439"/>
                    <a:pt x="356" y="439"/>
                  </a:cubicBezTo>
                  <a:cubicBezTo>
                    <a:pt x="356" y="439"/>
                    <a:pt x="356" y="439"/>
                    <a:pt x="356" y="439"/>
                  </a:cubicBezTo>
                  <a:cubicBezTo>
                    <a:pt x="356" y="439"/>
                    <a:pt x="356" y="439"/>
                    <a:pt x="356" y="439"/>
                  </a:cubicBezTo>
                  <a:cubicBezTo>
                    <a:pt x="356" y="438"/>
                    <a:pt x="356" y="438"/>
                    <a:pt x="356" y="438"/>
                  </a:cubicBezTo>
                  <a:cubicBezTo>
                    <a:pt x="356" y="438"/>
                    <a:pt x="356" y="438"/>
                    <a:pt x="356" y="438"/>
                  </a:cubicBezTo>
                  <a:cubicBezTo>
                    <a:pt x="356" y="438"/>
                    <a:pt x="356" y="438"/>
                    <a:pt x="356" y="438"/>
                  </a:cubicBezTo>
                  <a:cubicBezTo>
                    <a:pt x="356" y="438"/>
                    <a:pt x="356" y="438"/>
                    <a:pt x="356" y="438"/>
                  </a:cubicBezTo>
                  <a:cubicBezTo>
                    <a:pt x="356" y="437"/>
                    <a:pt x="356" y="437"/>
                    <a:pt x="356" y="437"/>
                  </a:cubicBezTo>
                  <a:cubicBezTo>
                    <a:pt x="356" y="437"/>
                    <a:pt x="356" y="437"/>
                    <a:pt x="356" y="437"/>
                  </a:cubicBezTo>
                  <a:cubicBezTo>
                    <a:pt x="356" y="437"/>
                    <a:pt x="356" y="437"/>
                    <a:pt x="356" y="437"/>
                  </a:cubicBezTo>
                  <a:cubicBezTo>
                    <a:pt x="357" y="437"/>
                    <a:pt x="357" y="437"/>
                    <a:pt x="357" y="437"/>
                  </a:cubicBezTo>
                  <a:cubicBezTo>
                    <a:pt x="357" y="437"/>
                    <a:pt x="357" y="437"/>
                    <a:pt x="357" y="437"/>
                  </a:cubicBezTo>
                  <a:cubicBezTo>
                    <a:pt x="357" y="437"/>
                    <a:pt x="357" y="437"/>
                    <a:pt x="357" y="437"/>
                  </a:cubicBezTo>
                  <a:cubicBezTo>
                    <a:pt x="357" y="437"/>
                    <a:pt x="357" y="437"/>
                    <a:pt x="357" y="437"/>
                  </a:cubicBezTo>
                  <a:cubicBezTo>
                    <a:pt x="357" y="436"/>
                    <a:pt x="357" y="436"/>
                    <a:pt x="357" y="436"/>
                  </a:cubicBezTo>
                  <a:cubicBezTo>
                    <a:pt x="357" y="436"/>
                    <a:pt x="357" y="436"/>
                    <a:pt x="357" y="436"/>
                  </a:cubicBezTo>
                  <a:cubicBezTo>
                    <a:pt x="356" y="435"/>
                    <a:pt x="356" y="435"/>
                    <a:pt x="356" y="435"/>
                  </a:cubicBezTo>
                  <a:cubicBezTo>
                    <a:pt x="357" y="435"/>
                    <a:pt x="357" y="435"/>
                    <a:pt x="357" y="435"/>
                  </a:cubicBezTo>
                  <a:cubicBezTo>
                    <a:pt x="356" y="435"/>
                    <a:pt x="356" y="435"/>
                    <a:pt x="356" y="434"/>
                  </a:cubicBezTo>
                  <a:cubicBezTo>
                    <a:pt x="356" y="434"/>
                    <a:pt x="356" y="434"/>
                    <a:pt x="356" y="434"/>
                  </a:cubicBezTo>
                  <a:cubicBezTo>
                    <a:pt x="356" y="434"/>
                    <a:pt x="356" y="434"/>
                    <a:pt x="356" y="434"/>
                  </a:cubicBezTo>
                  <a:cubicBezTo>
                    <a:pt x="356" y="434"/>
                    <a:pt x="356" y="434"/>
                    <a:pt x="356" y="434"/>
                  </a:cubicBezTo>
                  <a:cubicBezTo>
                    <a:pt x="356" y="433"/>
                    <a:pt x="356" y="433"/>
                    <a:pt x="356" y="433"/>
                  </a:cubicBezTo>
                  <a:cubicBezTo>
                    <a:pt x="356" y="433"/>
                    <a:pt x="356" y="433"/>
                    <a:pt x="356" y="433"/>
                  </a:cubicBezTo>
                  <a:cubicBezTo>
                    <a:pt x="356" y="432"/>
                    <a:pt x="356" y="432"/>
                    <a:pt x="356" y="432"/>
                  </a:cubicBezTo>
                  <a:cubicBezTo>
                    <a:pt x="356" y="432"/>
                    <a:pt x="356" y="432"/>
                    <a:pt x="356" y="432"/>
                  </a:cubicBezTo>
                  <a:cubicBezTo>
                    <a:pt x="356" y="432"/>
                    <a:pt x="356" y="432"/>
                    <a:pt x="356" y="432"/>
                  </a:cubicBezTo>
                  <a:cubicBezTo>
                    <a:pt x="356" y="431"/>
                    <a:pt x="356" y="431"/>
                    <a:pt x="356" y="431"/>
                  </a:cubicBezTo>
                  <a:cubicBezTo>
                    <a:pt x="356" y="431"/>
                    <a:pt x="356" y="431"/>
                    <a:pt x="356" y="431"/>
                  </a:cubicBezTo>
                  <a:cubicBezTo>
                    <a:pt x="357" y="431"/>
                    <a:pt x="357" y="431"/>
                    <a:pt x="357" y="431"/>
                  </a:cubicBezTo>
                  <a:cubicBezTo>
                    <a:pt x="357" y="431"/>
                    <a:pt x="357" y="431"/>
                    <a:pt x="357" y="431"/>
                  </a:cubicBezTo>
                  <a:cubicBezTo>
                    <a:pt x="357" y="431"/>
                    <a:pt x="357" y="431"/>
                    <a:pt x="357" y="431"/>
                  </a:cubicBezTo>
                  <a:cubicBezTo>
                    <a:pt x="357" y="430"/>
                    <a:pt x="357" y="430"/>
                    <a:pt x="357" y="430"/>
                  </a:cubicBezTo>
                  <a:cubicBezTo>
                    <a:pt x="357" y="430"/>
                    <a:pt x="357" y="430"/>
                    <a:pt x="357" y="430"/>
                  </a:cubicBezTo>
                  <a:cubicBezTo>
                    <a:pt x="357" y="430"/>
                    <a:pt x="357" y="430"/>
                    <a:pt x="357" y="430"/>
                  </a:cubicBezTo>
                  <a:cubicBezTo>
                    <a:pt x="357" y="430"/>
                    <a:pt x="357" y="430"/>
                    <a:pt x="357" y="430"/>
                  </a:cubicBezTo>
                  <a:cubicBezTo>
                    <a:pt x="357" y="430"/>
                    <a:pt x="357" y="430"/>
                    <a:pt x="357" y="430"/>
                  </a:cubicBezTo>
                  <a:cubicBezTo>
                    <a:pt x="357" y="430"/>
                    <a:pt x="357" y="430"/>
                    <a:pt x="357" y="430"/>
                  </a:cubicBezTo>
                  <a:cubicBezTo>
                    <a:pt x="357" y="430"/>
                    <a:pt x="357" y="430"/>
                    <a:pt x="357" y="430"/>
                  </a:cubicBezTo>
                  <a:cubicBezTo>
                    <a:pt x="357" y="429"/>
                    <a:pt x="357" y="429"/>
                    <a:pt x="357" y="429"/>
                  </a:cubicBezTo>
                  <a:cubicBezTo>
                    <a:pt x="358" y="429"/>
                    <a:pt x="358" y="429"/>
                    <a:pt x="358" y="429"/>
                  </a:cubicBezTo>
                  <a:cubicBezTo>
                    <a:pt x="358" y="428"/>
                    <a:pt x="358" y="428"/>
                    <a:pt x="358" y="428"/>
                  </a:cubicBezTo>
                  <a:cubicBezTo>
                    <a:pt x="358" y="428"/>
                    <a:pt x="358" y="428"/>
                    <a:pt x="358" y="428"/>
                  </a:cubicBezTo>
                  <a:cubicBezTo>
                    <a:pt x="358" y="427"/>
                    <a:pt x="358" y="427"/>
                    <a:pt x="358" y="427"/>
                  </a:cubicBezTo>
                  <a:cubicBezTo>
                    <a:pt x="359" y="427"/>
                    <a:pt x="359" y="427"/>
                    <a:pt x="359" y="427"/>
                  </a:cubicBezTo>
                  <a:cubicBezTo>
                    <a:pt x="358" y="426"/>
                    <a:pt x="359" y="427"/>
                    <a:pt x="359" y="426"/>
                  </a:cubicBezTo>
                  <a:cubicBezTo>
                    <a:pt x="359" y="426"/>
                    <a:pt x="359" y="426"/>
                    <a:pt x="359" y="426"/>
                  </a:cubicBezTo>
                  <a:cubicBezTo>
                    <a:pt x="359" y="426"/>
                    <a:pt x="359" y="426"/>
                    <a:pt x="359" y="426"/>
                  </a:cubicBezTo>
                  <a:cubicBezTo>
                    <a:pt x="359" y="426"/>
                    <a:pt x="359" y="426"/>
                    <a:pt x="359" y="426"/>
                  </a:cubicBezTo>
                  <a:cubicBezTo>
                    <a:pt x="359" y="426"/>
                    <a:pt x="359" y="426"/>
                    <a:pt x="359" y="426"/>
                  </a:cubicBezTo>
                  <a:cubicBezTo>
                    <a:pt x="359" y="425"/>
                    <a:pt x="359" y="425"/>
                    <a:pt x="359" y="425"/>
                  </a:cubicBezTo>
                  <a:cubicBezTo>
                    <a:pt x="359" y="425"/>
                    <a:pt x="359" y="425"/>
                    <a:pt x="359" y="425"/>
                  </a:cubicBezTo>
                  <a:cubicBezTo>
                    <a:pt x="359" y="424"/>
                    <a:pt x="359" y="424"/>
                    <a:pt x="359" y="424"/>
                  </a:cubicBezTo>
                  <a:cubicBezTo>
                    <a:pt x="359" y="423"/>
                    <a:pt x="359" y="423"/>
                    <a:pt x="359" y="423"/>
                  </a:cubicBezTo>
                  <a:cubicBezTo>
                    <a:pt x="359" y="423"/>
                    <a:pt x="359" y="423"/>
                    <a:pt x="359" y="423"/>
                  </a:cubicBezTo>
                  <a:cubicBezTo>
                    <a:pt x="359" y="423"/>
                    <a:pt x="359" y="423"/>
                    <a:pt x="359" y="423"/>
                  </a:cubicBezTo>
                  <a:cubicBezTo>
                    <a:pt x="360" y="422"/>
                    <a:pt x="360" y="422"/>
                    <a:pt x="360" y="422"/>
                  </a:cubicBezTo>
                  <a:cubicBezTo>
                    <a:pt x="360" y="422"/>
                    <a:pt x="360" y="422"/>
                    <a:pt x="360" y="422"/>
                  </a:cubicBezTo>
                  <a:cubicBezTo>
                    <a:pt x="360" y="422"/>
                    <a:pt x="360" y="422"/>
                    <a:pt x="360" y="422"/>
                  </a:cubicBezTo>
                  <a:cubicBezTo>
                    <a:pt x="361" y="422"/>
                    <a:pt x="361" y="422"/>
                    <a:pt x="361" y="422"/>
                  </a:cubicBezTo>
                  <a:cubicBezTo>
                    <a:pt x="361" y="422"/>
                    <a:pt x="361" y="422"/>
                    <a:pt x="361" y="422"/>
                  </a:cubicBezTo>
                  <a:cubicBezTo>
                    <a:pt x="361" y="422"/>
                    <a:pt x="361" y="422"/>
                    <a:pt x="361" y="422"/>
                  </a:cubicBezTo>
                  <a:cubicBezTo>
                    <a:pt x="361" y="422"/>
                    <a:pt x="361" y="422"/>
                    <a:pt x="361" y="422"/>
                  </a:cubicBezTo>
                  <a:cubicBezTo>
                    <a:pt x="362" y="422"/>
                    <a:pt x="362" y="422"/>
                    <a:pt x="362" y="422"/>
                  </a:cubicBezTo>
                  <a:cubicBezTo>
                    <a:pt x="362" y="422"/>
                    <a:pt x="362" y="422"/>
                    <a:pt x="362" y="422"/>
                  </a:cubicBezTo>
                  <a:cubicBezTo>
                    <a:pt x="362" y="420"/>
                    <a:pt x="362" y="420"/>
                    <a:pt x="362" y="420"/>
                  </a:cubicBezTo>
                  <a:cubicBezTo>
                    <a:pt x="362" y="420"/>
                    <a:pt x="362" y="420"/>
                    <a:pt x="362" y="420"/>
                  </a:cubicBezTo>
                  <a:cubicBezTo>
                    <a:pt x="362" y="420"/>
                    <a:pt x="362" y="420"/>
                    <a:pt x="362" y="420"/>
                  </a:cubicBezTo>
                  <a:cubicBezTo>
                    <a:pt x="362" y="420"/>
                    <a:pt x="362" y="420"/>
                    <a:pt x="362" y="420"/>
                  </a:cubicBezTo>
                  <a:cubicBezTo>
                    <a:pt x="362" y="419"/>
                    <a:pt x="362" y="419"/>
                    <a:pt x="362" y="419"/>
                  </a:cubicBezTo>
                  <a:cubicBezTo>
                    <a:pt x="362" y="419"/>
                    <a:pt x="362" y="419"/>
                    <a:pt x="362" y="419"/>
                  </a:cubicBezTo>
                  <a:cubicBezTo>
                    <a:pt x="362" y="419"/>
                    <a:pt x="362" y="419"/>
                    <a:pt x="362" y="419"/>
                  </a:cubicBezTo>
                  <a:cubicBezTo>
                    <a:pt x="362" y="418"/>
                    <a:pt x="362" y="418"/>
                    <a:pt x="362" y="418"/>
                  </a:cubicBezTo>
                  <a:cubicBezTo>
                    <a:pt x="362" y="418"/>
                    <a:pt x="362" y="418"/>
                    <a:pt x="362" y="418"/>
                  </a:cubicBezTo>
                  <a:cubicBezTo>
                    <a:pt x="362" y="418"/>
                    <a:pt x="362" y="418"/>
                    <a:pt x="362" y="418"/>
                  </a:cubicBezTo>
                  <a:cubicBezTo>
                    <a:pt x="362" y="418"/>
                    <a:pt x="362" y="418"/>
                    <a:pt x="362" y="418"/>
                  </a:cubicBezTo>
                  <a:cubicBezTo>
                    <a:pt x="362" y="417"/>
                    <a:pt x="362" y="417"/>
                    <a:pt x="362" y="417"/>
                  </a:cubicBezTo>
                  <a:cubicBezTo>
                    <a:pt x="362" y="417"/>
                    <a:pt x="362" y="417"/>
                    <a:pt x="362" y="417"/>
                  </a:cubicBezTo>
                  <a:cubicBezTo>
                    <a:pt x="362" y="417"/>
                    <a:pt x="362" y="417"/>
                    <a:pt x="362" y="417"/>
                  </a:cubicBezTo>
                  <a:cubicBezTo>
                    <a:pt x="363" y="416"/>
                    <a:pt x="363" y="416"/>
                    <a:pt x="363" y="416"/>
                  </a:cubicBezTo>
                  <a:cubicBezTo>
                    <a:pt x="362" y="416"/>
                    <a:pt x="362" y="416"/>
                    <a:pt x="362" y="416"/>
                  </a:cubicBezTo>
                  <a:cubicBezTo>
                    <a:pt x="363" y="415"/>
                    <a:pt x="363" y="415"/>
                    <a:pt x="363" y="415"/>
                  </a:cubicBezTo>
                  <a:cubicBezTo>
                    <a:pt x="364" y="415"/>
                    <a:pt x="364" y="415"/>
                    <a:pt x="364" y="415"/>
                  </a:cubicBezTo>
                  <a:cubicBezTo>
                    <a:pt x="363" y="415"/>
                    <a:pt x="363" y="415"/>
                    <a:pt x="363" y="415"/>
                  </a:cubicBezTo>
                  <a:cubicBezTo>
                    <a:pt x="364" y="414"/>
                    <a:pt x="364" y="414"/>
                    <a:pt x="364" y="414"/>
                  </a:cubicBezTo>
                  <a:cubicBezTo>
                    <a:pt x="363" y="414"/>
                    <a:pt x="364" y="414"/>
                    <a:pt x="364" y="413"/>
                  </a:cubicBezTo>
                  <a:cubicBezTo>
                    <a:pt x="364" y="413"/>
                    <a:pt x="364" y="413"/>
                    <a:pt x="364" y="413"/>
                  </a:cubicBezTo>
                  <a:cubicBezTo>
                    <a:pt x="364" y="413"/>
                    <a:pt x="364" y="413"/>
                    <a:pt x="364" y="412"/>
                  </a:cubicBezTo>
                  <a:cubicBezTo>
                    <a:pt x="364" y="412"/>
                    <a:pt x="364" y="412"/>
                    <a:pt x="364" y="412"/>
                  </a:cubicBezTo>
                  <a:cubicBezTo>
                    <a:pt x="364" y="411"/>
                    <a:pt x="364" y="411"/>
                    <a:pt x="364" y="411"/>
                  </a:cubicBezTo>
                  <a:cubicBezTo>
                    <a:pt x="364" y="411"/>
                    <a:pt x="364" y="411"/>
                    <a:pt x="364" y="411"/>
                  </a:cubicBezTo>
                  <a:cubicBezTo>
                    <a:pt x="364" y="411"/>
                    <a:pt x="364" y="411"/>
                    <a:pt x="364" y="411"/>
                  </a:cubicBezTo>
                  <a:cubicBezTo>
                    <a:pt x="364" y="411"/>
                    <a:pt x="364" y="411"/>
                    <a:pt x="364" y="411"/>
                  </a:cubicBezTo>
                  <a:cubicBezTo>
                    <a:pt x="364" y="411"/>
                    <a:pt x="364" y="411"/>
                    <a:pt x="364" y="411"/>
                  </a:cubicBezTo>
                  <a:cubicBezTo>
                    <a:pt x="364" y="411"/>
                    <a:pt x="364" y="411"/>
                    <a:pt x="364" y="411"/>
                  </a:cubicBezTo>
                  <a:cubicBezTo>
                    <a:pt x="364" y="411"/>
                    <a:pt x="364" y="411"/>
                    <a:pt x="364" y="411"/>
                  </a:cubicBezTo>
                  <a:cubicBezTo>
                    <a:pt x="363" y="411"/>
                    <a:pt x="363" y="411"/>
                    <a:pt x="363" y="411"/>
                  </a:cubicBezTo>
                  <a:cubicBezTo>
                    <a:pt x="363" y="412"/>
                    <a:pt x="363" y="412"/>
                    <a:pt x="363" y="412"/>
                  </a:cubicBezTo>
                  <a:cubicBezTo>
                    <a:pt x="363" y="412"/>
                    <a:pt x="363" y="412"/>
                    <a:pt x="363" y="413"/>
                  </a:cubicBezTo>
                  <a:cubicBezTo>
                    <a:pt x="363" y="413"/>
                    <a:pt x="363" y="413"/>
                    <a:pt x="363" y="413"/>
                  </a:cubicBezTo>
                  <a:cubicBezTo>
                    <a:pt x="363" y="414"/>
                    <a:pt x="363" y="414"/>
                    <a:pt x="363" y="414"/>
                  </a:cubicBezTo>
                  <a:cubicBezTo>
                    <a:pt x="363" y="414"/>
                    <a:pt x="363" y="414"/>
                    <a:pt x="363" y="414"/>
                  </a:cubicBezTo>
                  <a:cubicBezTo>
                    <a:pt x="362" y="414"/>
                    <a:pt x="362" y="414"/>
                    <a:pt x="362" y="414"/>
                  </a:cubicBezTo>
                  <a:cubicBezTo>
                    <a:pt x="362" y="414"/>
                    <a:pt x="362" y="414"/>
                    <a:pt x="362" y="414"/>
                  </a:cubicBezTo>
                  <a:cubicBezTo>
                    <a:pt x="362" y="415"/>
                    <a:pt x="362" y="415"/>
                    <a:pt x="362" y="415"/>
                  </a:cubicBezTo>
                  <a:cubicBezTo>
                    <a:pt x="362" y="415"/>
                    <a:pt x="362" y="415"/>
                    <a:pt x="362" y="415"/>
                  </a:cubicBezTo>
                  <a:cubicBezTo>
                    <a:pt x="361" y="415"/>
                    <a:pt x="361" y="415"/>
                    <a:pt x="361" y="415"/>
                  </a:cubicBezTo>
                  <a:cubicBezTo>
                    <a:pt x="361" y="415"/>
                    <a:pt x="361" y="415"/>
                    <a:pt x="361" y="415"/>
                  </a:cubicBezTo>
                  <a:cubicBezTo>
                    <a:pt x="361" y="415"/>
                    <a:pt x="361" y="415"/>
                    <a:pt x="361" y="415"/>
                  </a:cubicBezTo>
                  <a:cubicBezTo>
                    <a:pt x="361" y="416"/>
                    <a:pt x="361" y="416"/>
                    <a:pt x="361" y="416"/>
                  </a:cubicBezTo>
                  <a:cubicBezTo>
                    <a:pt x="361" y="416"/>
                    <a:pt x="361" y="416"/>
                    <a:pt x="361" y="416"/>
                  </a:cubicBezTo>
                  <a:cubicBezTo>
                    <a:pt x="361" y="416"/>
                    <a:pt x="361" y="416"/>
                    <a:pt x="361" y="416"/>
                  </a:cubicBezTo>
                  <a:cubicBezTo>
                    <a:pt x="361" y="416"/>
                    <a:pt x="361" y="416"/>
                    <a:pt x="361" y="416"/>
                  </a:cubicBezTo>
                  <a:cubicBezTo>
                    <a:pt x="361" y="417"/>
                    <a:pt x="361" y="417"/>
                    <a:pt x="361" y="417"/>
                  </a:cubicBezTo>
                  <a:cubicBezTo>
                    <a:pt x="361" y="417"/>
                    <a:pt x="361" y="417"/>
                    <a:pt x="361" y="417"/>
                  </a:cubicBezTo>
                  <a:cubicBezTo>
                    <a:pt x="361" y="417"/>
                    <a:pt x="361" y="417"/>
                    <a:pt x="361" y="417"/>
                  </a:cubicBezTo>
                  <a:cubicBezTo>
                    <a:pt x="360" y="417"/>
                    <a:pt x="360" y="417"/>
                    <a:pt x="360" y="417"/>
                  </a:cubicBezTo>
                  <a:cubicBezTo>
                    <a:pt x="360" y="418"/>
                    <a:pt x="360" y="418"/>
                    <a:pt x="360" y="418"/>
                  </a:cubicBezTo>
                  <a:cubicBezTo>
                    <a:pt x="360" y="418"/>
                    <a:pt x="360" y="418"/>
                    <a:pt x="360" y="418"/>
                  </a:cubicBezTo>
                  <a:cubicBezTo>
                    <a:pt x="360" y="418"/>
                    <a:pt x="360" y="418"/>
                    <a:pt x="360" y="418"/>
                  </a:cubicBezTo>
                  <a:cubicBezTo>
                    <a:pt x="360" y="418"/>
                    <a:pt x="360" y="418"/>
                    <a:pt x="360" y="418"/>
                  </a:cubicBezTo>
                  <a:cubicBezTo>
                    <a:pt x="360" y="419"/>
                    <a:pt x="360" y="419"/>
                    <a:pt x="360" y="419"/>
                  </a:cubicBezTo>
                  <a:cubicBezTo>
                    <a:pt x="359" y="420"/>
                    <a:pt x="360" y="419"/>
                    <a:pt x="360" y="420"/>
                  </a:cubicBezTo>
                  <a:cubicBezTo>
                    <a:pt x="359" y="420"/>
                    <a:pt x="359" y="421"/>
                    <a:pt x="359" y="421"/>
                  </a:cubicBezTo>
                  <a:cubicBezTo>
                    <a:pt x="359" y="421"/>
                    <a:pt x="359" y="421"/>
                    <a:pt x="358" y="421"/>
                  </a:cubicBezTo>
                  <a:cubicBezTo>
                    <a:pt x="359" y="422"/>
                    <a:pt x="359" y="422"/>
                    <a:pt x="359" y="422"/>
                  </a:cubicBezTo>
                  <a:cubicBezTo>
                    <a:pt x="359" y="422"/>
                    <a:pt x="359" y="422"/>
                    <a:pt x="359" y="422"/>
                  </a:cubicBezTo>
                  <a:cubicBezTo>
                    <a:pt x="359" y="422"/>
                    <a:pt x="359" y="422"/>
                    <a:pt x="359" y="422"/>
                  </a:cubicBezTo>
                  <a:cubicBezTo>
                    <a:pt x="358" y="422"/>
                    <a:pt x="358" y="422"/>
                    <a:pt x="358" y="422"/>
                  </a:cubicBezTo>
                  <a:cubicBezTo>
                    <a:pt x="358" y="423"/>
                    <a:pt x="358" y="423"/>
                    <a:pt x="358" y="423"/>
                  </a:cubicBezTo>
                  <a:cubicBezTo>
                    <a:pt x="358" y="423"/>
                    <a:pt x="358" y="423"/>
                    <a:pt x="358" y="423"/>
                  </a:cubicBezTo>
                  <a:cubicBezTo>
                    <a:pt x="358" y="424"/>
                    <a:pt x="358" y="424"/>
                    <a:pt x="358" y="424"/>
                  </a:cubicBezTo>
                  <a:cubicBezTo>
                    <a:pt x="358" y="424"/>
                    <a:pt x="358" y="424"/>
                    <a:pt x="358" y="424"/>
                  </a:cubicBezTo>
                  <a:cubicBezTo>
                    <a:pt x="358" y="424"/>
                    <a:pt x="358" y="424"/>
                    <a:pt x="358" y="424"/>
                  </a:cubicBezTo>
                  <a:cubicBezTo>
                    <a:pt x="358" y="424"/>
                    <a:pt x="358" y="424"/>
                    <a:pt x="358" y="424"/>
                  </a:cubicBezTo>
                  <a:cubicBezTo>
                    <a:pt x="358" y="424"/>
                    <a:pt x="358" y="424"/>
                    <a:pt x="358" y="424"/>
                  </a:cubicBezTo>
                  <a:cubicBezTo>
                    <a:pt x="357" y="425"/>
                    <a:pt x="357" y="425"/>
                    <a:pt x="357" y="425"/>
                  </a:cubicBezTo>
                  <a:cubicBezTo>
                    <a:pt x="358" y="425"/>
                    <a:pt x="358" y="425"/>
                    <a:pt x="358" y="425"/>
                  </a:cubicBezTo>
                  <a:cubicBezTo>
                    <a:pt x="357" y="425"/>
                    <a:pt x="357" y="425"/>
                    <a:pt x="357" y="425"/>
                  </a:cubicBezTo>
                  <a:cubicBezTo>
                    <a:pt x="357" y="425"/>
                    <a:pt x="357" y="425"/>
                    <a:pt x="357" y="425"/>
                  </a:cubicBezTo>
                  <a:cubicBezTo>
                    <a:pt x="357" y="426"/>
                    <a:pt x="357" y="426"/>
                    <a:pt x="357" y="426"/>
                  </a:cubicBezTo>
                  <a:cubicBezTo>
                    <a:pt x="357" y="426"/>
                    <a:pt x="357" y="426"/>
                    <a:pt x="357" y="426"/>
                  </a:cubicBezTo>
                  <a:cubicBezTo>
                    <a:pt x="357" y="426"/>
                    <a:pt x="357" y="426"/>
                    <a:pt x="357" y="426"/>
                  </a:cubicBezTo>
                  <a:cubicBezTo>
                    <a:pt x="357" y="426"/>
                    <a:pt x="357" y="426"/>
                    <a:pt x="357" y="426"/>
                  </a:cubicBezTo>
                  <a:cubicBezTo>
                    <a:pt x="356" y="427"/>
                    <a:pt x="356" y="427"/>
                    <a:pt x="356" y="427"/>
                  </a:cubicBezTo>
                  <a:cubicBezTo>
                    <a:pt x="356" y="427"/>
                    <a:pt x="356" y="427"/>
                    <a:pt x="356" y="427"/>
                  </a:cubicBezTo>
                  <a:cubicBezTo>
                    <a:pt x="356" y="427"/>
                    <a:pt x="356" y="427"/>
                    <a:pt x="356" y="427"/>
                  </a:cubicBezTo>
                  <a:cubicBezTo>
                    <a:pt x="355" y="426"/>
                    <a:pt x="356" y="426"/>
                    <a:pt x="355" y="425"/>
                  </a:cubicBezTo>
                  <a:cubicBezTo>
                    <a:pt x="355" y="426"/>
                    <a:pt x="355" y="426"/>
                    <a:pt x="355" y="426"/>
                  </a:cubicBezTo>
                  <a:cubicBezTo>
                    <a:pt x="355" y="425"/>
                    <a:pt x="355" y="425"/>
                    <a:pt x="355" y="425"/>
                  </a:cubicBezTo>
                  <a:cubicBezTo>
                    <a:pt x="355" y="425"/>
                    <a:pt x="355" y="425"/>
                    <a:pt x="355" y="424"/>
                  </a:cubicBezTo>
                  <a:cubicBezTo>
                    <a:pt x="355" y="424"/>
                    <a:pt x="355" y="424"/>
                    <a:pt x="355" y="424"/>
                  </a:cubicBezTo>
                  <a:cubicBezTo>
                    <a:pt x="356" y="424"/>
                    <a:pt x="356" y="424"/>
                    <a:pt x="356" y="424"/>
                  </a:cubicBezTo>
                  <a:cubicBezTo>
                    <a:pt x="356" y="423"/>
                    <a:pt x="356" y="423"/>
                    <a:pt x="356" y="423"/>
                  </a:cubicBezTo>
                  <a:cubicBezTo>
                    <a:pt x="356" y="423"/>
                    <a:pt x="356" y="423"/>
                    <a:pt x="356" y="423"/>
                  </a:cubicBezTo>
                  <a:cubicBezTo>
                    <a:pt x="356" y="423"/>
                    <a:pt x="356" y="423"/>
                    <a:pt x="356" y="423"/>
                  </a:cubicBezTo>
                  <a:cubicBezTo>
                    <a:pt x="356" y="422"/>
                    <a:pt x="357" y="422"/>
                    <a:pt x="357" y="421"/>
                  </a:cubicBezTo>
                  <a:cubicBezTo>
                    <a:pt x="357" y="421"/>
                    <a:pt x="357" y="421"/>
                    <a:pt x="357" y="421"/>
                  </a:cubicBezTo>
                  <a:cubicBezTo>
                    <a:pt x="357" y="420"/>
                    <a:pt x="357" y="421"/>
                    <a:pt x="357" y="420"/>
                  </a:cubicBezTo>
                  <a:cubicBezTo>
                    <a:pt x="357" y="420"/>
                    <a:pt x="357" y="420"/>
                    <a:pt x="357" y="420"/>
                  </a:cubicBezTo>
                  <a:cubicBezTo>
                    <a:pt x="357" y="420"/>
                    <a:pt x="357" y="420"/>
                    <a:pt x="357" y="420"/>
                  </a:cubicBezTo>
                  <a:cubicBezTo>
                    <a:pt x="357" y="420"/>
                    <a:pt x="357" y="420"/>
                    <a:pt x="357" y="420"/>
                  </a:cubicBezTo>
                  <a:cubicBezTo>
                    <a:pt x="357" y="420"/>
                    <a:pt x="357" y="420"/>
                    <a:pt x="357" y="420"/>
                  </a:cubicBezTo>
                  <a:cubicBezTo>
                    <a:pt x="357" y="419"/>
                    <a:pt x="357" y="419"/>
                    <a:pt x="357" y="419"/>
                  </a:cubicBezTo>
                  <a:cubicBezTo>
                    <a:pt x="357" y="419"/>
                    <a:pt x="357" y="419"/>
                    <a:pt x="357" y="419"/>
                  </a:cubicBezTo>
                  <a:cubicBezTo>
                    <a:pt x="357" y="418"/>
                    <a:pt x="357" y="418"/>
                    <a:pt x="357" y="418"/>
                  </a:cubicBezTo>
                  <a:cubicBezTo>
                    <a:pt x="357" y="418"/>
                    <a:pt x="357" y="418"/>
                    <a:pt x="357" y="418"/>
                  </a:cubicBezTo>
                  <a:cubicBezTo>
                    <a:pt x="358" y="418"/>
                    <a:pt x="358" y="418"/>
                    <a:pt x="358" y="418"/>
                  </a:cubicBezTo>
                  <a:cubicBezTo>
                    <a:pt x="358" y="418"/>
                    <a:pt x="358" y="418"/>
                    <a:pt x="358" y="418"/>
                  </a:cubicBezTo>
                  <a:cubicBezTo>
                    <a:pt x="358" y="417"/>
                    <a:pt x="358" y="417"/>
                    <a:pt x="358" y="417"/>
                  </a:cubicBezTo>
                  <a:cubicBezTo>
                    <a:pt x="357" y="417"/>
                    <a:pt x="357" y="417"/>
                    <a:pt x="357" y="417"/>
                  </a:cubicBezTo>
                  <a:cubicBezTo>
                    <a:pt x="358" y="416"/>
                    <a:pt x="358" y="416"/>
                    <a:pt x="358" y="416"/>
                  </a:cubicBezTo>
                  <a:cubicBezTo>
                    <a:pt x="358" y="417"/>
                    <a:pt x="358" y="417"/>
                    <a:pt x="358" y="417"/>
                  </a:cubicBezTo>
                  <a:cubicBezTo>
                    <a:pt x="358" y="416"/>
                    <a:pt x="358" y="416"/>
                    <a:pt x="358" y="415"/>
                  </a:cubicBezTo>
                  <a:cubicBezTo>
                    <a:pt x="358" y="415"/>
                    <a:pt x="358" y="415"/>
                    <a:pt x="358" y="415"/>
                  </a:cubicBezTo>
                  <a:cubicBezTo>
                    <a:pt x="358" y="415"/>
                    <a:pt x="358" y="414"/>
                    <a:pt x="358" y="414"/>
                  </a:cubicBezTo>
                  <a:cubicBezTo>
                    <a:pt x="358" y="414"/>
                    <a:pt x="358" y="414"/>
                    <a:pt x="358" y="414"/>
                  </a:cubicBezTo>
                  <a:cubicBezTo>
                    <a:pt x="358" y="414"/>
                    <a:pt x="358" y="414"/>
                    <a:pt x="358" y="414"/>
                  </a:cubicBezTo>
                  <a:cubicBezTo>
                    <a:pt x="358" y="414"/>
                    <a:pt x="358" y="414"/>
                    <a:pt x="359" y="414"/>
                  </a:cubicBezTo>
                  <a:cubicBezTo>
                    <a:pt x="359" y="413"/>
                    <a:pt x="359" y="413"/>
                    <a:pt x="359" y="413"/>
                  </a:cubicBezTo>
                  <a:cubicBezTo>
                    <a:pt x="359" y="413"/>
                    <a:pt x="359" y="413"/>
                    <a:pt x="359" y="413"/>
                  </a:cubicBezTo>
                  <a:cubicBezTo>
                    <a:pt x="359" y="413"/>
                    <a:pt x="359" y="413"/>
                    <a:pt x="359" y="413"/>
                  </a:cubicBezTo>
                  <a:cubicBezTo>
                    <a:pt x="359" y="412"/>
                    <a:pt x="359" y="412"/>
                    <a:pt x="359" y="412"/>
                  </a:cubicBezTo>
                  <a:cubicBezTo>
                    <a:pt x="359" y="412"/>
                    <a:pt x="359" y="412"/>
                    <a:pt x="359" y="412"/>
                  </a:cubicBezTo>
                  <a:cubicBezTo>
                    <a:pt x="359" y="412"/>
                    <a:pt x="359" y="412"/>
                    <a:pt x="359" y="412"/>
                  </a:cubicBezTo>
                  <a:cubicBezTo>
                    <a:pt x="359" y="411"/>
                    <a:pt x="359" y="412"/>
                    <a:pt x="359" y="411"/>
                  </a:cubicBezTo>
                  <a:cubicBezTo>
                    <a:pt x="360" y="409"/>
                    <a:pt x="360" y="409"/>
                    <a:pt x="360" y="409"/>
                  </a:cubicBezTo>
                  <a:cubicBezTo>
                    <a:pt x="360" y="409"/>
                    <a:pt x="360" y="409"/>
                    <a:pt x="360" y="409"/>
                  </a:cubicBezTo>
                  <a:cubicBezTo>
                    <a:pt x="360" y="409"/>
                    <a:pt x="360" y="409"/>
                    <a:pt x="360" y="409"/>
                  </a:cubicBezTo>
                  <a:cubicBezTo>
                    <a:pt x="360" y="409"/>
                    <a:pt x="360" y="409"/>
                    <a:pt x="360" y="409"/>
                  </a:cubicBezTo>
                  <a:cubicBezTo>
                    <a:pt x="360" y="408"/>
                    <a:pt x="360" y="408"/>
                    <a:pt x="360" y="408"/>
                  </a:cubicBezTo>
                  <a:cubicBezTo>
                    <a:pt x="360" y="408"/>
                    <a:pt x="360" y="408"/>
                    <a:pt x="360" y="408"/>
                  </a:cubicBezTo>
                  <a:cubicBezTo>
                    <a:pt x="360" y="408"/>
                    <a:pt x="360" y="408"/>
                    <a:pt x="360" y="408"/>
                  </a:cubicBezTo>
                  <a:cubicBezTo>
                    <a:pt x="360" y="407"/>
                    <a:pt x="360" y="407"/>
                    <a:pt x="360" y="407"/>
                  </a:cubicBezTo>
                  <a:cubicBezTo>
                    <a:pt x="360" y="407"/>
                    <a:pt x="360" y="407"/>
                    <a:pt x="360" y="407"/>
                  </a:cubicBezTo>
                  <a:cubicBezTo>
                    <a:pt x="360" y="407"/>
                    <a:pt x="360" y="407"/>
                    <a:pt x="360" y="407"/>
                  </a:cubicBezTo>
                  <a:cubicBezTo>
                    <a:pt x="360" y="407"/>
                    <a:pt x="360" y="407"/>
                    <a:pt x="360" y="407"/>
                  </a:cubicBezTo>
                  <a:cubicBezTo>
                    <a:pt x="360" y="407"/>
                    <a:pt x="360" y="407"/>
                    <a:pt x="360" y="407"/>
                  </a:cubicBezTo>
                  <a:cubicBezTo>
                    <a:pt x="361" y="406"/>
                    <a:pt x="361" y="406"/>
                    <a:pt x="361" y="406"/>
                  </a:cubicBezTo>
                  <a:cubicBezTo>
                    <a:pt x="360" y="406"/>
                    <a:pt x="360" y="406"/>
                    <a:pt x="360" y="406"/>
                  </a:cubicBezTo>
                  <a:cubicBezTo>
                    <a:pt x="361" y="406"/>
                    <a:pt x="361" y="406"/>
                    <a:pt x="361" y="406"/>
                  </a:cubicBezTo>
                  <a:cubicBezTo>
                    <a:pt x="361" y="406"/>
                    <a:pt x="361" y="406"/>
                    <a:pt x="361" y="406"/>
                  </a:cubicBezTo>
                  <a:cubicBezTo>
                    <a:pt x="361" y="406"/>
                    <a:pt x="361" y="406"/>
                    <a:pt x="361" y="406"/>
                  </a:cubicBezTo>
                  <a:cubicBezTo>
                    <a:pt x="361" y="405"/>
                    <a:pt x="361" y="405"/>
                    <a:pt x="361" y="405"/>
                  </a:cubicBezTo>
                  <a:cubicBezTo>
                    <a:pt x="361" y="405"/>
                    <a:pt x="361" y="405"/>
                    <a:pt x="361" y="405"/>
                  </a:cubicBezTo>
                  <a:cubicBezTo>
                    <a:pt x="361" y="405"/>
                    <a:pt x="361" y="405"/>
                    <a:pt x="361" y="405"/>
                  </a:cubicBezTo>
                  <a:cubicBezTo>
                    <a:pt x="361" y="405"/>
                    <a:pt x="361" y="405"/>
                    <a:pt x="361" y="405"/>
                  </a:cubicBezTo>
                  <a:cubicBezTo>
                    <a:pt x="361" y="404"/>
                    <a:pt x="361" y="404"/>
                    <a:pt x="361" y="404"/>
                  </a:cubicBezTo>
                  <a:cubicBezTo>
                    <a:pt x="362" y="404"/>
                    <a:pt x="362" y="404"/>
                    <a:pt x="362" y="404"/>
                  </a:cubicBezTo>
                  <a:cubicBezTo>
                    <a:pt x="362" y="404"/>
                    <a:pt x="362" y="404"/>
                    <a:pt x="362" y="404"/>
                  </a:cubicBezTo>
                  <a:cubicBezTo>
                    <a:pt x="362" y="403"/>
                    <a:pt x="362" y="403"/>
                    <a:pt x="362" y="403"/>
                  </a:cubicBezTo>
                  <a:cubicBezTo>
                    <a:pt x="363" y="403"/>
                    <a:pt x="363" y="403"/>
                    <a:pt x="363" y="403"/>
                  </a:cubicBezTo>
                  <a:cubicBezTo>
                    <a:pt x="363" y="402"/>
                    <a:pt x="363" y="402"/>
                    <a:pt x="363" y="402"/>
                  </a:cubicBezTo>
                  <a:cubicBezTo>
                    <a:pt x="364" y="402"/>
                    <a:pt x="364" y="402"/>
                    <a:pt x="364" y="402"/>
                  </a:cubicBezTo>
                  <a:cubicBezTo>
                    <a:pt x="364" y="402"/>
                    <a:pt x="364" y="402"/>
                    <a:pt x="364" y="402"/>
                  </a:cubicBezTo>
                  <a:cubicBezTo>
                    <a:pt x="364" y="401"/>
                    <a:pt x="364" y="401"/>
                    <a:pt x="364" y="401"/>
                  </a:cubicBezTo>
                  <a:cubicBezTo>
                    <a:pt x="365" y="401"/>
                    <a:pt x="365" y="401"/>
                    <a:pt x="365" y="400"/>
                  </a:cubicBezTo>
                  <a:cubicBezTo>
                    <a:pt x="365" y="400"/>
                    <a:pt x="365" y="400"/>
                    <a:pt x="365" y="400"/>
                  </a:cubicBezTo>
                  <a:cubicBezTo>
                    <a:pt x="365" y="400"/>
                    <a:pt x="365" y="400"/>
                    <a:pt x="365" y="400"/>
                  </a:cubicBezTo>
                  <a:cubicBezTo>
                    <a:pt x="365" y="400"/>
                    <a:pt x="365" y="400"/>
                    <a:pt x="365" y="400"/>
                  </a:cubicBezTo>
                  <a:cubicBezTo>
                    <a:pt x="365" y="399"/>
                    <a:pt x="365" y="399"/>
                    <a:pt x="365" y="399"/>
                  </a:cubicBezTo>
                  <a:cubicBezTo>
                    <a:pt x="365" y="399"/>
                    <a:pt x="365" y="399"/>
                    <a:pt x="365" y="399"/>
                  </a:cubicBezTo>
                  <a:cubicBezTo>
                    <a:pt x="364" y="399"/>
                    <a:pt x="364" y="399"/>
                    <a:pt x="364" y="399"/>
                  </a:cubicBezTo>
                  <a:cubicBezTo>
                    <a:pt x="365" y="399"/>
                    <a:pt x="365" y="399"/>
                    <a:pt x="365" y="399"/>
                  </a:cubicBezTo>
                  <a:cubicBezTo>
                    <a:pt x="365" y="399"/>
                    <a:pt x="365" y="399"/>
                    <a:pt x="365" y="399"/>
                  </a:cubicBezTo>
                  <a:cubicBezTo>
                    <a:pt x="365" y="398"/>
                    <a:pt x="365" y="398"/>
                    <a:pt x="365" y="398"/>
                  </a:cubicBezTo>
                  <a:cubicBezTo>
                    <a:pt x="365" y="398"/>
                    <a:pt x="365" y="398"/>
                    <a:pt x="365" y="398"/>
                  </a:cubicBezTo>
                  <a:cubicBezTo>
                    <a:pt x="365" y="398"/>
                    <a:pt x="365" y="398"/>
                    <a:pt x="365" y="398"/>
                  </a:cubicBezTo>
                  <a:cubicBezTo>
                    <a:pt x="365" y="398"/>
                    <a:pt x="365" y="398"/>
                    <a:pt x="365" y="398"/>
                  </a:cubicBezTo>
                  <a:cubicBezTo>
                    <a:pt x="365" y="397"/>
                    <a:pt x="365" y="397"/>
                    <a:pt x="365" y="397"/>
                  </a:cubicBezTo>
                  <a:cubicBezTo>
                    <a:pt x="365" y="397"/>
                    <a:pt x="365" y="397"/>
                    <a:pt x="365" y="397"/>
                  </a:cubicBezTo>
                  <a:cubicBezTo>
                    <a:pt x="365" y="397"/>
                    <a:pt x="365" y="397"/>
                    <a:pt x="365" y="397"/>
                  </a:cubicBezTo>
                  <a:cubicBezTo>
                    <a:pt x="365" y="396"/>
                    <a:pt x="365" y="396"/>
                    <a:pt x="365" y="396"/>
                  </a:cubicBezTo>
                  <a:cubicBezTo>
                    <a:pt x="364" y="396"/>
                    <a:pt x="364" y="396"/>
                    <a:pt x="364" y="396"/>
                  </a:cubicBezTo>
                  <a:cubicBezTo>
                    <a:pt x="364" y="396"/>
                    <a:pt x="364" y="396"/>
                    <a:pt x="364" y="396"/>
                  </a:cubicBezTo>
                  <a:cubicBezTo>
                    <a:pt x="364" y="395"/>
                    <a:pt x="364" y="395"/>
                    <a:pt x="364" y="395"/>
                  </a:cubicBezTo>
                  <a:cubicBezTo>
                    <a:pt x="364" y="395"/>
                    <a:pt x="364" y="395"/>
                    <a:pt x="364" y="395"/>
                  </a:cubicBezTo>
                  <a:cubicBezTo>
                    <a:pt x="364" y="395"/>
                    <a:pt x="364" y="395"/>
                    <a:pt x="364" y="395"/>
                  </a:cubicBezTo>
                  <a:cubicBezTo>
                    <a:pt x="364" y="394"/>
                    <a:pt x="364" y="394"/>
                    <a:pt x="364" y="394"/>
                  </a:cubicBezTo>
                  <a:cubicBezTo>
                    <a:pt x="364" y="394"/>
                    <a:pt x="364" y="394"/>
                    <a:pt x="364" y="394"/>
                  </a:cubicBezTo>
                  <a:cubicBezTo>
                    <a:pt x="364" y="394"/>
                    <a:pt x="364" y="394"/>
                    <a:pt x="364" y="394"/>
                  </a:cubicBezTo>
                  <a:cubicBezTo>
                    <a:pt x="364" y="393"/>
                    <a:pt x="364" y="393"/>
                    <a:pt x="364" y="393"/>
                  </a:cubicBezTo>
                  <a:cubicBezTo>
                    <a:pt x="364" y="393"/>
                    <a:pt x="364" y="393"/>
                    <a:pt x="364" y="393"/>
                  </a:cubicBezTo>
                  <a:cubicBezTo>
                    <a:pt x="364" y="393"/>
                    <a:pt x="364" y="393"/>
                    <a:pt x="364" y="393"/>
                  </a:cubicBezTo>
                  <a:cubicBezTo>
                    <a:pt x="364" y="393"/>
                    <a:pt x="364" y="393"/>
                    <a:pt x="364" y="393"/>
                  </a:cubicBezTo>
                  <a:cubicBezTo>
                    <a:pt x="364" y="393"/>
                    <a:pt x="364" y="393"/>
                    <a:pt x="364" y="393"/>
                  </a:cubicBezTo>
                  <a:cubicBezTo>
                    <a:pt x="364" y="392"/>
                    <a:pt x="364" y="392"/>
                    <a:pt x="364" y="392"/>
                  </a:cubicBezTo>
                  <a:cubicBezTo>
                    <a:pt x="364" y="391"/>
                    <a:pt x="364" y="391"/>
                    <a:pt x="364" y="391"/>
                  </a:cubicBezTo>
                  <a:cubicBezTo>
                    <a:pt x="363" y="391"/>
                    <a:pt x="363" y="391"/>
                    <a:pt x="363" y="391"/>
                  </a:cubicBezTo>
                  <a:cubicBezTo>
                    <a:pt x="363" y="391"/>
                    <a:pt x="363" y="391"/>
                    <a:pt x="363" y="391"/>
                  </a:cubicBezTo>
                  <a:cubicBezTo>
                    <a:pt x="363" y="390"/>
                    <a:pt x="363" y="390"/>
                    <a:pt x="363" y="390"/>
                  </a:cubicBezTo>
                  <a:cubicBezTo>
                    <a:pt x="363" y="390"/>
                    <a:pt x="363" y="390"/>
                    <a:pt x="363" y="390"/>
                  </a:cubicBezTo>
                  <a:cubicBezTo>
                    <a:pt x="363" y="390"/>
                    <a:pt x="363" y="390"/>
                    <a:pt x="363" y="390"/>
                  </a:cubicBezTo>
                  <a:cubicBezTo>
                    <a:pt x="363" y="390"/>
                    <a:pt x="363" y="390"/>
                    <a:pt x="363" y="390"/>
                  </a:cubicBezTo>
                  <a:cubicBezTo>
                    <a:pt x="363" y="389"/>
                    <a:pt x="363" y="389"/>
                    <a:pt x="363" y="389"/>
                  </a:cubicBezTo>
                  <a:cubicBezTo>
                    <a:pt x="363" y="389"/>
                    <a:pt x="363" y="389"/>
                    <a:pt x="363" y="389"/>
                  </a:cubicBezTo>
                  <a:cubicBezTo>
                    <a:pt x="363" y="389"/>
                    <a:pt x="363" y="389"/>
                    <a:pt x="363" y="389"/>
                  </a:cubicBezTo>
                  <a:cubicBezTo>
                    <a:pt x="363" y="389"/>
                    <a:pt x="363" y="389"/>
                    <a:pt x="363" y="389"/>
                  </a:cubicBezTo>
                  <a:cubicBezTo>
                    <a:pt x="362" y="388"/>
                    <a:pt x="362" y="388"/>
                    <a:pt x="362" y="388"/>
                  </a:cubicBezTo>
                  <a:cubicBezTo>
                    <a:pt x="362" y="388"/>
                    <a:pt x="362" y="388"/>
                    <a:pt x="362" y="388"/>
                  </a:cubicBezTo>
                  <a:cubicBezTo>
                    <a:pt x="362" y="387"/>
                    <a:pt x="362" y="387"/>
                    <a:pt x="362" y="387"/>
                  </a:cubicBezTo>
                  <a:cubicBezTo>
                    <a:pt x="362" y="387"/>
                    <a:pt x="362" y="387"/>
                    <a:pt x="362" y="387"/>
                  </a:cubicBezTo>
                  <a:cubicBezTo>
                    <a:pt x="361" y="386"/>
                    <a:pt x="361" y="386"/>
                    <a:pt x="361" y="386"/>
                  </a:cubicBezTo>
                  <a:cubicBezTo>
                    <a:pt x="361" y="386"/>
                    <a:pt x="361" y="386"/>
                    <a:pt x="361" y="386"/>
                  </a:cubicBezTo>
                  <a:cubicBezTo>
                    <a:pt x="361" y="386"/>
                    <a:pt x="361" y="386"/>
                    <a:pt x="361" y="386"/>
                  </a:cubicBezTo>
                  <a:cubicBezTo>
                    <a:pt x="361" y="386"/>
                    <a:pt x="361" y="386"/>
                    <a:pt x="361" y="386"/>
                  </a:cubicBezTo>
                  <a:cubicBezTo>
                    <a:pt x="360" y="385"/>
                    <a:pt x="360" y="385"/>
                    <a:pt x="360" y="385"/>
                  </a:cubicBezTo>
                  <a:cubicBezTo>
                    <a:pt x="360" y="385"/>
                    <a:pt x="360" y="385"/>
                    <a:pt x="360" y="385"/>
                  </a:cubicBezTo>
                  <a:cubicBezTo>
                    <a:pt x="360" y="385"/>
                    <a:pt x="360" y="385"/>
                    <a:pt x="360" y="385"/>
                  </a:cubicBezTo>
                  <a:cubicBezTo>
                    <a:pt x="359" y="385"/>
                    <a:pt x="359" y="385"/>
                    <a:pt x="359" y="385"/>
                  </a:cubicBezTo>
                  <a:cubicBezTo>
                    <a:pt x="359" y="384"/>
                    <a:pt x="359" y="384"/>
                    <a:pt x="359" y="384"/>
                  </a:cubicBezTo>
                  <a:cubicBezTo>
                    <a:pt x="359" y="384"/>
                    <a:pt x="359" y="384"/>
                    <a:pt x="359" y="384"/>
                  </a:cubicBezTo>
                  <a:cubicBezTo>
                    <a:pt x="359" y="384"/>
                    <a:pt x="359" y="384"/>
                    <a:pt x="359" y="384"/>
                  </a:cubicBezTo>
                  <a:cubicBezTo>
                    <a:pt x="359" y="383"/>
                    <a:pt x="359" y="383"/>
                    <a:pt x="359" y="383"/>
                  </a:cubicBezTo>
                  <a:cubicBezTo>
                    <a:pt x="359" y="383"/>
                    <a:pt x="359" y="383"/>
                    <a:pt x="359" y="383"/>
                  </a:cubicBezTo>
                  <a:cubicBezTo>
                    <a:pt x="358" y="382"/>
                    <a:pt x="358" y="382"/>
                    <a:pt x="358" y="382"/>
                  </a:cubicBezTo>
                  <a:cubicBezTo>
                    <a:pt x="359" y="381"/>
                    <a:pt x="359" y="381"/>
                    <a:pt x="359" y="381"/>
                  </a:cubicBezTo>
                  <a:cubicBezTo>
                    <a:pt x="358" y="381"/>
                    <a:pt x="358" y="381"/>
                    <a:pt x="358" y="381"/>
                  </a:cubicBezTo>
                  <a:cubicBezTo>
                    <a:pt x="359" y="381"/>
                    <a:pt x="359" y="381"/>
                    <a:pt x="359" y="381"/>
                  </a:cubicBezTo>
                  <a:cubicBezTo>
                    <a:pt x="359" y="381"/>
                    <a:pt x="359" y="381"/>
                    <a:pt x="359" y="381"/>
                  </a:cubicBezTo>
                  <a:cubicBezTo>
                    <a:pt x="359" y="381"/>
                    <a:pt x="359" y="381"/>
                    <a:pt x="359" y="381"/>
                  </a:cubicBezTo>
                  <a:cubicBezTo>
                    <a:pt x="359" y="381"/>
                    <a:pt x="359" y="381"/>
                    <a:pt x="359" y="381"/>
                  </a:cubicBezTo>
                  <a:cubicBezTo>
                    <a:pt x="359" y="380"/>
                    <a:pt x="359" y="380"/>
                    <a:pt x="359" y="380"/>
                  </a:cubicBezTo>
                  <a:cubicBezTo>
                    <a:pt x="359" y="379"/>
                    <a:pt x="359" y="379"/>
                    <a:pt x="359" y="379"/>
                  </a:cubicBezTo>
                  <a:cubicBezTo>
                    <a:pt x="359" y="378"/>
                    <a:pt x="359" y="378"/>
                    <a:pt x="359" y="378"/>
                  </a:cubicBezTo>
                  <a:cubicBezTo>
                    <a:pt x="359" y="378"/>
                    <a:pt x="359" y="378"/>
                    <a:pt x="359" y="378"/>
                  </a:cubicBezTo>
                  <a:cubicBezTo>
                    <a:pt x="359" y="378"/>
                    <a:pt x="359" y="378"/>
                    <a:pt x="359" y="378"/>
                  </a:cubicBezTo>
                  <a:cubicBezTo>
                    <a:pt x="359" y="378"/>
                    <a:pt x="359" y="378"/>
                    <a:pt x="359" y="378"/>
                  </a:cubicBezTo>
                  <a:cubicBezTo>
                    <a:pt x="359" y="378"/>
                    <a:pt x="359" y="378"/>
                    <a:pt x="359" y="378"/>
                  </a:cubicBezTo>
                  <a:cubicBezTo>
                    <a:pt x="359" y="378"/>
                    <a:pt x="359" y="378"/>
                    <a:pt x="359" y="378"/>
                  </a:cubicBezTo>
                  <a:cubicBezTo>
                    <a:pt x="359" y="377"/>
                    <a:pt x="359" y="377"/>
                    <a:pt x="359" y="377"/>
                  </a:cubicBezTo>
                  <a:cubicBezTo>
                    <a:pt x="359" y="377"/>
                    <a:pt x="359" y="377"/>
                    <a:pt x="359" y="377"/>
                  </a:cubicBezTo>
                  <a:cubicBezTo>
                    <a:pt x="358" y="377"/>
                    <a:pt x="358" y="377"/>
                    <a:pt x="358" y="377"/>
                  </a:cubicBezTo>
                  <a:cubicBezTo>
                    <a:pt x="359" y="377"/>
                    <a:pt x="359" y="377"/>
                    <a:pt x="359" y="377"/>
                  </a:cubicBezTo>
                  <a:cubicBezTo>
                    <a:pt x="358" y="376"/>
                    <a:pt x="358" y="376"/>
                    <a:pt x="358" y="376"/>
                  </a:cubicBezTo>
                  <a:cubicBezTo>
                    <a:pt x="359" y="376"/>
                    <a:pt x="359" y="376"/>
                    <a:pt x="359" y="376"/>
                  </a:cubicBezTo>
                  <a:cubicBezTo>
                    <a:pt x="358" y="375"/>
                    <a:pt x="358" y="375"/>
                    <a:pt x="358" y="375"/>
                  </a:cubicBezTo>
                  <a:cubicBezTo>
                    <a:pt x="358" y="375"/>
                    <a:pt x="358" y="375"/>
                    <a:pt x="358" y="375"/>
                  </a:cubicBezTo>
                  <a:cubicBezTo>
                    <a:pt x="358" y="374"/>
                    <a:pt x="357" y="374"/>
                    <a:pt x="357" y="373"/>
                  </a:cubicBezTo>
                  <a:cubicBezTo>
                    <a:pt x="357" y="373"/>
                    <a:pt x="357" y="373"/>
                    <a:pt x="357" y="373"/>
                  </a:cubicBezTo>
                  <a:cubicBezTo>
                    <a:pt x="356" y="373"/>
                    <a:pt x="356" y="373"/>
                    <a:pt x="356" y="373"/>
                  </a:cubicBezTo>
                  <a:cubicBezTo>
                    <a:pt x="356" y="373"/>
                    <a:pt x="356" y="373"/>
                    <a:pt x="356" y="373"/>
                  </a:cubicBezTo>
                  <a:cubicBezTo>
                    <a:pt x="356" y="373"/>
                    <a:pt x="356" y="373"/>
                    <a:pt x="356" y="373"/>
                  </a:cubicBezTo>
                  <a:cubicBezTo>
                    <a:pt x="357" y="372"/>
                    <a:pt x="357" y="372"/>
                    <a:pt x="357" y="372"/>
                  </a:cubicBezTo>
                  <a:cubicBezTo>
                    <a:pt x="357" y="373"/>
                    <a:pt x="357" y="373"/>
                    <a:pt x="357" y="373"/>
                  </a:cubicBezTo>
                  <a:cubicBezTo>
                    <a:pt x="357" y="372"/>
                    <a:pt x="357" y="372"/>
                    <a:pt x="357" y="372"/>
                  </a:cubicBezTo>
                  <a:cubicBezTo>
                    <a:pt x="357" y="372"/>
                    <a:pt x="357" y="372"/>
                    <a:pt x="357" y="372"/>
                  </a:cubicBezTo>
                  <a:cubicBezTo>
                    <a:pt x="357" y="372"/>
                    <a:pt x="357" y="372"/>
                    <a:pt x="357" y="372"/>
                  </a:cubicBezTo>
                  <a:cubicBezTo>
                    <a:pt x="357" y="371"/>
                    <a:pt x="357" y="371"/>
                    <a:pt x="357" y="371"/>
                  </a:cubicBezTo>
                  <a:cubicBezTo>
                    <a:pt x="357" y="371"/>
                    <a:pt x="357" y="371"/>
                    <a:pt x="357" y="371"/>
                  </a:cubicBezTo>
                  <a:cubicBezTo>
                    <a:pt x="357" y="371"/>
                    <a:pt x="357" y="371"/>
                    <a:pt x="357" y="371"/>
                  </a:cubicBezTo>
                  <a:cubicBezTo>
                    <a:pt x="357" y="371"/>
                    <a:pt x="357" y="371"/>
                    <a:pt x="357" y="371"/>
                  </a:cubicBezTo>
                  <a:cubicBezTo>
                    <a:pt x="357" y="371"/>
                    <a:pt x="357" y="371"/>
                    <a:pt x="357" y="371"/>
                  </a:cubicBezTo>
                  <a:cubicBezTo>
                    <a:pt x="357" y="370"/>
                    <a:pt x="357" y="370"/>
                    <a:pt x="357" y="370"/>
                  </a:cubicBezTo>
                  <a:cubicBezTo>
                    <a:pt x="357" y="370"/>
                    <a:pt x="357" y="370"/>
                    <a:pt x="357" y="370"/>
                  </a:cubicBezTo>
                  <a:cubicBezTo>
                    <a:pt x="358" y="370"/>
                    <a:pt x="358" y="370"/>
                    <a:pt x="358" y="370"/>
                  </a:cubicBezTo>
                  <a:cubicBezTo>
                    <a:pt x="358" y="370"/>
                    <a:pt x="358" y="370"/>
                    <a:pt x="358" y="370"/>
                  </a:cubicBezTo>
                  <a:cubicBezTo>
                    <a:pt x="358" y="370"/>
                    <a:pt x="358" y="370"/>
                    <a:pt x="358" y="370"/>
                  </a:cubicBezTo>
                  <a:cubicBezTo>
                    <a:pt x="358" y="369"/>
                    <a:pt x="358" y="369"/>
                    <a:pt x="358" y="369"/>
                  </a:cubicBezTo>
                  <a:cubicBezTo>
                    <a:pt x="358" y="369"/>
                    <a:pt x="358" y="369"/>
                    <a:pt x="358" y="369"/>
                  </a:cubicBezTo>
                  <a:cubicBezTo>
                    <a:pt x="358" y="369"/>
                    <a:pt x="358" y="369"/>
                    <a:pt x="358" y="369"/>
                  </a:cubicBezTo>
                  <a:cubicBezTo>
                    <a:pt x="358" y="368"/>
                    <a:pt x="358" y="368"/>
                    <a:pt x="358" y="368"/>
                  </a:cubicBezTo>
                  <a:cubicBezTo>
                    <a:pt x="358" y="368"/>
                    <a:pt x="358" y="368"/>
                    <a:pt x="358" y="368"/>
                  </a:cubicBezTo>
                  <a:cubicBezTo>
                    <a:pt x="358" y="368"/>
                    <a:pt x="358" y="368"/>
                    <a:pt x="358" y="368"/>
                  </a:cubicBezTo>
                  <a:cubicBezTo>
                    <a:pt x="358" y="368"/>
                    <a:pt x="358" y="368"/>
                    <a:pt x="358" y="368"/>
                  </a:cubicBezTo>
                  <a:cubicBezTo>
                    <a:pt x="358" y="368"/>
                    <a:pt x="358" y="368"/>
                    <a:pt x="358" y="368"/>
                  </a:cubicBezTo>
                  <a:cubicBezTo>
                    <a:pt x="359" y="368"/>
                    <a:pt x="359" y="368"/>
                    <a:pt x="359" y="368"/>
                  </a:cubicBezTo>
                  <a:cubicBezTo>
                    <a:pt x="359" y="368"/>
                    <a:pt x="359" y="368"/>
                    <a:pt x="359" y="368"/>
                  </a:cubicBezTo>
                  <a:cubicBezTo>
                    <a:pt x="359" y="368"/>
                    <a:pt x="359" y="368"/>
                    <a:pt x="359" y="368"/>
                  </a:cubicBezTo>
                  <a:cubicBezTo>
                    <a:pt x="360" y="367"/>
                    <a:pt x="360" y="367"/>
                    <a:pt x="360" y="367"/>
                  </a:cubicBezTo>
                  <a:cubicBezTo>
                    <a:pt x="360" y="366"/>
                    <a:pt x="360" y="366"/>
                    <a:pt x="360" y="366"/>
                  </a:cubicBezTo>
                  <a:cubicBezTo>
                    <a:pt x="360" y="366"/>
                    <a:pt x="360" y="366"/>
                    <a:pt x="360" y="366"/>
                  </a:cubicBezTo>
                  <a:cubicBezTo>
                    <a:pt x="360" y="366"/>
                    <a:pt x="360" y="366"/>
                    <a:pt x="360" y="366"/>
                  </a:cubicBezTo>
                  <a:cubicBezTo>
                    <a:pt x="359" y="366"/>
                    <a:pt x="359" y="366"/>
                    <a:pt x="359" y="366"/>
                  </a:cubicBezTo>
                  <a:cubicBezTo>
                    <a:pt x="359" y="366"/>
                    <a:pt x="359" y="366"/>
                    <a:pt x="359" y="366"/>
                  </a:cubicBezTo>
                  <a:cubicBezTo>
                    <a:pt x="359" y="366"/>
                    <a:pt x="359" y="366"/>
                    <a:pt x="359" y="366"/>
                  </a:cubicBezTo>
                  <a:cubicBezTo>
                    <a:pt x="359" y="365"/>
                    <a:pt x="359" y="365"/>
                    <a:pt x="359" y="365"/>
                  </a:cubicBezTo>
                  <a:cubicBezTo>
                    <a:pt x="359" y="365"/>
                    <a:pt x="359" y="365"/>
                    <a:pt x="359" y="365"/>
                  </a:cubicBezTo>
                  <a:cubicBezTo>
                    <a:pt x="359" y="364"/>
                    <a:pt x="359" y="364"/>
                    <a:pt x="359" y="364"/>
                  </a:cubicBezTo>
                  <a:cubicBezTo>
                    <a:pt x="359" y="364"/>
                    <a:pt x="359" y="364"/>
                    <a:pt x="359" y="364"/>
                  </a:cubicBezTo>
                  <a:cubicBezTo>
                    <a:pt x="359" y="364"/>
                    <a:pt x="359" y="364"/>
                    <a:pt x="359" y="364"/>
                  </a:cubicBezTo>
                  <a:cubicBezTo>
                    <a:pt x="359" y="363"/>
                    <a:pt x="359" y="363"/>
                    <a:pt x="359" y="363"/>
                  </a:cubicBezTo>
                  <a:cubicBezTo>
                    <a:pt x="359" y="363"/>
                    <a:pt x="359" y="363"/>
                    <a:pt x="359" y="363"/>
                  </a:cubicBezTo>
                  <a:cubicBezTo>
                    <a:pt x="360" y="363"/>
                    <a:pt x="360" y="363"/>
                    <a:pt x="360" y="363"/>
                  </a:cubicBezTo>
                  <a:cubicBezTo>
                    <a:pt x="360" y="363"/>
                    <a:pt x="360" y="363"/>
                    <a:pt x="360" y="363"/>
                  </a:cubicBezTo>
                  <a:cubicBezTo>
                    <a:pt x="360" y="363"/>
                    <a:pt x="360" y="363"/>
                    <a:pt x="360" y="363"/>
                  </a:cubicBezTo>
                  <a:cubicBezTo>
                    <a:pt x="360" y="363"/>
                    <a:pt x="360" y="363"/>
                    <a:pt x="360" y="363"/>
                  </a:cubicBezTo>
                  <a:cubicBezTo>
                    <a:pt x="360" y="363"/>
                    <a:pt x="360" y="363"/>
                    <a:pt x="360" y="363"/>
                  </a:cubicBezTo>
                  <a:cubicBezTo>
                    <a:pt x="360" y="363"/>
                    <a:pt x="360" y="363"/>
                    <a:pt x="360" y="363"/>
                  </a:cubicBezTo>
                  <a:cubicBezTo>
                    <a:pt x="359" y="363"/>
                    <a:pt x="359" y="363"/>
                    <a:pt x="359" y="363"/>
                  </a:cubicBezTo>
                  <a:cubicBezTo>
                    <a:pt x="359" y="362"/>
                    <a:pt x="359" y="363"/>
                    <a:pt x="359" y="362"/>
                  </a:cubicBezTo>
                  <a:cubicBezTo>
                    <a:pt x="359" y="362"/>
                    <a:pt x="359" y="362"/>
                    <a:pt x="359" y="362"/>
                  </a:cubicBezTo>
                  <a:cubicBezTo>
                    <a:pt x="359" y="362"/>
                    <a:pt x="359" y="362"/>
                    <a:pt x="359" y="362"/>
                  </a:cubicBezTo>
                  <a:cubicBezTo>
                    <a:pt x="359" y="361"/>
                    <a:pt x="359" y="361"/>
                    <a:pt x="359" y="361"/>
                  </a:cubicBezTo>
                  <a:cubicBezTo>
                    <a:pt x="358" y="361"/>
                    <a:pt x="358" y="361"/>
                    <a:pt x="358" y="361"/>
                  </a:cubicBezTo>
                  <a:cubicBezTo>
                    <a:pt x="359" y="360"/>
                    <a:pt x="359" y="360"/>
                    <a:pt x="359" y="360"/>
                  </a:cubicBezTo>
                  <a:cubicBezTo>
                    <a:pt x="358" y="359"/>
                    <a:pt x="358" y="359"/>
                    <a:pt x="358" y="359"/>
                  </a:cubicBezTo>
                  <a:cubicBezTo>
                    <a:pt x="359" y="358"/>
                    <a:pt x="359" y="358"/>
                    <a:pt x="359" y="358"/>
                  </a:cubicBezTo>
                  <a:cubicBezTo>
                    <a:pt x="358" y="358"/>
                    <a:pt x="358" y="358"/>
                    <a:pt x="358" y="358"/>
                  </a:cubicBezTo>
                  <a:cubicBezTo>
                    <a:pt x="358" y="358"/>
                    <a:pt x="358" y="358"/>
                    <a:pt x="358" y="358"/>
                  </a:cubicBezTo>
                  <a:cubicBezTo>
                    <a:pt x="358" y="358"/>
                    <a:pt x="358" y="358"/>
                    <a:pt x="357" y="358"/>
                  </a:cubicBezTo>
                  <a:cubicBezTo>
                    <a:pt x="357" y="359"/>
                    <a:pt x="357" y="359"/>
                    <a:pt x="357" y="359"/>
                  </a:cubicBezTo>
                  <a:cubicBezTo>
                    <a:pt x="357" y="359"/>
                    <a:pt x="357" y="359"/>
                    <a:pt x="357" y="359"/>
                  </a:cubicBezTo>
                  <a:cubicBezTo>
                    <a:pt x="357" y="359"/>
                    <a:pt x="357" y="359"/>
                    <a:pt x="357" y="359"/>
                  </a:cubicBezTo>
                  <a:cubicBezTo>
                    <a:pt x="357" y="359"/>
                    <a:pt x="357" y="359"/>
                    <a:pt x="357" y="359"/>
                  </a:cubicBezTo>
                  <a:cubicBezTo>
                    <a:pt x="357" y="359"/>
                    <a:pt x="357" y="359"/>
                    <a:pt x="357" y="359"/>
                  </a:cubicBezTo>
                  <a:cubicBezTo>
                    <a:pt x="357" y="359"/>
                    <a:pt x="357" y="359"/>
                    <a:pt x="357" y="359"/>
                  </a:cubicBezTo>
                  <a:cubicBezTo>
                    <a:pt x="357" y="359"/>
                    <a:pt x="357" y="359"/>
                    <a:pt x="357" y="359"/>
                  </a:cubicBezTo>
                  <a:cubicBezTo>
                    <a:pt x="356" y="359"/>
                    <a:pt x="356" y="359"/>
                    <a:pt x="356" y="359"/>
                  </a:cubicBezTo>
                  <a:cubicBezTo>
                    <a:pt x="356" y="359"/>
                    <a:pt x="356" y="359"/>
                    <a:pt x="356" y="359"/>
                  </a:cubicBezTo>
                  <a:cubicBezTo>
                    <a:pt x="356" y="359"/>
                    <a:pt x="356" y="359"/>
                    <a:pt x="356" y="359"/>
                  </a:cubicBezTo>
                  <a:cubicBezTo>
                    <a:pt x="356" y="359"/>
                    <a:pt x="356" y="359"/>
                    <a:pt x="356" y="359"/>
                  </a:cubicBezTo>
                  <a:cubicBezTo>
                    <a:pt x="355" y="359"/>
                    <a:pt x="355" y="359"/>
                    <a:pt x="355" y="359"/>
                  </a:cubicBezTo>
                  <a:cubicBezTo>
                    <a:pt x="355" y="359"/>
                    <a:pt x="355" y="359"/>
                    <a:pt x="355" y="359"/>
                  </a:cubicBezTo>
                  <a:cubicBezTo>
                    <a:pt x="355" y="358"/>
                    <a:pt x="355" y="358"/>
                    <a:pt x="355" y="358"/>
                  </a:cubicBezTo>
                  <a:cubicBezTo>
                    <a:pt x="355" y="357"/>
                    <a:pt x="355" y="357"/>
                    <a:pt x="355" y="357"/>
                  </a:cubicBezTo>
                  <a:cubicBezTo>
                    <a:pt x="355" y="357"/>
                    <a:pt x="355" y="357"/>
                    <a:pt x="355" y="357"/>
                  </a:cubicBezTo>
                  <a:cubicBezTo>
                    <a:pt x="355" y="357"/>
                    <a:pt x="355" y="357"/>
                    <a:pt x="355" y="357"/>
                  </a:cubicBezTo>
                  <a:cubicBezTo>
                    <a:pt x="355" y="356"/>
                    <a:pt x="355" y="356"/>
                    <a:pt x="355" y="356"/>
                  </a:cubicBezTo>
                  <a:cubicBezTo>
                    <a:pt x="355" y="356"/>
                    <a:pt x="355" y="356"/>
                    <a:pt x="355" y="356"/>
                  </a:cubicBezTo>
                  <a:cubicBezTo>
                    <a:pt x="355" y="356"/>
                    <a:pt x="355" y="356"/>
                    <a:pt x="355" y="356"/>
                  </a:cubicBezTo>
                  <a:cubicBezTo>
                    <a:pt x="356" y="356"/>
                    <a:pt x="356" y="356"/>
                    <a:pt x="356" y="356"/>
                  </a:cubicBezTo>
                  <a:cubicBezTo>
                    <a:pt x="356" y="356"/>
                    <a:pt x="356" y="356"/>
                    <a:pt x="356" y="356"/>
                  </a:cubicBezTo>
                  <a:cubicBezTo>
                    <a:pt x="356" y="356"/>
                    <a:pt x="356" y="356"/>
                    <a:pt x="356" y="356"/>
                  </a:cubicBezTo>
                  <a:cubicBezTo>
                    <a:pt x="356" y="355"/>
                    <a:pt x="356" y="355"/>
                    <a:pt x="356" y="355"/>
                  </a:cubicBezTo>
                  <a:cubicBezTo>
                    <a:pt x="356" y="355"/>
                    <a:pt x="356" y="355"/>
                    <a:pt x="356" y="355"/>
                  </a:cubicBezTo>
                  <a:cubicBezTo>
                    <a:pt x="356" y="354"/>
                    <a:pt x="356" y="354"/>
                    <a:pt x="356" y="354"/>
                  </a:cubicBezTo>
                  <a:cubicBezTo>
                    <a:pt x="356" y="354"/>
                    <a:pt x="356" y="354"/>
                    <a:pt x="356" y="354"/>
                  </a:cubicBezTo>
                  <a:cubicBezTo>
                    <a:pt x="356" y="354"/>
                    <a:pt x="356" y="354"/>
                    <a:pt x="356" y="354"/>
                  </a:cubicBezTo>
                  <a:cubicBezTo>
                    <a:pt x="356" y="354"/>
                    <a:pt x="356" y="354"/>
                    <a:pt x="356" y="354"/>
                  </a:cubicBezTo>
                  <a:cubicBezTo>
                    <a:pt x="357" y="353"/>
                    <a:pt x="357" y="353"/>
                    <a:pt x="357" y="353"/>
                  </a:cubicBezTo>
                  <a:cubicBezTo>
                    <a:pt x="357" y="353"/>
                    <a:pt x="357" y="353"/>
                    <a:pt x="357" y="353"/>
                  </a:cubicBezTo>
                  <a:cubicBezTo>
                    <a:pt x="357" y="353"/>
                    <a:pt x="357" y="353"/>
                    <a:pt x="357" y="353"/>
                  </a:cubicBezTo>
                  <a:cubicBezTo>
                    <a:pt x="357" y="353"/>
                    <a:pt x="357" y="353"/>
                    <a:pt x="357" y="353"/>
                  </a:cubicBezTo>
                  <a:cubicBezTo>
                    <a:pt x="358" y="352"/>
                    <a:pt x="358" y="352"/>
                    <a:pt x="358" y="353"/>
                  </a:cubicBezTo>
                  <a:cubicBezTo>
                    <a:pt x="358" y="352"/>
                    <a:pt x="358" y="352"/>
                    <a:pt x="358" y="352"/>
                  </a:cubicBezTo>
                  <a:cubicBezTo>
                    <a:pt x="359" y="352"/>
                    <a:pt x="359" y="352"/>
                    <a:pt x="359" y="352"/>
                  </a:cubicBezTo>
                  <a:cubicBezTo>
                    <a:pt x="359" y="352"/>
                    <a:pt x="359" y="352"/>
                    <a:pt x="359" y="352"/>
                  </a:cubicBezTo>
                  <a:cubicBezTo>
                    <a:pt x="359" y="352"/>
                    <a:pt x="359" y="352"/>
                    <a:pt x="359" y="352"/>
                  </a:cubicBezTo>
                  <a:cubicBezTo>
                    <a:pt x="360" y="351"/>
                    <a:pt x="360" y="351"/>
                    <a:pt x="360" y="351"/>
                  </a:cubicBezTo>
                  <a:cubicBezTo>
                    <a:pt x="360" y="351"/>
                    <a:pt x="360" y="351"/>
                    <a:pt x="360" y="351"/>
                  </a:cubicBezTo>
                  <a:cubicBezTo>
                    <a:pt x="361" y="351"/>
                    <a:pt x="361" y="351"/>
                    <a:pt x="360" y="350"/>
                  </a:cubicBezTo>
                  <a:cubicBezTo>
                    <a:pt x="361" y="350"/>
                    <a:pt x="361" y="350"/>
                    <a:pt x="361" y="350"/>
                  </a:cubicBezTo>
                  <a:cubicBezTo>
                    <a:pt x="361" y="350"/>
                    <a:pt x="361" y="350"/>
                    <a:pt x="361" y="350"/>
                  </a:cubicBezTo>
                  <a:cubicBezTo>
                    <a:pt x="362" y="350"/>
                    <a:pt x="362" y="350"/>
                    <a:pt x="362" y="350"/>
                  </a:cubicBezTo>
                  <a:cubicBezTo>
                    <a:pt x="362" y="350"/>
                    <a:pt x="362" y="350"/>
                    <a:pt x="362" y="350"/>
                  </a:cubicBezTo>
                  <a:cubicBezTo>
                    <a:pt x="362" y="350"/>
                    <a:pt x="362" y="350"/>
                    <a:pt x="362" y="350"/>
                  </a:cubicBezTo>
                  <a:cubicBezTo>
                    <a:pt x="363" y="350"/>
                    <a:pt x="363" y="350"/>
                    <a:pt x="363" y="350"/>
                  </a:cubicBezTo>
                  <a:cubicBezTo>
                    <a:pt x="363" y="350"/>
                    <a:pt x="363" y="350"/>
                    <a:pt x="363" y="350"/>
                  </a:cubicBezTo>
                  <a:cubicBezTo>
                    <a:pt x="363" y="351"/>
                    <a:pt x="363" y="351"/>
                    <a:pt x="363" y="351"/>
                  </a:cubicBezTo>
                  <a:cubicBezTo>
                    <a:pt x="363" y="351"/>
                    <a:pt x="363" y="351"/>
                    <a:pt x="363" y="351"/>
                  </a:cubicBezTo>
                  <a:cubicBezTo>
                    <a:pt x="364" y="351"/>
                    <a:pt x="364" y="351"/>
                    <a:pt x="364" y="351"/>
                  </a:cubicBezTo>
                  <a:cubicBezTo>
                    <a:pt x="364" y="351"/>
                    <a:pt x="364" y="350"/>
                    <a:pt x="364" y="350"/>
                  </a:cubicBezTo>
                  <a:cubicBezTo>
                    <a:pt x="364" y="350"/>
                    <a:pt x="364" y="350"/>
                    <a:pt x="364" y="350"/>
                  </a:cubicBezTo>
                  <a:cubicBezTo>
                    <a:pt x="364" y="350"/>
                    <a:pt x="364" y="350"/>
                    <a:pt x="364" y="350"/>
                  </a:cubicBezTo>
                  <a:cubicBezTo>
                    <a:pt x="365" y="350"/>
                    <a:pt x="365" y="350"/>
                    <a:pt x="365" y="350"/>
                  </a:cubicBezTo>
                  <a:cubicBezTo>
                    <a:pt x="365" y="350"/>
                    <a:pt x="365" y="350"/>
                    <a:pt x="365" y="350"/>
                  </a:cubicBezTo>
                  <a:cubicBezTo>
                    <a:pt x="365" y="350"/>
                    <a:pt x="365" y="350"/>
                    <a:pt x="365" y="350"/>
                  </a:cubicBezTo>
                  <a:cubicBezTo>
                    <a:pt x="366" y="350"/>
                    <a:pt x="366" y="350"/>
                    <a:pt x="366" y="350"/>
                  </a:cubicBezTo>
                  <a:cubicBezTo>
                    <a:pt x="367" y="350"/>
                    <a:pt x="367" y="350"/>
                    <a:pt x="367" y="350"/>
                  </a:cubicBezTo>
                  <a:cubicBezTo>
                    <a:pt x="367" y="350"/>
                    <a:pt x="367" y="350"/>
                    <a:pt x="367" y="350"/>
                  </a:cubicBezTo>
                  <a:cubicBezTo>
                    <a:pt x="367" y="350"/>
                    <a:pt x="367" y="350"/>
                    <a:pt x="367" y="350"/>
                  </a:cubicBezTo>
                  <a:cubicBezTo>
                    <a:pt x="367" y="350"/>
                    <a:pt x="367" y="350"/>
                    <a:pt x="367" y="350"/>
                  </a:cubicBezTo>
                  <a:cubicBezTo>
                    <a:pt x="367" y="350"/>
                    <a:pt x="367" y="350"/>
                    <a:pt x="367" y="350"/>
                  </a:cubicBezTo>
                  <a:cubicBezTo>
                    <a:pt x="367" y="350"/>
                    <a:pt x="367" y="350"/>
                    <a:pt x="367" y="350"/>
                  </a:cubicBezTo>
                  <a:cubicBezTo>
                    <a:pt x="367" y="350"/>
                    <a:pt x="367" y="350"/>
                    <a:pt x="367" y="350"/>
                  </a:cubicBezTo>
                  <a:cubicBezTo>
                    <a:pt x="368" y="350"/>
                    <a:pt x="368" y="350"/>
                    <a:pt x="368" y="350"/>
                  </a:cubicBezTo>
                  <a:cubicBezTo>
                    <a:pt x="368" y="349"/>
                    <a:pt x="368" y="349"/>
                    <a:pt x="368" y="349"/>
                  </a:cubicBezTo>
                  <a:cubicBezTo>
                    <a:pt x="368" y="349"/>
                    <a:pt x="368" y="349"/>
                    <a:pt x="368" y="349"/>
                  </a:cubicBezTo>
                  <a:cubicBezTo>
                    <a:pt x="369" y="350"/>
                    <a:pt x="369" y="350"/>
                    <a:pt x="369" y="350"/>
                  </a:cubicBezTo>
                  <a:cubicBezTo>
                    <a:pt x="370" y="349"/>
                    <a:pt x="370" y="349"/>
                    <a:pt x="370" y="349"/>
                  </a:cubicBezTo>
                  <a:cubicBezTo>
                    <a:pt x="370" y="349"/>
                    <a:pt x="370" y="349"/>
                    <a:pt x="370" y="349"/>
                  </a:cubicBezTo>
                  <a:cubicBezTo>
                    <a:pt x="370" y="349"/>
                    <a:pt x="370" y="349"/>
                    <a:pt x="370" y="349"/>
                  </a:cubicBezTo>
                  <a:cubicBezTo>
                    <a:pt x="370" y="349"/>
                    <a:pt x="370" y="349"/>
                    <a:pt x="370" y="349"/>
                  </a:cubicBezTo>
                  <a:cubicBezTo>
                    <a:pt x="371" y="349"/>
                    <a:pt x="371" y="349"/>
                    <a:pt x="371" y="349"/>
                  </a:cubicBezTo>
                  <a:cubicBezTo>
                    <a:pt x="371" y="348"/>
                    <a:pt x="371" y="348"/>
                    <a:pt x="371" y="348"/>
                  </a:cubicBezTo>
                  <a:cubicBezTo>
                    <a:pt x="371" y="348"/>
                    <a:pt x="371" y="348"/>
                    <a:pt x="371" y="348"/>
                  </a:cubicBezTo>
                  <a:cubicBezTo>
                    <a:pt x="372" y="348"/>
                    <a:pt x="372" y="348"/>
                    <a:pt x="372" y="348"/>
                  </a:cubicBezTo>
                  <a:cubicBezTo>
                    <a:pt x="372" y="348"/>
                    <a:pt x="372" y="348"/>
                    <a:pt x="372" y="348"/>
                  </a:cubicBezTo>
                  <a:cubicBezTo>
                    <a:pt x="372" y="348"/>
                    <a:pt x="372" y="348"/>
                    <a:pt x="372" y="348"/>
                  </a:cubicBezTo>
                  <a:cubicBezTo>
                    <a:pt x="372" y="347"/>
                    <a:pt x="372" y="347"/>
                    <a:pt x="372" y="347"/>
                  </a:cubicBezTo>
                  <a:cubicBezTo>
                    <a:pt x="372" y="347"/>
                    <a:pt x="372" y="347"/>
                    <a:pt x="372" y="347"/>
                  </a:cubicBezTo>
                  <a:cubicBezTo>
                    <a:pt x="373" y="347"/>
                    <a:pt x="373" y="347"/>
                    <a:pt x="373" y="347"/>
                  </a:cubicBezTo>
                  <a:cubicBezTo>
                    <a:pt x="373" y="347"/>
                    <a:pt x="373" y="347"/>
                    <a:pt x="373" y="347"/>
                  </a:cubicBezTo>
                  <a:cubicBezTo>
                    <a:pt x="373" y="347"/>
                    <a:pt x="373" y="347"/>
                    <a:pt x="373" y="346"/>
                  </a:cubicBezTo>
                  <a:cubicBezTo>
                    <a:pt x="373" y="346"/>
                    <a:pt x="373" y="346"/>
                    <a:pt x="373" y="346"/>
                  </a:cubicBezTo>
                  <a:cubicBezTo>
                    <a:pt x="373" y="346"/>
                    <a:pt x="373" y="346"/>
                    <a:pt x="373" y="346"/>
                  </a:cubicBezTo>
                  <a:cubicBezTo>
                    <a:pt x="372" y="346"/>
                    <a:pt x="372" y="346"/>
                    <a:pt x="372" y="346"/>
                  </a:cubicBezTo>
                  <a:cubicBezTo>
                    <a:pt x="372" y="346"/>
                    <a:pt x="372" y="346"/>
                    <a:pt x="372" y="346"/>
                  </a:cubicBezTo>
                  <a:cubicBezTo>
                    <a:pt x="372" y="346"/>
                    <a:pt x="372" y="346"/>
                    <a:pt x="372" y="346"/>
                  </a:cubicBezTo>
                  <a:cubicBezTo>
                    <a:pt x="372" y="346"/>
                    <a:pt x="372" y="346"/>
                    <a:pt x="372" y="346"/>
                  </a:cubicBezTo>
                  <a:cubicBezTo>
                    <a:pt x="372" y="346"/>
                    <a:pt x="372" y="346"/>
                    <a:pt x="372" y="346"/>
                  </a:cubicBezTo>
                  <a:cubicBezTo>
                    <a:pt x="373" y="346"/>
                    <a:pt x="373" y="346"/>
                    <a:pt x="373" y="346"/>
                  </a:cubicBezTo>
                  <a:cubicBezTo>
                    <a:pt x="373" y="346"/>
                    <a:pt x="373" y="346"/>
                    <a:pt x="373" y="346"/>
                  </a:cubicBezTo>
                  <a:cubicBezTo>
                    <a:pt x="373" y="346"/>
                    <a:pt x="373" y="346"/>
                    <a:pt x="373" y="346"/>
                  </a:cubicBezTo>
                  <a:cubicBezTo>
                    <a:pt x="373" y="346"/>
                    <a:pt x="373" y="346"/>
                    <a:pt x="373" y="346"/>
                  </a:cubicBezTo>
                  <a:cubicBezTo>
                    <a:pt x="373" y="346"/>
                    <a:pt x="373" y="346"/>
                    <a:pt x="373" y="346"/>
                  </a:cubicBezTo>
                  <a:cubicBezTo>
                    <a:pt x="373" y="346"/>
                    <a:pt x="375" y="346"/>
                    <a:pt x="375" y="346"/>
                  </a:cubicBezTo>
                  <a:cubicBezTo>
                    <a:pt x="376" y="346"/>
                    <a:pt x="376" y="346"/>
                    <a:pt x="376" y="346"/>
                  </a:cubicBezTo>
                  <a:cubicBezTo>
                    <a:pt x="376" y="345"/>
                    <a:pt x="376" y="345"/>
                    <a:pt x="376" y="345"/>
                  </a:cubicBezTo>
                  <a:cubicBezTo>
                    <a:pt x="376" y="345"/>
                    <a:pt x="376" y="345"/>
                    <a:pt x="376" y="345"/>
                  </a:cubicBezTo>
                  <a:cubicBezTo>
                    <a:pt x="376" y="345"/>
                    <a:pt x="376" y="345"/>
                    <a:pt x="376" y="345"/>
                  </a:cubicBezTo>
                  <a:cubicBezTo>
                    <a:pt x="377" y="345"/>
                    <a:pt x="377" y="345"/>
                    <a:pt x="377" y="345"/>
                  </a:cubicBezTo>
                  <a:cubicBezTo>
                    <a:pt x="377" y="344"/>
                    <a:pt x="377" y="344"/>
                    <a:pt x="377" y="344"/>
                  </a:cubicBezTo>
                  <a:cubicBezTo>
                    <a:pt x="378" y="344"/>
                    <a:pt x="378" y="344"/>
                    <a:pt x="378" y="344"/>
                  </a:cubicBezTo>
                  <a:cubicBezTo>
                    <a:pt x="378" y="344"/>
                    <a:pt x="378" y="344"/>
                    <a:pt x="378" y="344"/>
                  </a:cubicBezTo>
                  <a:cubicBezTo>
                    <a:pt x="378" y="343"/>
                    <a:pt x="378" y="343"/>
                    <a:pt x="378" y="342"/>
                  </a:cubicBezTo>
                  <a:cubicBezTo>
                    <a:pt x="378" y="342"/>
                    <a:pt x="378" y="342"/>
                    <a:pt x="378" y="342"/>
                  </a:cubicBezTo>
                  <a:cubicBezTo>
                    <a:pt x="378" y="342"/>
                    <a:pt x="378" y="342"/>
                    <a:pt x="378" y="342"/>
                  </a:cubicBezTo>
                  <a:cubicBezTo>
                    <a:pt x="378" y="342"/>
                    <a:pt x="378" y="342"/>
                    <a:pt x="378" y="342"/>
                  </a:cubicBezTo>
                  <a:cubicBezTo>
                    <a:pt x="378" y="342"/>
                    <a:pt x="378" y="342"/>
                    <a:pt x="378" y="342"/>
                  </a:cubicBezTo>
                  <a:cubicBezTo>
                    <a:pt x="378" y="341"/>
                    <a:pt x="378" y="341"/>
                    <a:pt x="378" y="341"/>
                  </a:cubicBezTo>
                  <a:cubicBezTo>
                    <a:pt x="378" y="341"/>
                    <a:pt x="378" y="341"/>
                    <a:pt x="378" y="341"/>
                  </a:cubicBezTo>
                  <a:cubicBezTo>
                    <a:pt x="378" y="341"/>
                    <a:pt x="378" y="341"/>
                    <a:pt x="378" y="341"/>
                  </a:cubicBezTo>
                  <a:cubicBezTo>
                    <a:pt x="378" y="340"/>
                    <a:pt x="378" y="340"/>
                    <a:pt x="378" y="340"/>
                  </a:cubicBezTo>
                  <a:cubicBezTo>
                    <a:pt x="378" y="339"/>
                    <a:pt x="378" y="339"/>
                    <a:pt x="378" y="339"/>
                  </a:cubicBezTo>
                  <a:cubicBezTo>
                    <a:pt x="378" y="339"/>
                    <a:pt x="378" y="339"/>
                    <a:pt x="378" y="338"/>
                  </a:cubicBezTo>
                  <a:cubicBezTo>
                    <a:pt x="379" y="338"/>
                    <a:pt x="379" y="338"/>
                    <a:pt x="379" y="338"/>
                  </a:cubicBezTo>
                  <a:cubicBezTo>
                    <a:pt x="378" y="338"/>
                    <a:pt x="378" y="338"/>
                    <a:pt x="378" y="338"/>
                  </a:cubicBezTo>
                  <a:cubicBezTo>
                    <a:pt x="379" y="338"/>
                    <a:pt x="379" y="338"/>
                    <a:pt x="379" y="338"/>
                  </a:cubicBezTo>
                  <a:cubicBezTo>
                    <a:pt x="379" y="337"/>
                    <a:pt x="379" y="337"/>
                    <a:pt x="379" y="337"/>
                  </a:cubicBezTo>
                  <a:cubicBezTo>
                    <a:pt x="379" y="337"/>
                    <a:pt x="379" y="337"/>
                    <a:pt x="379" y="337"/>
                  </a:cubicBezTo>
                  <a:cubicBezTo>
                    <a:pt x="379" y="337"/>
                    <a:pt x="379" y="337"/>
                    <a:pt x="379" y="337"/>
                  </a:cubicBezTo>
                  <a:cubicBezTo>
                    <a:pt x="379" y="336"/>
                    <a:pt x="379" y="336"/>
                    <a:pt x="379" y="336"/>
                  </a:cubicBezTo>
                  <a:cubicBezTo>
                    <a:pt x="379" y="336"/>
                    <a:pt x="379" y="336"/>
                    <a:pt x="379" y="336"/>
                  </a:cubicBezTo>
                  <a:cubicBezTo>
                    <a:pt x="380" y="335"/>
                    <a:pt x="380" y="335"/>
                    <a:pt x="380" y="335"/>
                  </a:cubicBezTo>
                  <a:cubicBezTo>
                    <a:pt x="380" y="335"/>
                    <a:pt x="380" y="335"/>
                    <a:pt x="380" y="335"/>
                  </a:cubicBezTo>
                  <a:cubicBezTo>
                    <a:pt x="380" y="335"/>
                    <a:pt x="380" y="335"/>
                    <a:pt x="380" y="335"/>
                  </a:cubicBezTo>
                  <a:cubicBezTo>
                    <a:pt x="380" y="335"/>
                    <a:pt x="380" y="335"/>
                    <a:pt x="380" y="335"/>
                  </a:cubicBezTo>
                  <a:cubicBezTo>
                    <a:pt x="380" y="334"/>
                    <a:pt x="380" y="334"/>
                    <a:pt x="380" y="334"/>
                  </a:cubicBezTo>
                  <a:cubicBezTo>
                    <a:pt x="380" y="334"/>
                    <a:pt x="380" y="334"/>
                    <a:pt x="380" y="334"/>
                  </a:cubicBezTo>
                  <a:cubicBezTo>
                    <a:pt x="381" y="334"/>
                    <a:pt x="381" y="334"/>
                    <a:pt x="381" y="334"/>
                  </a:cubicBezTo>
                  <a:cubicBezTo>
                    <a:pt x="381" y="334"/>
                    <a:pt x="381" y="334"/>
                    <a:pt x="381" y="334"/>
                  </a:cubicBezTo>
                  <a:cubicBezTo>
                    <a:pt x="381" y="334"/>
                    <a:pt x="381" y="334"/>
                    <a:pt x="381" y="334"/>
                  </a:cubicBezTo>
                  <a:cubicBezTo>
                    <a:pt x="381" y="334"/>
                    <a:pt x="381" y="334"/>
                    <a:pt x="381" y="334"/>
                  </a:cubicBezTo>
                  <a:cubicBezTo>
                    <a:pt x="381" y="333"/>
                    <a:pt x="381" y="333"/>
                    <a:pt x="381" y="333"/>
                  </a:cubicBezTo>
                  <a:cubicBezTo>
                    <a:pt x="381" y="333"/>
                    <a:pt x="381" y="333"/>
                    <a:pt x="381" y="333"/>
                  </a:cubicBezTo>
                  <a:cubicBezTo>
                    <a:pt x="381" y="333"/>
                    <a:pt x="381" y="333"/>
                    <a:pt x="381" y="333"/>
                  </a:cubicBezTo>
                  <a:cubicBezTo>
                    <a:pt x="381" y="333"/>
                    <a:pt x="381" y="333"/>
                    <a:pt x="381" y="333"/>
                  </a:cubicBezTo>
                  <a:cubicBezTo>
                    <a:pt x="381" y="333"/>
                    <a:pt x="381" y="333"/>
                    <a:pt x="381" y="333"/>
                  </a:cubicBezTo>
                  <a:cubicBezTo>
                    <a:pt x="381" y="332"/>
                    <a:pt x="381" y="332"/>
                    <a:pt x="381" y="332"/>
                  </a:cubicBezTo>
                  <a:cubicBezTo>
                    <a:pt x="382" y="332"/>
                    <a:pt x="382" y="332"/>
                    <a:pt x="382" y="332"/>
                  </a:cubicBezTo>
                  <a:cubicBezTo>
                    <a:pt x="382" y="331"/>
                    <a:pt x="382" y="331"/>
                    <a:pt x="382" y="331"/>
                  </a:cubicBezTo>
                  <a:cubicBezTo>
                    <a:pt x="382" y="331"/>
                    <a:pt x="382" y="331"/>
                    <a:pt x="382" y="331"/>
                  </a:cubicBezTo>
                  <a:cubicBezTo>
                    <a:pt x="382" y="331"/>
                    <a:pt x="382" y="331"/>
                    <a:pt x="382" y="331"/>
                  </a:cubicBezTo>
                  <a:cubicBezTo>
                    <a:pt x="382" y="331"/>
                    <a:pt x="382" y="331"/>
                    <a:pt x="382" y="331"/>
                  </a:cubicBezTo>
                  <a:cubicBezTo>
                    <a:pt x="383" y="330"/>
                    <a:pt x="383" y="330"/>
                    <a:pt x="383" y="330"/>
                  </a:cubicBezTo>
                  <a:cubicBezTo>
                    <a:pt x="383" y="330"/>
                    <a:pt x="383" y="330"/>
                    <a:pt x="383" y="330"/>
                  </a:cubicBezTo>
                  <a:cubicBezTo>
                    <a:pt x="383" y="330"/>
                    <a:pt x="383" y="329"/>
                    <a:pt x="384" y="329"/>
                  </a:cubicBezTo>
                  <a:cubicBezTo>
                    <a:pt x="384" y="329"/>
                    <a:pt x="384" y="329"/>
                    <a:pt x="384" y="329"/>
                  </a:cubicBezTo>
                  <a:cubicBezTo>
                    <a:pt x="384" y="329"/>
                    <a:pt x="384" y="329"/>
                    <a:pt x="384" y="329"/>
                  </a:cubicBezTo>
                  <a:cubicBezTo>
                    <a:pt x="384" y="328"/>
                    <a:pt x="384" y="328"/>
                    <a:pt x="384" y="328"/>
                  </a:cubicBezTo>
                  <a:cubicBezTo>
                    <a:pt x="384" y="328"/>
                    <a:pt x="384" y="328"/>
                    <a:pt x="384" y="328"/>
                  </a:cubicBezTo>
                  <a:cubicBezTo>
                    <a:pt x="384" y="328"/>
                    <a:pt x="384" y="328"/>
                    <a:pt x="384" y="328"/>
                  </a:cubicBezTo>
                  <a:cubicBezTo>
                    <a:pt x="384" y="328"/>
                    <a:pt x="384" y="328"/>
                    <a:pt x="384" y="328"/>
                  </a:cubicBezTo>
                  <a:cubicBezTo>
                    <a:pt x="384" y="328"/>
                    <a:pt x="384" y="328"/>
                    <a:pt x="384" y="328"/>
                  </a:cubicBezTo>
                  <a:cubicBezTo>
                    <a:pt x="384" y="328"/>
                    <a:pt x="384" y="328"/>
                    <a:pt x="384" y="328"/>
                  </a:cubicBezTo>
                  <a:cubicBezTo>
                    <a:pt x="384" y="327"/>
                    <a:pt x="384" y="327"/>
                    <a:pt x="384" y="327"/>
                  </a:cubicBezTo>
                  <a:cubicBezTo>
                    <a:pt x="385" y="327"/>
                    <a:pt x="385" y="327"/>
                    <a:pt x="385" y="327"/>
                  </a:cubicBezTo>
                  <a:cubicBezTo>
                    <a:pt x="384" y="327"/>
                    <a:pt x="384" y="327"/>
                    <a:pt x="384" y="327"/>
                  </a:cubicBezTo>
                  <a:cubicBezTo>
                    <a:pt x="385" y="327"/>
                    <a:pt x="385" y="327"/>
                    <a:pt x="385" y="327"/>
                  </a:cubicBezTo>
                  <a:cubicBezTo>
                    <a:pt x="385" y="327"/>
                    <a:pt x="385" y="327"/>
                    <a:pt x="385" y="327"/>
                  </a:cubicBezTo>
                  <a:cubicBezTo>
                    <a:pt x="385" y="327"/>
                    <a:pt x="385" y="327"/>
                    <a:pt x="385" y="327"/>
                  </a:cubicBezTo>
                  <a:cubicBezTo>
                    <a:pt x="385" y="326"/>
                    <a:pt x="385" y="326"/>
                    <a:pt x="385" y="326"/>
                  </a:cubicBezTo>
                  <a:cubicBezTo>
                    <a:pt x="385" y="326"/>
                    <a:pt x="385" y="326"/>
                    <a:pt x="385" y="326"/>
                  </a:cubicBezTo>
                  <a:cubicBezTo>
                    <a:pt x="385" y="326"/>
                    <a:pt x="385" y="326"/>
                    <a:pt x="385" y="326"/>
                  </a:cubicBezTo>
                  <a:cubicBezTo>
                    <a:pt x="385" y="325"/>
                    <a:pt x="385" y="325"/>
                    <a:pt x="385" y="325"/>
                  </a:cubicBezTo>
                  <a:cubicBezTo>
                    <a:pt x="385" y="325"/>
                    <a:pt x="385" y="325"/>
                    <a:pt x="385" y="325"/>
                  </a:cubicBezTo>
                  <a:cubicBezTo>
                    <a:pt x="385" y="325"/>
                    <a:pt x="385" y="325"/>
                    <a:pt x="385" y="325"/>
                  </a:cubicBezTo>
                  <a:cubicBezTo>
                    <a:pt x="385" y="324"/>
                    <a:pt x="385" y="324"/>
                    <a:pt x="385" y="324"/>
                  </a:cubicBezTo>
                  <a:cubicBezTo>
                    <a:pt x="385" y="324"/>
                    <a:pt x="385" y="324"/>
                    <a:pt x="385" y="324"/>
                  </a:cubicBezTo>
                  <a:cubicBezTo>
                    <a:pt x="385" y="323"/>
                    <a:pt x="385" y="323"/>
                    <a:pt x="385" y="323"/>
                  </a:cubicBezTo>
                  <a:cubicBezTo>
                    <a:pt x="385" y="323"/>
                    <a:pt x="385" y="323"/>
                    <a:pt x="385" y="323"/>
                  </a:cubicBezTo>
                  <a:cubicBezTo>
                    <a:pt x="385" y="323"/>
                    <a:pt x="385" y="323"/>
                    <a:pt x="385" y="323"/>
                  </a:cubicBezTo>
                  <a:cubicBezTo>
                    <a:pt x="385" y="323"/>
                    <a:pt x="385" y="323"/>
                    <a:pt x="385" y="323"/>
                  </a:cubicBezTo>
                  <a:cubicBezTo>
                    <a:pt x="384" y="322"/>
                    <a:pt x="384" y="322"/>
                    <a:pt x="384" y="322"/>
                  </a:cubicBezTo>
                  <a:cubicBezTo>
                    <a:pt x="384" y="322"/>
                    <a:pt x="384" y="322"/>
                    <a:pt x="384" y="322"/>
                  </a:cubicBezTo>
                  <a:cubicBezTo>
                    <a:pt x="384" y="322"/>
                    <a:pt x="384" y="322"/>
                    <a:pt x="384" y="322"/>
                  </a:cubicBezTo>
                  <a:cubicBezTo>
                    <a:pt x="384" y="322"/>
                    <a:pt x="384" y="322"/>
                    <a:pt x="384" y="322"/>
                  </a:cubicBezTo>
                  <a:cubicBezTo>
                    <a:pt x="384" y="321"/>
                    <a:pt x="384" y="321"/>
                    <a:pt x="384" y="321"/>
                  </a:cubicBezTo>
                  <a:cubicBezTo>
                    <a:pt x="384" y="321"/>
                    <a:pt x="384" y="321"/>
                    <a:pt x="384" y="321"/>
                  </a:cubicBezTo>
                  <a:cubicBezTo>
                    <a:pt x="384" y="320"/>
                    <a:pt x="384" y="320"/>
                    <a:pt x="384" y="320"/>
                  </a:cubicBezTo>
                  <a:cubicBezTo>
                    <a:pt x="384" y="320"/>
                    <a:pt x="384" y="320"/>
                    <a:pt x="384" y="320"/>
                  </a:cubicBezTo>
                  <a:cubicBezTo>
                    <a:pt x="384" y="320"/>
                    <a:pt x="384" y="320"/>
                    <a:pt x="384" y="320"/>
                  </a:cubicBezTo>
                  <a:cubicBezTo>
                    <a:pt x="384" y="320"/>
                    <a:pt x="384" y="320"/>
                    <a:pt x="384" y="320"/>
                  </a:cubicBezTo>
                  <a:cubicBezTo>
                    <a:pt x="384" y="320"/>
                    <a:pt x="384" y="320"/>
                    <a:pt x="384" y="320"/>
                  </a:cubicBezTo>
                  <a:cubicBezTo>
                    <a:pt x="384" y="320"/>
                    <a:pt x="384" y="320"/>
                    <a:pt x="384" y="320"/>
                  </a:cubicBezTo>
                  <a:cubicBezTo>
                    <a:pt x="384" y="319"/>
                    <a:pt x="384" y="319"/>
                    <a:pt x="384" y="319"/>
                  </a:cubicBezTo>
                  <a:cubicBezTo>
                    <a:pt x="384" y="319"/>
                    <a:pt x="384" y="319"/>
                    <a:pt x="384" y="319"/>
                  </a:cubicBezTo>
                  <a:cubicBezTo>
                    <a:pt x="384" y="319"/>
                    <a:pt x="384" y="319"/>
                    <a:pt x="384" y="319"/>
                  </a:cubicBezTo>
                  <a:cubicBezTo>
                    <a:pt x="384" y="319"/>
                    <a:pt x="384" y="319"/>
                    <a:pt x="384" y="319"/>
                  </a:cubicBezTo>
                  <a:cubicBezTo>
                    <a:pt x="384" y="318"/>
                    <a:pt x="384" y="318"/>
                    <a:pt x="384" y="318"/>
                  </a:cubicBezTo>
                  <a:cubicBezTo>
                    <a:pt x="384" y="318"/>
                    <a:pt x="384" y="318"/>
                    <a:pt x="384" y="318"/>
                  </a:cubicBezTo>
                  <a:cubicBezTo>
                    <a:pt x="384" y="317"/>
                    <a:pt x="384" y="317"/>
                    <a:pt x="384" y="317"/>
                  </a:cubicBezTo>
                  <a:cubicBezTo>
                    <a:pt x="384" y="317"/>
                    <a:pt x="384" y="317"/>
                    <a:pt x="384" y="317"/>
                  </a:cubicBezTo>
                  <a:cubicBezTo>
                    <a:pt x="385" y="316"/>
                    <a:pt x="385" y="316"/>
                    <a:pt x="385" y="316"/>
                  </a:cubicBezTo>
                  <a:cubicBezTo>
                    <a:pt x="386" y="315"/>
                    <a:pt x="387" y="315"/>
                    <a:pt x="388" y="314"/>
                  </a:cubicBezTo>
                  <a:cubicBezTo>
                    <a:pt x="388" y="314"/>
                    <a:pt x="388" y="314"/>
                    <a:pt x="389" y="313"/>
                  </a:cubicBezTo>
                  <a:cubicBezTo>
                    <a:pt x="389" y="313"/>
                    <a:pt x="389" y="313"/>
                    <a:pt x="389" y="313"/>
                  </a:cubicBezTo>
                  <a:cubicBezTo>
                    <a:pt x="389" y="313"/>
                    <a:pt x="389" y="313"/>
                    <a:pt x="389" y="313"/>
                  </a:cubicBezTo>
                  <a:cubicBezTo>
                    <a:pt x="389" y="313"/>
                    <a:pt x="389" y="313"/>
                    <a:pt x="389" y="313"/>
                  </a:cubicBezTo>
                  <a:cubicBezTo>
                    <a:pt x="390" y="313"/>
                    <a:pt x="391" y="312"/>
                    <a:pt x="391" y="312"/>
                  </a:cubicBezTo>
                  <a:cubicBezTo>
                    <a:pt x="392" y="312"/>
                    <a:pt x="392" y="312"/>
                    <a:pt x="392" y="312"/>
                  </a:cubicBezTo>
                  <a:cubicBezTo>
                    <a:pt x="392" y="311"/>
                    <a:pt x="392" y="311"/>
                    <a:pt x="392" y="311"/>
                  </a:cubicBezTo>
                  <a:cubicBezTo>
                    <a:pt x="392" y="311"/>
                    <a:pt x="392" y="311"/>
                    <a:pt x="392" y="311"/>
                  </a:cubicBezTo>
                  <a:cubicBezTo>
                    <a:pt x="393" y="311"/>
                    <a:pt x="393" y="311"/>
                    <a:pt x="394" y="311"/>
                  </a:cubicBezTo>
                  <a:cubicBezTo>
                    <a:pt x="395" y="310"/>
                    <a:pt x="395" y="310"/>
                    <a:pt x="395" y="310"/>
                  </a:cubicBezTo>
                  <a:cubicBezTo>
                    <a:pt x="395" y="310"/>
                    <a:pt x="395" y="310"/>
                    <a:pt x="395" y="310"/>
                  </a:cubicBezTo>
                  <a:cubicBezTo>
                    <a:pt x="395" y="309"/>
                    <a:pt x="395" y="309"/>
                    <a:pt x="395" y="309"/>
                  </a:cubicBezTo>
                  <a:cubicBezTo>
                    <a:pt x="395" y="309"/>
                    <a:pt x="395" y="309"/>
                    <a:pt x="395" y="309"/>
                  </a:cubicBezTo>
                  <a:cubicBezTo>
                    <a:pt x="396" y="309"/>
                    <a:pt x="396" y="309"/>
                    <a:pt x="396" y="309"/>
                  </a:cubicBezTo>
                  <a:cubicBezTo>
                    <a:pt x="396" y="309"/>
                    <a:pt x="396" y="309"/>
                    <a:pt x="396" y="309"/>
                  </a:cubicBezTo>
                  <a:cubicBezTo>
                    <a:pt x="396" y="308"/>
                    <a:pt x="396" y="308"/>
                    <a:pt x="396" y="308"/>
                  </a:cubicBezTo>
                  <a:cubicBezTo>
                    <a:pt x="397" y="308"/>
                    <a:pt x="397" y="308"/>
                    <a:pt x="397" y="308"/>
                  </a:cubicBezTo>
                  <a:cubicBezTo>
                    <a:pt x="397" y="308"/>
                    <a:pt x="397" y="308"/>
                    <a:pt x="397" y="308"/>
                  </a:cubicBezTo>
                  <a:cubicBezTo>
                    <a:pt x="397" y="308"/>
                    <a:pt x="397" y="308"/>
                    <a:pt x="397" y="308"/>
                  </a:cubicBezTo>
                  <a:cubicBezTo>
                    <a:pt x="397" y="308"/>
                    <a:pt x="397" y="308"/>
                    <a:pt x="397" y="308"/>
                  </a:cubicBezTo>
                  <a:cubicBezTo>
                    <a:pt x="398" y="307"/>
                    <a:pt x="398" y="307"/>
                    <a:pt x="398" y="307"/>
                  </a:cubicBezTo>
                  <a:cubicBezTo>
                    <a:pt x="398" y="308"/>
                    <a:pt x="398" y="308"/>
                    <a:pt x="398" y="308"/>
                  </a:cubicBezTo>
                  <a:cubicBezTo>
                    <a:pt x="399" y="307"/>
                    <a:pt x="399" y="307"/>
                    <a:pt x="399" y="307"/>
                  </a:cubicBezTo>
                  <a:cubicBezTo>
                    <a:pt x="399" y="307"/>
                    <a:pt x="399" y="307"/>
                    <a:pt x="399" y="307"/>
                  </a:cubicBezTo>
                  <a:cubicBezTo>
                    <a:pt x="400" y="306"/>
                    <a:pt x="400" y="306"/>
                    <a:pt x="400" y="306"/>
                  </a:cubicBezTo>
                  <a:cubicBezTo>
                    <a:pt x="400" y="307"/>
                    <a:pt x="400" y="307"/>
                    <a:pt x="400" y="307"/>
                  </a:cubicBezTo>
                  <a:cubicBezTo>
                    <a:pt x="400" y="306"/>
                    <a:pt x="400" y="306"/>
                    <a:pt x="400" y="306"/>
                  </a:cubicBezTo>
                  <a:cubicBezTo>
                    <a:pt x="400" y="306"/>
                    <a:pt x="400" y="306"/>
                    <a:pt x="400" y="306"/>
                  </a:cubicBezTo>
                  <a:cubicBezTo>
                    <a:pt x="401" y="306"/>
                    <a:pt x="401" y="306"/>
                    <a:pt x="401" y="306"/>
                  </a:cubicBezTo>
                  <a:cubicBezTo>
                    <a:pt x="401" y="306"/>
                    <a:pt x="401" y="306"/>
                    <a:pt x="401" y="306"/>
                  </a:cubicBezTo>
                  <a:cubicBezTo>
                    <a:pt x="401" y="306"/>
                    <a:pt x="401" y="306"/>
                    <a:pt x="401" y="306"/>
                  </a:cubicBezTo>
                  <a:cubicBezTo>
                    <a:pt x="401" y="306"/>
                    <a:pt x="401" y="306"/>
                    <a:pt x="401" y="306"/>
                  </a:cubicBezTo>
                  <a:cubicBezTo>
                    <a:pt x="402" y="306"/>
                    <a:pt x="401" y="305"/>
                    <a:pt x="402" y="305"/>
                  </a:cubicBezTo>
                  <a:cubicBezTo>
                    <a:pt x="402" y="305"/>
                    <a:pt x="402" y="305"/>
                    <a:pt x="402" y="305"/>
                  </a:cubicBezTo>
                  <a:cubicBezTo>
                    <a:pt x="403" y="304"/>
                    <a:pt x="403" y="304"/>
                    <a:pt x="403" y="304"/>
                  </a:cubicBezTo>
                  <a:cubicBezTo>
                    <a:pt x="403" y="304"/>
                    <a:pt x="403" y="304"/>
                    <a:pt x="403" y="304"/>
                  </a:cubicBezTo>
                  <a:cubicBezTo>
                    <a:pt x="404" y="304"/>
                    <a:pt x="404" y="304"/>
                    <a:pt x="404" y="304"/>
                  </a:cubicBezTo>
                  <a:cubicBezTo>
                    <a:pt x="404" y="304"/>
                    <a:pt x="404" y="304"/>
                    <a:pt x="404" y="304"/>
                  </a:cubicBezTo>
                  <a:cubicBezTo>
                    <a:pt x="404" y="304"/>
                    <a:pt x="405" y="303"/>
                    <a:pt x="405" y="303"/>
                  </a:cubicBezTo>
                  <a:cubicBezTo>
                    <a:pt x="405" y="303"/>
                    <a:pt x="405" y="303"/>
                    <a:pt x="405" y="303"/>
                  </a:cubicBezTo>
                  <a:cubicBezTo>
                    <a:pt x="405" y="303"/>
                    <a:pt x="405" y="303"/>
                    <a:pt x="405" y="303"/>
                  </a:cubicBezTo>
                  <a:cubicBezTo>
                    <a:pt x="407" y="301"/>
                    <a:pt x="407" y="301"/>
                    <a:pt x="407" y="301"/>
                  </a:cubicBezTo>
                  <a:cubicBezTo>
                    <a:pt x="407" y="302"/>
                    <a:pt x="407" y="301"/>
                    <a:pt x="407" y="301"/>
                  </a:cubicBezTo>
                  <a:cubicBezTo>
                    <a:pt x="408" y="301"/>
                    <a:pt x="408" y="301"/>
                    <a:pt x="408" y="301"/>
                  </a:cubicBezTo>
                  <a:cubicBezTo>
                    <a:pt x="408" y="301"/>
                    <a:pt x="408" y="301"/>
                    <a:pt x="408" y="301"/>
                  </a:cubicBezTo>
                  <a:cubicBezTo>
                    <a:pt x="408" y="301"/>
                    <a:pt x="408" y="301"/>
                    <a:pt x="408" y="301"/>
                  </a:cubicBezTo>
                  <a:cubicBezTo>
                    <a:pt x="408" y="301"/>
                    <a:pt x="408" y="301"/>
                    <a:pt x="408" y="301"/>
                  </a:cubicBezTo>
                  <a:cubicBezTo>
                    <a:pt x="409" y="301"/>
                    <a:pt x="409" y="301"/>
                    <a:pt x="409" y="301"/>
                  </a:cubicBezTo>
                  <a:cubicBezTo>
                    <a:pt x="409" y="301"/>
                    <a:pt x="409" y="301"/>
                    <a:pt x="409" y="301"/>
                  </a:cubicBezTo>
                  <a:cubicBezTo>
                    <a:pt x="410" y="300"/>
                    <a:pt x="410" y="300"/>
                    <a:pt x="410" y="300"/>
                  </a:cubicBezTo>
                  <a:cubicBezTo>
                    <a:pt x="410" y="300"/>
                    <a:pt x="410" y="300"/>
                    <a:pt x="410" y="300"/>
                  </a:cubicBezTo>
                  <a:cubicBezTo>
                    <a:pt x="410" y="300"/>
                    <a:pt x="410" y="300"/>
                    <a:pt x="410" y="300"/>
                  </a:cubicBezTo>
                  <a:cubicBezTo>
                    <a:pt x="410" y="300"/>
                    <a:pt x="410" y="300"/>
                    <a:pt x="410" y="300"/>
                  </a:cubicBezTo>
                  <a:cubicBezTo>
                    <a:pt x="411" y="300"/>
                    <a:pt x="411" y="300"/>
                    <a:pt x="411" y="300"/>
                  </a:cubicBezTo>
                  <a:cubicBezTo>
                    <a:pt x="411" y="300"/>
                    <a:pt x="411" y="300"/>
                    <a:pt x="411" y="300"/>
                  </a:cubicBezTo>
                  <a:cubicBezTo>
                    <a:pt x="411" y="300"/>
                    <a:pt x="411" y="300"/>
                    <a:pt x="411" y="300"/>
                  </a:cubicBezTo>
                  <a:cubicBezTo>
                    <a:pt x="411" y="300"/>
                    <a:pt x="411" y="300"/>
                    <a:pt x="411" y="300"/>
                  </a:cubicBezTo>
                  <a:cubicBezTo>
                    <a:pt x="412" y="300"/>
                    <a:pt x="412" y="299"/>
                    <a:pt x="412" y="299"/>
                  </a:cubicBezTo>
                  <a:cubicBezTo>
                    <a:pt x="412" y="299"/>
                    <a:pt x="412" y="299"/>
                    <a:pt x="413" y="299"/>
                  </a:cubicBezTo>
                  <a:cubicBezTo>
                    <a:pt x="413" y="299"/>
                    <a:pt x="413" y="299"/>
                    <a:pt x="413" y="299"/>
                  </a:cubicBezTo>
                  <a:cubicBezTo>
                    <a:pt x="413" y="299"/>
                    <a:pt x="413" y="299"/>
                    <a:pt x="413" y="299"/>
                  </a:cubicBezTo>
                  <a:cubicBezTo>
                    <a:pt x="413" y="299"/>
                    <a:pt x="413" y="299"/>
                    <a:pt x="413" y="299"/>
                  </a:cubicBezTo>
                  <a:cubicBezTo>
                    <a:pt x="414" y="298"/>
                    <a:pt x="414" y="298"/>
                    <a:pt x="414" y="298"/>
                  </a:cubicBezTo>
                  <a:cubicBezTo>
                    <a:pt x="415" y="299"/>
                    <a:pt x="415" y="299"/>
                    <a:pt x="415" y="299"/>
                  </a:cubicBezTo>
                  <a:cubicBezTo>
                    <a:pt x="415" y="298"/>
                    <a:pt x="415" y="298"/>
                    <a:pt x="415" y="298"/>
                  </a:cubicBezTo>
                  <a:cubicBezTo>
                    <a:pt x="416" y="298"/>
                    <a:pt x="416" y="298"/>
                    <a:pt x="416" y="298"/>
                  </a:cubicBezTo>
                  <a:cubicBezTo>
                    <a:pt x="416" y="298"/>
                    <a:pt x="416" y="298"/>
                    <a:pt x="416" y="298"/>
                  </a:cubicBezTo>
                  <a:cubicBezTo>
                    <a:pt x="416" y="298"/>
                    <a:pt x="416" y="298"/>
                    <a:pt x="416" y="298"/>
                  </a:cubicBezTo>
                  <a:cubicBezTo>
                    <a:pt x="417" y="298"/>
                    <a:pt x="417" y="298"/>
                    <a:pt x="417" y="298"/>
                  </a:cubicBezTo>
                  <a:cubicBezTo>
                    <a:pt x="417" y="297"/>
                    <a:pt x="417" y="297"/>
                    <a:pt x="417" y="297"/>
                  </a:cubicBezTo>
                  <a:cubicBezTo>
                    <a:pt x="417" y="297"/>
                    <a:pt x="417" y="297"/>
                    <a:pt x="417" y="297"/>
                  </a:cubicBezTo>
                  <a:cubicBezTo>
                    <a:pt x="417" y="297"/>
                    <a:pt x="417" y="297"/>
                    <a:pt x="417" y="297"/>
                  </a:cubicBezTo>
                  <a:cubicBezTo>
                    <a:pt x="418" y="296"/>
                    <a:pt x="418" y="296"/>
                    <a:pt x="418" y="296"/>
                  </a:cubicBezTo>
                  <a:cubicBezTo>
                    <a:pt x="418" y="296"/>
                    <a:pt x="418" y="296"/>
                    <a:pt x="418" y="296"/>
                  </a:cubicBezTo>
                  <a:cubicBezTo>
                    <a:pt x="418" y="296"/>
                    <a:pt x="418" y="296"/>
                    <a:pt x="418" y="296"/>
                  </a:cubicBezTo>
                  <a:cubicBezTo>
                    <a:pt x="418" y="296"/>
                    <a:pt x="418" y="296"/>
                    <a:pt x="418" y="296"/>
                  </a:cubicBezTo>
                  <a:cubicBezTo>
                    <a:pt x="418" y="296"/>
                    <a:pt x="418" y="296"/>
                    <a:pt x="418" y="296"/>
                  </a:cubicBezTo>
                  <a:cubicBezTo>
                    <a:pt x="418" y="296"/>
                    <a:pt x="418" y="296"/>
                    <a:pt x="418" y="296"/>
                  </a:cubicBezTo>
                  <a:cubicBezTo>
                    <a:pt x="418" y="296"/>
                    <a:pt x="418" y="296"/>
                    <a:pt x="418" y="296"/>
                  </a:cubicBezTo>
                  <a:cubicBezTo>
                    <a:pt x="418" y="295"/>
                    <a:pt x="418" y="295"/>
                    <a:pt x="418" y="295"/>
                  </a:cubicBezTo>
                  <a:cubicBezTo>
                    <a:pt x="419" y="295"/>
                    <a:pt x="419" y="295"/>
                    <a:pt x="419" y="295"/>
                  </a:cubicBezTo>
                  <a:cubicBezTo>
                    <a:pt x="420" y="295"/>
                    <a:pt x="420" y="295"/>
                    <a:pt x="420" y="295"/>
                  </a:cubicBezTo>
                  <a:cubicBezTo>
                    <a:pt x="420" y="295"/>
                    <a:pt x="420" y="295"/>
                    <a:pt x="420" y="295"/>
                  </a:cubicBezTo>
                  <a:cubicBezTo>
                    <a:pt x="420" y="294"/>
                    <a:pt x="420" y="294"/>
                    <a:pt x="420" y="294"/>
                  </a:cubicBezTo>
                  <a:cubicBezTo>
                    <a:pt x="420" y="295"/>
                    <a:pt x="420" y="295"/>
                    <a:pt x="420" y="295"/>
                  </a:cubicBezTo>
                  <a:cubicBezTo>
                    <a:pt x="421" y="294"/>
                    <a:pt x="421" y="294"/>
                    <a:pt x="422" y="294"/>
                  </a:cubicBezTo>
                  <a:cubicBezTo>
                    <a:pt x="422" y="294"/>
                    <a:pt x="422" y="294"/>
                    <a:pt x="422" y="294"/>
                  </a:cubicBezTo>
                  <a:cubicBezTo>
                    <a:pt x="422" y="293"/>
                    <a:pt x="422" y="293"/>
                    <a:pt x="422" y="293"/>
                  </a:cubicBezTo>
                  <a:cubicBezTo>
                    <a:pt x="422" y="293"/>
                    <a:pt x="422" y="293"/>
                    <a:pt x="422" y="293"/>
                  </a:cubicBezTo>
                  <a:cubicBezTo>
                    <a:pt x="423" y="293"/>
                    <a:pt x="423" y="293"/>
                    <a:pt x="423" y="293"/>
                  </a:cubicBezTo>
                  <a:cubicBezTo>
                    <a:pt x="422" y="293"/>
                    <a:pt x="422" y="293"/>
                    <a:pt x="422" y="293"/>
                  </a:cubicBezTo>
                  <a:cubicBezTo>
                    <a:pt x="422" y="293"/>
                    <a:pt x="422" y="293"/>
                    <a:pt x="422" y="293"/>
                  </a:cubicBezTo>
                  <a:cubicBezTo>
                    <a:pt x="421" y="292"/>
                    <a:pt x="421" y="292"/>
                    <a:pt x="421" y="292"/>
                  </a:cubicBezTo>
                  <a:cubicBezTo>
                    <a:pt x="422" y="292"/>
                    <a:pt x="422" y="292"/>
                    <a:pt x="422" y="292"/>
                  </a:cubicBezTo>
                  <a:cubicBezTo>
                    <a:pt x="422" y="292"/>
                    <a:pt x="422" y="292"/>
                    <a:pt x="422" y="292"/>
                  </a:cubicBezTo>
                  <a:cubicBezTo>
                    <a:pt x="422" y="292"/>
                    <a:pt x="422" y="292"/>
                    <a:pt x="422" y="292"/>
                  </a:cubicBezTo>
                  <a:cubicBezTo>
                    <a:pt x="422" y="292"/>
                    <a:pt x="422" y="292"/>
                    <a:pt x="422" y="292"/>
                  </a:cubicBezTo>
                  <a:cubicBezTo>
                    <a:pt x="423" y="291"/>
                    <a:pt x="423" y="291"/>
                    <a:pt x="423" y="291"/>
                  </a:cubicBezTo>
                  <a:cubicBezTo>
                    <a:pt x="423" y="291"/>
                    <a:pt x="424" y="291"/>
                    <a:pt x="424" y="291"/>
                  </a:cubicBezTo>
                  <a:cubicBezTo>
                    <a:pt x="424" y="290"/>
                    <a:pt x="424" y="290"/>
                    <a:pt x="424" y="290"/>
                  </a:cubicBezTo>
                  <a:cubicBezTo>
                    <a:pt x="424" y="291"/>
                    <a:pt x="424" y="291"/>
                    <a:pt x="424" y="291"/>
                  </a:cubicBezTo>
                  <a:cubicBezTo>
                    <a:pt x="425" y="290"/>
                    <a:pt x="425" y="290"/>
                    <a:pt x="425" y="290"/>
                  </a:cubicBezTo>
                  <a:cubicBezTo>
                    <a:pt x="425" y="290"/>
                    <a:pt x="425" y="290"/>
                    <a:pt x="425" y="290"/>
                  </a:cubicBezTo>
                  <a:cubicBezTo>
                    <a:pt x="425" y="290"/>
                    <a:pt x="425" y="290"/>
                    <a:pt x="425" y="289"/>
                  </a:cubicBezTo>
                  <a:cubicBezTo>
                    <a:pt x="426" y="290"/>
                    <a:pt x="426" y="290"/>
                    <a:pt x="426" y="290"/>
                  </a:cubicBezTo>
                  <a:cubicBezTo>
                    <a:pt x="426" y="289"/>
                    <a:pt x="426" y="289"/>
                    <a:pt x="426" y="289"/>
                  </a:cubicBezTo>
                  <a:cubicBezTo>
                    <a:pt x="426" y="289"/>
                    <a:pt x="426" y="289"/>
                    <a:pt x="426" y="289"/>
                  </a:cubicBezTo>
                  <a:cubicBezTo>
                    <a:pt x="426" y="289"/>
                    <a:pt x="426" y="289"/>
                    <a:pt x="426" y="289"/>
                  </a:cubicBezTo>
                  <a:cubicBezTo>
                    <a:pt x="427" y="290"/>
                    <a:pt x="427" y="290"/>
                    <a:pt x="427" y="290"/>
                  </a:cubicBezTo>
                  <a:cubicBezTo>
                    <a:pt x="427" y="289"/>
                    <a:pt x="427" y="289"/>
                    <a:pt x="427" y="289"/>
                  </a:cubicBezTo>
                  <a:cubicBezTo>
                    <a:pt x="427" y="289"/>
                    <a:pt x="427" y="289"/>
                    <a:pt x="427" y="289"/>
                  </a:cubicBezTo>
                  <a:cubicBezTo>
                    <a:pt x="427" y="289"/>
                    <a:pt x="427" y="289"/>
                    <a:pt x="427" y="289"/>
                  </a:cubicBezTo>
                  <a:cubicBezTo>
                    <a:pt x="428" y="288"/>
                    <a:pt x="428" y="288"/>
                    <a:pt x="428" y="288"/>
                  </a:cubicBezTo>
                  <a:cubicBezTo>
                    <a:pt x="428" y="289"/>
                    <a:pt x="428" y="289"/>
                    <a:pt x="428" y="289"/>
                  </a:cubicBezTo>
                  <a:cubicBezTo>
                    <a:pt x="429" y="288"/>
                    <a:pt x="429" y="288"/>
                    <a:pt x="429" y="288"/>
                  </a:cubicBezTo>
                  <a:cubicBezTo>
                    <a:pt x="428" y="288"/>
                    <a:pt x="428" y="288"/>
                    <a:pt x="428" y="288"/>
                  </a:cubicBezTo>
                  <a:cubicBezTo>
                    <a:pt x="429" y="288"/>
                    <a:pt x="429" y="288"/>
                    <a:pt x="429" y="288"/>
                  </a:cubicBezTo>
                  <a:cubicBezTo>
                    <a:pt x="429" y="288"/>
                    <a:pt x="429" y="288"/>
                    <a:pt x="429" y="288"/>
                  </a:cubicBezTo>
                  <a:cubicBezTo>
                    <a:pt x="430" y="287"/>
                    <a:pt x="430" y="287"/>
                    <a:pt x="430" y="287"/>
                  </a:cubicBezTo>
                  <a:cubicBezTo>
                    <a:pt x="430" y="287"/>
                    <a:pt x="430" y="287"/>
                    <a:pt x="430" y="287"/>
                  </a:cubicBezTo>
                  <a:cubicBezTo>
                    <a:pt x="431" y="287"/>
                    <a:pt x="431" y="287"/>
                    <a:pt x="431" y="287"/>
                  </a:cubicBezTo>
                  <a:cubicBezTo>
                    <a:pt x="430" y="287"/>
                    <a:pt x="430" y="287"/>
                    <a:pt x="430" y="287"/>
                  </a:cubicBezTo>
                  <a:cubicBezTo>
                    <a:pt x="430" y="288"/>
                    <a:pt x="430" y="288"/>
                    <a:pt x="430" y="288"/>
                  </a:cubicBezTo>
                  <a:cubicBezTo>
                    <a:pt x="431" y="288"/>
                    <a:pt x="431" y="288"/>
                    <a:pt x="431" y="288"/>
                  </a:cubicBezTo>
                  <a:cubicBezTo>
                    <a:pt x="431" y="288"/>
                    <a:pt x="431" y="288"/>
                    <a:pt x="431" y="288"/>
                  </a:cubicBezTo>
                  <a:cubicBezTo>
                    <a:pt x="431" y="288"/>
                    <a:pt x="431" y="288"/>
                    <a:pt x="431" y="288"/>
                  </a:cubicBezTo>
                  <a:cubicBezTo>
                    <a:pt x="430" y="288"/>
                    <a:pt x="430" y="288"/>
                    <a:pt x="430" y="288"/>
                  </a:cubicBezTo>
                  <a:cubicBezTo>
                    <a:pt x="431" y="288"/>
                    <a:pt x="431" y="288"/>
                    <a:pt x="431" y="288"/>
                  </a:cubicBezTo>
                  <a:cubicBezTo>
                    <a:pt x="431" y="289"/>
                    <a:pt x="431" y="289"/>
                    <a:pt x="431" y="289"/>
                  </a:cubicBezTo>
                  <a:cubicBezTo>
                    <a:pt x="431" y="289"/>
                    <a:pt x="431" y="289"/>
                    <a:pt x="431" y="289"/>
                  </a:cubicBezTo>
                  <a:cubicBezTo>
                    <a:pt x="431" y="289"/>
                    <a:pt x="431" y="289"/>
                    <a:pt x="431" y="289"/>
                  </a:cubicBezTo>
                  <a:cubicBezTo>
                    <a:pt x="432" y="289"/>
                    <a:pt x="432" y="289"/>
                    <a:pt x="432" y="289"/>
                  </a:cubicBezTo>
                  <a:cubicBezTo>
                    <a:pt x="432" y="289"/>
                    <a:pt x="432" y="289"/>
                    <a:pt x="432" y="289"/>
                  </a:cubicBezTo>
                  <a:cubicBezTo>
                    <a:pt x="432" y="289"/>
                    <a:pt x="432" y="289"/>
                    <a:pt x="433" y="288"/>
                  </a:cubicBezTo>
                  <a:cubicBezTo>
                    <a:pt x="433" y="288"/>
                    <a:pt x="433" y="288"/>
                    <a:pt x="433" y="288"/>
                  </a:cubicBezTo>
                  <a:cubicBezTo>
                    <a:pt x="433" y="289"/>
                    <a:pt x="433" y="289"/>
                    <a:pt x="433" y="289"/>
                  </a:cubicBezTo>
                  <a:cubicBezTo>
                    <a:pt x="432" y="288"/>
                    <a:pt x="432" y="288"/>
                    <a:pt x="432" y="288"/>
                  </a:cubicBezTo>
                  <a:cubicBezTo>
                    <a:pt x="432" y="288"/>
                    <a:pt x="432" y="288"/>
                    <a:pt x="432" y="288"/>
                  </a:cubicBezTo>
                  <a:cubicBezTo>
                    <a:pt x="432" y="288"/>
                    <a:pt x="432" y="288"/>
                    <a:pt x="432" y="288"/>
                  </a:cubicBezTo>
                  <a:cubicBezTo>
                    <a:pt x="432" y="288"/>
                    <a:pt x="432" y="288"/>
                    <a:pt x="432" y="288"/>
                  </a:cubicBezTo>
                  <a:cubicBezTo>
                    <a:pt x="433" y="288"/>
                    <a:pt x="433" y="288"/>
                    <a:pt x="433" y="288"/>
                  </a:cubicBezTo>
                  <a:cubicBezTo>
                    <a:pt x="432" y="287"/>
                    <a:pt x="432" y="287"/>
                    <a:pt x="432" y="287"/>
                  </a:cubicBezTo>
                  <a:cubicBezTo>
                    <a:pt x="432" y="287"/>
                    <a:pt x="432" y="287"/>
                    <a:pt x="432" y="287"/>
                  </a:cubicBezTo>
                  <a:cubicBezTo>
                    <a:pt x="432" y="287"/>
                    <a:pt x="432" y="287"/>
                    <a:pt x="432" y="287"/>
                  </a:cubicBezTo>
                  <a:cubicBezTo>
                    <a:pt x="432" y="287"/>
                    <a:pt x="432" y="287"/>
                    <a:pt x="432" y="287"/>
                  </a:cubicBezTo>
                  <a:cubicBezTo>
                    <a:pt x="432" y="286"/>
                    <a:pt x="432" y="286"/>
                    <a:pt x="432" y="286"/>
                  </a:cubicBezTo>
                  <a:cubicBezTo>
                    <a:pt x="432" y="286"/>
                    <a:pt x="432" y="286"/>
                    <a:pt x="432" y="286"/>
                  </a:cubicBezTo>
                  <a:cubicBezTo>
                    <a:pt x="432" y="286"/>
                    <a:pt x="432" y="286"/>
                    <a:pt x="432" y="286"/>
                  </a:cubicBezTo>
                  <a:cubicBezTo>
                    <a:pt x="432" y="286"/>
                    <a:pt x="432" y="286"/>
                    <a:pt x="433" y="286"/>
                  </a:cubicBezTo>
                  <a:cubicBezTo>
                    <a:pt x="433" y="286"/>
                    <a:pt x="433" y="286"/>
                    <a:pt x="433" y="286"/>
                  </a:cubicBezTo>
                  <a:cubicBezTo>
                    <a:pt x="433" y="286"/>
                    <a:pt x="433" y="286"/>
                    <a:pt x="433" y="286"/>
                  </a:cubicBezTo>
                  <a:cubicBezTo>
                    <a:pt x="433" y="285"/>
                    <a:pt x="433" y="285"/>
                    <a:pt x="433" y="285"/>
                  </a:cubicBezTo>
                  <a:cubicBezTo>
                    <a:pt x="433" y="286"/>
                    <a:pt x="433" y="286"/>
                    <a:pt x="433" y="286"/>
                  </a:cubicBezTo>
                  <a:cubicBezTo>
                    <a:pt x="433" y="286"/>
                    <a:pt x="433" y="286"/>
                    <a:pt x="433" y="286"/>
                  </a:cubicBezTo>
                  <a:cubicBezTo>
                    <a:pt x="433" y="286"/>
                    <a:pt x="433" y="286"/>
                    <a:pt x="433" y="286"/>
                  </a:cubicBezTo>
                  <a:cubicBezTo>
                    <a:pt x="434" y="286"/>
                    <a:pt x="434" y="286"/>
                    <a:pt x="434" y="286"/>
                  </a:cubicBezTo>
                  <a:cubicBezTo>
                    <a:pt x="433" y="286"/>
                    <a:pt x="433" y="286"/>
                    <a:pt x="433" y="286"/>
                  </a:cubicBezTo>
                  <a:lnTo>
                    <a:pt x="434" y="285"/>
                  </a:lnTo>
                  <a:close/>
                  <a:moveTo>
                    <a:pt x="294" y="491"/>
                  </a:moveTo>
                  <a:cubicBezTo>
                    <a:pt x="294" y="491"/>
                    <a:pt x="294" y="491"/>
                    <a:pt x="294" y="491"/>
                  </a:cubicBezTo>
                  <a:cubicBezTo>
                    <a:pt x="294" y="491"/>
                    <a:pt x="294" y="491"/>
                    <a:pt x="294" y="491"/>
                  </a:cubicBezTo>
                  <a:cubicBezTo>
                    <a:pt x="294" y="491"/>
                    <a:pt x="294" y="491"/>
                    <a:pt x="294" y="491"/>
                  </a:cubicBezTo>
                  <a:cubicBezTo>
                    <a:pt x="293" y="491"/>
                    <a:pt x="293" y="491"/>
                    <a:pt x="293" y="491"/>
                  </a:cubicBezTo>
                  <a:cubicBezTo>
                    <a:pt x="292" y="491"/>
                    <a:pt x="292" y="491"/>
                    <a:pt x="292" y="491"/>
                  </a:cubicBezTo>
                  <a:cubicBezTo>
                    <a:pt x="292" y="490"/>
                    <a:pt x="292" y="490"/>
                    <a:pt x="292" y="490"/>
                  </a:cubicBezTo>
                  <a:cubicBezTo>
                    <a:pt x="292" y="490"/>
                    <a:pt x="292" y="490"/>
                    <a:pt x="292" y="490"/>
                  </a:cubicBezTo>
                  <a:cubicBezTo>
                    <a:pt x="292" y="489"/>
                    <a:pt x="291" y="489"/>
                    <a:pt x="291" y="489"/>
                  </a:cubicBezTo>
                  <a:cubicBezTo>
                    <a:pt x="291" y="489"/>
                    <a:pt x="291" y="489"/>
                    <a:pt x="291" y="489"/>
                  </a:cubicBezTo>
                  <a:cubicBezTo>
                    <a:pt x="290" y="489"/>
                    <a:pt x="290" y="489"/>
                    <a:pt x="290" y="489"/>
                  </a:cubicBezTo>
                  <a:cubicBezTo>
                    <a:pt x="290" y="489"/>
                    <a:pt x="290" y="489"/>
                    <a:pt x="290" y="489"/>
                  </a:cubicBezTo>
                  <a:cubicBezTo>
                    <a:pt x="290" y="489"/>
                    <a:pt x="290" y="489"/>
                    <a:pt x="290" y="489"/>
                  </a:cubicBezTo>
                  <a:cubicBezTo>
                    <a:pt x="289" y="489"/>
                    <a:pt x="289" y="489"/>
                    <a:pt x="289" y="489"/>
                  </a:cubicBezTo>
                  <a:cubicBezTo>
                    <a:pt x="288" y="489"/>
                    <a:pt x="289" y="489"/>
                    <a:pt x="288" y="489"/>
                  </a:cubicBezTo>
                  <a:cubicBezTo>
                    <a:pt x="288" y="489"/>
                    <a:pt x="288" y="489"/>
                    <a:pt x="288" y="489"/>
                  </a:cubicBezTo>
                  <a:cubicBezTo>
                    <a:pt x="287" y="489"/>
                    <a:pt x="287" y="489"/>
                    <a:pt x="287" y="489"/>
                  </a:cubicBezTo>
                  <a:cubicBezTo>
                    <a:pt x="287" y="489"/>
                    <a:pt x="287" y="489"/>
                    <a:pt x="287" y="489"/>
                  </a:cubicBezTo>
                  <a:cubicBezTo>
                    <a:pt x="287" y="489"/>
                    <a:pt x="287" y="489"/>
                    <a:pt x="287" y="489"/>
                  </a:cubicBezTo>
                  <a:cubicBezTo>
                    <a:pt x="287" y="489"/>
                    <a:pt x="287" y="489"/>
                    <a:pt x="287" y="489"/>
                  </a:cubicBezTo>
                  <a:cubicBezTo>
                    <a:pt x="286" y="489"/>
                    <a:pt x="286" y="489"/>
                    <a:pt x="286" y="489"/>
                  </a:cubicBezTo>
                  <a:cubicBezTo>
                    <a:pt x="286" y="489"/>
                    <a:pt x="286" y="489"/>
                    <a:pt x="286" y="489"/>
                  </a:cubicBezTo>
                  <a:cubicBezTo>
                    <a:pt x="286" y="489"/>
                    <a:pt x="286" y="489"/>
                    <a:pt x="286" y="489"/>
                  </a:cubicBezTo>
                  <a:cubicBezTo>
                    <a:pt x="285" y="488"/>
                    <a:pt x="285" y="488"/>
                    <a:pt x="285" y="488"/>
                  </a:cubicBezTo>
                  <a:cubicBezTo>
                    <a:pt x="285" y="488"/>
                    <a:pt x="285" y="488"/>
                    <a:pt x="285" y="488"/>
                  </a:cubicBezTo>
                  <a:cubicBezTo>
                    <a:pt x="285" y="488"/>
                    <a:pt x="285" y="488"/>
                    <a:pt x="285" y="488"/>
                  </a:cubicBezTo>
                  <a:cubicBezTo>
                    <a:pt x="285" y="488"/>
                    <a:pt x="285" y="488"/>
                    <a:pt x="285" y="488"/>
                  </a:cubicBezTo>
                  <a:cubicBezTo>
                    <a:pt x="284" y="488"/>
                    <a:pt x="284" y="488"/>
                    <a:pt x="284" y="488"/>
                  </a:cubicBezTo>
                  <a:cubicBezTo>
                    <a:pt x="284" y="488"/>
                    <a:pt x="284" y="488"/>
                    <a:pt x="284" y="488"/>
                  </a:cubicBezTo>
                  <a:cubicBezTo>
                    <a:pt x="284" y="487"/>
                    <a:pt x="284" y="487"/>
                    <a:pt x="284" y="487"/>
                  </a:cubicBezTo>
                  <a:cubicBezTo>
                    <a:pt x="284" y="487"/>
                    <a:pt x="284" y="487"/>
                    <a:pt x="284" y="487"/>
                  </a:cubicBezTo>
                  <a:cubicBezTo>
                    <a:pt x="284" y="487"/>
                    <a:pt x="284" y="487"/>
                    <a:pt x="284" y="487"/>
                  </a:cubicBezTo>
                  <a:cubicBezTo>
                    <a:pt x="284" y="487"/>
                    <a:pt x="284" y="487"/>
                    <a:pt x="284" y="487"/>
                  </a:cubicBezTo>
                  <a:cubicBezTo>
                    <a:pt x="283" y="487"/>
                    <a:pt x="283" y="487"/>
                    <a:pt x="283" y="487"/>
                  </a:cubicBezTo>
                  <a:cubicBezTo>
                    <a:pt x="283" y="487"/>
                    <a:pt x="283" y="487"/>
                    <a:pt x="283" y="487"/>
                  </a:cubicBezTo>
                  <a:cubicBezTo>
                    <a:pt x="283" y="486"/>
                    <a:pt x="283" y="486"/>
                    <a:pt x="283" y="486"/>
                  </a:cubicBezTo>
                  <a:cubicBezTo>
                    <a:pt x="282" y="486"/>
                    <a:pt x="282" y="486"/>
                    <a:pt x="282" y="486"/>
                  </a:cubicBezTo>
                  <a:cubicBezTo>
                    <a:pt x="282" y="486"/>
                    <a:pt x="282" y="486"/>
                    <a:pt x="282" y="486"/>
                  </a:cubicBezTo>
                  <a:cubicBezTo>
                    <a:pt x="282" y="486"/>
                    <a:pt x="282" y="486"/>
                    <a:pt x="282" y="486"/>
                  </a:cubicBezTo>
                  <a:cubicBezTo>
                    <a:pt x="282" y="487"/>
                    <a:pt x="282" y="487"/>
                    <a:pt x="282" y="487"/>
                  </a:cubicBezTo>
                  <a:cubicBezTo>
                    <a:pt x="282" y="488"/>
                    <a:pt x="282" y="488"/>
                    <a:pt x="282" y="488"/>
                  </a:cubicBezTo>
                  <a:cubicBezTo>
                    <a:pt x="282" y="488"/>
                    <a:pt x="282" y="488"/>
                    <a:pt x="282" y="488"/>
                  </a:cubicBezTo>
                  <a:cubicBezTo>
                    <a:pt x="282" y="489"/>
                    <a:pt x="282" y="489"/>
                    <a:pt x="282" y="489"/>
                  </a:cubicBezTo>
                  <a:cubicBezTo>
                    <a:pt x="282" y="489"/>
                    <a:pt x="282" y="489"/>
                    <a:pt x="282" y="489"/>
                  </a:cubicBezTo>
                  <a:cubicBezTo>
                    <a:pt x="282" y="489"/>
                    <a:pt x="282" y="489"/>
                    <a:pt x="282" y="489"/>
                  </a:cubicBezTo>
                  <a:cubicBezTo>
                    <a:pt x="282" y="489"/>
                    <a:pt x="282" y="489"/>
                    <a:pt x="282" y="489"/>
                  </a:cubicBezTo>
                  <a:cubicBezTo>
                    <a:pt x="282" y="490"/>
                    <a:pt x="283" y="490"/>
                    <a:pt x="283" y="491"/>
                  </a:cubicBezTo>
                  <a:cubicBezTo>
                    <a:pt x="284" y="491"/>
                    <a:pt x="284" y="491"/>
                    <a:pt x="284" y="491"/>
                  </a:cubicBezTo>
                  <a:cubicBezTo>
                    <a:pt x="284" y="491"/>
                    <a:pt x="284" y="491"/>
                    <a:pt x="284" y="491"/>
                  </a:cubicBezTo>
                  <a:cubicBezTo>
                    <a:pt x="284" y="491"/>
                    <a:pt x="284" y="491"/>
                    <a:pt x="284" y="491"/>
                  </a:cubicBezTo>
                  <a:cubicBezTo>
                    <a:pt x="284" y="491"/>
                    <a:pt x="284" y="491"/>
                    <a:pt x="284" y="491"/>
                  </a:cubicBezTo>
                  <a:cubicBezTo>
                    <a:pt x="284" y="492"/>
                    <a:pt x="284" y="492"/>
                    <a:pt x="284" y="492"/>
                  </a:cubicBezTo>
                  <a:cubicBezTo>
                    <a:pt x="284" y="492"/>
                    <a:pt x="284" y="492"/>
                    <a:pt x="284" y="492"/>
                  </a:cubicBezTo>
                  <a:cubicBezTo>
                    <a:pt x="284" y="492"/>
                    <a:pt x="285" y="493"/>
                    <a:pt x="285" y="493"/>
                  </a:cubicBezTo>
                  <a:cubicBezTo>
                    <a:pt x="285" y="494"/>
                    <a:pt x="285" y="495"/>
                    <a:pt x="285" y="495"/>
                  </a:cubicBezTo>
                  <a:cubicBezTo>
                    <a:pt x="285" y="495"/>
                    <a:pt x="285" y="495"/>
                    <a:pt x="285" y="495"/>
                  </a:cubicBezTo>
                  <a:cubicBezTo>
                    <a:pt x="286" y="495"/>
                    <a:pt x="286" y="495"/>
                    <a:pt x="286" y="495"/>
                  </a:cubicBezTo>
                  <a:cubicBezTo>
                    <a:pt x="286" y="495"/>
                    <a:pt x="286" y="495"/>
                    <a:pt x="286" y="495"/>
                  </a:cubicBezTo>
                  <a:cubicBezTo>
                    <a:pt x="286" y="496"/>
                    <a:pt x="286" y="496"/>
                    <a:pt x="286" y="496"/>
                  </a:cubicBezTo>
                  <a:cubicBezTo>
                    <a:pt x="286" y="496"/>
                    <a:pt x="286" y="496"/>
                    <a:pt x="286" y="496"/>
                  </a:cubicBezTo>
                  <a:cubicBezTo>
                    <a:pt x="286" y="496"/>
                    <a:pt x="286" y="496"/>
                    <a:pt x="286" y="496"/>
                  </a:cubicBezTo>
                  <a:cubicBezTo>
                    <a:pt x="287" y="496"/>
                    <a:pt x="287" y="496"/>
                    <a:pt x="287" y="496"/>
                  </a:cubicBezTo>
                  <a:cubicBezTo>
                    <a:pt x="287" y="496"/>
                    <a:pt x="287" y="496"/>
                    <a:pt x="287" y="496"/>
                  </a:cubicBezTo>
                  <a:cubicBezTo>
                    <a:pt x="287" y="496"/>
                    <a:pt x="287" y="496"/>
                    <a:pt x="287" y="496"/>
                  </a:cubicBezTo>
                  <a:cubicBezTo>
                    <a:pt x="287" y="497"/>
                    <a:pt x="287" y="497"/>
                    <a:pt x="287" y="497"/>
                  </a:cubicBezTo>
                  <a:cubicBezTo>
                    <a:pt x="287" y="497"/>
                    <a:pt x="287" y="497"/>
                    <a:pt x="287" y="497"/>
                  </a:cubicBezTo>
                  <a:cubicBezTo>
                    <a:pt x="288" y="497"/>
                    <a:pt x="288" y="497"/>
                    <a:pt x="288" y="497"/>
                  </a:cubicBezTo>
                  <a:cubicBezTo>
                    <a:pt x="288" y="497"/>
                    <a:pt x="288" y="497"/>
                    <a:pt x="288" y="497"/>
                  </a:cubicBezTo>
                  <a:cubicBezTo>
                    <a:pt x="288" y="497"/>
                    <a:pt x="288" y="497"/>
                    <a:pt x="288" y="497"/>
                  </a:cubicBezTo>
                  <a:cubicBezTo>
                    <a:pt x="288" y="497"/>
                    <a:pt x="288" y="497"/>
                    <a:pt x="288" y="497"/>
                  </a:cubicBezTo>
                  <a:cubicBezTo>
                    <a:pt x="289" y="497"/>
                    <a:pt x="289" y="497"/>
                    <a:pt x="289" y="497"/>
                  </a:cubicBezTo>
                  <a:cubicBezTo>
                    <a:pt x="289" y="497"/>
                    <a:pt x="289" y="497"/>
                    <a:pt x="289" y="497"/>
                  </a:cubicBezTo>
                  <a:cubicBezTo>
                    <a:pt x="289" y="498"/>
                    <a:pt x="289" y="498"/>
                    <a:pt x="289" y="498"/>
                  </a:cubicBezTo>
                  <a:cubicBezTo>
                    <a:pt x="290" y="497"/>
                    <a:pt x="290" y="497"/>
                    <a:pt x="290" y="497"/>
                  </a:cubicBezTo>
                  <a:cubicBezTo>
                    <a:pt x="290" y="497"/>
                    <a:pt x="290" y="497"/>
                    <a:pt x="290" y="497"/>
                  </a:cubicBezTo>
                  <a:cubicBezTo>
                    <a:pt x="290" y="497"/>
                    <a:pt x="290" y="497"/>
                    <a:pt x="290" y="497"/>
                  </a:cubicBezTo>
                  <a:cubicBezTo>
                    <a:pt x="290" y="497"/>
                    <a:pt x="290" y="497"/>
                    <a:pt x="290" y="497"/>
                  </a:cubicBezTo>
                  <a:cubicBezTo>
                    <a:pt x="290" y="497"/>
                    <a:pt x="290" y="497"/>
                    <a:pt x="290" y="497"/>
                  </a:cubicBezTo>
                  <a:cubicBezTo>
                    <a:pt x="290" y="497"/>
                    <a:pt x="290" y="497"/>
                    <a:pt x="290" y="497"/>
                  </a:cubicBezTo>
                  <a:cubicBezTo>
                    <a:pt x="291" y="497"/>
                    <a:pt x="291" y="497"/>
                    <a:pt x="291" y="497"/>
                  </a:cubicBezTo>
                  <a:cubicBezTo>
                    <a:pt x="291" y="497"/>
                    <a:pt x="291" y="497"/>
                    <a:pt x="291" y="497"/>
                  </a:cubicBezTo>
                  <a:cubicBezTo>
                    <a:pt x="291" y="497"/>
                    <a:pt x="291" y="496"/>
                    <a:pt x="292" y="496"/>
                  </a:cubicBezTo>
                  <a:cubicBezTo>
                    <a:pt x="291" y="496"/>
                    <a:pt x="291" y="496"/>
                    <a:pt x="291" y="496"/>
                  </a:cubicBezTo>
                  <a:cubicBezTo>
                    <a:pt x="292" y="496"/>
                    <a:pt x="292" y="496"/>
                    <a:pt x="292" y="496"/>
                  </a:cubicBezTo>
                  <a:cubicBezTo>
                    <a:pt x="292" y="496"/>
                    <a:pt x="292" y="496"/>
                    <a:pt x="292" y="496"/>
                  </a:cubicBezTo>
                  <a:cubicBezTo>
                    <a:pt x="293" y="495"/>
                    <a:pt x="293" y="495"/>
                    <a:pt x="293" y="495"/>
                  </a:cubicBezTo>
                  <a:cubicBezTo>
                    <a:pt x="293" y="495"/>
                    <a:pt x="293" y="495"/>
                    <a:pt x="293" y="495"/>
                  </a:cubicBezTo>
                  <a:cubicBezTo>
                    <a:pt x="293" y="495"/>
                    <a:pt x="293" y="495"/>
                    <a:pt x="293" y="495"/>
                  </a:cubicBezTo>
                  <a:cubicBezTo>
                    <a:pt x="294" y="495"/>
                    <a:pt x="294" y="495"/>
                    <a:pt x="294" y="495"/>
                  </a:cubicBezTo>
                  <a:cubicBezTo>
                    <a:pt x="295" y="495"/>
                    <a:pt x="295" y="495"/>
                    <a:pt x="295" y="495"/>
                  </a:cubicBezTo>
                  <a:cubicBezTo>
                    <a:pt x="294" y="494"/>
                    <a:pt x="295" y="494"/>
                    <a:pt x="294" y="493"/>
                  </a:cubicBezTo>
                  <a:cubicBezTo>
                    <a:pt x="295" y="492"/>
                    <a:pt x="295" y="492"/>
                    <a:pt x="295" y="492"/>
                  </a:cubicBezTo>
                  <a:cubicBezTo>
                    <a:pt x="295" y="492"/>
                    <a:pt x="295" y="492"/>
                    <a:pt x="295" y="492"/>
                  </a:cubicBezTo>
                  <a:cubicBezTo>
                    <a:pt x="295" y="492"/>
                    <a:pt x="295" y="492"/>
                    <a:pt x="295" y="492"/>
                  </a:cubicBezTo>
                  <a:cubicBezTo>
                    <a:pt x="295" y="492"/>
                    <a:pt x="295" y="492"/>
                    <a:pt x="295" y="492"/>
                  </a:cubicBezTo>
                  <a:lnTo>
                    <a:pt x="294" y="491"/>
                  </a:lnTo>
                  <a:close/>
                  <a:moveTo>
                    <a:pt x="268" y="490"/>
                  </a:moveTo>
                  <a:cubicBezTo>
                    <a:pt x="267" y="490"/>
                    <a:pt x="267" y="490"/>
                    <a:pt x="267" y="490"/>
                  </a:cubicBezTo>
                  <a:cubicBezTo>
                    <a:pt x="267" y="490"/>
                    <a:pt x="267" y="490"/>
                    <a:pt x="267" y="490"/>
                  </a:cubicBezTo>
                  <a:cubicBezTo>
                    <a:pt x="267" y="490"/>
                    <a:pt x="267" y="490"/>
                    <a:pt x="267" y="490"/>
                  </a:cubicBezTo>
                  <a:cubicBezTo>
                    <a:pt x="267" y="490"/>
                    <a:pt x="267" y="490"/>
                    <a:pt x="267" y="490"/>
                  </a:cubicBezTo>
                  <a:cubicBezTo>
                    <a:pt x="267" y="489"/>
                    <a:pt x="267" y="489"/>
                    <a:pt x="267" y="489"/>
                  </a:cubicBezTo>
                  <a:cubicBezTo>
                    <a:pt x="267" y="489"/>
                    <a:pt x="267" y="489"/>
                    <a:pt x="267" y="489"/>
                  </a:cubicBezTo>
                  <a:cubicBezTo>
                    <a:pt x="267" y="489"/>
                    <a:pt x="267" y="489"/>
                    <a:pt x="267" y="489"/>
                  </a:cubicBezTo>
                  <a:cubicBezTo>
                    <a:pt x="267" y="489"/>
                    <a:pt x="267" y="489"/>
                    <a:pt x="267" y="489"/>
                  </a:cubicBezTo>
                  <a:cubicBezTo>
                    <a:pt x="266" y="489"/>
                    <a:pt x="266" y="489"/>
                    <a:pt x="266" y="489"/>
                  </a:cubicBezTo>
                  <a:cubicBezTo>
                    <a:pt x="266" y="488"/>
                    <a:pt x="266" y="488"/>
                    <a:pt x="266" y="488"/>
                  </a:cubicBezTo>
                  <a:cubicBezTo>
                    <a:pt x="266" y="488"/>
                    <a:pt x="266" y="488"/>
                    <a:pt x="266" y="488"/>
                  </a:cubicBezTo>
                  <a:cubicBezTo>
                    <a:pt x="266" y="488"/>
                    <a:pt x="266" y="488"/>
                    <a:pt x="266" y="488"/>
                  </a:cubicBezTo>
                  <a:cubicBezTo>
                    <a:pt x="266" y="488"/>
                    <a:pt x="266" y="488"/>
                    <a:pt x="266" y="488"/>
                  </a:cubicBezTo>
                  <a:cubicBezTo>
                    <a:pt x="266" y="488"/>
                    <a:pt x="266" y="488"/>
                    <a:pt x="266" y="488"/>
                  </a:cubicBezTo>
                  <a:cubicBezTo>
                    <a:pt x="265" y="488"/>
                    <a:pt x="265" y="488"/>
                    <a:pt x="265" y="488"/>
                  </a:cubicBezTo>
                  <a:cubicBezTo>
                    <a:pt x="265" y="488"/>
                    <a:pt x="265" y="488"/>
                    <a:pt x="265" y="488"/>
                  </a:cubicBezTo>
                  <a:cubicBezTo>
                    <a:pt x="265" y="489"/>
                    <a:pt x="265" y="489"/>
                    <a:pt x="265" y="489"/>
                  </a:cubicBezTo>
                  <a:cubicBezTo>
                    <a:pt x="265" y="489"/>
                    <a:pt x="265" y="489"/>
                    <a:pt x="265" y="489"/>
                  </a:cubicBezTo>
                  <a:cubicBezTo>
                    <a:pt x="265" y="489"/>
                    <a:pt x="265" y="489"/>
                    <a:pt x="265" y="489"/>
                  </a:cubicBezTo>
                  <a:cubicBezTo>
                    <a:pt x="265" y="490"/>
                    <a:pt x="265" y="490"/>
                    <a:pt x="265" y="490"/>
                  </a:cubicBezTo>
                  <a:cubicBezTo>
                    <a:pt x="266" y="490"/>
                    <a:pt x="266" y="490"/>
                    <a:pt x="266" y="490"/>
                  </a:cubicBezTo>
                  <a:cubicBezTo>
                    <a:pt x="266" y="490"/>
                    <a:pt x="266" y="490"/>
                    <a:pt x="266" y="490"/>
                  </a:cubicBezTo>
                  <a:cubicBezTo>
                    <a:pt x="267" y="491"/>
                    <a:pt x="267" y="491"/>
                    <a:pt x="267" y="491"/>
                  </a:cubicBezTo>
                  <a:cubicBezTo>
                    <a:pt x="267" y="491"/>
                    <a:pt x="267" y="490"/>
                    <a:pt x="267" y="490"/>
                  </a:cubicBezTo>
                  <a:lnTo>
                    <a:pt x="268" y="490"/>
                  </a:lnTo>
                  <a:close/>
                  <a:moveTo>
                    <a:pt x="265" y="479"/>
                  </a:moveTo>
                  <a:cubicBezTo>
                    <a:pt x="265" y="479"/>
                    <a:pt x="264" y="478"/>
                    <a:pt x="264" y="478"/>
                  </a:cubicBezTo>
                  <a:cubicBezTo>
                    <a:pt x="264" y="478"/>
                    <a:pt x="264" y="478"/>
                    <a:pt x="264" y="478"/>
                  </a:cubicBezTo>
                  <a:cubicBezTo>
                    <a:pt x="264" y="478"/>
                    <a:pt x="264" y="478"/>
                    <a:pt x="264" y="478"/>
                  </a:cubicBezTo>
                  <a:cubicBezTo>
                    <a:pt x="263" y="478"/>
                    <a:pt x="264" y="478"/>
                    <a:pt x="264" y="479"/>
                  </a:cubicBezTo>
                  <a:cubicBezTo>
                    <a:pt x="264" y="479"/>
                    <a:pt x="264" y="479"/>
                    <a:pt x="264" y="479"/>
                  </a:cubicBezTo>
                  <a:cubicBezTo>
                    <a:pt x="264" y="479"/>
                    <a:pt x="264" y="479"/>
                    <a:pt x="264" y="479"/>
                  </a:cubicBezTo>
                  <a:cubicBezTo>
                    <a:pt x="265" y="479"/>
                    <a:pt x="265" y="479"/>
                    <a:pt x="265" y="479"/>
                  </a:cubicBezTo>
                  <a:close/>
                  <a:moveTo>
                    <a:pt x="274" y="492"/>
                  </a:moveTo>
                  <a:cubicBezTo>
                    <a:pt x="274" y="492"/>
                    <a:pt x="274" y="492"/>
                    <a:pt x="274" y="492"/>
                  </a:cubicBezTo>
                  <a:cubicBezTo>
                    <a:pt x="275" y="492"/>
                    <a:pt x="275" y="492"/>
                    <a:pt x="275" y="492"/>
                  </a:cubicBezTo>
                  <a:cubicBezTo>
                    <a:pt x="274" y="491"/>
                    <a:pt x="274" y="491"/>
                    <a:pt x="274" y="491"/>
                  </a:cubicBezTo>
                  <a:cubicBezTo>
                    <a:pt x="274" y="492"/>
                    <a:pt x="274" y="491"/>
                    <a:pt x="274" y="492"/>
                  </a:cubicBezTo>
                  <a:close/>
                  <a:moveTo>
                    <a:pt x="268" y="476"/>
                  </a:moveTo>
                  <a:cubicBezTo>
                    <a:pt x="268" y="475"/>
                    <a:pt x="268" y="475"/>
                    <a:pt x="268" y="475"/>
                  </a:cubicBezTo>
                  <a:cubicBezTo>
                    <a:pt x="268" y="476"/>
                    <a:pt x="268" y="476"/>
                    <a:pt x="268" y="476"/>
                  </a:cubicBezTo>
                  <a:cubicBezTo>
                    <a:pt x="268" y="475"/>
                    <a:pt x="268" y="475"/>
                    <a:pt x="268" y="475"/>
                  </a:cubicBezTo>
                  <a:cubicBezTo>
                    <a:pt x="267" y="476"/>
                    <a:pt x="267" y="476"/>
                    <a:pt x="267" y="476"/>
                  </a:cubicBezTo>
                  <a:cubicBezTo>
                    <a:pt x="268" y="477"/>
                    <a:pt x="268" y="476"/>
                    <a:pt x="268" y="476"/>
                  </a:cubicBezTo>
                  <a:close/>
                  <a:moveTo>
                    <a:pt x="276" y="492"/>
                  </a:moveTo>
                  <a:cubicBezTo>
                    <a:pt x="276" y="492"/>
                    <a:pt x="276" y="492"/>
                    <a:pt x="276" y="492"/>
                  </a:cubicBezTo>
                  <a:cubicBezTo>
                    <a:pt x="276" y="492"/>
                    <a:pt x="276" y="492"/>
                    <a:pt x="276" y="492"/>
                  </a:cubicBezTo>
                  <a:cubicBezTo>
                    <a:pt x="276" y="492"/>
                    <a:pt x="276" y="492"/>
                    <a:pt x="276" y="492"/>
                  </a:cubicBezTo>
                  <a:cubicBezTo>
                    <a:pt x="276" y="492"/>
                    <a:pt x="276" y="492"/>
                    <a:pt x="276" y="492"/>
                  </a:cubicBezTo>
                  <a:cubicBezTo>
                    <a:pt x="276" y="492"/>
                    <a:pt x="276" y="492"/>
                    <a:pt x="276" y="492"/>
                  </a:cubicBezTo>
                  <a:cubicBezTo>
                    <a:pt x="276" y="492"/>
                    <a:pt x="276" y="492"/>
                    <a:pt x="276" y="492"/>
                  </a:cubicBezTo>
                  <a:cubicBezTo>
                    <a:pt x="276" y="492"/>
                    <a:pt x="276" y="492"/>
                    <a:pt x="276" y="492"/>
                  </a:cubicBezTo>
                  <a:close/>
                  <a:moveTo>
                    <a:pt x="263" y="481"/>
                  </a:moveTo>
                  <a:cubicBezTo>
                    <a:pt x="263" y="481"/>
                    <a:pt x="263" y="481"/>
                    <a:pt x="263" y="482"/>
                  </a:cubicBezTo>
                  <a:cubicBezTo>
                    <a:pt x="262" y="482"/>
                    <a:pt x="262" y="482"/>
                    <a:pt x="262" y="482"/>
                  </a:cubicBezTo>
                  <a:cubicBezTo>
                    <a:pt x="263" y="482"/>
                    <a:pt x="263" y="482"/>
                    <a:pt x="263" y="482"/>
                  </a:cubicBezTo>
                  <a:cubicBezTo>
                    <a:pt x="263" y="482"/>
                    <a:pt x="264" y="482"/>
                    <a:pt x="263" y="481"/>
                  </a:cubicBezTo>
                  <a:cubicBezTo>
                    <a:pt x="264" y="481"/>
                    <a:pt x="264" y="481"/>
                    <a:pt x="264" y="481"/>
                  </a:cubicBezTo>
                  <a:cubicBezTo>
                    <a:pt x="264" y="481"/>
                    <a:pt x="264" y="481"/>
                    <a:pt x="264" y="481"/>
                  </a:cubicBezTo>
                  <a:cubicBezTo>
                    <a:pt x="264" y="481"/>
                    <a:pt x="264" y="481"/>
                    <a:pt x="264" y="481"/>
                  </a:cubicBezTo>
                  <a:lnTo>
                    <a:pt x="263" y="481"/>
                  </a:lnTo>
                  <a:close/>
                  <a:moveTo>
                    <a:pt x="266" y="476"/>
                  </a:moveTo>
                  <a:cubicBezTo>
                    <a:pt x="266" y="476"/>
                    <a:pt x="266" y="476"/>
                    <a:pt x="266" y="476"/>
                  </a:cubicBezTo>
                  <a:cubicBezTo>
                    <a:pt x="266" y="476"/>
                    <a:pt x="266" y="476"/>
                    <a:pt x="266" y="476"/>
                  </a:cubicBezTo>
                  <a:cubicBezTo>
                    <a:pt x="267" y="477"/>
                    <a:pt x="267" y="477"/>
                    <a:pt x="267" y="477"/>
                  </a:cubicBezTo>
                  <a:cubicBezTo>
                    <a:pt x="267" y="476"/>
                    <a:pt x="267" y="476"/>
                    <a:pt x="267" y="476"/>
                  </a:cubicBezTo>
                  <a:cubicBezTo>
                    <a:pt x="266" y="475"/>
                    <a:pt x="266" y="475"/>
                    <a:pt x="266" y="475"/>
                  </a:cubicBezTo>
                  <a:cubicBezTo>
                    <a:pt x="265" y="475"/>
                    <a:pt x="265" y="475"/>
                    <a:pt x="265" y="475"/>
                  </a:cubicBezTo>
                  <a:cubicBezTo>
                    <a:pt x="265" y="475"/>
                    <a:pt x="265" y="475"/>
                    <a:pt x="265" y="475"/>
                  </a:cubicBezTo>
                  <a:cubicBezTo>
                    <a:pt x="265" y="475"/>
                    <a:pt x="265" y="475"/>
                    <a:pt x="265" y="475"/>
                  </a:cubicBezTo>
                  <a:cubicBezTo>
                    <a:pt x="265" y="475"/>
                    <a:pt x="265" y="475"/>
                    <a:pt x="265" y="475"/>
                  </a:cubicBezTo>
                  <a:cubicBezTo>
                    <a:pt x="265" y="475"/>
                    <a:pt x="265" y="475"/>
                    <a:pt x="265" y="475"/>
                  </a:cubicBezTo>
                  <a:cubicBezTo>
                    <a:pt x="265" y="475"/>
                    <a:pt x="265" y="475"/>
                    <a:pt x="265" y="475"/>
                  </a:cubicBezTo>
                  <a:cubicBezTo>
                    <a:pt x="264" y="475"/>
                    <a:pt x="265" y="475"/>
                    <a:pt x="264" y="475"/>
                  </a:cubicBezTo>
                  <a:cubicBezTo>
                    <a:pt x="264" y="475"/>
                    <a:pt x="264" y="475"/>
                    <a:pt x="264" y="475"/>
                  </a:cubicBezTo>
                  <a:cubicBezTo>
                    <a:pt x="264" y="475"/>
                    <a:pt x="264" y="475"/>
                    <a:pt x="264" y="475"/>
                  </a:cubicBezTo>
                  <a:cubicBezTo>
                    <a:pt x="263" y="476"/>
                    <a:pt x="263" y="476"/>
                    <a:pt x="263" y="476"/>
                  </a:cubicBezTo>
                  <a:cubicBezTo>
                    <a:pt x="264" y="476"/>
                    <a:pt x="264" y="476"/>
                    <a:pt x="264" y="476"/>
                  </a:cubicBezTo>
                  <a:cubicBezTo>
                    <a:pt x="264" y="476"/>
                    <a:pt x="264" y="476"/>
                    <a:pt x="264" y="476"/>
                  </a:cubicBezTo>
                  <a:cubicBezTo>
                    <a:pt x="264" y="477"/>
                    <a:pt x="264" y="477"/>
                    <a:pt x="264" y="477"/>
                  </a:cubicBezTo>
                  <a:cubicBezTo>
                    <a:pt x="264" y="476"/>
                    <a:pt x="264" y="476"/>
                    <a:pt x="264" y="476"/>
                  </a:cubicBezTo>
                  <a:cubicBezTo>
                    <a:pt x="263" y="477"/>
                    <a:pt x="263" y="477"/>
                    <a:pt x="263" y="477"/>
                  </a:cubicBezTo>
                  <a:cubicBezTo>
                    <a:pt x="263" y="477"/>
                    <a:pt x="263" y="477"/>
                    <a:pt x="263" y="477"/>
                  </a:cubicBezTo>
                  <a:cubicBezTo>
                    <a:pt x="264" y="478"/>
                    <a:pt x="264" y="478"/>
                    <a:pt x="264" y="478"/>
                  </a:cubicBezTo>
                  <a:cubicBezTo>
                    <a:pt x="264" y="478"/>
                    <a:pt x="264" y="478"/>
                    <a:pt x="264" y="478"/>
                  </a:cubicBezTo>
                  <a:cubicBezTo>
                    <a:pt x="265" y="478"/>
                    <a:pt x="265" y="478"/>
                    <a:pt x="265" y="478"/>
                  </a:cubicBezTo>
                  <a:cubicBezTo>
                    <a:pt x="265" y="478"/>
                    <a:pt x="265" y="478"/>
                    <a:pt x="265" y="478"/>
                  </a:cubicBezTo>
                  <a:cubicBezTo>
                    <a:pt x="265" y="479"/>
                    <a:pt x="265" y="479"/>
                    <a:pt x="265" y="479"/>
                  </a:cubicBezTo>
                  <a:cubicBezTo>
                    <a:pt x="266" y="478"/>
                    <a:pt x="266" y="478"/>
                    <a:pt x="266" y="478"/>
                  </a:cubicBezTo>
                  <a:cubicBezTo>
                    <a:pt x="265" y="477"/>
                    <a:pt x="265" y="477"/>
                    <a:pt x="265" y="477"/>
                  </a:cubicBezTo>
                  <a:cubicBezTo>
                    <a:pt x="265" y="477"/>
                    <a:pt x="265" y="477"/>
                    <a:pt x="265" y="477"/>
                  </a:cubicBezTo>
                  <a:cubicBezTo>
                    <a:pt x="264" y="477"/>
                    <a:pt x="264" y="477"/>
                    <a:pt x="264" y="477"/>
                  </a:cubicBezTo>
                  <a:cubicBezTo>
                    <a:pt x="265" y="477"/>
                    <a:pt x="265" y="477"/>
                    <a:pt x="265" y="477"/>
                  </a:cubicBezTo>
                  <a:cubicBezTo>
                    <a:pt x="265" y="477"/>
                    <a:pt x="266" y="477"/>
                    <a:pt x="266" y="477"/>
                  </a:cubicBezTo>
                  <a:cubicBezTo>
                    <a:pt x="266" y="477"/>
                    <a:pt x="266" y="477"/>
                    <a:pt x="266" y="477"/>
                  </a:cubicBezTo>
                  <a:cubicBezTo>
                    <a:pt x="266" y="477"/>
                    <a:pt x="266" y="477"/>
                    <a:pt x="266" y="477"/>
                  </a:cubicBezTo>
                  <a:cubicBezTo>
                    <a:pt x="265" y="476"/>
                    <a:pt x="265" y="476"/>
                    <a:pt x="265" y="476"/>
                  </a:cubicBezTo>
                  <a:cubicBezTo>
                    <a:pt x="265" y="476"/>
                    <a:pt x="265" y="476"/>
                    <a:pt x="265" y="476"/>
                  </a:cubicBezTo>
                  <a:lnTo>
                    <a:pt x="266" y="476"/>
                  </a:lnTo>
                  <a:close/>
                  <a:moveTo>
                    <a:pt x="285" y="499"/>
                  </a:moveTo>
                  <a:cubicBezTo>
                    <a:pt x="284" y="500"/>
                    <a:pt x="284" y="500"/>
                    <a:pt x="284" y="500"/>
                  </a:cubicBezTo>
                  <a:cubicBezTo>
                    <a:pt x="284" y="500"/>
                    <a:pt x="284" y="500"/>
                    <a:pt x="284" y="500"/>
                  </a:cubicBezTo>
                  <a:cubicBezTo>
                    <a:pt x="284" y="500"/>
                    <a:pt x="284" y="500"/>
                    <a:pt x="284" y="500"/>
                  </a:cubicBezTo>
                  <a:cubicBezTo>
                    <a:pt x="284" y="501"/>
                    <a:pt x="284" y="501"/>
                    <a:pt x="284" y="501"/>
                  </a:cubicBezTo>
                  <a:cubicBezTo>
                    <a:pt x="284" y="501"/>
                    <a:pt x="284" y="501"/>
                    <a:pt x="284" y="501"/>
                  </a:cubicBezTo>
                  <a:cubicBezTo>
                    <a:pt x="284" y="501"/>
                    <a:pt x="284" y="501"/>
                    <a:pt x="284" y="501"/>
                  </a:cubicBezTo>
                  <a:cubicBezTo>
                    <a:pt x="284" y="502"/>
                    <a:pt x="284" y="502"/>
                    <a:pt x="284" y="502"/>
                  </a:cubicBezTo>
                  <a:cubicBezTo>
                    <a:pt x="284" y="501"/>
                    <a:pt x="284" y="501"/>
                    <a:pt x="284" y="501"/>
                  </a:cubicBezTo>
                  <a:cubicBezTo>
                    <a:pt x="284" y="502"/>
                    <a:pt x="284" y="502"/>
                    <a:pt x="284" y="502"/>
                  </a:cubicBezTo>
                  <a:cubicBezTo>
                    <a:pt x="284" y="501"/>
                    <a:pt x="284" y="501"/>
                    <a:pt x="284" y="501"/>
                  </a:cubicBezTo>
                  <a:cubicBezTo>
                    <a:pt x="283" y="501"/>
                    <a:pt x="283" y="501"/>
                    <a:pt x="283" y="501"/>
                  </a:cubicBezTo>
                  <a:cubicBezTo>
                    <a:pt x="283" y="501"/>
                    <a:pt x="283" y="501"/>
                    <a:pt x="283" y="501"/>
                  </a:cubicBezTo>
                  <a:cubicBezTo>
                    <a:pt x="283" y="501"/>
                    <a:pt x="283" y="501"/>
                    <a:pt x="283" y="501"/>
                  </a:cubicBezTo>
                  <a:cubicBezTo>
                    <a:pt x="283" y="501"/>
                    <a:pt x="283" y="501"/>
                    <a:pt x="283" y="501"/>
                  </a:cubicBezTo>
                  <a:cubicBezTo>
                    <a:pt x="283" y="501"/>
                    <a:pt x="283" y="501"/>
                    <a:pt x="283" y="501"/>
                  </a:cubicBezTo>
                  <a:cubicBezTo>
                    <a:pt x="282" y="500"/>
                    <a:pt x="282" y="500"/>
                    <a:pt x="282" y="500"/>
                  </a:cubicBezTo>
                  <a:cubicBezTo>
                    <a:pt x="282" y="500"/>
                    <a:pt x="282" y="500"/>
                    <a:pt x="282" y="500"/>
                  </a:cubicBezTo>
                  <a:cubicBezTo>
                    <a:pt x="282" y="501"/>
                    <a:pt x="282" y="501"/>
                    <a:pt x="282" y="501"/>
                  </a:cubicBezTo>
                  <a:cubicBezTo>
                    <a:pt x="282" y="501"/>
                    <a:pt x="282" y="501"/>
                    <a:pt x="282" y="501"/>
                  </a:cubicBezTo>
                  <a:cubicBezTo>
                    <a:pt x="281" y="501"/>
                    <a:pt x="281" y="501"/>
                    <a:pt x="281" y="501"/>
                  </a:cubicBezTo>
                  <a:cubicBezTo>
                    <a:pt x="281" y="500"/>
                    <a:pt x="281" y="500"/>
                    <a:pt x="281" y="500"/>
                  </a:cubicBezTo>
                  <a:cubicBezTo>
                    <a:pt x="281" y="500"/>
                    <a:pt x="281" y="500"/>
                    <a:pt x="281" y="500"/>
                  </a:cubicBezTo>
                  <a:cubicBezTo>
                    <a:pt x="281" y="500"/>
                    <a:pt x="281" y="500"/>
                    <a:pt x="281" y="500"/>
                  </a:cubicBezTo>
                  <a:cubicBezTo>
                    <a:pt x="281" y="500"/>
                    <a:pt x="281" y="500"/>
                    <a:pt x="281" y="500"/>
                  </a:cubicBezTo>
                  <a:cubicBezTo>
                    <a:pt x="280" y="500"/>
                    <a:pt x="280" y="500"/>
                    <a:pt x="280" y="500"/>
                  </a:cubicBezTo>
                  <a:cubicBezTo>
                    <a:pt x="280" y="500"/>
                    <a:pt x="280" y="500"/>
                    <a:pt x="280" y="500"/>
                  </a:cubicBezTo>
                  <a:cubicBezTo>
                    <a:pt x="280" y="500"/>
                    <a:pt x="280" y="500"/>
                    <a:pt x="280" y="500"/>
                  </a:cubicBezTo>
                  <a:cubicBezTo>
                    <a:pt x="280" y="500"/>
                    <a:pt x="280" y="500"/>
                    <a:pt x="280" y="500"/>
                  </a:cubicBezTo>
                  <a:cubicBezTo>
                    <a:pt x="279" y="500"/>
                    <a:pt x="279" y="500"/>
                    <a:pt x="279" y="500"/>
                  </a:cubicBezTo>
                  <a:cubicBezTo>
                    <a:pt x="279" y="500"/>
                    <a:pt x="279" y="500"/>
                    <a:pt x="279" y="500"/>
                  </a:cubicBezTo>
                  <a:cubicBezTo>
                    <a:pt x="279" y="499"/>
                    <a:pt x="279" y="499"/>
                    <a:pt x="279" y="499"/>
                  </a:cubicBezTo>
                  <a:cubicBezTo>
                    <a:pt x="279" y="499"/>
                    <a:pt x="279" y="499"/>
                    <a:pt x="279" y="499"/>
                  </a:cubicBezTo>
                  <a:cubicBezTo>
                    <a:pt x="279" y="499"/>
                    <a:pt x="279" y="499"/>
                    <a:pt x="279" y="499"/>
                  </a:cubicBezTo>
                  <a:cubicBezTo>
                    <a:pt x="278" y="499"/>
                    <a:pt x="278" y="499"/>
                    <a:pt x="278" y="499"/>
                  </a:cubicBezTo>
                  <a:cubicBezTo>
                    <a:pt x="277" y="499"/>
                    <a:pt x="277" y="499"/>
                    <a:pt x="277" y="499"/>
                  </a:cubicBezTo>
                  <a:cubicBezTo>
                    <a:pt x="277" y="499"/>
                    <a:pt x="277" y="499"/>
                    <a:pt x="277" y="499"/>
                  </a:cubicBezTo>
                  <a:cubicBezTo>
                    <a:pt x="276" y="497"/>
                    <a:pt x="276" y="497"/>
                    <a:pt x="276" y="497"/>
                  </a:cubicBezTo>
                  <a:cubicBezTo>
                    <a:pt x="276" y="497"/>
                    <a:pt x="276" y="497"/>
                    <a:pt x="276" y="497"/>
                  </a:cubicBezTo>
                  <a:cubicBezTo>
                    <a:pt x="275" y="496"/>
                    <a:pt x="275" y="496"/>
                    <a:pt x="275" y="496"/>
                  </a:cubicBezTo>
                  <a:cubicBezTo>
                    <a:pt x="275" y="496"/>
                    <a:pt x="275" y="496"/>
                    <a:pt x="275" y="496"/>
                  </a:cubicBezTo>
                  <a:cubicBezTo>
                    <a:pt x="274" y="496"/>
                    <a:pt x="274" y="496"/>
                    <a:pt x="274" y="496"/>
                  </a:cubicBezTo>
                  <a:cubicBezTo>
                    <a:pt x="275" y="497"/>
                    <a:pt x="275" y="497"/>
                    <a:pt x="275" y="497"/>
                  </a:cubicBezTo>
                  <a:cubicBezTo>
                    <a:pt x="275" y="497"/>
                    <a:pt x="275" y="497"/>
                    <a:pt x="275" y="497"/>
                  </a:cubicBezTo>
                  <a:cubicBezTo>
                    <a:pt x="274" y="496"/>
                    <a:pt x="274" y="497"/>
                    <a:pt x="273" y="496"/>
                  </a:cubicBezTo>
                  <a:cubicBezTo>
                    <a:pt x="273" y="495"/>
                    <a:pt x="273" y="495"/>
                    <a:pt x="273" y="495"/>
                  </a:cubicBezTo>
                  <a:cubicBezTo>
                    <a:pt x="273" y="495"/>
                    <a:pt x="273" y="495"/>
                    <a:pt x="273" y="494"/>
                  </a:cubicBezTo>
                  <a:cubicBezTo>
                    <a:pt x="274" y="494"/>
                    <a:pt x="274" y="494"/>
                    <a:pt x="274" y="494"/>
                  </a:cubicBezTo>
                  <a:cubicBezTo>
                    <a:pt x="275" y="494"/>
                    <a:pt x="275" y="494"/>
                    <a:pt x="275" y="494"/>
                  </a:cubicBezTo>
                  <a:cubicBezTo>
                    <a:pt x="275" y="494"/>
                    <a:pt x="275" y="494"/>
                    <a:pt x="275" y="494"/>
                  </a:cubicBezTo>
                  <a:cubicBezTo>
                    <a:pt x="275" y="494"/>
                    <a:pt x="275" y="494"/>
                    <a:pt x="276" y="495"/>
                  </a:cubicBezTo>
                  <a:cubicBezTo>
                    <a:pt x="276" y="494"/>
                    <a:pt x="276" y="494"/>
                    <a:pt x="276" y="494"/>
                  </a:cubicBezTo>
                  <a:cubicBezTo>
                    <a:pt x="276" y="494"/>
                    <a:pt x="276" y="494"/>
                    <a:pt x="276" y="494"/>
                  </a:cubicBezTo>
                  <a:cubicBezTo>
                    <a:pt x="276" y="494"/>
                    <a:pt x="276" y="494"/>
                    <a:pt x="276" y="494"/>
                  </a:cubicBezTo>
                  <a:cubicBezTo>
                    <a:pt x="276" y="494"/>
                    <a:pt x="276" y="494"/>
                    <a:pt x="276" y="494"/>
                  </a:cubicBezTo>
                  <a:cubicBezTo>
                    <a:pt x="276" y="494"/>
                    <a:pt x="276" y="494"/>
                    <a:pt x="276" y="494"/>
                  </a:cubicBezTo>
                  <a:cubicBezTo>
                    <a:pt x="277" y="494"/>
                    <a:pt x="277" y="494"/>
                    <a:pt x="277" y="494"/>
                  </a:cubicBezTo>
                  <a:cubicBezTo>
                    <a:pt x="277" y="494"/>
                    <a:pt x="277" y="494"/>
                    <a:pt x="278" y="495"/>
                  </a:cubicBezTo>
                  <a:cubicBezTo>
                    <a:pt x="278" y="495"/>
                    <a:pt x="278" y="495"/>
                    <a:pt x="278" y="495"/>
                  </a:cubicBezTo>
                  <a:cubicBezTo>
                    <a:pt x="278" y="495"/>
                    <a:pt x="278" y="495"/>
                    <a:pt x="278" y="495"/>
                  </a:cubicBezTo>
                  <a:cubicBezTo>
                    <a:pt x="279" y="495"/>
                    <a:pt x="279" y="495"/>
                    <a:pt x="279" y="495"/>
                  </a:cubicBezTo>
                  <a:cubicBezTo>
                    <a:pt x="278" y="496"/>
                    <a:pt x="278" y="496"/>
                    <a:pt x="278" y="496"/>
                  </a:cubicBezTo>
                  <a:cubicBezTo>
                    <a:pt x="278" y="496"/>
                    <a:pt x="277" y="496"/>
                    <a:pt x="277" y="496"/>
                  </a:cubicBezTo>
                  <a:cubicBezTo>
                    <a:pt x="277" y="496"/>
                    <a:pt x="277" y="496"/>
                    <a:pt x="277" y="496"/>
                  </a:cubicBezTo>
                  <a:cubicBezTo>
                    <a:pt x="278" y="496"/>
                    <a:pt x="278" y="496"/>
                    <a:pt x="278" y="496"/>
                  </a:cubicBezTo>
                  <a:cubicBezTo>
                    <a:pt x="278" y="497"/>
                    <a:pt x="278" y="497"/>
                    <a:pt x="278" y="497"/>
                  </a:cubicBezTo>
                  <a:cubicBezTo>
                    <a:pt x="279" y="497"/>
                    <a:pt x="279" y="497"/>
                    <a:pt x="279" y="497"/>
                  </a:cubicBezTo>
                  <a:cubicBezTo>
                    <a:pt x="279" y="497"/>
                    <a:pt x="279" y="497"/>
                    <a:pt x="279" y="497"/>
                  </a:cubicBezTo>
                  <a:cubicBezTo>
                    <a:pt x="279" y="496"/>
                    <a:pt x="279" y="496"/>
                    <a:pt x="279" y="496"/>
                  </a:cubicBezTo>
                  <a:cubicBezTo>
                    <a:pt x="280" y="496"/>
                    <a:pt x="280" y="496"/>
                    <a:pt x="280" y="496"/>
                  </a:cubicBezTo>
                  <a:cubicBezTo>
                    <a:pt x="280" y="496"/>
                    <a:pt x="280" y="496"/>
                    <a:pt x="280" y="496"/>
                  </a:cubicBezTo>
                  <a:cubicBezTo>
                    <a:pt x="280" y="496"/>
                    <a:pt x="280" y="496"/>
                    <a:pt x="280" y="496"/>
                  </a:cubicBezTo>
                  <a:cubicBezTo>
                    <a:pt x="280" y="496"/>
                    <a:pt x="280" y="496"/>
                    <a:pt x="280" y="496"/>
                  </a:cubicBezTo>
                  <a:cubicBezTo>
                    <a:pt x="280" y="496"/>
                    <a:pt x="280" y="496"/>
                    <a:pt x="280" y="496"/>
                  </a:cubicBezTo>
                  <a:cubicBezTo>
                    <a:pt x="280" y="497"/>
                    <a:pt x="280" y="497"/>
                    <a:pt x="280" y="497"/>
                  </a:cubicBezTo>
                  <a:cubicBezTo>
                    <a:pt x="280" y="497"/>
                    <a:pt x="280" y="497"/>
                    <a:pt x="280" y="497"/>
                  </a:cubicBezTo>
                  <a:cubicBezTo>
                    <a:pt x="280" y="497"/>
                    <a:pt x="280" y="497"/>
                    <a:pt x="280" y="497"/>
                  </a:cubicBezTo>
                  <a:cubicBezTo>
                    <a:pt x="281" y="496"/>
                    <a:pt x="281" y="496"/>
                    <a:pt x="281" y="496"/>
                  </a:cubicBezTo>
                  <a:cubicBezTo>
                    <a:pt x="281" y="496"/>
                    <a:pt x="281" y="496"/>
                    <a:pt x="281" y="496"/>
                  </a:cubicBezTo>
                  <a:cubicBezTo>
                    <a:pt x="281" y="496"/>
                    <a:pt x="281" y="496"/>
                    <a:pt x="281" y="496"/>
                  </a:cubicBezTo>
                  <a:cubicBezTo>
                    <a:pt x="282" y="497"/>
                    <a:pt x="282" y="497"/>
                    <a:pt x="282" y="497"/>
                  </a:cubicBezTo>
                  <a:cubicBezTo>
                    <a:pt x="282" y="497"/>
                    <a:pt x="282" y="497"/>
                    <a:pt x="282" y="497"/>
                  </a:cubicBezTo>
                  <a:cubicBezTo>
                    <a:pt x="282" y="497"/>
                    <a:pt x="282" y="497"/>
                    <a:pt x="282" y="497"/>
                  </a:cubicBezTo>
                  <a:cubicBezTo>
                    <a:pt x="282" y="497"/>
                    <a:pt x="282" y="497"/>
                    <a:pt x="282" y="497"/>
                  </a:cubicBezTo>
                  <a:cubicBezTo>
                    <a:pt x="282" y="497"/>
                    <a:pt x="282" y="497"/>
                    <a:pt x="282" y="497"/>
                  </a:cubicBezTo>
                  <a:cubicBezTo>
                    <a:pt x="282" y="498"/>
                    <a:pt x="282" y="498"/>
                    <a:pt x="282" y="498"/>
                  </a:cubicBezTo>
                  <a:cubicBezTo>
                    <a:pt x="282" y="498"/>
                    <a:pt x="282" y="498"/>
                    <a:pt x="282" y="498"/>
                  </a:cubicBezTo>
                  <a:cubicBezTo>
                    <a:pt x="282" y="498"/>
                    <a:pt x="282" y="498"/>
                    <a:pt x="282" y="497"/>
                  </a:cubicBezTo>
                  <a:cubicBezTo>
                    <a:pt x="282" y="498"/>
                    <a:pt x="282" y="498"/>
                    <a:pt x="282" y="498"/>
                  </a:cubicBezTo>
                  <a:cubicBezTo>
                    <a:pt x="282" y="498"/>
                    <a:pt x="282" y="498"/>
                    <a:pt x="282" y="498"/>
                  </a:cubicBezTo>
                  <a:cubicBezTo>
                    <a:pt x="283" y="498"/>
                    <a:pt x="283" y="498"/>
                    <a:pt x="283" y="498"/>
                  </a:cubicBezTo>
                  <a:cubicBezTo>
                    <a:pt x="283" y="498"/>
                    <a:pt x="283" y="498"/>
                    <a:pt x="283" y="498"/>
                  </a:cubicBezTo>
                  <a:cubicBezTo>
                    <a:pt x="283" y="498"/>
                    <a:pt x="283" y="498"/>
                    <a:pt x="283" y="498"/>
                  </a:cubicBezTo>
                  <a:cubicBezTo>
                    <a:pt x="283" y="498"/>
                    <a:pt x="283" y="498"/>
                    <a:pt x="283" y="498"/>
                  </a:cubicBezTo>
                  <a:cubicBezTo>
                    <a:pt x="283" y="498"/>
                    <a:pt x="283" y="498"/>
                    <a:pt x="283" y="498"/>
                  </a:cubicBezTo>
                  <a:cubicBezTo>
                    <a:pt x="283" y="499"/>
                    <a:pt x="283" y="499"/>
                    <a:pt x="283" y="499"/>
                  </a:cubicBezTo>
                  <a:cubicBezTo>
                    <a:pt x="284" y="499"/>
                    <a:pt x="284" y="499"/>
                    <a:pt x="284" y="499"/>
                  </a:cubicBezTo>
                  <a:cubicBezTo>
                    <a:pt x="284" y="499"/>
                    <a:pt x="284" y="499"/>
                    <a:pt x="284" y="499"/>
                  </a:cubicBezTo>
                  <a:cubicBezTo>
                    <a:pt x="284" y="499"/>
                    <a:pt x="284" y="499"/>
                    <a:pt x="285" y="499"/>
                  </a:cubicBezTo>
                  <a:close/>
                  <a:moveTo>
                    <a:pt x="280" y="497"/>
                  </a:moveTo>
                  <a:cubicBezTo>
                    <a:pt x="280" y="497"/>
                    <a:pt x="280" y="497"/>
                    <a:pt x="280" y="497"/>
                  </a:cubicBezTo>
                  <a:cubicBezTo>
                    <a:pt x="280" y="497"/>
                    <a:pt x="280" y="497"/>
                    <a:pt x="280" y="497"/>
                  </a:cubicBezTo>
                  <a:cubicBezTo>
                    <a:pt x="280" y="497"/>
                    <a:pt x="280" y="497"/>
                    <a:pt x="280" y="497"/>
                  </a:cubicBezTo>
                  <a:close/>
                  <a:moveTo>
                    <a:pt x="230" y="447"/>
                  </a:moveTo>
                  <a:cubicBezTo>
                    <a:pt x="230" y="448"/>
                    <a:pt x="230" y="448"/>
                    <a:pt x="230" y="448"/>
                  </a:cubicBezTo>
                  <a:cubicBezTo>
                    <a:pt x="230" y="448"/>
                    <a:pt x="230" y="448"/>
                    <a:pt x="230" y="448"/>
                  </a:cubicBezTo>
                  <a:cubicBezTo>
                    <a:pt x="229" y="448"/>
                    <a:pt x="229" y="448"/>
                    <a:pt x="229" y="448"/>
                  </a:cubicBezTo>
                  <a:cubicBezTo>
                    <a:pt x="230" y="448"/>
                    <a:pt x="230" y="448"/>
                    <a:pt x="230" y="449"/>
                  </a:cubicBezTo>
                  <a:cubicBezTo>
                    <a:pt x="230" y="449"/>
                    <a:pt x="230" y="449"/>
                    <a:pt x="230" y="449"/>
                  </a:cubicBezTo>
                  <a:cubicBezTo>
                    <a:pt x="231" y="449"/>
                    <a:pt x="231" y="449"/>
                    <a:pt x="231" y="449"/>
                  </a:cubicBezTo>
                  <a:cubicBezTo>
                    <a:pt x="231" y="449"/>
                    <a:pt x="231" y="449"/>
                    <a:pt x="231" y="449"/>
                  </a:cubicBezTo>
                  <a:cubicBezTo>
                    <a:pt x="231" y="449"/>
                    <a:pt x="231" y="449"/>
                    <a:pt x="231" y="449"/>
                  </a:cubicBezTo>
                  <a:cubicBezTo>
                    <a:pt x="231" y="449"/>
                    <a:pt x="231" y="449"/>
                    <a:pt x="231" y="449"/>
                  </a:cubicBezTo>
                  <a:cubicBezTo>
                    <a:pt x="231" y="449"/>
                    <a:pt x="231" y="449"/>
                    <a:pt x="231" y="449"/>
                  </a:cubicBezTo>
                  <a:cubicBezTo>
                    <a:pt x="231" y="449"/>
                    <a:pt x="231" y="449"/>
                    <a:pt x="231" y="449"/>
                  </a:cubicBezTo>
                  <a:cubicBezTo>
                    <a:pt x="231" y="448"/>
                    <a:pt x="231" y="448"/>
                    <a:pt x="231" y="448"/>
                  </a:cubicBezTo>
                  <a:cubicBezTo>
                    <a:pt x="231" y="448"/>
                    <a:pt x="231" y="448"/>
                    <a:pt x="231" y="448"/>
                  </a:cubicBezTo>
                  <a:cubicBezTo>
                    <a:pt x="231" y="448"/>
                    <a:pt x="231" y="448"/>
                    <a:pt x="231" y="448"/>
                  </a:cubicBezTo>
                  <a:cubicBezTo>
                    <a:pt x="231" y="448"/>
                    <a:pt x="231" y="448"/>
                    <a:pt x="231" y="448"/>
                  </a:cubicBezTo>
                  <a:cubicBezTo>
                    <a:pt x="230" y="448"/>
                    <a:pt x="230" y="448"/>
                    <a:pt x="230" y="448"/>
                  </a:cubicBezTo>
                  <a:cubicBezTo>
                    <a:pt x="231" y="448"/>
                    <a:pt x="231" y="448"/>
                    <a:pt x="231" y="448"/>
                  </a:cubicBezTo>
                  <a:lnTo>
                    <a:pt x="230" y="447"/>
                  </a:lnTo>
                  <a:close/>
                  <a:moveTo>
                    <a:pt x="231" y="442"/>
                  </a:moveTo>
                  <a:cubicBezTo>
                    <a:pt x="231" y="441"/>
                    <a:pt x="231" y="441"/>
                    <a:pt x="231" y="441"/>
                  </a:cubicBezTo>
                  <a:cubicBezTo>
                    <a:pt x="231" y="441"/>
                    <a:pt x="231" y="441"/>
                    <a:pt x="231" y="441"/>
                  </a:cubicBezTo>
                  <a:lnTo>
                    <a:pt x="231" y="442"/>
                  </a:lnTo>
                  <a:close/>
                  <a:moveTo>
                    <a:pt x="250" y="464"/>
                  </a:moveTo>
                  <a:cubicBezTo>
                    <a:pt x="250" y="464"/>
                    <a:pt x="250" y="464"/>
                    <a:pt x="250" y="464"/>
                  </a:cubicBezTo>
                  <a:cubicBezTo>
                    <a:pt x="250" y="464"/>
                    <a:pt x="250" y="464"/>
                    <a:pt x="250" y="464"/>
                  </a:cubicBezTo>
                  <a:cubicBezTo>
                    <a:pt x="249" y="464"/>
                    <a:pt x="249" y="464"/>
                    <a:pt x="249" y="464"/>
                  </a:cubicBezTo>
                  <a:cubicBezTo>
                    <a:pt x="249" y="464"/>
                    <a:pt x="249" y="464"/>
                    <a:pt x="249" y="464"/>
                  </a:cubicBezTo>
                  <a:cubicBezTo>
                    <a:pt x="249" y="464"/>
                    <a:pt x="249" y="464"/>
                    <a:pt x="249" y="464"/>
                  </a:cubicBezTo>
                  <a:cubicBezTo>
                    <a:pt x="248" y="464"/>
                    <a:pt x="248" y="464"/>
                    <a:pt x="248" y="464"/>
                  </a:cubicBezTo>
                  <a:cubicBezTo>
                    <a:pt x="248" y="464"/>
                    <a:pt x="248" y="464"/>
                    <a:pt x="248" y="464"/>
                  </a:cubicBezTo>
                  <a:cubicBezTo>
                    <a:pt x="249" y="465"/>
                    <a:pt x="249" y="465"/>
                    <a:pt x="249" y="465"/>
                  </a:cubicBezTo>
                  <a:cubicBezTo>
                    <a:pt x="248" y="465"/>
                    <a:pt x="248" y="465"/>
                    <a:pt x="248" y="465"/>
                  </a:cubicBezTo>
                  <a:cubicBezTo>
                    <a:pt x="249" y="465"/>
                    <a:pt x="249" y="465"/>
                    <a:pt x="249" y="465"/>
                  </a:cubicBezTo>
                  <a:cubicBezTo>
                    <a:pt x="249" y="465"/>
                    <a:pt x="249" y="465"/>
                    <a:pt x="249" y="465"/>
                  </a:cubicBezTo>
                  <a:cubicBezTo>
                    <a:pt x="250" y="465"/>
                    <a:pt x="250" y="465"/>
                    <a:pt x="250" y="465"/>
                  </a:cubicBezTo>
                  <a:cubicBezTo>
                    <a:pt x="250" y="465"/>
                    <a:pt x="250" y="465"/>
                    <a:pt x="250" y="465"/>
                  </a:cubicBezTo>
                  <a:cubicBezTo>
                    <a:pt x="250" y="464"/>
                    <a:pt x="250" y="464"/>
                    <a:pt x="250" y="464"/>
                  </a:cubicBezTo>
                  <a:close/>
                  <a:moveTo>
                    <a:pt x="251" y="462"/>
                  </a:moveTo>
                  <a:cubicBezTo>
                    <a:pt x="250" y="462"/>
                    <a:pt x="250" y="462"/>
                    <a:pt x="250" y="462"/>
                  </a:cubicBezTo>
                  <a:cubicBezTo>
                    <a:pt x="250" y="462"/>
                    <a:pt x="250" y="462"/>
                    <a:pt x="250" y="462"/>
                  </a:cubicBezTo>
                  <a:cubicBezTo>
                    <a:pt x="250" y="462"/>
                    <a:pt x="250" y="462"/>
                    <a:pt x="250" y="462"/>
                  </a:cubicBezTo>
                  <a:cubicBezTo>
                    <a:pt x="250" y="462"/>
                    <a:pt x="250" y="462"/>
                    <a:pt x="250" y="462"/>
                  </a:cubicBezTo>
                  <a:cubicBezTo>
                    <a:pt x="249" y="461"/>
                    <a:pt x="249" y="461"/>
                    <a:pt x="249" y="461"/>
                  </a:cubicBezTo>
                  <a:cubicBezTo>
                    <a:pt x="249" y="462"/>
                    <a:pt x="249" y="462"/>
                    <a:pt x="249" y="462"/>
                  </a:cubicBezTo>
                  <a:cubicBezTo>
                    <a:pt x="249" y="461"/>
                    <a:pt x="249" y="461"/>
                    <a:pt x="249" y="461"/>
                  </a:cubicBezTo>
                  <a:cubicBezTo>
                    <a:pt x="249" y="461"/>
                    <a:pt x="249" y="461"/>
                    <a:pt x="249" y="461"/>
                  </a:cubicBezTo>
                  <a:cubicBezTo>
                    <a:pt x="249" y="461"/>
                    <a:pt x="249" y="461"/>
                    <a:pt x="249" y="461"/>
                  </a:cubicBezTo>
                  <a:cubicBezTo>
                    <a:pt x="249" y="461"/>
                    <a:pt x="249" y="461"/>
                    <a:pt x="249" y="461"/>
                  </a:cubicBezTo>
                  <a:cubicBezTo>
                    <a:pt x="248" y="460"/>
                    <a:pt x="248" y="460"/>
                    <a:pt x="248" y="460"/>
                  </a:cubicBezTo>
                  <a:cubicBezTo>
                    <a:pt x="248" y="460"/>
                    <a:pt x="248" y="460"/>
                    <a:pt x="248" y="460"/>
                  </a:cubicBezTo>
                  <a:cubicBezTo>
                    <a:pt x="247" y="460"/>
                    <a:pt x="247" y="460"/>
                    <a:pt x="247" y="460"/>
                  </a:cubicBezTo>
                  <a:cubicBezTo>
                    <a:pt x="247" y="460"/>
                    <a:pt x="247" y="460"/>
                    <a:pt x="247" y="460"/>
                  </a:cubicBezTo>
                  <a:cubicBezTo>
                    <a:pt x="247" y="461"/>
                    <a:pt x="247" y="461"/>
                    <a:pt x="247" y="462"/>
                  </a:cubicBezTo>
                  <a:cubicBezTo>
                    <a:pt x="247" y="462"/>
                    <a:pt x="247" y="462"/>
                    <a:pt x="247" y="462"/>
                  </a:cubicBezTo>
                  <a:cubicBezTo>
                    <a:pt x="246" y="461"/>
                    <a:pt x="246" y="461"/>
                    <a:pt x="245" y="461"/>
                  </a:cubicBezTo>
                  <a:cubicBezTo>
                    <a:pt x="245" y="461"/>
                    <a:pt x="245" y="461"/>
                    <a:pt x="245" y="461"/>
                  </a:cubicBezTo>
                  <a:cubicBezTo>
                    <a:pt x="245" y="460"/>
                    <a:pt x="245" y="460"/>
                    <a:pt x="245" y="460"/>
                  </a:cubicBezTo>
                  <a:cubicBezTo>
                    <a:pt x="245" y="460"/>
                    <a:pt x="245" y="460"/>
                    <a:pt x="245" y="460"/>
                  </a:cubicBezTo>
                  <a:cubicBezTo>
                    <a:pt x="244" y="459"/>
                    <a:pt x="244" y="459"/>
                    <a:pt x="244" y="459"/>
                  </a:cubicBezTo>
                  <a:cubicBezTo>
                    <a:pt x="245" y="459"/>
                    <a:pt x="245" y="459"/>
                    <a:pt x="245" y="459"/>
                  </a:cubicBezTo>
                  <a:cubicBezTo>
                    <a:pt x="244" y="458"/>
                    <a:pt x="244" y="458"/>
                    <a:pt x="244" y="458"/>
                  </a:cubicBezTo>
                  <a:cubicBezTo>
                    <a:pt x="245" y="457"/>
                    <a:pt x="245" y="457"/>
                    <a:pt x="245" y="457"/>
                  </a:cubicBezTo>
                  <a:cubicBezTo>
                    <a:pt x="244" y="457"/>
                    <a:pt x="244" y="457"/>
                    <a:pt x="244" y="457"/>
                  </a:cubicBezTo>
                  <a:cubicBezTo>
                    <a:pt x="244" y="457"/>
                    <a:pt x="244" y="457"/>
                    <a:pt x="244" y="457"/>
                  </a:cubicBezTo>
                  <a:cubicBezTo>
                    <a:pt x="244" y="456"/>
                    <a:pt x="244" y="456"/>
                    <a:pt x="244" y="456"/>
                  </a:cubicBezTo>
                  <a:cubicBezTo>
                    <a:pt x="244" y="456"/>
                    <a:pt x="244" y="456"/>
                    <a:pt x="244" y="456"/>
                  </a:cubicBezTo>
                  <a:cubicBezTo>
                    <a:pt x="243" y="456"/>
                    <a:pt x="243" y="456"/>
                    <a:pt x="243" y="456"/>
                  </a:cubicBezTo>
                  <a:cubicBezTo>
                    <a:pt x="243" y="456"/>
                    <a:pt x="243" y="456"/>
                    <a:pt x="243" y="456"/>
                  </a:cubicBezTo>
                  <a:cubicBezTo>
                    <a:pt x="243" y="456"/>
                    <a:pt x="243" y="456"/>
                    <a:pt x="243" y="456"/>
                  </a:cubicBezTo>
                  <a:cubicBezTo>
                    <a:pt x="243" y="456"/>
                    <a:pt x="243" y="456"/>
                    <a:pt x="243" y="456"/>
                  </a:cubicBezTo>
                  <a:cubicBezTo>
                    <a:pt x="243" y="455"/>
                    <a:pt x="243" y="455"/>
                    <a:pt x="243" y="455"/>
                  </a:cubicBezTo>
                  <a:cubicBezTo>
                    <a:pt x="243" y="455"/>
                    <a:pt x="243" y="455"/>
                    <a:pt x="243" y="455"/>
                  </a:cubicBezTo>
                  <a:cubicBezTo>
                    <a:pt x="243" y="456"/>
                    <a:pt x="243" y="456"/>
                    <a:pt x="243" y="456"/>
                  </a:cubicBezTo>
                  <a:cubicBezTo>
                    <a:pt x="242" y="456"/>
                    <a:pt x="242" y="456"/>
                    <a:pt x="242" y="456"/>
                  </a:cubicBezTo>
                  <a:cubicBezTo>
                    <a:pt x="242" y="456"/>
                    <a:pt x="242" y="456"/>
                    <a:pt x="242" y="456"/>
                  </a:cubicBezTo>
                  <a:cubicBezTo>
                    <a:pt x="242" y="456"/>
                    <a:pt x="243" y="456"/>
                    <a:pt x="243" y="457"/>
                  </a:cubicBezTo>
                  <a:cubicBezTo>
                    <a:pt x="243" y="457"/>
                    <a:pt x="243" y="457"/>
                    <a:pt x="243" y="457"/>
                  </a:cubicBezTo>
                  <a:cubicBezTo>
                    <a:pt x="243" y="457"/>
                    <a:pt x="243" y="457"/>
                    <a:pt x="243" y="457"/>
                  </a:cubicBezTo>
                  <a:cubicBezTo>
                    <a:pt x="243" y="457"/>
                    <a:pt x="243" y="457"/>
                    <a:pt x="243" y="457"/>
                  </a:cubicBezTo>
                  <a:cubicBezTo>
                    <a:pt x="243" y="457"/>
                    <a:pt x="243" y="457"/>
                    <a:pt x="243" y="457"/>
                  </a:cubicBezTo>
                  <a:cubicBezTo>
                    <a:pt x="243" y="457"/>
                    <a:pt x="243" y="457"/>
                    <a:pt x="243" y="457"/>
                  </a:cubicBezTo>
                  <a:cubicBezTo>
                    <a:pt x="243" y="458"/>
                    <a:pt x="243" y="458"/>
                    <a:pt x="243" y="458"/>
                  </a:cubicBezTo>
                  <a:cubicBezTo>
                    <a:pt x="243" y="458"/>
                    <a:pt x="243" y="458"/>
                    <a:pt x="243" y="458"/>
                  </a:cubicBezTo>
                  <a:cubicBezTo>
                    <a:pt x="243" y="458"/>
                    <a:pt x="243" y="458"/>
                    <a:pt x="243" y="458"/>
                  </a:cubicBezTo>
                  <a:cubicBezTo>
                    <a:pt x="243" y="458"/>
                    <a:pt x="243" y="458"/>
                    <a:pt x="243" y="458"/>
                  </a:cubicBezTo>
                  <a:cubicBezTo>
                    <a:pt x="243" y="459"/>
                    <a:pt x="243" y="459"/>
                    <a:pt x="243" y="459"/>
                  </a:cubicBezTo>
                  <a:cubicBezTo>
                    <a:pt x="242" y="459"/>
                    <a:pt x="242" y="459"/>
                    <a:pt x="242" y="459"/>
                  </a:cubicBezTo>
                  <a:cubicBezTo>
                    <a:pt x="242" y="458"/>
                    <a:pt x="242" y="458"/>
                    <a:pt x="242" y="458"/>
                  </a:cubicBezTo>
                  <a:cubicBezTo>
                    <a:pt x="242" y="458"/>
                    <a:pt x="242" y="458"/>
                    <a:pt x="242" y="458"/>
                  </a:cubicBezTo>
                  <a:cubicBezTo>
                    <a:pt x="242" y="459"/>
                    <a:pt x="242" y="459"/>
                    <a:pt x="242" y="459"/>
                  </a:cubicBezTo>
                  <a:cubicBezTo>
                    <a:pt x="242" y="459"/>
                    <a:pt x="242" y="459"/>
                    <a:pt x="242" y="459"/>
                  </a:cubicBezTo>
                  <a:cubicBezTo>
                    <a:pt x="242" y="459"/>
                    <a:pt x="242" y="459"/>
                    <a:pt x="242" y="459"/>
                  </a:cubicBezTo>
                  <a:cubicBezTo>
                    <a:pt x="242" y="459"/>
                    <a:pt x="242" y="459"/>
                    <a:pt x="242" y="459"/>
                  </a:cubicBezTo>
                  <a:cubicBezTo>
                    <a:pt x="242" y="459"/>
                    <a:pt x="242" y="459"/>
                    <a:pt x="242" y="459"/>
                  </a:cubicBezTo>
                  <a:cubicBezTo>
                    <a:pt x="242" y="459"/>
                    <a:pt x="242" y="459"/>
                    <a:pt x="242" y="459"/>
                  </a:cubicBezTo>
                  <a:cubicBezTo>
                    <a:pt x="243" y="459"/>
                    <a:pt x="243" y="459"/>
                    <a:pt x="243" y="459"/>
                  </a:cubicBezTo>
                  <a:cubicBezTo>
                    <a:pt x="243" y="459"/>
                    <a:pt x="243" y="459"/>
                    <a:pt x="243" y="459"/>
                  </a:cubicBezTo>
                  <a:cubicBezTo>
                    <a:pt x="243" y="459"/>
                    <a:pt x="244" y="460"/>
                    <a:pt x="244" y="460"/>
                  </a:cubicBezTo>
                  <a:cubicBezTo>
                    <a:pt x="244" y="460"/>
                    <a:pt x="244" y="460"/>
                    <a:pt x="244" y="460"/>
                  </a:cubicBezTo>
                  <a:cubicBezTo>
                    <a:pt x="244" y="460"/>
                    <a:pt x="244" y="460"/>
                    <a:pt x="244" y="460"/>
                  </a:cubicBezTo>
                  <a:cubicBezTo>
                    <a:pt x="244" y="461"/>
                    <a:pt x="244" y="461"/>
                    <a:pt x="244" y="461"/>
                  </a:cubicBezTo>
                  <a:cubicBezTo>
                    <a:pt x="244" y="461"/>
                    <a:pt x="244" y="461"/>
                    <a:pt x="244" y="461"/>
                  </a:cubicBezTo>
                  <a:cubicBezTo>
                    <a:pt x="244" y="461"/>
                    <a:pt x="244" y="461"/>
                    <a:pt x="244" y="461"/>
                  </a:cubicBezTo>
                  <a:cubicBezTo>
                    <a:pt x="245" y="461"/>
                    <a:pt x="245" y="461"/>
                    <a:pt x="245" y="461"/>
                  </a:cubicBezTo>
                  <a:cubicBezTo>
                    <a:pt x="245" y="461"/>
                    <a:pt x="245" y="461"/>
                    <a:pt x="245" y="461"/>
                  </a:cubicBezTo>
                  <a:cubicBezTo>
                    <a:pt x="245" y="461"/>
                    <a:pt x="245" y="461"/>
                    <a:pt x="246" y="462"/>
                  </a:cubicBezTo>
                  <a:cubicBezTo>
                    <a:pt x="246" y="462"/>
                    <a:pt x="246" y="462"/>
                    <a:pt x="246" y="462"/>
                  </a:cubicBezTo>
                  <a:cubicBezTo>
                    <a:pt x="245" y="462"/>
                    <a:pt x="245" y="462"/>
                    <a:pt x="245" y="462"/>
                  </a:cubicBezTo>
                  <a:cubicBezTo>
                    <a:pt x="245" y="462"/>
                    <a:pt x="245" y="462"/>
                    <a:pt x="245" y="462"/>
                  </a:cubicBezTo>
                  <a:cubicBezTo>
                    <a:pt x="245" y="462"/>
                    <a:pt x="245" y="462"/>
                    <a:pt x="245" y="462"/>
                  </a:cubicBezTo>
                  <a:cubicBezTo>
                    <a:pt x="245" y="462"/>
                    <a:pt x="245" y="462"/>
                    <a:pt x="245" y="462"/>
                  </a:cubicBezTo>
                  <a:cubicBezTo>
                    <a:pt x="244" y="463"/>
                    <a:pt x="244" y="463"/>
                    <a:pt x="244" y="463"/>
                  </a:cubicBezTo>
                  <a:cubicBezTo>
                    <a:pt x="244" y="462"/>
                    <a:pt x="244" y="462"/>
                    <a:pt x="244" y="462"/>
                  </a:cubicBezTo>
                  <a:cubicBezTo>
                    <a:pt x="244" y="462"/>
                    <a:pt x="244" y="462"/>
                    <a:pt x="244" y="462"/>
                  </a:cubicBezTo>
                  <a:cubicBezTo>
                    <a:pt x="243" y="462"/>
                    <a:pt x="243" y="462"/>
                    <a:pt x="243" y="462"/>
                  </a:cubicBezTo>
                  <a:cubicBezTo>
                    <a:pt x="243" y="462"/>
                    <a:pt x="243" y="462"/>
                    <a:pt x="243" y="462"/>
                  </a:cubicBezTo>
                  <a:cubicBezTo>
                    <a:pt x="243" y="462"/>
                    <a:pt x="243" y="462"/>
                    <a:pt x="243" y="462"/>
                  </a:cubicBezTo>
                  <a:cubicBezTo>
                    <a:pt x="243" y="462"/>
                    <a:pt x="243" y="462"/>
                    <a:pt x="243" y="462"/>
                  </a:cubicBezTo>
                  <a:cubicBezTo>
                    <a:pt x="243" y="461"/>
                    <a:pt x="243" y="461"/>
                    <a:pt x="243" y="461"/>
                  </a:cubicBezTo>
                  <a:cubicBezTo>
                    <a:pt x="243" y="461"/>
                    <a:pt x="243" y="461"/>
                    <a:pt x="243" y="461"/>
                  </a:cubicBezTo>
                  <a:cubicBezTo>
                    <a:pt x="242" y="461"/>
                    <a:pt x="242" y="461"/>
                    <a:pt x="242" y="461"/>
                  </a:cubicBezTo>
                  <a:cubicBezTo>
                    <a:pt x="242" y="461"/>
                    <a:pt x="242" y="461"/>
                    <a:pt x="242" y="461"/>
                  </a:cubicBezTo>
                  <a:cubicBezTo>
                    <a:pt x="242" y="461"/>
                    <a:pt x="242" y="461"/>
                    <a:pt x="242" y="461"/>
                  </a:cubicBezTo>
                  <a:cubicBezTo>
                    <a:pt x="242" y="461"/>
                    <a:pt x="242" y="461"/>
                    <a:pt x="242" y="461"/>
                  </a:cubicBezTo>
                  <a:cubicBezTo>
                    <a:pt x="242" y="461"/>
                    <a:pt x="242" y="461"/>
                    <a:pt x="242" y="461"/>
                  </a:cubicBezTo>
                  <a:cubicBezTo>
                    <a:pt x="242" y="461"/>
                    <a:pt x="242" y="461"/>
                    <a:pt x="242" y="461"/>
                  </a:cubicBezTo>
                  <a:cubicBezTo>
                    <a:pt x="241" y="460"/>
                    <a:pt x="241" y="460"/>
                    <a:pt x="241" y="460"/>
                  </a:cubicBezTo>
                  <a:cubicBezTo>
                    <a:pt x="242" y="460"/>
                    <a:pt x="242" y="460"/>
                    <a:pt x="242" y="460"/>
                  </a:cubicBezTo>
                  <a:cubicBezTo>
                    <a:pt x="241" y="460"/>
                    <a:pt x="241" y="459"/>
                    <a:pt x="241" y="459"/>
                  </a:cubicBezTo>
                  <a:cubicBezTo>
                    <a:pt x="240" y="459"/>
                    <a:pt x="240" y="459"/>
                    <a:pt x="240" y="459"/>
                  </a:cubicBezTo>
                  <a:cubicBezTo>
                    <a:pt x="240" y="459"/>
                    <a:pt x="240" y="459"/>
                    <a:pt x="240" y="459"/>
                  </a:cubicBezTo>
                  <a:cubicBezTo>
                    <a:pt x="239" y="457"/>
                    <a:pt x="239" y="457"/>
                    <a:pt x="239" y="457"/>
                  </a:cubicBezTo>
                  <a:cubicBezTo>
                    <a:pt x="239" y="457"/>
                    <a:pt x="239" y="457"/>
                    <a:pt x="239" y="457"/>
                  </a:cubicBezTo>
                  <a:cubicBezTo>
                    <a:pt x="239" y="457"/>
                    <a:pt x="239" y="457"/>
                    <a:pt x="239" y="457"/>
                  </a:cubicBezTo>
                  <a:cubicBezTo>
                    <a:pt x="239" y="457"/>
                    <a:pt x="239" y="457"/>
                    <a:pt x="239" y="457"/>
                  </a:cubicBezTo>
                  <a:cubicBezTo>
                    <a:pt x="239" y="457"/>
                    <a:pt x="239" y="457"/>
                    <a:pt x="239" y="457"/>
                  </a:cubicBezTo>
                  <a:cubicBezTo>
                    <a:pt x="239" y="457"/>
                    <a:pt x="239" y="457"/>
                    <a:pt x="239" y="457"/>
                  </a:cubicBezTo>
                  <a:cubicBezTo>
                    <a:pt x="239" y="457"/>
                    <a:pt x="239" y="457"/>
                    <a:pt x="239" y="457"/>
                  </a:cubicBezTo>
                  <a:cubicBezTo>
                    <a:pt x="239" y="457"/>
                    <a:pt x="239" y="457"/>
                    <a:pt x="239" y="457"/>
                  </a:cubicBezTo>
                  <a:cubicBezTo>
                    <a:pt x="239" y="458"/>
                    <a:pt x="240" y="459"/>
                    <a:pt x="240" y="460"/>
                  </a:cubicBezTo>
                  <a:cubicBezTo>
                    <a:pt x="240" y="460"/>
                    <a:pt x="240" y="460"/>
                    <a:pt x="240" y="460"/>
                  </a:cubicBezTo>
                  <a:cubicBezTo>
                    <a:pt x="240" y="460"/>
                    <a:pt x="240" y="460"/>
                    <a:pt x="240" y="460"/>
                  </a:cubicBezTo>
                  <a:cubicBezTo>
                    <a:pt x="239" y="459"/>
                    <a:pt x="239" y="459"/>
                    <a:pt x="239" y="459"/>
                  </a:cubicBezTo>
                  <a:cubicBezTo>
                    <a:pt x="239" y="459"/>
                    <a:pt x="239" y="459"/>
                    <a:pt x="239" y="459"/>
                  </a:cubicBezTo>
                  <a:cubicBezTo>
                    <a:pt x="239" y="460"/>
                    <a:pt x="239" y="460"/>
                    <a:pt x="239" y="460"/>
                  </a:cubicBezTo>
                  <a:cubicBezTo>
                    <a:pt x="239" y="460"/>
                    <a:pt x="239" y="460"/>
                    <a:pt x="239" y="460"/>
                  </a:cubicBezTo>
                  <a:cubicBezTo>
                    <a:pt x="240" y="460"/>
                    <a:pt x="240" y="460"/>
                    <a:pt x="240" y="460"/>
                  </a:cubicBezTo>
                  <a:cubicBezTo>
                    <a:pt x="240" y="460"/>
                    <a:pt x="240" y="460"/>
                    <a:pt x="240" y="460"/>
                  </a:cubicBezTo>
                  <a:cubicBezTo>
                    <a:pt x="240" y="461"/>
                    <a:pt x="240" y="461"/>
                    <a:pt x="240" y="461"/>
                  </a:cubicBezTo>
                  <a:cubicBezTo>
                    <a:pt x="240" y="461"/>
                    <a:pt x="240" y="461"/>
                    <a:pt x="240" y="461"/>
                  </a:cubicBezTo>
                  <a:cubicBezTo>
                    <a:pt x="239" y="461"/>
                    <a:pt x="239" y="461"/>
                    <a:pt x="239" y="461"/>
                  </a:cubicBezTo>
                  <a:cubicBezTo>
                    <a:pt x="240" y="461"/>
                    <a:pt x="240" y="461"/>
                    <a:pt x="240" y="461"/>
                  </a:cubicBezTo>
                  <a:cubicBezTo>
                    <a:pt x="239" y="461"/>
                    <a:pt x="239" y="461"/>
                    <a:pt x="239" y="462"/>
                  </a:cubicBezTo>
                  <a:cubicBezTo>
                    <a:pt x="239" y="462"/>
                    <a:pt x="239" y="462"/>
                    <a:pt x="239" y="462"/>
                  </a:cubicBezTo>
                  <a:cubicBezTo>
                    <a:pt x="239" y="461"/>
                    <a:pt x="240" y="462"/>
                    <a:pt x="240" y="461"/>
                  </a:cubicBezTo>
                  <a:cubicBezTo>
                    <a:pt x="240" y="461"/>
                    <a:pt x="240" y="461"/>
                    <a:pt x="240" y="461"/>
                  </a:cubicBezTo>
                  <a:cubicBezTo>
                    <a:pt x="240" y="460"/>
                    <a:pt x="240" y="460"/>
                    <a:pt x="240" y="460"/>
                  </a:cubicBezTo>
                  <a:cubicBezTo>
                    <a:pt x="240" y="461"/>
                    <a:pt x="240" y="461"/>
                    <a:pt x="240" y="461"/>
                  </a:cubicBezTo>
                  <a:cubicBezTo>
                    <a:pt x="240" y="460"/>
                    <a:pt x="240" y="460"/>
                    <a:pt x="240" y="460"/>
                  </a:cubicBezTo>
                  <a:cubicBezTo>
                    <a:pt x="241" y="461"/>
                    <a:pt x="241" y="461"/>
                    <a:pt x="241" y="461"/>
                  </a:cubicBezTo>
                  <a:cubicBezTo>
                    <a:pt x="241" y="461"/>
                    <a:pt x="241" y="461"/>
                    <a:pt x="241" y="461"/>
                  </a:cubicBezTo>
                  <a:cubicBezTo>
                    <a:pt x="241" y="461"/>
                    <a:pt x="241" y="461"/>
                    <a:pt x="241" y="461"/>
                  </a:cubicBezTo>
                  <a:cubicBezTo>
                    <a:pt x="241" y="461"/>
                    <a:pt x="241" y="461"/>
                    <a:pt x="241" y="461"/>
                  </a:cubicBezTo>
                  <a:cubicBezTo>
                    <a:pt x="242" y="461"/>
                    <a:pt x="242" y="461"/>
                    <a:pt x="242" y="461"/>
                  </a:cubicBezTo>
                  <a:cubicBezTo>
                    <a:pt x="242" y="461"/>
                    <a:pt x="242" y="461"/>
                    <a:pt x="242" y="461"/>
                  </a:cubicBezTo>
                  <a:cubicBezTo>
                    <a:pt x="242" y="461"/>
                    <a:pt x="242" y="461"/>
                    <a:pt x="242" y="461"/>
                  </a:cubicBezTo>
                  <a:cubicBezTo>
                    <a:pt x="242" y="462"/>
                    <a:pt x="242" y="462"/>
                    <a:pt x="242" y="462"/>
                  </a:cubicBezTo>
                  <a:cubicBezTo>
                    <a:pt x="243" y="462"/>
                    <a:pt x="243" y="462"/>
                    <a:pt x="243" y="462"/>
                  </a:cubicBezTo>
                  <a:cubicBezTo>
                    <a:pt x="243" y="462"/>
                    <a:pt x="243" y="462"/>
                    <a:pt x="243" y="462"/>
                  </a:cubicBezTo>
                  <a:cubicBezTo>
                    <a:pt x="243" y="462"/>
                    <a:pt x="243" y="462"/>
                    <a:pt x="243" y="462"/>
                  </a:cubicBezTo>
                  <a:cubicBezTo>
                    <a:pt x="243" y="462"/>
                    <a:pt x="243" y="462"/>
                    <a:pt x="243" y="462"/>
                  </a:cubicBezTo>
                  <a:cubicBezTo>
                    <a:pt x="243" y="463"/>
                    <a:pt x="243" y="463"/>
                    <a:pt x="243" y="463"/>
                  </a:cubicBezTo>
                  <a:cubicBezTo>
                    <a:pt x="243" y="463"/>
                    <a:pt x="243" y="463"/>
                    <a:pt x="243" y="463"/>
                  </a:cubicBezTo>
                  <a:cubicBezTo>
                    <a:pt x="243" y="463"/>
                    <a:pt x="243" y="463"/>
                    <a:pt x="243" y="463"/>
                  </a:cubicBezTo>
                  <a:cubicBezTo>
                    <a:pt x="243" y="463"/>
                    <a:pt x="243" y="463"/>
                    <a:pt x="243" y="463"/>
                  </a:cubicBezTo>
                  <a:cubicBezTo>
                    <a:pt x="244" y="463"/>
                    <a:pt x="244" y="463"/>
                    <a:pt x="244" y="463"/>
                  </a:cubicBezTo>
                  <a:cubicBezTo>
                    <a:pt x="244" y="463"/>
                    <a:pt x="244" y="463"/>
                    <a:pt x="244" y="463"/>
                  </a:cubicBezTo>
                  <a:cubicBezTo>
                    <a:pt x="244" y="463"/>
                    <a:pt x="244" y="463"/>
                    <a:pt x="244" y="463"/>
                  </a:cubicBezTo>
                  <a:cubicBezTo>
                    <a:pt x="245" y="463"/>
                    <a:pt x="245" y="463"/>
                    <a:pt x="245" y="463"/>
                  </a:cubicBezTo>
                  <a:cubicBezTo>
                    <a:pt x="244" y="464"/>
                    <a:pt x="244" y="464"/>
                    <a:pt x="244" y="464"/>
                  </a:cubicBezTo>
                  <a:cubicBezTo>
                    <a:pt x="244" y="464"/>
                    <a:pt x="244" y="464"/>
                    <a:pt x="244" y="464"/>
                  </a:cubicBezTo>
                  <a:cubicBezTo>
                    <a:pt x="244" y="464"/>
                    <a:pt x="244" y="464"/>
                    <a:pt x="244" y="464"/>
                  </a:cubicBezTo>
                  <a:cubicBezTo>
                    <a:pt x="244" y="464"/>
                    <a:pt x="244" y="464"/>
                    <a:pt x="244" y="464"/>
                  </a:cubicBezTo>
                  <a:cubicBezTo>
                    <a:pt x="244" y="464"/>
                    <a:pt x="244" y="464"/>
                    <a:pt x="244" y="464"/>
                  </a:cubicBezTo>
                  <a:cubicBezTo>
                    <a:pt x="245" y="464"/>
                    <a:pt x="245" y="464"/>
                    <a:pt x="245" y="464"/>
                  </a:cubicBezTo>
                  <a:cubicBezTo>
                    <a:pt x="245" y="464"/>
                    <a:pt x="245" y="464"/>
                    <a:pt x="245" y="464"/>
                  </a:cubicBezTo>
                  <a:cubicBezTo>
                    <a:pt x="245" y="463"/>
                    <a:pt x="245" y="463"/>
                    <a:pt x="245" y="463"/>
                  </a:cubicBezTo>
                  <a:cubicBezTo>
                    <a:pt x="245" y="463"/>
                    <a:pt x="245" y="463"/>
                    <a:pt x="245" y="463"/>
                  </a:cubicBezTo>
                  <a:cubicBezTo>
                    <a:pt x="246" y="464"/>
                    <a:pt x="246" y="464"/>
                    <a:pt x="246" y="464"/>
                  </a:cubicBezTo>
                  <a:cubicBezTo>
                    <a:pt x="247" y="464"/>
                    <a:pt x="247" y="464"/>
                    <a:pt x="247" y="464"/>
                  </a:cubicBezTo>
                  <a:cubicBezTo>
                    <a:pt x="247" y="464"/>
                    <a:pt x="247" y="464"/>
                    <a:pt x="247" y="464"/>
                  </a:cubicBezTo>
                  <a:cubicBezTo>
                    <a:pt x="247" y="464"/>
                    <a:pt x="247" y="464"/>
                    <a:pt x="247" y="464"/>
                  </a:cubicBezTo>
                  <a:cubicBezTo>
                    <a:pt x="247" y="464"/>
                    <a:pt x="247" y="464"/>
                    <a:pt x="247" y="464"/>
                  </a:cubicBezTo>
                  <a:cubicBezTo>
                    <a:pt x="247" y="464"/>
                    <a:pt x="247" y="464"/>
                    <a:pt x="247" y="464"/>
                  </a:cubicBezTo>
                  <a:cubicBezTo>
                    <a:pt x="247" y="465"/>
                    <a:pt x="247" y="465"/>
                    <a:pt x="247" y="465"/>
                  </a:cubicBezTo>
                  <a:cubicBezTo>
                    <a:pt x="248" y="465"/>
                    <a:pt x="248" y="465"/>
                    <a:pt x="248" y="465"/>
                  </a:cubicBezTo>
                  <a:cubicBezTo>
                    <a:pt x="247" y="464"/>
                    <a:pt x="247" y="464"/>
                    <a:pt x="247" y="464"/>
                  </a:cubicBezTo>
                  <a:cubicBezTo>
                    <a:pt x="248" y="464"/>
                    <a:pt x="248" y="464"/>
                    <a:pt x="248" y="464"/>
                  </a:cubicBezTo>
                  <a:cubicBezTo>
                    <a:pt x="248" y="465"/>
                    <a:pt x="248" y="465"/>
                    <a:pt x="248" y="465"/>
                  </a:cubicBezTo>
                  <a:cubicBezTo>
                    <a:pt x="248" y="466"/>
                    <a:pt x="248" y="466"/>
                    <a:pt x="248" y="466"/>
                  </a:cubicBezTo>
                  <a:cubicBezTo>
                    <a:pt x="248" y="466"/>
                    <a:pt x="248" y="466"/>
                    <a:pt x="248" y="466"/>
                  </a:cubicBezTo>
                  <a:cubicBezTo>
                    <a:pt x="249" y="466"/>
                    <a:pt x="249" y="466"/>
                    <a:pt x="249" y="466"/>
                  </a:cubicBezTo>
                  <a:cubicBezTo>
                    <a:pt x="249" y="466"/>
                    <a:pt x="249" y="466"/>
                    <a:pt x="249" y="466"/>
                  </a:cubicBezTo>
                  <a:cubicBezTo>
                    <a:pt x="249" y="466"/>
                    <a:pt x="249" y="466"/>
                    <a:pt x="249" y="466"/>
                  </a:cubicBezTo>
                  <a:cubicBezTo>
                    <a:pt x="249" y="466"/>
                    <a:pt x="249" y="466"/>
                    <a:pt x="249" y="466"/>
                  </a:cubicBezTo>
                  <a:cubicBezTo>
                    <a:pt x="249" y="466"/>
                    <a:pt x="250" y="467"/>
                    <a:pt x="250" y="467"/>
                  </a:cubicBezTo>
                  <a:cubicBezTo>
                    <a:pt x="250" y="468"/>
                    <a:pt x="250" y="468"/>
                    <a:pt x="250" y="468"/>
                  </a:cubicBezTo>
                  <a:cubicBezTo>
                    <a:pt x="249" y="467"/>
                    <a:pt x="249" y="467"/>
                    <a:pt x="249" y="467"/>
                  </a:cubicBezTo>
                  <a:cubicBezTo>
                    <a:pt x="249" y="467"/>
                    <a:pt x="249" y="467"/>
                    <a:pt x="249" y="467"/>
                  </a:cubicBezTo>
                  <a:cubicBezTo>
                    <a:pt x="249" y="468"/>
                    <a:pt x="249" y="468"/>
                    <a:pt x="249" y="468"/>
                  </a:cubicBezTo>
                  <a:cubicBezTo>
                    <a:pt x="249" y="468"/>
                    <a:pt x="249" y="468"/>
                    <a:pt x="249" y="468"/>
                  </a:cubicBezTo>
                  <a:cubicBezTo>
                    <a:pt x="249" y="469"/>
                    <a:pt x="249" y="469"/>
                    <a:pt x="249" y="469"/>
                  </a:cubicBezTo>
                  <a:cubicBezTo>
                    <a:pt x="249" y="469"/>
                    <a:pt x="249" y="469"/>
                    <a:pt x="249" y="469"/>
                  </a:cubicBezTo>
                  <a:cubicBezTo>
                    <a:pt x="249" y="469"/>
                    <a:pt x="249" y="469"/>
                    <a:pt x="249" y="469"/>
                  </a:cubicBezTo>
                  <a:cubicBezTo>
                    <a:pt x="248" y="469"/>
                    <a:pt x="248" y="469"/>
                    <a:pt x="248" y="469"/>
                  </a:cubicBezTo>
                  <a:cubicBezTo>
                    <a:pt x="248" y="469"/>
                    <a:pt x="248" y="469"/>
                    <a:pt x="248" y="469"/>
                  </a:cubicBezTo>
                  <a:cubicBezTo>
                    <a:pt x="248" y="469"/>
                    <a:pt x="248" y="469"/>
                    <a:pt x="248" y="469"/>
                  </a:cubicBezTo>
                  <a:cubicBezTo>
                    <a:pt x="248" y="469"/>
                    <a:pt x="248" y="469"/>
                    <a:pt x="248" y="469"/>
                  </a:cubicBezTo>
                  <a:cubicBezTo>
                    <a:pt x="248" y="469"/>
                    <a:pt x="248" y="469"/>
                    <a:pt x="248" y="469"/>
                  </a:cubicBezTo>
                  <a:cubicBezTo>
                    <a:pt x="248" y="469"/>
                    <a:pt x="248" y="469"/>
                    <a:pt x="248" y="469"/>
                  </a:cubicBezTo>
                  <a:cubicBezTo>
                    <a:pt x="248" y="468"/>
                    <a:pt x="248" y="468"/>
                    <a:pt x="248" y="468"/>
                  </a:cubicBezTo>
                  <a:cubicBezTo>
                    <a:pt x="247" y="469"/>
                    <a:pt x="247" y="469"/>
                    <a:pt x="247" y="469"/>
                  </a:cubicBezTo>
                  <a:cubicBezTo>
                    <a:pt x="247" y="468"/>
                    <a:pt x="247" y="468"/>
                    <a:pt x="247" y="468"/>
                  </a:cubicBezTo>
                  <a:cubicBezTo>
                    <a:pt x="247" y="468"/>
                    <a:pt x="247" y="468"/>
                    <a:pt x="247" y="468"/>
                  </a:cubicBezTo>
                  <a:cubicBezTo>
                    <a:pt x="247" y="468"/>
                    <a:pt x="247" y="469"/>
                    <a:pt x="247" y="469"/>
                  </a:cubicBezTo>
                  <a:cubicBezTo>
                    <a:pt x="248" y="469"/>
                    <a:pt x="248" y="469"/>
                    <a:pt x="248" y="469"/>
                  </a:cubicBezTo>
                  <a:cubicBezTo>
                    <a:pt x="248" y="469"/>
                    <a:pt x="248" y="469"/>
                    <a:pt x="248" y="469"/>
                  </a:cubicBezTo>
                  <a:cubicBezTo>
                    <a:pt x="248" y="469"/>
                    <a:pt x="248" y="469"/>
                    <a:pt x="248" y="469"/>
                  </a:cubicBezTo>
                  <a:cubicBezTo>
                    <a:pt x="249" y="470"/>
                    <a:pt x="249" y="470"/>
                    <a:pt x="249" y="470"/>
                  </a:cubicBezTo>
                  <a:cubicBezTo>
                    <a:pt x="249" y="471"/>
                    <a:pt x="249" y="471"/>
                    <a:pt x="249" y="471"/>
                  </a:cubicBezTo>
                  <a:cubicBezTo>
                    <a:pt x="249" y="471"/>
                    <a:pt x="249" y="471"/>
                    <a:pt x="249" y="471"/>
                  </a:cubicBezTo>
                  <a:cubicBezTo>
                    <a:pt x="249" y="471"/>
                    <a:pt x="248" y="471"/>
                    <a:pt x="248" y="470"/>
                  </a:cubicBezTo>
                  <a:cubicBezTo>
                    <a:pt x="248" y="470"/>
                    <a:pt x="248" y="470"/>
                    <a:pt x="248" y="470"/>
                  </a:cubicBezTo>
                  <a:cubicBezTo>
                    <a:pt x="248" y="470"/>
                    <a:pt x="248" y="470"/>
                    <a:pt x="248" y="470"/>
                  </a:cubicBezTo>
                  <a:cubicBezTo>
                    <a:pt x="248" y="470"/>
                    <a:pt x="248" y="470"/>
                    <a:pt x="248" y="470"/>
                  </a:cubicBezTo>
                  <a:cubicBezTo>
                    <a:pt x="248" y="471"/>
                    <a:pt x="249" y="471"/>
                    <a:pt x="249" y="472"/>
                  </a:cubicBezTo>
                  <a:cubicBezTo>
                    <a:pt x="249" y="472"/>
                    <a:pt x="249" y="472"/>
                    <a:pt x="249" y="472"/>
                  </a:cubicBezTo>
                  <a:cubicBezTo>
                    <a:pt x="249" y="472"/>
                    <a:pt x="249" y="472"/>
                    <a:pt x="249" y="472"/>
                  </a:cubicBezTo>
                  <a:cubicBezTo>
                    <a:pt x="249" y="473"/>
                    <a:pt x="249" y="473"/>
                    <a:pt x="249" y="473"/>
                  </a:cubicBezTo>
                  <a:cubicBezTo>
                    <a:pt x="249" y="473"/>
                    <a:pt x="249" y="473"/>
                    <a:pt x="249" y="473"/>
                  </a:cubicBezTo>
                  <a:cubicBezTo>
                    <a:pt x="249" y="473"/>
                    <a:pt x="249" y="473"/>
                    <a:pt x="249" y="473"/>
                  </a:cubicBezTo>
                  <a:cubicBezTo>
                    <a:pt x="248" y="473"/>
                    <a:pt x="248" y="473"/>
                    <a:pt x="248" y="473"/>
                  </a:cubicBezTo>
                  <a:cubicBezTo>
                    <a:pt x="249" y="474"/>
                    <a:pt x="249" y="474"/>
                    <a:pt x="249" y="474"/>
                  </a:cubicBezTo>
                  <a:cubicBezTo>
                    <a:pt x="248" y="474"/>
                    <a:pt x="248" y="474"/>
                    <a:pt x="248" y="474"/>
                  </a:cubicBezTo>
                  <a:cubicBezTo>
                    <a:pt x="248" y="473"/>
                    <a:pt x="248" y="473"/>
                    <a:pt x="247" y="473"/>
                  </a:cubicBezTo>
                  <a:cubicBezTo>
                    <a:pt x="248" y="473"/>
                    <a:pt x="248" y="473"/>
                    <a:pt x="248" y="473"/>
                  </a:cubicBezTo>
                  <a:cubicBezTo>
                    <a:pt x="247" y="472"/>
                    <a:pt x="247" y="472"/>
                    <a:pt x="247" y="471"/>
                  </a:cubicBezTo>
                  <a:cubicBezTo>
                    <a:pt x="247" y="471"/>
                    <a:pt x="247" y="471"/>
                    <a:pt x="247" y="471"/>
                  </a:cubicBezTo>
                  <a:cubicBezTo>
                    <a:pt x="246" y="472"/>
                    <a:pt x="246" y="472"/>
                    <a:pt x="246" y="472"/>
                  </a:cubicBezTo>
                  <a:cubicBezTo>
                    <a:pt x="247" y="472"/>
                    <a:pt x="247" y="472"/>
                    <a:pt x="247" y="473"/>
                  </a:cubicBezTo>
                  <a:cubicBezTo>
                    <a:pt x="247" y="473"/>
                    <a:pt x="247" y="473"/>
                    <a:pt x="247" y="473"/>
                  </a:cubicBezTo>
                  <a:cubicBezTo>
                    <a:pt x="247" y="473"/>
                    <a:pt x="247" y="473"/>
                    <a:pt x="247" y="473"/>
                  </a:cubicBezTo>
                  <a:cubicBezTo>
                    <a:pt x="247" y="473"/>
                    <a:pt x="247" y="473"/>
                    <a:pt x="247" y="473"/>
                  </a:cubicBezTo>
                  <a:cubicBezTo>
                    <a:pt x="247" y="473"/>
                    <a:pt x="247" y="473"/>
                    <a:pt x="247" y="473"/>
                  </a:cubicBezTo>
                  <a:cubicBezTo>
                    <a:pt x="247" y="473"/>
                    <a:pt x="247" y="473"/>
                    <a:pt x="247" y="473"/>
                  </a:cubicBezTo>
                  <a:cubicBezTo>
                    <a:pt x="248" y="474"/>
                    <a:pt x="248" y="474"/>
                    <a:pt x="248" y="474"/>
                  </a:cubicBezTo>
                  <a:cubicBezTo>
                    <a:pt x="248" y="474"/>
                    <a:pt x="248" y="474"/>
                    <a:pt x="248" y="474"/>
                  </a:cubicBezTo>
                  <a:cubicBezTo>
                    <a:pt x="248" y="475"/>
                    <a:pt x="248" y="475"/>
                    <a:pt x="248" y="475"/>
                  </a:cubicBezTo>
                  <a:cubicBezTo>
                    <a:pt x="248" y="475"/>
                    <a:pt x="248" y="475"/>
                    <a:pt x="248" y="475"/>
                  </a:cubicBezTo>
                  <a:cubicBezTo>
                    <a:pt x="248" y="475"/>
                    <a:pt x="248" y="475"/>
                    <a:pt x="248" y="475"/>
                  </a:cubicBezTo>
                  <a:cubicBezTo>
                    <a:pt x="248" y="475"/>
                    <a:pt x="248" y="475"/>
                    <a:pt x="248" y="475"/>
                  </a:cubicBezTo>
                  <a:cubicBezTo>
                    <a:pt x="248" y="474"/>
                    <a:pt x="248" y="475"/>
                    <a:pt x="247" y="474"/>
                  </a:cubicBezTo>
                  <a:cubicBezTo>
                    <a:pt x="247" y="474"/>
                    <a:pt x="247" y="474"/>
                    <a:pt x="247" y="474"/>
                  </a:cubicBezTo>
                  <a:cubicBezTo>
                    <a:pt x="247" y="474"/>
                    <a:pt x="247" y="474"/>
                    <a:pt x="247" y="474"/>
                  </a:cubicBezTo>
                  <a:cubicBezTo>
                    <a:pt x="247" y="474"/>
                    <a:pt x="247" y="474"/>
                    <a:pt x="247" y="474"/>
                  </a:cubicBezTo>
                  <a:cubicBezTo>
                    <a:pt x="247" y="475"/>
                    <a:pt x="247" y="475"/>
                    <a:pt x="247" y="475"/>
                  </a:cubicBezTo>
                  <a:cubicBezTo>
                    <a:pt x="247" y="475"/>
                    <a:pt x="247" y="475"/>
                    <a:pt x="247" y="475"/>
                  </a:cubicBezTo>
                  <a:cubicBezTo>
                    <a:pt x="247" y="475"/>
                    <a:pt x="246" y="474"/>
                    <a:pt x="245" y="473"/>
                  </a:cubicBezTo>
                  <a:cubicBezTo>
                    <a:pt x="245" y="474"/>
                    <a:pt x="245" y="474"/>
                    <a:pt x="245" y="474"/>
                  </a:cubicBezTo>
                  <a:cubicBezTo>
                    <a:pt x="245" y="474"/>
                    <a:pt x="245" y="474"/>
                    <a:pt x="245" y="474"/>
                  </a:cubicBezTo>
                  <a:cubicBezTo>
                    <a:pt x="245" y="474"/>
                    <a:pt x="245" y="474"/>
                    <a:pt x="245" y="474"/>
                  </a:cubicBezTo>
                  <a:cubicBezTo>
                    <a:pt x="245" y="474"/>
                    <a:pt x="245" y="474"/>
                    <a:pt x="245" y="474"/>
                  </a:cubicBezTo>
                  <a:cubicBezTo>
                    <a:pt x="245" y="474"/>
                    <a:pt x="245" y="474"/>
                    <a:pt x="245" y="474"/>
                  </a:cubicBezTo>
                  <a:cubicBezTo>
                    <a:pt x="245" y="474"/>
                    <a:pt x="245" y="474"/>
                    <a:pt x="245" y="474"/>
                  </a:cubicBezTo>
                  <a:cubicBezTo>
                    <a:pt x="245" y="474"/>
                    <a:pt x="245" y="474"/>
                    <a:pt x="245" y="474"/>
                  </a:cubicBezTo>
                  <a:cubicBezTo>
                    <a:pt x="246" y="475"/>
                    <a:pt x="246" y="475"/>
                    <a:pt x="246" y="475"/>
                  </a:cubicBezTo>
                  <a:cubicBezTo>
                    <a:pt x="246" y="476"/>
                    <a:pt x="246" y="476"/>
                    <a:pt x="246" y="476"/>
                  </a:cubicBezTo>
                  <a:cubicBezTo>
                    <a:pt x="246" y="475"/>
                    <a:pt x="246" y="475"/>
                    <a:pt x="246" y="475"/>
                  </a:cubicBezTo>
                  <a:cubicBezTo>
                    <a:pt x="246" y="476"/>
                    <a:pt x="246" y="475"/>
                    <a:pt x="247" y="476"/>
                  </a:cubicBezTo>
                  <a:cubicBezTo>
                    <a:pt x="247" y="476"/>
                    <a:pt x="247" y="476"/>
                    <a:pt x="247" y="476"/>
                  </a:cubicBezTo>
                  <a:cubicBezTo>
                    <a:pt x="247" y="477"/>
                    <a:pt x="247" y="477"/>
                    <a:pt x="247" y="477"/>
                  </a:cubicBezTo>
                  <a:cubicBezTo>
                    <a:pt x="246" y="477"/>
                    <a:pt x="246" y="477"/>
                    <a:pt x="246" y="477"/>
                  </a:cubicBezTo>
                  <a:cubicBezTo>
                    <a:pt x="246" y="477"/>
                    <a:pt x="246" y="477"/>
                    <a:pt x="246" y="477"/>
                  </a:cubicBezTo>
                  <a:cubicBezTo>
                    <a:pt x="246" y="476"/>
                    <a:pt x="246" y="476"/>
                    <a:pt x="245" y="476"/>
                  </a:cubicBezTo>
                  <a:cubicBezTo>
                    <a:pt x="246" y="476"/>
                    <a:pt x="246" y="476"/>
                    <a:pt x="246" y="476"/>
                  </a:cubicBezTo>
                  <a:cubicBezTo>
                    <a:pt x="245" y="475"/>
                    <a:pt x="245" y="475"/>
                    <a:pt x="245" y="475"/>
                  </a:cubicBezTo>
                  <a:cubicBezTo>
                    <a:pt x="245" y="475"/>
                    <a:pt x="245" y="475"/>
                    <a:pt x="245" y="475"/>
                  </a:cubicBezTo>
                  <a:cubicBezTo>
                    <a:pt x="245" y="475"/>
                    <a:pt x="245" y="475"/>
                    <a:pt x="245" y="475"/>
                  </a:cubicBezTo>
                  <a:cubicBezTo>
                    <a:pt x="245" y="475"/>
                    <a:pt x="245" y="475"/>
                    <a:pt x="244" y="475"/>
                  </a:cubicBezTo>
                  <a:cubicBezTo>
                    <a:pt x="244" y="476"/>
                    <a:pt x="244" y="476"/>
                    <a:pt x="245" y="476"/>
                  </a:cubicBezTo>
                  <a:cubicBezTo>
                    <a:pt x="245" y="476"/>
                    <a:pt x="245" y="476"/>
                    <a:pt x="245" y="476"/>
                  </a:cubicBezTo>
                  <a:cubicBezTo>
                    <a:pt x="245" y="477"/>
                    <a:pt x="245" y="477"/>
                    <a:pt x="245" y="477"/>
                  </a:cubicBezTo>
                  <a:cubicBezTo>
                    <a:pt x="246" y="478"/>
                    <a:pt x="246" y="478"/>
                    <a:pt x="246" y="478"/>
                  </a:cubicBezTo>
                  <a:cubicBezTo>
                    <a:pt x="246" y="478"/>
                    <a:pt x="246" y="478"/>
                    <a:pt x="246" y="478"/>
                  </a:cubicBezTo>
                  <a:cubicBezTo>
                    <a:pt x="245" y="478"/>
                    <a:pt x="245" y="478"/>
                    <a:pt x="245" y="478"/>
                  </a:cubicBezTo>
                  <a:cubicBezTo>
                    <a:pt x="245" y="477"/>
                    <a:pt x="245" y="477"/>
                    <a:pt x="245" y="477"/>
                  </a:cubicBezTo>
                  <a:cubicBezTo>
                    <a:pt x="245" y="477"/>
                    <a:pt x="245" y="477"/>
                    <a:pt x="245" y="477"/>
                  </a:cubicBezTo>
                  <a:cubicBezTo>
                    <a:pt x="244" y="476"/>
                    <a:pt x="244" y="476"/>
                    <a:pt x="244" y="476"/>
                  </a:cubicBezTo>
                  <a:cubicBezTo>
                    <a:pt x="244" y="476"/>
                    <a:pt x="244" y="476"/>
                    <a:pt x="244" y="476"/>
                  </a:cubicBezTo>
                  <a:cubicBezTo>
                    <a:pt x="244" y="475"/>
                    <a:pt x="244" y="475"/>
                    <a:pt x="244" y="475"/>
                  </a:cubicBezTo>
                  <a:cubicBezTo>
                    <a:pt x="244" y="475"/>
                    <a:pt x="244" y="475"/>
                    <a:pt x="244" y="475"/>
                  </a:cubicBezTo>
                  <a:cubicBezTo>
                    <a:pt x="243" y="475"/>
                    <a:pt x="243" y="475"/>
                    <a:pt x="243" y="475"/>
                  </a:cubicBezTo>
                  <a:cubicBezTo>
                    <a:pt x="244" y="475"/>
                    <a:pt x="244" y="475"/>
                    <a:pt x="244" y="475"/>
                  </a:cubicBezTo>
                  <a:cubicBezTo>
                    <a:pt x="243" y="474"/>
                    <a:pt x="243" y="474"/>
                    <a:pt x="243" y="474"/>
                  </a:cubicBezTo>
                  <a:cubicBezTo>
                    <a:pt x="243" y="474"/>
                    <a:pt x="243" y="474"/>
                    <a:pt x="243" y="474"/>
                  </a:cubicBezTo>
                  <a:cubicBezTo>
                    <a:pt x="242" y="473"/>
                    <a:pt x="242" y="473"/>
                    <a:pt x="242" y="473"/>
                  </a:cubicBezTo>
                  <a:cubicBezTo>
                    <a:pt x="242" y="473"/>
                    <a:pt x="242" y="473"/>
                    <a:pt x="242" y="473"/>
                  </a:cubicBezTo>
                  <a:cubicBezTo>
                    <a:pt x="242" y="473"/>
                    <a:pt x="242" y="473"/>
                    <a:pt x="242" y="473"/>
                  </a:cubicBezTo>
                  <a:cubicBezTo>
                    <a:pt x="242" y="472"/>
                    <a:pt x="242" y="471"/>
                    <a:pt x="243" y="471"/>
                  </a:cubicBezTo>
                  <a:cubicBezTo>
                    <a:pt x="243" y="471"/>
                    <a:pt x="243" y="471"/>
                    <a:pt x="243" y="471"/>
                  </a:cubicBezTo>
                  <a:cubicBezTo>
                    <a:pt x="243" y="471"/>
                    <a:pt x="243" y="471"/>
                    <a:pt x="243" y="471"/>
                  </a:cubicBezTo>
                  <a:cubicBezTo>
                    <a:pt x="243" y="470"/>
                    <a:pt x="243" y="470"/>
                    <a:pt x="243" y="470"/>
                  </a:cubicBezTo>
                  <a:cubicBezTo>
                    <a:pt x="243" y="470"/>
                    <a:pt x="243" y="470"/>
                    <a:pt x="243" y="470"/>
                  </a:cubicBezTo>
                  <a:cubicBezTo>
                    <a:pt x="243" y="470"/>
                    <a:pt x="243" y="470"/>
                    <a:pt x="243" y="470"/>
                  </a:cubicBezTo>
                  <a:cubicBezTo>
                    <a:pt x="243" y="470"/>
                    <a:pt x="243" y="470"/>
                    <a:pt x="243" y="470"/>
                  </a:cubicBezTo>
                  <a:cubicBezTo>
                    <a:pt x="243" y="469"/>
                    <a:pt x="243" y="469"/>
                    <a:pt x="243" y="469"/>
                  </a:cubicBezTo>
                  <a:cubicBezTo>
                    <a:pt x="243" y="469"/>
                    <a:pt x="243" y="469"/>
                    <a:pt x="243" y="469"/>
                  </a:cubicBezTo>
                  <a:cubicBezTo>
                    <a:pt x="242" y="469"/>
                    <a:pt x="242" y="469"/>
                    <a:pt x="242" y="469"/>
                  </a:cubicBezTo>
                  <a:cubicBezTo>
                    <a:pt x="241" y="468"/>
                    <a:pt x="241" y="467"/>
                    <a:pt x="241" y="467"/>
                  </a:cubicBezTo>
                  <a:cubicBezTo>
                    <a:pt x="240" y="467"/>
                    <a:pt x="240" y="467"/>
                    <a:pt x="240" y="467"/>
                  </a:cubicBezTo>
                  <a:cubicBezTo>
                    <a:pt x="240" y="467"/>
                    <a:pt x="240" y="467"/>
                    <a:pt x="240" y="467"/>
                  </a:cubicBezTo>
                  <a:cubicBezTo>
                    <a:pt x="240" y="466"/>
                    <a:pt x="240" y="466"/>
                    <a:pt x="240" y="466"/>
                  </a:cubicBezTo>
                  <a:cubicBezTo>
                    <a:pt x="240" y="466"/>
                    <a:pt x="240" y="466"/>
                    <a:pt x="240" y="466"/>
                  </a:cubicBezTo>
                  <a:cubicBezTo>
                    <a:pt x="240" y="466"/>
                    <a:pt x="240" y="466"/>
                    <a:pt x="240" y="466"/>
                  </a:cubicBezTo>
                  <a:cubicBezTo>
                    <a:pt x="240" y="466"/>
                    <a:pt x="240" y="466"/>
                    <a:pt x="240" y="466"/>
                  </a:cubicBezTo>
                  <a:cubicBezTo>
                    <a:pt x="239" y="466"/>
                    <a:pt x="239" y="466"/>
                    <a:pt x="239" y="466"/>
                  </a:cubicBezTo>
                  <a:cubicBezTo>
                    <a:pt x="239" y="466"/>
                    <a:pt x="239" y="466"/>
                    <a:pt x="239" y="466"/>
                  </a:cubicBezTo>
                  <a:cubicBezTo>
                    <a:pt x="240" y="465"/>
                    <a:pt x="240" y="465"/>
                    <a:pt x="240" y="465"/>
                  </a:cubicBezTo>
                  <a:cubicBezTo>
                    <a:pt x="240" y="465"/>
                    <a:pt x="240" y="465"/>
                    <a:pt x="240" y="465"/>
                  </a:cubicBezTo>
                  <a:cubicBezTo>
                    <a:pt x="240" y="465"/>
                    <a:pt x="240" y="465"/>
                    <a:pt x="240" y="465"/>
                  </a:cubicBezTo>
                  <a:cubicBezTo>
                    <a:pt x="240" y="465"/>
                    <a:pt x="240" y="465"/>
                    <a:pt x="240" y="465"/>
                  </a:cubicBezTo>
                  <a:cubicBezTo>
                    <a:pt x="240" y="465"/>
                    <a:pt x="240" y="465"/>
                    <a:pt x="240" y="465"/>
                  </a:cubicBezTo>
                  <a:cubicBezTo>
                    <a:pt x="240" y="464"/>
                    <a:pt x="240" y="464"/>
                    <a:pt x="241" y="464"/>
                  </a:cubicBezTo>
                  <a:cubicBezTo>
                    <a:pt x="241" y="464"/>
                    <a:pt x="241" y="464"/>
                    <a:pt x="241" y="464"/>
                  </a:cubicBezTo>
                  <a:cubicBezTo>
                    <a:pt x="240" y="464"/>
                    <a:pt x="240" y="464"/>
                    <a:pt x="240" y="464"/>
                  </a:cubicBezTo>
                  <a:cubicBezTo>
                    <a:pt x="240" y="464"/>
                    <a:pt x="240" y="464"/>
                    <a:pt x="240" y="463"/>
                  </a:cubicBezTo>
                  <a:cubicBezTo>
                    <a:pt x="239" y="464"/>
                    <a:pt x="239" y="464"/>
                    <a:pt x="239" y="464"/>
                  </a:cubicBezTo>
                  <a:cubicBezTo>
                    <a:pt x="239" y="463"/>
                    <a:pt x="239" y="463"/>
                    <a:pt x="239" y="463"/>
                  </a:cubicBezTo>
                  <a:cubicBezTo>
                    <a:pt x="239" y="463"/>
                    <a:pt x="239" y="463"/>
                    <a:pt x="239" y="463"/>
                  </a:cubicBezTo>
                  <a:cubicBezTo>
                    <a:pt x="239" y="464"/>
                    <a:pt x="239" y="464"/>
                    <a:pt x="239" y="464"/>
                  </a:cubicBezTo>
                  <a:cubicBezTo>
                    <a:pt x="238" y="464"/>
                    <a:pt x="238" y="464"/>
                    <a:pt x="238" y="464"/>
                  </a:cubicBezTo>
                  <a:cubicBezTo>
                    <a:pt x="238" y="464"/>
                    <a:pt x="237" y="463"/>
                    <a:pt x="237" y="462"/>
                  </a:cubicBezTo>
                  <a:cubicBezTo>
                    <a:pt x="236" y="461"/>
                    <a:pt x="236" y="461"/>
                    <a:pt x="236" y="461"/>
                  </a:cubicBezTo>
                  <a:cubicBezTo>
                    <a:pt x="236" y="461"/>
                    <a:pt x="236" y="461"/>
                    <a:pt x="236" y="461"/>
                  </a:cubicBezTo>
                  <a:cubicBezTo>
                    <a:pt x="235" y="461"/>
                    <a:pt x="235" y="461"/>
                    <a:pt x="235" y="461"/>
                  </a:cubicBezTo>
                  <a:cubicBezTo>
                    <a:pt x="236" y="461"/>
                    <a:pt x="236" y="461"/>
                    <a:pt x="236" y="461"/>
                  </a:cubicBezTo>
                  <a:cubicBezTo>
                    <a:pt x="235" y="460"/>
                    <a:pt x="235" y="460"/>
                    <a:pt x="235" y="460"/>
                  </a:cubicBezTo>
                  <a:cubicBezTo>
                    <a:pt x="236" y="460"/>
                    <a:pt x="236" y="460"/>
                    <a:pt x="236" y="460"/>
                  </a:cubicBezTo>
                  <a:cubicBezTo>
                    <a:pt x="235" y="459"/>
                    <a:pt x="235" y="459"/>
                    <a:pt x="235" y="459"/>
                  </a:cubicBezTo>
                  <a:cubicBezTo>
                    <a:pt x="236" y="459"/>
                    <a:pt x="236" y="459"/>
                    <a:pt x="236" y="459"/>
                  </a:cubicBezTo>
                  <a:cubicBezTo>
                    <a:pt x="236" y="459"/>
                    <a:pt x="236" y="458"/>
                    <a:pt x="236" y="458"/>
                  </a:cubicBezTo>
                  <a:cubicBezTo>
                    <a:pt x="236" y="458"/>
                    <a:pt x="236" y="458"/>
                    <a:pt x="236" y="458"/>
                  </a:cubicBezTo>
                  <a:cubicBezTo>
                    <a:pt x="236" y="458"/>
                    <a:pt x="236" y="458"/>
                    <a:pt x="236" y="458"/>
                  </a:cubicBezTo>
                  <a:cubicBezTo>
                    <a:pt x="236" y="457"/>
                    <a:pt x="236" y="457"/>
                    <a:pt x="236" y="457"/>
                  </a:cubicBezTo>
                  <a:cubicBezTo>
                    <a:pt x="236" y="457"/>
                    <a:pt x="236" y="457"/>
                    <a:pt x="236" y="457"/>
                  </a:cubicBezTo>
                  <a:cubicBezTo>
                    <a:pt x="236" y="457"/>
                    <a:pt x="236" y="457"/>
                    <a:pt x="236" y="457"/>
                  </a:cubicBezTo>
                  <a:cubicBezTo>
                    <a:pt x="235" y="457"/>
                    <a:pt x="235" y="457"/>
                    <a:pt x="235" y="457"/>
                  </a:cubicBezTo>
                  <a:cubicBezTo>
                    <a:pt x="236" y="457"/>
                    <a:pt x="236" y="457"/>
                    <a:pt x="236" y="457"/>
                  </a:cubicBezTo>
                  <a:cubicBezTo>
                    <a:pt x="235" y="456"/>
                    <a:pt x="235" y="456"/>
                    <a:pt x="235" y="456"/>
                  </a:cubicBezTo>
                  <a:cubicBezTo>
                    <a:pt x="235" y="457"/>
                    <a:pt x="235" y="457"/>
                    <a:pt x="235" y="457"/>
                  </a:cubicBezTo>
                  <a:cubicBezTo>
                    <a:pt x="235" y="456"/>
                    <a:pt x="235" y="456"/>
                    <a:pt x="235" y="456"/>
                  </a:cubicBezTo>
                  <a:cubicBezTo>
                    <a:pt x="235" y="456"/>
                    <a:pt x="235" y="456"/>
                    <a:pt x="235" y="456"/>
                  </a:cubicBezTo>
                  <a:cubicBezTo>
                    <a:pt x="235" y="456"/>
                    <a:pt x="235" y="456"/>
                    <a:pt x="235" y="456"/>
                  </a:cubicBezTo>
                  <a:cubicBezTo>
                    <a:pt x="234" y="456"/>
                    <a:pt x="234" y="456"/>
                    <a:pt x="234" y="456"/>
                  </a:cubicBezTo>
                  <a:cubicBezTo>
                    <a:pt x="235" y="457"/>
                    <a:pt x="235" y="457"/>
                    <a:pt x="235" y="457"/>
                  </a:cubicBezTo>
                  <a:cubicBezTo>
                    <a:pt x="235" y="457"/>
                    <a:pt x="235" y="457"/>
                    <a:pt x="235" y="457"/>
                  </a:cubicBezTo>
                  <a:cubicBezTo>
                    <a:pt x="235" y="457"/>
                    <a:pt x="235" y="457"/>
                    <a:pt x="235" y="457"/>
                  </a:cubicBezTo>
                  <a:cubicBezTo>
                    <a:pt x="235" y="457"/>
                    <a:pt x="235" y="457"/>
                    <a:pt x="235" y="457"/>
                  </a:cubicBezTo>
                  <a:cubicBezTo>
                    <a:pt x="236" y="458"/>
                    <a:pt x="236" y="458"/>
                    <a:pt x="236" y="458"/>
                  </a:cubicBezTo>
                  <a:cubicBezTo>
                    <a:pt x="236" y="458"/>
                    <a:pt x="236" y="458"/>
                    <a:pt x="236" y="458"/>
                  </a:cubicBezTo>
                  <a:cubicBezTo>
                    <a:pt x="235" y="459"/>
                    <a:pt x="235" y="459"/>
                    <a:pt x="235" y="459"/>
                  </a:cubicBezTo>
                  <a:cubicBezTo>
                    <a:pt x="235" y="459"/>
                    <a:pt x="235" y="459"/>
                    <a:pt x="235" y="459"/>
                  </a:cubicBezTo>
                  <a:cubicBezTo>
                    <a:pt x="235" y="459"/>
                    <a:pt x="235" y="459"/>
                    <a:pt x="235" y="459"/>
                  </a:cubicBezTo>
                  <a:cubicBezTo>
                    <a:pt x="235" y="459"/>
                    <a:pt x="235" y="459"/>
                    <a:pt x="235" y="459"/>
                  </a:cubicBezTo>
                  <a:cubicBezTo>
                    <a:pt x="235" y="459"/>
                    <a:pt x="235" y="459"/>
                    <a:pt x="235" y="459"/>
                  </a:cubicBezTo>
                  <a:cubicBezTo>
                    <a:pt x="234" y="459"/>
                    <a:pt x="234" y="458"/>
                    <a:pt x="233" y="458"/>
                  </a:cubicBezTo>
                  <a:cubicBezTo>
                    <a:pt x="233" y="458"/>
                    <a:pt x="233" y="458"/>
                    <a:pt x="233" y="458"/>
                  </a:cubicBezTo>
                  <a:cubicBezTo>
                    <a:pt x="233" y="457"/>
                    <a:pt x="233" y="457"/>
                    <a:pt x="233" y="457"/>
                  </a:cubicBezTo>
                  <a:cubicBezTo>
                    <a:pt x="233" y="457"/>
                    <a:pt x="233" y="457"/>
                    <a:pt x="233" y="457"/>
                  </a:cubicBezTo>
                  <a:cubicBezTo>
                    <a:pt x="232" y="457"/>
                    <a:pt x="232" y="457"/>
                    <a:pt x="232" y="457"/>
                  </a:cubicBezTo>
                  <a:cubicBezTo>
                    <a:pt x="232" y="457"/>
                    <a:pt x="232" y="457"/>
                    <a:pt x="232" y="457"/>
                  </a:cubicBezTo>
                  <a:cubicBezTo>
                    <a:pt x="231" y="456"/>
                    <a:pt x="231" y="456"/>
                    <a:pt x="231" y="456"/>
                  </a:cubicBezTo>
                  <a:cubicBezTo>
                    <a:pt x="231" y="456"/>
                    <a:pt x="231" y="456"/>
                    <a:pt x="231" y="456"/>
                  </a:cubicBezTo>
                  <a:cubicBezTo>
                    <a:pt x="231" y="456"/>
                    <a:pt x="231" y="456"/>
                    <a:pt x="231" y="456"/>
                  </a:cubicBezTo>
                  <a:cubicBezTo>
                    <a:pt x="231" y="456"/>
                    <a:pt x="231" y="456"/>
                    <a:pt x="231" y="456"/>
                  </a:cubicBezTo>
                  <a:cubicBezTo>
                    <a:pt x="231" y="455"/>
                    <a:pt x="231" y="455"/>
                    <a:pt x="231" y="455"/>
                  </a:cubicBezTo>
                  <a:cubicBezTo>
                    <a:pt x="231" y="455"/>
                    <a:pt x="231" y="455"/>
                    <a:pt x="231" y="455"/>
                  </a:cubicBezTo>
                  <a:cubicBezTo>
                    <a:pt x="230" y="455"/>
                    <a:pt x="230" y="455"/>
                    <a:pt x="230" y="455"/>
                  </a:cubicBezTo>
                  <a:cubicBezTo>
                    <a:pt x="230" y="455"/>
                    <a:pt x="230" y="455"/>
                    <a:pt x="230" y="455"/>
                  </a:cubicBezTo>
                  <a:cubicBezTo>
                    <a:pt x="229" y="454"/>
                    <a:pt x="229" y="454"/>
                    <a:pt x="229" y="454"/>
                  </a:cubicBezTo>
                  <a:cubicBezTo>
                    <a:pt x="229" y="454"/>
                    <a:pt x="229" y="454"/>
                    <a:pt x="229" y="454"/>
                  </a:cubicBezTo>
                  <a:cubicBezTo>
                    <a:pt x="230" y="455"/>
                    <a:pt x="230" y="456"/>
                    <a:pt x="231" y="456"/>
                  </a:cubicBezTo>
                  <a:cubicBezTo>
                    <a:pt x="231" y="457"/>
                    <a:pt x="231" y="457"/>
                    <a:pt x="231" y="457"/>
                  </a:cubicBezTo>
                  <a:cubicBezTo>
                    <a:pt x="231" y="456"/>
                    <a:pt x="231" y="456"/>
                    <a:pt x="231" y="456"/>
                  </a:cubicBezTo>
                  <a:cubicBezTo>
                    <a:pt x="231" y="456"/>
                    <a:pt x="231" y="456"/>
                    <a:pt x="231" y="456"/>
                  </a:cubicBezTo>
                  <a:cubicBezTo>
                    <a:pt x="230" y="456"/>
                    <a:pt x="230" y="456"/>
                    <a:pt x="230" y="456"/>
                  </a:cubicBezTo>
                  <a:cubicBezTo>
                    <a:pt x="230" y="455"/>
                    <a:pt x="230" y="455"/>
                    <a:pt x="230" y="455"/>
                  </a:cubicBezTo>
                  <a:cubicBezTo>
                    <a:pt x="230" y="455"/>
                    <a:pt x="230" y="455"/>
                    <a:pt x="230" y="455"/>
                  </a:cubicBezTo>
                  <a:cubicBezTo>
                    <a:pt x="229" y="455"/>
                    <a:pt x="229" y="455"/>
                    <a:pt x="229" y="455"/>
                  </a:cubicBezTo>
                  <a:cubicBezTo>
                    <a:pt x="229" y="455"/>
                    <a:pt x="229" y="455"/>
                    <a:pt x="229" y="455"/>
                  </a:cubicBezTo>
                  <a:cubicBezTo>
                    <a:pt x="229" y="455"/>
                    <a:pt x="229" y="455"/>
                    <a:pt x="229" y="455"/>
                  </a:cubicBezTo>
                  <a:cubicBezTo>
                    <a:pt x="229" y="455"/>
                    <a:pt x="229" y="455"/>
                    <a:pt x="229" y="455"/>
                  </a:cubicBezTo>
                  <a:cubicBezTo>
                    <a:pt x="228" y="454"/>
                    <a:pt x="228" y="454"/>
                    <a:pt x="228" y="454"/>
                  </a:cubicBezTo>
                  <a:cubicBezTo>
                    <a:pt x="228" y="454"/>
                    <a:pt x="228" y="454"/>
                    <a:pt x="228" y="454"/>
                  </a:cubicBezTo>
                  <a:cubicBezTo>
                    <a:pt x="228" y="455"/>
                    <a:pt x="229" y="455"/>
                    <a:pt x="229" y="455"/>
                  </a:cubicBezTo>
                  <a:cubicBezTo>
                    <a:pt x="228" y="456"/>
                    <a:pt x="228" y="456"/>
                    <a:pt x="228" y="456"/>
                  </a:cubicBezTo>
                  <a:cubicBezTo>
                    <a:pt x="228" y="455"/>
                    <a:pt x="227" y="454"/>
                    <a:pt x="227" y="454"/>
                  </a:cubicBezTo>
                  <a:cubicBezTo>
                    <a:pt x="227" y="455"/>
                    <a:pt x="227" y="455"/>
                    <a:pt x="227" y="455"/>
                  </a:cubicBezTo>
                  <a:cubicBezTo>
                    <a:pt x="227" y="455"/>
                    <a:pt x="227" y="455"/>
                    <a:pt x="227" y="455"/>
                  </a:cubicBezTo>
                  <a:cubicBezTo>
                    <a:pt x="228" y="455"/>
                    <a:pt x="228" y="455"/>
                    <a:pt x="228" y="455"/>
                  </a:cubicBezTo>
                  <a:cubicBezTo>
                    <a:pt x="228" y="455"/>
                    <a:pt x="228" y="455"/>
                    <a:pt x="228" y="455"/>
                  </a:cubicBezTo>
                  <a:cubicBezTo>
                    <a:pt x="228" y="456"/>
                    <a:pt x="228" y="456"/>
                    <a:pt x="228" y="456"/>
                  </a:cubicBezTo>
                  <a:cubicBezTo>
                    <a:pt x="228" y="456"/>
                    <a:pt x="228" y="456"/>
                    <a:pt x="228" y="456"/>
                  </a:cubicBezTo>
                  <a:cubicBezTo>
                    <a:pt x="228" y="456"/>
                    <a:pt x="228" y="456"/>
                    <a:pt x="228" y="456"/>
                  </a:cubicBezTo>
                  <a:cubicBezTo>
                    <a:pt x="229" y="456"/>
                    <a:pt x="229" y="456"/>
                    <a:pt x="229" y="456"/>
                  </a:cubicBezTo>
                  <a:cubicBezTo>
                    <a:pt x="229" y="456"/>
                    <a:pt x="229" y="456"/>
                    <a:pt x="229" y="456"/>
                  </a:cubicBezTo>
                  <a:cubicBezTo>
                    <a:pt x="229" y="456"/>
                    <a:pt x="229" y="456"/>
                    <a:pt x="229" y="456"/>
                  </a:cubicBezTo>
                  <a:cubicBezTo>
                    <a:pt x="229" y="456"/>
                    <a:pt x="229" y="456"/>
                    <a:pt x="229" y="456"/>
                  </a:cubicBezTo>
                  <a:cubicBezTo>
                    <a:pt x="229" y="456"/>
                    <a:pt x="229" y="456"/>
                    <a:pt x="229" y="456"/>
                  </a:cubicBezTo>
                  <a:cubicBezTo>
                    <a:pt x="230" y="457"/>
                    <a:pt x="230" y="457"/>
                    <a:pt x="230" y="457"/>
                  </a:cubicBezTo>
                  <a:cubicBezTo>
                    <a:pt x="230" y="457"/>
                    <a:pt x="230" y="457"/>
                    <a:pt x="230" y="457"/>
                  </a:cubicBezTo>
                  <a:cubicBezTo>
                    <a:pt x="230" y="457"/>
                    <a:pt x="230" y="457"/>
                    <a:pt x="230" y="457"/>
                  </a:cubicBezTo>
                  <a:cubicBezTo>
                    <a:pt x="230" y="457"/>
                    <a:pt x="230" y="457"/>
                    <a:pt x="230" y="457"/>
                  </a:cubicBezTo>
                  <a:cubicBezTo>
                    <a:pt x="231" y="457"/>
                    <a:pt x="231" y="458"/>
                    <a:pt x="232" y="459"/>
                  </a:cubicBezTo>
                  <a:cubicBezTo>
                    <a:pt x="232" y="459"/>
                    <a:pt x="232" y="459"/>
                    <a:pt x="232" y="459"/>
                  </a:cubicBezTo>
                  <a:cubicBezTo>
                    <a:pt x="233" y="460"/>
                    <a:pt x="233" y="460"/>
                    <a:pt x="233" y="460"/>
                  </a:cubicBezTo>
                  <a:cubicBezTo>
                    <a:pt x="233" y="460"/>
                    <a:pt x="233" y="460"/>
                    <a:pt x="233" y="460"/>
                  </a:cubicBezTo>
                  <a:cubicBezTo>
                    <a:pt x="233" y="460"/>
                    <a:pt x="233" y="460"/>
                    <a:pt x="233" y="460"/>
                  </a:cubicBezTo>
                  <a:cubicBezTo>
                    <a:pt x="233" y="460"/>
                    <a:pt x="233" y="460"/>
                    <a:pt x="233" y="460"/>
                  </a:cubicBezTo>
                  <a:cubicBezTo>
                    <a:pt x="234" y="461"/>
                    <a:pt x="234" y="461"/>
                    <a:pt x="234" y="461"/>
                  </a:cubicBezTo>
                  <a:cubicBezTo>
                    <a:pt x="234" y="461"/>
                    <a:pt x="234" y="461"/>
                    <a:pt x="234" y="461"/>
                  </a:cubicBezTo>
                  <a:cubicBezTo>
                    <a:pt x="234" y="461"/>
                    <a:pt x="234" y="461"/>
                    <a:pt x="234" y="461"/>
                  </a:cubicBezTo>
                  <a:cubicBezTo>
                    <a:pt x="234" y="461"/>
                    <a:pt x="234" y="461"/>
                    <a:pt x="234" y="461"/>
                  </a:cubicBezTo>
                  <a:cubicBezTo>
                    <a:pt x="235" y="462"/>
                    <a:pt x="235" y="462"/>
                    <a:pt x="235" y="462"/>
                  </a:cubicBezTo>
                  <a:cubicBezTo>
                    <a:pt x="235" y="462"/>
                    <a:pt x="235" y="462"/>
                    <a:pt x="235" y="462"/>
                  </a:cubicBezTo>
                  <a:cubicBezTo>
                    <a:pt x="236" y="462"/>
                    <a:pt x="236" y="462"/>
                    <a:pt x="236" y="463"/>
                  </a:cubicBezTo>
                  <a:cubicBezTo>
                    <a:pt x="235" y="463"/>
                    <a:pt x="235" y="463"/>
                    <a:pt x="235" y="463"/>
                  </a:cubicBezTo>
                  <a:cubicBezTo>
                    <a:pt x="236" y="463"/>
                    <a:pt x="236" y="463"/>
                    <a:pt x="236" y="463"/>
                  </a:cubicBezTo>
                  <a:cubicBezTo>
                    <a:pt x="236" y="463"/>
                    <a:pt x="236" y="463"/>
                    <a:pt x="236" y="463"/>
                  </a:cubicBezTo>
                  <a:cubicBezTo>
                    <a:pt x="236" y="463"/>
                    <a:pt x="236" y="463"/>
                    <a:pt x="236" y="463"/>
                  </a:cubicBezTo>
                  <a:cubicBezTo>
                    <a:pt x="237" y="463"/>
                    <a:pt x="237" y="463"/>
                    <a:pt x="237" y="463"/>
                  </a:cubicBezTo>
                  <a:cubicBezTo>
                    <a:pt x="237" y="463"/>
                    <a:pt x="237" y="464"/>
                    <a:pt x="238" y="464"/>
                  </a:cubicBezTo>
                  <a:cubicBezTo>
                    <a:pt x="238" y="464"/>
                    <a:pt x="238" y="464"/>
                    <a:pt x="238" y="464"/>
                  </a:cubicBezTo>
                  <a:cubicBezTo>
                    <a:pt x="238" y="464"/>
                    <a:pt x="238" y="464"/>
                    <a:pt x="238" y="464"/>
                  </a:cubicBezTo>
                  <a:cubicBezTo>
                    <a:pt x="238" y="465"/>
                    <a:pt x="238" y="465"/>
                    <a:pt x="238" y="465"/>
                  </a:cubicBezTo>
                  <a:cubicBezTo>
                    <a:pt x="238" y="465"/>
                    <a:pt x="238" y="465"/>
                    <a:pt x="238" y="465"/>
                  </a:cubicBezTo>
                  <a:cubicBezTo>
                    <a:pt x="238" y="465"/>
                    <a:pt x="238" y="465"/>
                    <a:pt x="238" y="465"/>
                  </a:cubicBezTo>
                  <a:cubicBezTo>
                    <a:pt x="238" y="466"/>
                    <a:pt x="238" y="466"/>
                    <a:pt x="238" y="466"/>
                  </a:cubicBezTo>
                  <a:cubicBezTo>
                    <a:pt x="238" y="466"/>
                    <a:pt x="238" y="466"/>
                    <a:pt x="238" y="466"/>
                  </a:cubicBezTo>
                  <a:cubicBezTo>
                    <a:pt x="238" y="466"/>
                    <a:pt x="238" y="466"/>
                    <a:pt x="238" y="466"/>
                  </a:cubicBezTo>
                  <a:cubicBezTo>
                    <a:pt x="238" y="466"/>
                    <a:pt x="238" y="466"/>
                    <a:pt x="238" y="466"/>
                  </a:cubicBezTo>
                  <a:cubicBezTo>
                    <a:pt x="239" y="466"/>
                    <a:pt x="239" y="466"/>
                    <a:pt x="239" y="467"/>
                  </a:cubicBezTo>
                  <a:cubicBezTo>
                    <a:pt x="239" y="467"/>
                    <a:pt x="239" y="467"/>
                    <a:pt x="239" y="467"/>
                  </a:cubicBezTo>
                  <a:cubicBezTo>
                    <a:pt x="239" y="467"/>
                    <a:pt x="239" y="467"/>
                    <a:pt x="239" y="467"/>
                  </a:cubicBezTo>
                  <a:cubicBezTo>
                    <a:pt x="239" y="467"/>
                    <a:pt x="239" y="467"/>
                    <a:pt x="239" y="467"/>
                  </a:cubicBezTo>
                  <a:cubicBezTo>
                    <a:pt x="240" y="467"/>
                    <a:pt x="240" y="467"/>
                    <a:pt x="240" y="467"/>
                  </a:cubicBezTo>
                  <a:cubicBezTo>
                    <a:pt x="240" y="468"/>
                    <a:pt x="240" y="468"/>
                    <a:pt x="240" y="468"/>
                  </a:cubicBezTo>
                  <a:cubicBezTo>
                    <a:pt x="240" y="467"/>
                    <a:pt x="240" y="467"/>
                    <a:pt x="240" y="467"/>
                  </a:cubicBezTo>
                  <a:cubicBezTo>
                    <a:pt x="240" y="468"/>
                    <a:pt x="240" y="468"/>
                    <a:pt x="240" y="468"/>
                  </a:cubicBezTo>
                  <a:cubicBezTo>
                    <a:pt x="240" y="468"/>
                    <a:pt x="240" y="468"/>
                    <a:pt x="240" y="468"/>
                  </a:cubicBezTo>
                  <a:cubicBezTo>
                    <a:pt x="241" y="469"/>
                    <a:pt x="241" y="469"/>
                    <a:pt x="241" y="469"/>
                  </a:cubicBezTo>
                  <a:cubicBezTo>
                    <a:pt x="241" y="469"/>
                    <a:pt x="241" y="469"/>
                    <a:pt x="241" y="469"/>
                  </a:cubicBezTo>
                  <a:cubicBezTo>
                    <a:pt x="241" y="469"/>
                    <a:pt x="241" y="469"/>
                    <a:pt x="241" y="469"/>
                  </a:cubicBezTo>
                  <a:cubicBezTo>
                    <a:pt x="241" y="470"/>
                    <a:pt x="241" y="470"/>
                    <a:pt x="241" y="470"/>
                  </a:cubicBezTo>
                  <a:cubicBezTo>
                    <a:pt x="241" y="469"/>
                    <a:pt x="241" y="469"/>
                    <a:pt x="241" y="469"/>
                  </a:cubicBezTo>
                  <a:cubicBezTo>
                    <a:pt x="242" y="470"/>
                    <a:pt x="242" y="470"/>
                    <a:pt x="242" y="470"/>
                  </a:cubicBezTo>
                  <a:cubicBezTo>
                    <a:pt x="242" y="470"/>
                    <a:pt x="242" y="470"/>
                    <a:pt x="242" y="470"/>
                  </a:cubicBezTo>
                  <a:cubicBezTo>
                    <a:pt x="242" y="470"/>
                    <a:pt x="242" y="470"/>
                    <a:pt x="242" y="470"/>
                  </a:cubicBezTo>
                  <a:cubicBezTo>
                    <a:pt x="242" y="470"/>
                    <a:pt x="242" y="470"/>
                    <a:pt x="242" y="470"/>
                  </a:cubicBezTo>
                  <a:cubicBezTo>
                    <a:pt x="241" y="470"/>
                    <a:pt x="241" y="470"/>
                    <a:pt x="241" y="470"/>
                  </a:cubicBezTo>
                  <a:cubicBezTo>
                    <a:pt x="241" y="470"/>
                    <a:pt x="241" y="470"/>
                    <a:pt x="241" y="470"/>
                  </a:cubicBezTo>
                  <a:cubicBezTo>
                    <a:pt x="241" y="470"/>
                    <a:pt x="241" y="470"/>
                    <a:pt x="241" y="470"/>
                  </a:cubicBezTo>
                  <a:cubicBezTo>
                    <a:pt x="240" y="470"/>
                    <a:pt x="240" y="470"/>
                    <a:pt x="240" y="470"/>
                  </a:cubicBezTo>
                  <a:cubicBezTo>
                    <a:pt x="240" y="470"/>
                    <a:pt x="240" y="470"/>
                    <a:pt x="240" y="470"/>
                  </a:cubicBezTo>
                  <a:cubicBezTo>
                    <a:pt x="240" y="470"/>
                    <a:pt x="240" y="470"/>
                    <a:pt x="240" y="470"/>
                  </a:cubicBezTo>
                  <a:cubicBezTo>
                    <a:pt x="240" y="469"/>
                    <a:pt x="240" y="469"/>
                    <a:pt x="240" y="469"/>
                  </a:cubicBezTo>
                  <a:cubicBezTo>
                    <a:pt x="239" y="469"/>
                    <a:pt x="239" y="469"/>
                    <a:pt x="239" y="469"/>
                  </a:cubicBezTo>
                  <a:cubicBezTo>
                    <a:pt x="239" y="468"/>
                    <a:pt x="239" y="468"/>
                    <a:pt x="239" y="468"/>
                  </a:cubicBezTo>
                  <a:cubicBezTo>
                    <a:pt x="238" y="468"/>
                    <a:pt x="238" y="468"/>
                    <a:pt x="238" y="468"/>
                  </a:cubicBezTo>
                  <a:cubicBezTo>
                    <a:pt x="239" y="469"/>
                    <a:pt x="239" y="469"/>
                    <a:pt x="239" y="469"/>
                  </a:cubicBezTo>
                  <a:cubicBezTo>
                    <a:pt x="240" y="470"/>
                    <a:pt x="240" y="470"/>
                    <a:pt x="240" y="470"/>
                  </a:cubicBezTo>
                  <a:cubicBezTo>
                    <a:pt x="240" y="470"/>
                    <a:pt x="240" y="470"/>
                    <a:pt x="240" y="470"/>
                  </a:cubicBezTo>
                  <a:cubicBezTo>
                    <a:pt x="240" y="470"/>
                    <a:pt x="240" y="470"/>
                    <a:pt x="240" y="470"/>
                  </a:cubicBezTo>
                  <a:cubicBezTo>
                    <a:pt x="240" y="470"/>
                    <a:pt x="240" y="470"/>
                    <a:pt x="240" y="470"/>
                  </a:cubicBezTo>
                  <a:cubicBezTo>
                    <a:pt x="241" y="470"/>
                    <a:pt x="241" y="470"/>
                    <a:pt x="241" y="470"/>
                  </a:cubicBezTo>
                  <a:cubicBezTo>
                    <a:pt x="241" y="470"/>
                    <a:pt x="241" y="470"/>
                    <a:pt x="241" y="470"/>
                  </a:cubicBezTo>
                  <a:cubicBezTo>
                    <a:pt x="241" y="471"/>
                    <a:pt x="241" y="471"/>
                    <a:pt x="241" y="471"/>
                  </a:cubicBezTo>
                  <a:cubicBezTo>
                    <a:pt x="241" y="471"/>
                    <a:pt x="241" y="471"/>
                    <a:pt x="241" y="471"/>
                  </a:cubicBezTo>
                  <a:cubicBezTo>
                    <a:pt x="242" y="471"/>
                    <a:pt x="242" y="471"/>
                    <a:pt x="242" y="471"/>
                  </a:cubicBezTo>
                  <a:cubicBezTo>
                    <a:pt x="242" y="471"/>
                    <a:pt x="242" y="471"/>
                    <a:pt x="242" y="471"/>
                  </a:cubicBezTo>
                  <a:cubicBezTo>
                    <a:pt x="242" y="471"/>
                    <a:pt x="242" y="471"/>
                    <a:pt x="242" y="471"/>
                  </a:cubicBezTo>
                  <a:cubicBezTo>
                    <a:pt x="241" y="471"/>
                    <a:pt x="241" y="471"/>
                    <a:pt x="241" y="471"/>
                  </a:cubicBezTo>
                  <a:cubicBezTo>
                    <a:pt x="241" y="471"/>
                    <a:pt x="240" y="471"/>
                    <a:pt x="240" y="470"/>
                  </a:cubicBezTo>
                  <a:cubicBezTo>
                    <a:pt x="239" y="469"/>
                    <a:pt x="239" y="469"/>
                    <a:pt x="239" y="469"/>
                  </a:cubicBezTo>
                  <a:cubicBezTo>
                    <a:pt x="239" y="470"/>
                    <a:pt x="239" y="470"/>
                    <a:pt x="239" y="470"/>
                  </a:cubicBezTo>
                  <a:cubicBezTo>
                    <a:pt x="240" y="470"/>
                    <a:pt x="239" y="470"/>
                    <a:pt x="240" y="471"/>
                  </a:cubicBezTo>
                  <a:cubicBezTo>
                    <a:pt x="240" y="471"/>
                    <a:pt x="240" y="471"/>
                    <a:pt x="240" y="471"/>
                  </a:cubicBezTo>
                  <a:cubicBezTo>
                    <a:pt x="240" y="471"/>
                    <a:pt x="240" y="471"/>
                    <a:pt x="240" y="471"/>
                  </a:cubicBezTo>
                  <a:cubicBezTo>
                    <a:pt x="241" y="472"/>
                    <a:pt x="241" y="472"/>
                    <a:pt x="241" y="472"/>
                  </a:cubicBezTo>
                  <a:cubicBezTo>
                    <a:pt x="241" y="472"/>
                    <a:pt x="241" y="472"/>
                    <a:pt x="241" y="472"/>
                  </a:cubicBezTo>
                  <a:cubicBezTo>
                    <a:pt x="240" y="471"/>
                    <a:pt x="240" y="471"/>
                    <a:pt x="240" y="471"/>
                  </a:cubicBezTo>
                  <a:cubicBezTo>
                    <a:pt x="240" y="472"/>
                    <a:pt x="241" y="473"/>
                    <a:pt x="241" y="473"/>
                  </a:cubicBezTo>
                  <a:cubicBezTo>
                    <a:pt x="241" y="473"/>
                    <a:pt x="241" y="473"/>
                    <a:pt x="241" y="473"/>
                  </a:cubicBezTo>
                  <a:cubicBezTo>
                    <a:pt x="240" y="473"/>
                    <a:pt x="240" y="473"/>
                    <a:pt x="240" y="473"/>
                  </a:cubicBezTo>
                  <a:cubicBezTo>
                    <a:pt x="240" y="473"/>
                    <a:pt x="240" y="473"/>
                    <a:pt x="240" y="473"/>
                  </a:cubicBezTo>
                  <a:cubicBezTo>
                    <a:pt x="240" y="472"/>
                    <a:pt x="240" y="472"/>
                    <a:pt x="240" y="472"/>
                  </a:cubicBezTo>
                  <a:cubicBezTo>
                    <a:pt x="240" y="473"/>
                    <a:pt x="240" y="473"/>
                    <a:pt x="240" y="473"/>
                  </a:cubicBezTo>
                  <a:cubicBezTo>
                    <a:pt x="240" y="472"/>
                    <a:pt x="240" y="472"/>
                    <a:pt x="240" y="472"/>
                  </a:cubicBezTo>
                  <a:cubicBezTo>
                    <a:pt x="240" y="472"/>
                    <a:pt x="239" y="472"/>
                    <a:pt x="239" y="471"/>
                  </a:cubicBezTo>
                  <a:cubicBezTo>
                    <a:pt x="239" y="471"/>
                    <a:pt x="239" y="471"/>
                    <a:pt x="239" y="471"/>
                  </a:cubicBezTo>
                  <a:cubicBezTo>
                    <a:pt x="239" y="471"/>
                    <a:pt x="239" y="471"/>
                    <a:pt x="239" y="471"/>
                  </a:cubicBezTo>
                  <a:cubicBezTo>
                    <a:pt x="239" y="471"/>
                    <a:pt x="239" y="471"/>
                    <a:pt x="239" y="471"/>
                  </a:cubicBezTo>
                  <a:cubicBezTo>
                    <a:pt x="239" y="471"/>
                    <a:pt x="239" y="471"/>
                    <a:pt x="239" y="471"/>
                  </a:cubicBezTo>
                  <a:cubicBezTo>
                    <a:pt x="239" y="470"/>
                    <a:pt x="239" y="470"/>
                    <a:pt x="239" y="470"/>
                  </a:cubicBezTo>
                  <a:cubicBezTo>
                    <a:pt x="238" y="471"/>
                    <a:pt x="238" y="471"/>
                    <a:pt x="238" y="471"/>
                  </a:cubicBezTo>
                  <a:cubicBezTo>
                    <a:pt x="238" y="470"/>
                    <a:pt x="238" y="470"/>
                    <a:pt x="238" y="470"/>
                  </a:cubicBezTo>
                  <a:cubicBezTo>
                    <a:pt x="237" y="470"/>
                    <a:pt x="237" y="470"/>
                    <a:pt x="237" y="470"/>
                  </a:cubicBezTo>
                  <a:cubicBezTo>
                    <a:pt x="237" y="470"/>
                    <a:pt x="237" y="470"/>
                    <a:pt x="237" y="470"/>
                  </a:cubicBezTo>
                  <a:cubicBezTo>
                    <a:pt x="237" y="470"/>
                    <a:pt x="237" y="470"/>
                    <a:pt x="237" y="470"/>
                  </a:cubicBezTo>
                  <a:cubicBezTo>
                    <a:pt x="236" y="470"/>
                    <a:pt x="236" y="470"/>
                    <a:pt x="236" y="470"/>
                  </a:cubicBezTo>
                  <a:cubicBezTo>
                    <a:pt x="236" y="470"/>
                    <a:pt x="236" y="470"/>
                    <a:pt x="236" y="470"/>
                  </a:cubicBezTo>
                  <a:cubicBezTo>
                    <a:pt x="236" y="469"/>
                    <a:pt x="236" y="469"/>
                    <a:pt x="236" y="469"/>
                  </a:cubicBezTo>
                  <a:cubicBezTo>
                    <a:pt x="237" y="469"/>
                    <a:pt x="237" y="469"/>
                    <a:pt x="237" y="469"/>
                  </a:cubicBezTo>
                  <a:cubicBezTo>
                    <a:pt x="236" y="468"/>
                    <a:pt x="236" y="468"/>
                    <a:pt x="236" y="468"/>
                  </a:cubicBezTo>
                  <a:cubicBezTo>
                    <a:pt x="236" y="468"/>
                    <a:pt x="236" y="468"/>
                    <a:pt x="236" y="468"/>
                  </a:cubicBezTo>
                  <a:cubicBezTo>
                    <a:pt x="236" y="468"/>
                    <a:pt x="236" y="468"/>
                    <a:pt x="236" y="468"/>
                  </a:cubicBezTo>
                  <a:cubicBezTo>
                    <a:pt x="236" y="468"/>
                    <a:pt x="236" y="468"/>
                    <a:pt x="236" y="468"/>
                  </a:cubicBezTo>
                  <a:cubicBezTo>
                    <a:pt x="236" y="468"/>
                    <a:pt x="236" y="468"/>
                    <a:pt x="236" y="468"/>
                  </a:cubicBezTo>
                  <a:cubicBezTo>
                    <a:pt x="236" y="468"/>
                    <a:pt x="236" y="468"/>
                    <a:pt x="236" y="468"/>
                  </a:cubicBezTo>
                  <a:cubicBezTo>
                    <a:pt x="235" y="467"/>
                    <a:pt x="235" y="467"/>
                    <a:pt x="235" y="467"/>
                  </a:cubicBezTo>
                  <a:cubicBezTo>
                    <a:pt x="236" y="466"/>
                    <a:pt x="236" y="466"/>
                    <a:pt x="236" y="466"/>
                  </a:cubicBezTo>
                  <a:cubicBezTo>
                    <a:pt x="235" y="466"/>
                    <a:pt x="235" y="466"/>
                    <a:pt x="235" y="466"/>
                  </a:cubicBezTo>
                  <a:cubicBezTo>
                    <a:pt x="235" y="466"/>
                    <a:pt x="235" y="466"/>
                    <a:pt x="235" y="466"/>
                  </a:cubicBezTo>
                  <a:cubicBezTo>
                    <a:pt x="235" y="467"/>
                    <a:pt x="235" y="467"/>
                    <a:pt x="235" y="467"/>
                  </a:cubicBezTo>
                  <a:cubicBezTo>
                    <a:pt x="235" y="467"/>
                    <a:pt x="235" y="467"/>
                    <a:pt x="235" y="467"/>
                  </a:cubicBezTo>
                  <a:cubicBezTo>
                    <a:pt x="235" y="467"/>
                    <a:pt x="235" y="467"/>
                    <a:pt x="235" y="467"/>
                  </a:cubicBezTo>
                  <a:cubicBezTo>
                    <a:pt x="234" y="466"/>
                    <a:pt x="234" y="466"/>
                    <a:pt x="234" y="466"/>
                  </a:cubicBezTo>
                  <a:cubicBezTo>
                    <a:pt x="235" y="465"/>
                    <a:pt x="235" y="465"/>
                    <a:pt x="235" y="465"/>
                  </a:cubicBezTo>
                  <a:cubicBezTo>
                    <a:pt x="235" y="465"/>
                    <a:pt x="235" y="465"/>
                    <a:pt x="235" y="465"/>
                  </a:cubicBezTo>
                  <a:cubicBezTo>
                    <a:pt x="234" y="465"/>
                    <a:pt x="234" y="465"/>
                    <a:pt x="234" y="465"/>
                  </a:cubicBezTo>
                  <a:cubicBezTo>
                    <a:pt x="235" y="465"/>
                    <a:pt x="235" y="465"/>
                    <a:pt x="235" y="465"/>
                  </a:cubicBezTo>
                  <a:cubicBezTo>
                    <a:pt x="234" y="466"/>
                    <a:pt x="234" y="466"/>
                    <a:pt x="234" y="466"/>
                  </a:cubicBezTo>
                  <a:cubicBezTo>
                    <a:pt x="234" y="465"/>
                    <a:pt x="234" y="465"/>
                    <a:pt x="234" y="465"/>
                  </a:cubicBezTo>
                  <a:cubicBezTo>
                    <a:pt x="233" y="465"/>
                    <a:pt x="233" y="465"/>
                    <a:pt x="233" y="465"/>
                  </a:cubicBezTo>
                  <a:cubicBezTo>
                    <a:pt x="233" y="466"/>
                    <a:pt x="233" y="466"/>
                    <a:pt x="234" y="466"/>
                  </a:cubicBezTo>
                  <a:cubicBezTo>
                    <a:pt x="234" y="466"/>
                    <a:pt x="234" y="467"/>
                    <a:pt x="234" y="467"/>
                  </a:cubicBezTo>
                  <a:cubicBezTo>
                    <a:pt x="235" y="467"/>
                    <a:pt x="235" y="467"/>
                    <a:pt x="235" y="467"/>
                  </a:cubicBezTo>
                  <a:cubicBezTo>
                    <a:pt x="235" y="467"/>
                    <a:pt x="235" y="467"/>
                    <a:pt x="235" y="467"/>
                  </a:cubicBezTo>
                  <a:cubicBezTo>
                    <a:pt x="235" y="467"/>
                    <a:pt x="235" y="467"/>
                    <a:pt x="235" y="467"/>
                  </a:cubicBezTo>
                  <a:cubicBezTo>
                    <a:pt x="235" y="468"/>
                    <a:pt x="235" y="468"/>
                    <a:pt x="235" y="468"/>
                  </a:cubicBezTo>
                  <a:cubicBezTo>
                    <a:pt x="235" y="468"/>
                    <a:pt x="235" y="468"/>
                    <a:pt x="235" y="468"/>
                  </a:cubicBezTo>
                  <a:cubicBezTo>
                    <a:pt x="236" y="469"/>
                    <a:pt x="236" y="469"/>
                    <a:pt x="236" y="469"/>
                  </a:cubicBezTo>
                  <a:cubicBezTo>
                    <a:pt x="235" y="469"/>
                    <a:pt x="235" y="469"/>
                    <a:pt x="235" y="469"/>
                  </a:cubicBezTo>
                  <a:cubicBezTo>
                    <a:pt x="235" y="469"/>
                    <a:pt x="235" y="469"/>
                    <a:pt x="235" y="469"/>
                  </a:cubicBezTo>
                  <a:cubicBezTo>
                    <a:pt x="234" y="468"/>
                    <a:pt x="234" y="468"/>
                    <a:pt x="234" y="468"/>
                  </a:cubicBezTo>
                  <a:cubicBezTo>
                    <a:pt x="234" y="468"/>
                    <a:pt x="234" y="468"/>
                    <a:pt x="234" y="468"/>
                  </a:cubicBezTo>
                  <a:cubicBezTo>
                    <a:pt x="234" y="467"/>
                    <a:pt x="234" y="467"/>
                    <a:pt x="234" y="467"/>
                  </a:cubicBezTo>
                  <a:cubicBezTo>
                    <a:pt x="234" y="467"/>
                    <a:pt x="234" y="467"/>
                    <a:pt x="234" y="467"/>
                  </a:cubicBezTo>
                  <a:cubicBezTo>
                    <a:pt x="234" y="468"/>
                    <a:pt x="234" y="467"/>
                    <a:pt x="233" y="468"/>
                  </a:cubicBezTo>
                  <a:cubicBezTo>
                    <a:pt x="233" y="468"/>
                    <a:pt x="233" y="468"/>
                    <a:pt x="233" y="468"/>
                  </a:cubicBezTo>
                  <a:cubicBezTo>
                    <a:pt x="233" y="468"/>
                    <a:pt x="233" y="468"/>
                    <a:pt x="233" y="468"/>
                  </a:cubicBezTo>
                  <a:cubicBezTo>
                    <a:pt x="232" y="467"/>
                    <a:pt x="232" y="467"/>
                    <a:pt x="232" y="467"/>
                  </a:cubicBezTo>
                  <a:cubicBezTo>
                    <a:pt x="233" y="467"/>
                    <a:pt x="233" y="467"/>
                    <a:pt x="233" y="467"/>
                  </a:cubicBezTo>
                  <a:cubicBezTo>
                    <a:pt x="232" y="466"/>
                    <a:pt x="232" y="466"/>
                    <a:pt x="232" y="466"/>
                  </a:cubicBezTo>
                  <a:cubicBezTo>
                    <a:pt x="232" y="466"/>
                    <a:pt x="232" y="466"/>
                    <a:pt x="232" y="466"/>
                  </a:cubicBezTo>
                  <a:cubicBezTo>
                    <a:pt x="232" y="466"/>
                    <a:pt x="232" y="465"/>
                    <a:pt x="232" y="465"/>
                  </a:cubicBezTo>
                  <a:cubicBezTo>
                    <a:pt x="232" y="465"/>
                    <a:pt x="232" y="465"/>
                    <a:pt x="232" y="465"/>
                  </a:cubicBezTo>
                  <a:cubicBezTo>
                    <a:pt x="231" y="465"/>
                    <a:pt x="231" y="465"/>
                    <a:pt x="231" y="465"/>
                  </a:cubicBezTo>
                  <a:cubicBezTo>
                    <a:pt x="232" y="465"/>
                    <a:pt x="232" y="465"/>
                    <a:pt x="232" y="465"/>
                  </a:cubicBezTo>
                  <a:cubicBezTo>
                    <a:pt x="231" y="464"/>
                    <a:pt x="231" y="464"/>
                    <a:pt x="231" y="464"/>
                  </a:cubicBezTo>
                  <a:cubicBezTo>
                    <a:pt x="231" y="464"/>
                    <a:pt x="231" y="464"/>
                    <a:pt x="231" y="464"/>
                  </a:cubicBezTo>
                  <a:cubicBezTo>
                    <a:pt x="231" y="464"/>
                    <a:pt x="231" y="464"/>
                    <a:pt x="231" y="464"/>
                  </a:cubicBezTo>
                  <a:cubicBezTo>
                    <a:pt x="231" y="464"/>
                    <a:pt x="231" y="464"/>
                    <a:pt x="231" y="464"/>
                  </a:cubicBezTo>
                  <a:cubicBezTo>
                    <a:pt x="231" y="463"/>
                    <a:pt x="232" y="463"/>
                    <a:pt x="231" y="463"/>
                  </a:cubicBezTo>
                  <a:cubicBezTo>
                    <a:pt x="231" y="463"/>
                    <a:pt x="231" y="463"/>
                    <a:pt x="231" y="463"/>
                  </a:cubicBezTo>
                  <a:cubicBezTo>
                    <a:pt x="231" y="463"/>
                    <a:pt x="231" y="463"/>
                    <a:pt x="231" y="463"/>
                  </a:cubicBezTo>
                  <a:cubicBezTo>
                    <a:pt x="231" y="462"/>
                    <a:pt x="231" y="462"/>
                    <a:pt x="231" y="462"/>
                  </a:cubicBezTo>
                  <a:cubicBezTo>
                    <a:pt x="231" y="462"/>
                    <a:pt x="231" y="462"/>
                    <a:pt x="231" y="462"/>
                  </a:cubicBezTo>
                  <a:cubicBezTo>
                    <a:pt x="231" y="462"/>
                    <a:pt x="231" y="463"/>
                    <a:pt x="230" y="463"/>
                  </a:cubicBezTo>
                  <a:cubicBezTo>
                    <a:pt x="230" y="463"/>
                    <a:pt x="230" y="463"/>
                    <a:pt x="230" y="463"/>
                  </a:cubicBezTo>
                  <a:cubicBezTo>
                    <a:pt x="230" y="463"/>
                    <a:pt x="230" y="463"/>
                    <a:pt x="230" y="463"/>
                  </a:cubicBezTo>
                  <a:cubicBezTo>
                    <a:pt x="229" y="463"/>
                    <a:pt x="229" y="463"/>
                    <a:pt x="229" y="463"/>
                  </a:cubicBezTo>
                  <a:cubicBezTo>
                    <a:pt x="229" y="462"/>
                    <a:pt x="229" y="462"/>
                    <a:pt x="229" y="462"/>
                  </a:cubicBezTo>
                  <a:cubicBezTo>
                    <a:pt x="229" y="462"/>
                    <a:pt x="229" y="462"/>
                    <a:pt x="229" y="462"/>
                  </a:cubicBezTo>
                  <a:cubicBezTo>
                    <a:pt x="229" y="462"/>
                    <a:pt x="229" y="462"/>
                    <a:pt x="229" y="462"/>
                  </a:cubicBezTo>
                  <a:cubicBezTo>
                    <a:pt x="229" y="461"/>
                    <a:pt x="229" y="461"/>
                    <a:pt x="229" y="461"/>
                  </a:cubicBezTo>
                  <a:cubicBezTo>
                    <a:pt x="229" y="461"/>
                    <a:pt x="229" y="461"/>
                    <a:pt x="229" y="461"/>
                  </a:cubicBezTo>
                  <a:cubicBezTo>
                    <a:pt x="229" y="461"/>
                    <a:pt x="228" y="460"/>
                    <a:pt x="228" y="460"/>
                  </a:cubicBezTo>
                  <a:cubicBezTo>
                    <a:pt x="228" y="459"/>
                    <a:pt x="228" y="459"/>
                    <a:pt x="228" y="459"/>
                  </a:cubicBezTo>
                  <a:cubicBezTo>
                    <a:pt x="228" y="459"/>
                    <a:pt x="228" y="459"/>
                    <a:pt x="228" y="459"/>
                  </a:cubicBezTo>
                  <a:cubicBezTo>
                    <a:pt x="228" y="459"/>
                    <a:pt x="228" y="459"/>
                    <a:pt x="228" y="459"/>
                  </a:cubicBezTo>
                  <a:cubicBezTo>
                    <a:pt x="228" y="459"/>
                    <a:pt x="228" y="459"/>
                    <a:pt x="228" y="459"/>
                  </a:cubicBezTo>
                  <a:cubicBezTo>
                    <a:pt x="228" y="459"/>
                    <a:pt x="228" y="459"/>
                    <a:pt x="228" y="459"/>
                  </a:cubicBezTo>
                  <a:cubicBezTo>
                    <a:pt x="228" y="460"/>
                    <a:pt x="228" y="460"/>
                    <a:pt x="228" y="460"/>
                  </a:cubicBezTo>
                  <a:cubicBezTo>
                    <a:pt x="228" y="460"/>
                    <a:pt x="228" y="460"/>
                    <a:pt x="228" y="460"/>
                  </a:cubicBezTo>
                  <a:cubicBezTo>
                    <a:pt x="228" y="460"/>
                    <a:pt x="228" y="460"/>
                    <a:pt x="228" y="460"/>
                  </a:cubicBezTo>
                  <a:cubicBezTo>
                    <a:pt x="228" y="460"/>
                    <a:pt x="228" y="460"/>
                    <a:pt x="228" y="460"/>
                  </a:cubicBezTo>
                  <a:cubicBezTo>
                    <a:pt x="229" y="461"/>
                    <a:pt x="229" y="461"/>
                    <a:pt x="229" y="461"/>
                  </a:cubicBezTo>
                  <a:cubicBezTo>
                    <a:pt x="228" y="461"/>
                    <a:pt x="228" y="461"/>
                    <a:pt x="228" y="461"/>
                  </a:cubicBezTo>
                  <a:cubicBezTo>
                    <a:pt x="228" y="461"/>
                    <a:pt x="228" y="461"/>
                    <a:pt x="228" y="461"/>
                  </a:cubicBezTo>
                  <a:cubicBezTo>
                    <a:pt x="228" y="461"/>
                    <a:pt x="228" y="461"/>
                    <a:pt x="228" y="461"/>
                  </a:cubicBezTo>
                  <a:cubicBezTo>
                    <a:pt x="228" y="461"/>
                    <a:pt x="228" y="461"/>
                    <a:pt x="228" y="461"/>
                  </a:cubicBezTo>
                  <a:cubicBezTo>
                    <a:pt x="228" y="460"/>
                    <a:pt x="228" y="460"/>
                    <a:pt x="228" y="460"/>
                  </a:cubicBezTo>
                  <a:cubicBezTo>
                    <a:pt x="227" y="460"/>
                    <a:pt x="227" y="460"/>
                    <a:pt x="227" y="460"/>
                  </a:cubicBezTo>
                  <a:cubicBezTo>
                    <a:pt x="227" y="460"/>
                    <a:pt x="227" y="460"/>
                    <a:pt x="227" y="460"/>
                  </a:cubicBezTo>
                  <a:cubicBezTo>
                    <a:pt x="226" y="460"/>
                    <a:pt x="226" y="460"/>
                    <a:pt x="226" y="460"/>
                  </a:cubicBezTo>
                  <a:cubicBezTo>
                    <a:pt x="226" y="460"/>
                    <a:pt x="226" y="460"/>
                    <a:pt x="226" y="460"/>
                  </a:cubicBezTo>
                  <a:cubicBezTo>
                    <a:pt x="226" y="460"/>
                    <a:pt x="226" y="460"/>
                    <a:pt x="226" y="460"/>
                  </a:cubicBezTo>
                  <a:cubicBezTo>
                    <a:pt x="226" y="460"/>
                    <a:pt x="226" y="460"/>
                    <a:pt x="226" y="460"/>
                  </a:cubicBezTo>
                  <a:cubicBezTo>
                    <a:pt x="226" y="460"/>
                    <a:pt x="226" y="460"/>
                    <a:pt x="226" y="460"/>
                  </a:cubicBezTo>
                  <a:cubicBezTo>
                    <a:pt x="226" y="459"/>
                    <a:pt x="226" y="459"/>
                    <a:pt x="226" y="459"/>
                  </a:cubicBezTo>
                  <a:cubicBezTo>
                    <a:pt x="225" y="459"/>
                    <a:pt x="225" y="459"/>
                    <a:pt x="225" y="459"/>
                  </a:cubicBezTo>
                  <a:cubicBezTo>
                    <a:pt x="225" y="458"/>
                    <a:pt x="225" y="458"/>
                    <a:pt x="225" y="458"/>
                  </a:cubicBezTo>
                  <a:cubicBezTo>
                    <a:pt x="225" y="458"/>
                    <a:pt x="225" y="458"/>
                    <a:pt x="225" y="458"/>
                  </a:cubicBezTo>
                  <a:cubicBezTo>
                    <a:pt x="225" y="457"/>
                    <a:pt x="225" y="457"/>
                    <a:pt x="225" y="457"/>
                  </a:cubicBezTo>
                  <a:cubicBezTo>
                    <a:pt x="225" y="457"/>
                    <a:pt x="225" y="457"/>
                    <a:pt x="225" y="457"/>
                  </a:cubicBezTo>
                  <a:cubicBezTo>
                    <a:pt x="225" y="457"/>
                    <a:pt x="225" y="457"/>
                    <a:pt x="225" y="457"/>
                  </a:cubicBezTo>
                  <a:cubicBezTo>
                    <a:pt x="225" y="456"/>
                    <a:pt x="225" y="456"/>
                    <a:pt x="225" y="456"/>
                  </a:cubicBezTo>
                  <a:cubicBezTo>
                    <a:pt x="225" y="456"/>
                    <a:pt x="225" y="456"/>
                    <a:pt x="225" y="456"/>
                  </a:cubicBezTo>
                  <a:cubicBezTo>
                    <a:pt x="225" y="456"/>
                    <a:pt x="225" y="456"/>
                    <a:pt x="225" y="456"/>
                  </a:cubicBezTo>
                  <a:cubicBezTo>
                    <a:pt x="225" y="456"/>
                    <a:pt x="225" y="456"/>
                    <a:pt x="225" y="456"/>
                  </a:cubicBezTo>
                  <a:cubicBezTo>
                    <a:pt x="225" y="457"/>
                    <a:pt x="225" y="457"/>
                    <a:pt x="225" y="457"/>
                  </a:cubicBezTo>
                  <a:cubicBezTo>
                    <a:pt x="225" y="457"/>
                    <a:pt x="225" y="457"/>
                    <a:pt x="225" y="457"/>
                  </a:cubicBezTo>
                  <a:cubicBezTo>
                    <a:pt x="225" y="458"/>
                    <a:pt x="225" y="458"/>
                    <a:pt x="225" y="458"/>
                  </a:cubicBezTo>
                  <a:cubicBezTo>
                    <a:pt x="225" y="458"/>
                    <a:pt x="225" y="458"/>
                    <a:pt x="225" y="458"/>
                  </a:cubicBezTo>
                  <a:cubicBezTo>
                    <a:pt x="225" y="458"/>
                    <a:pt x="225" y="458"/>
                    <a:pt x="225" y="459"/>
                  </a:cubicBezTo>
                  <a:cubicBezTo>
                    <a:pt x="224" y="458"/>
                    <a:pt x="224" y="458"/>
                    <a:pt x="224" y="458"/>
                  </a:cubicBezTo>
                  <a:cubicBezTo>
                    <a:pt x="224" y="458"/>
                    <a:pt x="223" y="457"/>
                    <a:pt x="222" y="456"/>
                  </a:cubicBezTo>
                  <a:cubicBezTo>
                    <a:pt x="221" y="455"/>
                    <a:pt x="221" y="455"/>
                    <a:pt x="221" y="455"/>
                  </a:cubicBezTo>
                  <a:cubicBezTo>
                    <a:pt x="221" y="455"/>
                    <a:pt x="221" y="455"/>
                    <a:pt x="221" y="455"/>
                  </a:cubicBezTo>
                  <a:cubicBezTo>
                    <a:pt x="221" y="455"/>
                    <a:pt x="221" y="455"/>
                    <a:pt x="221" y="455"/>
                  </a:cubicBezTo>
                  <a:cubicBezTo>
                    <a:pt x="221" y="454"/>
                    <a:pt x="221" y="454"/>
                    <a:pt x="221" y="454"/>
                  </a:cubicBezTo>
                  <a:cubicBezTo>
                    <a:pt x="221" y="454"/>
                    <a:pt x="221" y="454"/>
                    <a:pt x="221" y="454"/>
                  </a:cubicBezTo>
                  <a:cubicBezTo>
                    <a:pt x="221" y="453"/>
                    <a:pt x="221" y="453"/>
                    <a:pt x="221" y="453"/>
                  </a:cubicBezTo>
                  <a:cubicBezTo>
                    <a:pt x="221" y="453"/>
                    <a:pt x="221" y="453"/>
                    <a:pt x="221" y="453"/>
                  </a:cubicBezTo>
                  <a:cubicBezTo>
                    <a:pt x="220" y="454"/>
                    <a:pt x="220" y="454"/>
                    <a:pt x="220" y="454"/>
                  </a:cubicBezTo>
                  <a:cubicBezTo>
                    <a:pt x="220" y="453"/>
                    <a:pt x="219" y="453"/>
                    <a:pt x="219" y="452"/>
                  </a:cubicBezTo>
                  <a:cubicBezTo>
                    <a:pt x="219" y="452"/>
                    <a:pt x="219" y="452"/>
                    <a:pt x="219" y="452"/>
                  </a:cubicBezTo>
                  <a:cubicBezTo>
                    <a:pt x="219" y="452"/>
                    <a:pt x="219" y="452"/>
                    <a:pt x="219" y="452"/>
                  </a:cubicBezTo>
                  <a:cubicBezTo>
                    <a:pt x="218" y="452"/>
                    <a:pt x="218" y="452"/>
                    <a:pt x="218" y="452"/>
                  </a:cubicBezTo>
                  <a:cubicBezTo>
                    <a:pt x="217" y="452"/>
                    <a:pt x="217" y="452"/>
                    <a:pt x="217" y="452"/>
                  </a:cubicBezTo>
                  <a:cubicBezTo>
                    <a:pt x="217" y="451"/>
                    <a:pt x="217" y="451"/>
                    <a:pt x="217" y="451"/>
                  </a:cubicBezTo>
                  <a:cubicBezTo>
                    <a:pt x="216" y="451"/>
                    <a:pt x="216" y="451"/>
                    <a:pt x="216" y="451"/>
                  </a:cubicBezTo>
                  <a:cubicBezTo>
                    <a:pt x="216" y="450"/>
                    <a:pt x="216" y="450"/>
                    <a:pt x="216" y="450"/>
                  </a:cubicBezTo>
                  <a:cubicBezTo>
                    <a:pt x="216" y="449"/>
                    <a:pt x="216" y="449"/>
                    <a:pt x="216" y="449"/>
                  </a:cubicBezTo>
                  <a:cubicBezTo>
                    <a:pt x="216" y="450"/>
                    <a:pt x="216" y="450"/>
                    <a:pt x="216" y="450"/>
                  </a:cubicBezTo>
                  <a:cubicBezTo>
                    <a:pt x="215" y="448"/>
                    <a:pt x="215" y="448"/>
                    <a:pt x="215" y="448"/>
                  </a:cubicBezTo>
                  <a:cubicBezTo>
                    <a:pt x="215" y="448"/>
                    <a:pt x="215" y="448"/>
                    <a:pt x="215" y="448"/>
                  </a:cubicBezTo>
                  <a:cubicBezTo>
                    <a:pt x="214" y="448"/>
                    <a:pt x="214" y="448"/>
                    <a:pt x="214" y="448"/>
                  </a:cubicBezTo>
                  <a:cubicBezTo>
                    <a:pt x="214" y="448"/>
                    <a:pt x="214" y="448"/>
                    <a:pt x="214" y="448"/>
                  </a:cubicBezTo>
                  <a:cubicBezTo>
                    <a:pt x="214" y="447"/>
                    <a:pt x="214" y="447"/>
                    <a:pt x="214" y="447"/>
                  </a:cubicBezTo>
                  <a:cubicBezTo>
                    <a:pt x="214" y="446"/>
                    <a:pt x="214" y="447"/>
                    <a:pt x="215" y="447"/>
                  </a:cubicBezTo>
                  <a:cubicBezTo>
                    <a:pt x="215" y="447"/>
                    <a:pt x="215" y="447"/>
                    <a:pt x="215" y="447"/>
                  </a:cubicBezTo>
                  <a:cubicBezTo>
                    <a:pt x="215" y="447"/>
                    <a:pt x="215" y="447"/>
                    <a:pt x="215" y="447"/>
                  </a:cubicBezTo>
                  <a:cubicBezTo>
                    <a:pt x="215" y="447"/>
                    <a:pt x="215" y="447"/>
                    <a:pt x="215" y="447"/>
                  </a:cubicBezTo>
                  <a:cubicBezTo>
                    <a:pt x="216" y="447"/>
                    <a:pt x="216" y="447"/>
                    <a:pt x="216" y="447"/>
                  </a:cubicBezTo>
                  <a:cubicBezTo>
                    <a:pt x="216" y="447"/>
                    <a:pt x="216" y="447"/>
                    <a:pt x="216" y="447"/>
                  </a:cubicBezTo>
                  <a:cubicBezTo>
                    <a:pt x="216" y="447"/>
                    <a:pt x="216" y="447"/>
                    <a:pt x="216" y="447"/>
                  </a:cubicBezTo>
                  <a:cubicBezTo>
                    <a:pt x="216" y="447"/>
                    <a:pt x="216" y="447"/>
                    <a:pt x="216" y="447"/>
                  </a:cubicBezTo>
                  <a:cubicBezTo>
                    <a:pt x="216" y="448"/>
                    <a:pt x="216" y="448"/>
                    <a:pt x="216" y="448"/>
                  </a:cubicBezTo>
                  <a:cubicBezTo>
                    <a:pt x="217" y="448"/>
                    <a:pt x="217" y="448"/>
                    <a:pt x="217" y="448"/>
                  </a:cubicBezTo>
                  <a:cubicBezTo>
                    <a:pt x="218" y="448"/>
                    <a:pt x="218" y="448"/>
                    <a:pt x="218" y="448"/>
                  </a:cubicBezTo>
                  <a:cubicBezTo>
                    <a:pt x="218" y="448"/>
                    <a:pt x="218" y="448"/>
                    <a:pt x="218" y="448"/>
                  </a:cubicBezTo>
                  <a:cubicBezTo>
                    <a:pt x="218" y="448"/>
                    <a:pt x="218" y="448"/>
                    <a:pt x="218" y="448"/>
                  </a:cubicBezTo>
                  <a:cubicBezTo>
                    <a:pt x="218" y="448"/>
                    <a:pt x="218" y="448"/>
                    <a:pt x="218" y="448"/>
                  </a:cubicBezTo>
                  <a:cubicBezTo>
                    <a:pt x="218" y="448"/>
                    <a:pt x="218" y="448"/>
                    <a:pt x="218" y="448"/>
                  </a:cubicBezTo>
                  <a:cubicBezTo>
                    <a:pt x="217" y="448"/>
                    <a:pt x="217" y="448"/>
                    <a:pt x="217" y="448"/>
                  </a:cubicBezTo>
                  <a:cubicBezTo>
                    <a:pt x="217" y="447"/>
                    <a:pt x="217" y="447"/>
                    <a:pt x="217" y="447"/>
                  </a:cubicBezTo>
                  <a:cubicBezTo>
                    <a:pt x="217" y="447"/>
                    <a:pt x="217" y="447"/>
                    <a:pt x="217" y="447"/>
                  </a:cubicBezTo>
                  <a:cubicBezTo>
                    <a:pt x="216" y="447"/>
                    <a:pt x="216" y="447"/>
                    <a:pt x="216" y="447"/>
                  </a:cubicBezTo>
                  <a:cubicBezTo>
                    <a:pt x="216" y="447"/>
                    <a:pt x="216" y="447"/>
                    <a:pt x="216" y="447"/>
                  </a:cubicBezTo>
                  <a:cubicBezTo>
                    <a:pt x="216" y="447"/>
                    <a:pt x="216" y="447"/>
                    <a:pt x="216" y="447"/>
                  </a:cubicBezTo>
                  <a:cubicBezTo>
                    <a:pt x="216" y="447"/>
                    <a:pt x="216" y="447"/>
                    <a:pt x="216" y="447"/>
                  </a:cubicBezTo>
                  <a:cubicBezTo>
                    <a:pt x="215" y="447"/>
                    <a:pt x="215" y="447"/>
                    <a:pt x="215" y="447"/>
                  </a:cubicBezTo>
                  <a:cubicBezTo>
                    <a:pt x="215" y="447"/>
                    <a:pt x="215" y="447"/>
                    <a:pt x="215" y="447"/>
                  </a:cubicBezTo>
                  <a:cubicBezTo>
                    <a:pt x="215" y="446"/>
                    <a:pt x="215" y="446"/>
                    <a:pt x="215" y="446"/>
                  </a:cubicBezTo>
                  <a:cubicBezTo>
                    <a:pt x="215" y="446"/>
                    <a:pt x="215" y="446"/>
                    <a:pt x="215" y="446"/>
                  </a:cubicBezTo>
                  <a:cubicBezTo>
                    <a:pt x="215" y="446"/>
                    <a:pt x="215" y="446"/>
                    <a:pt x="215" y="446"/>
                  </a:cubicBezTo>
                  <a:cubicBezTo>
                    <a:pt x="214" y="446"/>
                    <a:pt x="214" y="446"/>
                    <a:pt x="213" y="446"/>
                  </a:cubicBezTo>
                  <a:cubicBezTo>
                    <a:pt x="213" y="445"/>
                    <a:pt x="213" y="445"/>
                    <a:pt x="213" y="445"/>
                  </a:cubicBezTo>
                  <a:cubicBezTo>
                    <a:pt x="213" y="446"/>
                    <a:pt x="213" y="446"/>
                    <a:pt x="213" y="446"/>
                  </a:cubicBezTo>
                  <a:cubicBezTo>
                    <a:pt x="212" y="445"/>
                    <a:pt x="212" y="445"/>
                    <a:pt x="212" y="445"/>
                  </a:cubicBezTo>
                  <a:cubicBezTo>
                    <a:pt x="212" y="445"/>
                    <a:pt x="212" y="445"/>
                    <a:pt x="212" y="445"/>
                  </a:cubicBezTo>
                  <a:cubicBezTo>
                    <a:pt x="212" y="444"/>
                    <a:pt x="212" y="444"/>
                    <a:pt x="212" y="444"/>
                  </a:cubicBezTo>
                  <a:cubicBezTo>
                    <a:pt x="212" y="444"/>
                    <a:pt x="212" y="444"/>
                    <a:pt x="212" y="444"/>
                  </a:cubicBezTo>
                  <a:cubicBezTo>
                    <a:pt x="212" y="444"/>
                    <a:pt x="212" y="444"/>
                    <a:pt x="212" y="444"/>
                  </a:cubicBezTo>
                  <a:cubicBezTo>
                    <a:pt x="212" y="444"/>
                    <a:pt x="212" y="444"/>
                    <a:pt x="212" y="444"/>
                  </a:cubicBezTo>
                  <a:cubicBezTo>
                    <a:pt x="212" y="444"/>
                    <a:pt x="212" y="444"/>
                    <a:pt x="212" y="444"/>
                  </a:cubicBezTo>
                  <a:cubicBezTo>
                    <a:pt x="212" y="444"/>
                    <a:pt x="212" y="444"/>
                    <a:pt x="212" y="444"/>
                  </a:cubicBezTo>
                  <a:cubicBezTo>
                    <a:pt x="211" y="443"/>
                    <a:pt x="211" y="443"/>
                    <a:pt x="211" y="443"/>
                  </a:cubicBezTo>
                  <a:cubicBezTo>
                    <a:pt x="211" y="443"/>
                    <a:pt x="211" y="443"/>
                    <a:pt x="211" y="443"/>
                  </a:cubicBezTo>
                  <a:cubicBezTo>
                    <a:pt x="211" y="442"/>
                    <a:pt x="211" y="442"/>
                    <a:pt x="211" y="442"/>
                  </a:cubicBezTo>
                  <a:cubicBezTo>
                    <a:pt x="211" y="442"/>
                    <a:pt x="211" y="442"/>
                    <a:pt x="211" y="442"/>
                  </a:cubicBezTo>
                  <a:cubicBezTo>
                    <a:pt x="211" y="441"/>
                    <a:pt x="211" y="441"/>
                    <a:pt x="211" y="441"/>
                  </a:cubicBezTo>
                  <a:cubicBezTo>
                    <a:pt x="211" y="441"/>
                    <a:pt x="211" y="441"/>
                    <a:pt x="211" y="441"/>
                  </a:cubicBezTo>
                  <a:cubicBezTo>
                    <a:pt x="210" y="441"/>
                    <a:pt x="210" y="441"/>
                    <a:pt x="210" y="441"/>
                  </a:cubicBezTo>
                  <a:cubicBezTo>
                    <a:pt x="211" y="441"/>
                    <a:pt x="211" y="441"/>
                    <a:pt x="211" y="441"/>
                  </a:cubicBezTo>
                  <a:cubicBezTo>
                    <a:pt x="210" y="440"/>
                    <a:pt x="210" y="440"/>
                    <a:pt x="210" y="440"/>
                  </a:cubicBezTo>
                  <a:cubicBezTo>
                    <a:pt x="210" y="440"/>
                    <a:pt x="210" y="440"/>
                    <a:pt x="210" y="440"/>
                  </a:cubicBezTo>
                  <a:cubicBezTo>
                    <a:pt x="210" y="439"/>
                    <a:pt x="210" y="439"/>
                    <a:pt x="210" y="439"/>
                  </a:cubicBezTo>
                  <a:cubicBezTo>
                    <a:pt x="210" y="439"/>
                    <a:pt x="210" y="439"/>
                    <a:pt x="210" y="439"/>
                  </a:cubicBezTo>
                  <a:cubicBezTo>
                    <a:pt x="210" y="438"/>
                    <a:pt x="210" y="438"/>
                    <a:pt x="210" y="438"/>
                  </a:cubicBezTo>
                  <a:cubicBezTo>
                    <a:pt x="210" y="438"/>
                    <a:pt x="210" y="438"/>
                    <a:pt x="210" y="438"/>
                  </a:cubicBezTo>
                  <a:cubicBezTo>
                    <a:pt x="211" y="439"/>
                    <a:pt x="211" y="439"/>
                    <a:pt x="211" y="439"/>
                  </a:cubicBezTo>
                  <a:cubicBezTo>
                    <a:pt x="211" y="439"/>
                    <a:pt x="211" y="439"/>
                    <a:pt x="211" y="439"/>
                  </a:cubicBezTo>
                  <a:cubicBezTo>
                    <a:pt x="211" y="439"/>
                    <a:pt x="211" y="439"/>
                    <a:pt x="211" y="439"/>
                  </a:cubicBezTo>
                  <a:cubicBezTo>
                    <a:pt x="212" y="439"/>
                    <a:pt x="212" y="439"/>
                    <a:pt x="212" y="439"/>
                  </a:cubicBezTo>
                  <a:cubicBezTo>
                    <a:pt x="213" y="440"/>
                    <a:pt x="213" y="440"/>
                    <a:pt x="213" y="440"/>
                  </a:cubicBezTo>
                  <a:cubicBezTo>
                    <a:pt x="213" y="440"/>
                    <a:pt x="213" y="440"/>
                    <a:pt x="213" y="440"/>
                  </a:cubicBezTo>
                  <a:cubicBezTo>
                    <a:pt x="213" y="440"/>
                    <a:pt x="213" y="440"/>
                    <a:pt x="213" y="440"/>
                  </a:cubicBezTo>
                  <a:cubicBezTo>
                    <a:pt x="214" y="440"/>
                    <a:pt x="214" y="440"/>
                    <a:pt x="214" y="440"/>
                  </a:cubicBezTo>
                  <a:cubicBezTo>
                    <a:pt x="214" y="441"/>
                    <a:pt x="214" y="441"/>
                    <a:pt x="214" y="441"/>
                  </a:cubicBezTo>
                  <a:cubicBezTo>
                    <a:pt x="215" y="441"/>
                    <a:pt x="215" y="441"/>
                    <a:pt x="215" y="441"/>
                  </a:cubicBezTo>
                  <a:cubicBezTo>
                    <a:pt x="215" y="441"/>
                    <a:pt x="215" y="441"/>
                    <a:pt x="215" y="441"/>
                  </a:cubicBezTo>
                  <a:cubicBezTo>
                    <a:pt x="215" y="441"/>
                    <a:pt x="215" y="441"/>
                    <a:pt x="215" y="441"/>
                  </a:cubicBezTo>
                  <a:cubicBezTo>
                    <a:pt x="215" y="441"/>
                    <a:pt x="215" y="441"/>
                    <a:pt x="215" y="441"/>
                  </a:cubicBezTo>
                  <a:cubicBezTo>
                    <a:pt x="215" y="442"/>
                    <a:pt x="215" y="442"/>
                    <a:pt x="215" y="442"/>
                  </a:cubicBezTo>
                  <a:cubicBezTo>
                    <a:pt x="215" y="442"/>
                    <a:pt x="215" y="442"/>
                    <a:pt x="215" y="442"/>
                  </a:cubicBezTo>
                  <a:cubicBezTo>
                    <a:pt x="215" y="441"/>
                    <a:pt x="215" y="441"/>
                    <a:pt x="215" y="441"/>
                  </a:cubicBezTo>
                  <a:cubicBezTo>
                    <a:pt x="216" y="442"/>
                    <a:pt x="216" y="442"/>
                    <a:pt x="216" y="442"/>
                  </a:cubicBezTo>
                  <a:cubicBezTo>
                    <a:pt x="216" y="442"/>
                    <a:pt x="216" y="442"/>
                    <a:pt x="216" y="442"/>
                  </a:cubicBezTo>
                  <a:cubicBezTo>
                    <a:pt x="216" y="442"/>
                    <a:pt x="216" y="442"/>
                    <a:pt x="216" y="442"/>
                  </a:cubicBezTo>
                  <a:cubicBezTo>
                    <a:pt x="217" y="443"/>
                    <a:pt x="217" y="443"/>
                    <a:pt x="217" y="443"/>
                  </a:cubicBezTo>
                  <a:cubicBezTo>
                    <a:pt x="217" y="443"/>
                    <a:pt x="217" y="443"/>
                    <a:pt x="217" y="443"/>
                  </a:cubicBezTo>
                  <a:cubicBezTo>
                    <a:pt x="217" y="443"/>
                    <a:pt x="217" y="443"/>
                    <a:pt x="217" y="443"/>
                  </a:cubicBezTo>
                  <a:cubicBezTo>
                    <a:pt x="217" y="443"/>
                    <a:pt x="217" y="443"/>
                    <a:pt x="217" y="443"/>
                  </a:cubicBezTo>
                  <a:cubicBezTo>
                    <a:pt x="217" y="442"/>
                    <a:pt x="217" y="442"/>
                    <a:pt x="217" y="442"/>
                  </a:cubicBezTo>
                  <a:cubicBezTo>
                    <a:pt x="216" y="442"/>
                    <a:pt x="216" y="442"/>
                    <a:pt x="216" y="442"/>
                  </a:cubicBezTo>
                  <a:cubicBezTo>
                    <a:pt x="216" y="442"/>
                    <a:pt x="216" y="442"/>
                    <a:pt x="216" y="442"/>
                  </a:cubicBezTo>
                  <a:cubicBezTo>
                    <a:pt x="216" y="441"/>
                    <a:pt x="215" y="441"/>
                    <a:pt x="214" y="440"/>
                  </a:cubicBezTo>
                  <a:cubicBezTo>
                    <a:pt x="214" y="440"/>
                    <a:pt x="214" y="440"/>
                    <a:pt x="214" y="440"/>
                  </a:cubicBezTo>
                  <a:cubicBezTo>
                    <a:pt x="214" y="440"/>
                    <a:pt x="214" y="440"/>
                    <a:pt x="214" y="440"/>
                  </a:cubicBezTo>
                  <a:cubicBezTo>
                    <a:pt x="215" y="440"/>
                    <a:pt x="215" y="440"/>
                    <a:pt x="215" y="440"/>
                  </a:cubicBezTo>
                  <a:cubicBezTo>
                    <a:pt x="215" y="440"/>
                    <a:pt x="216" y="440"/>
                    <a:pt x="216" y="441"/>
                  </a:cubicBezTo>
                  <a:cubicBezTo>
                    <a:pt x="217" y="441"/>
                    <a:pt x="217" y="441"/>
                    <a:pt x="217" y="441"/>
                  </a:cubicBezTo>
                  <a:cubicBezTo>
                    <a:pt x="217" y="441"/>
                    <a:pt x="217" y="441"/>
                    <a:pt x="217" y="441"/>
                  </a:cubicBezTo>
                  <a:cubicBezTo>
                    <a:pt x="218" y="442"/>
                    <a:pt x="218" y="442"/>
                    <a:pt x="218" y="442"/>
                  </a:cubicBezTo>
                  <a:cubicBezTo>
                    <a:pt x="218" y="442"/>
                    <a:pt x="218" y="442"/>
                    <a:pt x="218" y="442"/>
                  </a:cubicBezTo>
                  <a:cubicBezTo>
                    <a:pt x="218" y="442"/>
                    <a:pt x="218" y="442"/>
                    <a:pt x="218" y="442"/>
                  </a:cubicBezTo>
                  <a:cubicBezTo>
                    <a:pt x="218" y="442"/>
                    <a:pt x="218" y="442"/>
                    <a:pt x="218" y="442"/>
                  </a:cubicBezTo>
                  <a:cubicBezTo>
                    <a:pt x="218" y="442"/>
                    <a:pt x="219" y="443"/>
                    <a:pt x="219" y="443"/>
                  </a:cubicBezTo>
                  <a:cubicBezTo>
                    <a:pt x="219" y="443"/>
                    <a:pt x="219" y="443"/>
                    <a:pt x="219" y="443"/>
                  </a:cubicBezTo>
                  <a:cubicBezTo>
                    <a:pt x="220" y="444"/>
                    <a:pt x="220" y="444"/>
                    <a:pt x="220" y="444"/>
                  </a:cubicBezTo>
                  <a:cubicBezTo>
                    <a:pt x="221" y="444"/>
                    <a:pt x="221" y="444"/>
                    <a:pt x="221" y="444"/>
                  </a:cubicBezTo>
                  <a:cubicBezTo>
                    <a:pt x="221" y="444"/>
                    <a:pt x="221" y="444"/>
                    <a:pt x="221" y="444"/>
                  </a:cubicBezTo>
                  <a:cubicBezTo>
                    <a:pt x="221" y="444"/>
                    <a:pt x="221" y="444"/>
                    <a:pt x="221" y="444"/>
                  </a:cubicBezTo>
                  <a:cubicBezTo>
                    <a:pt x="221" y="444"/>
                    <a:pt x="222" y="444"/>
                    <a:pt x="222" y="444"/>
                  </a:cubicBezTo>
                  <a:cubicBezTo>
                    <a:pt x="222" y="444"/>
                    <a:pt x="222" y="444"/>
                    <a:pt x="222" y="444"/>
                  </a:cubicBezTo>
                  <a:cubicBezTo>
                    <a:pt x="223" y="445"/>
                    <a:pt x="223" y="445"/>
                    <a:pt x="223" y="445"/>
                  </a:cubicBezTo>
                  <a:cubicBezTo>
                    <a:pt x="223" y="445"/>
                    <a:pt x="223" y="445"/>
                    <a:pt x="223" y="445"/>
                  </a:cubicBezTo>
                  <a:cubicBezTo>
                    <a:pt x="223" y="445"/>
                    <a:pt x="223" y="445"/>
                    <a:pt x="223" y="445"/>
                  </a:cubicBezTo>
                  <a:cubicBezTo>
                    <a:pt x="222" y="445"/>
                    <a:pt x="222" y="445"/>
                    <a:pt x="222" y="445"/>
                  </a:cubicBezTo>
                  <a:cubicBezTo>
                    <a:pt x="222" y="445"/>
                    <a:pt x="222" y="445"/>
                    <a:pt x="222" y="445"/>
                  </a:cubicBezTo>
                  <a:cubicBezTo>
                    <a:pt x="223" y="445"/>
                    <a:pt x="223" y="445"/>
                    <a:pt x="223" y="445"/>
                  </a:cubicBezTo>
                  <a:cubicBezTo>
                    <a:pt x="223" y="445"/>
                    <a:pt x="223" y="445"/>
                    <a:pt x="223" y="445"/>
                  </a:cubicBezTo>
                  <a:cubicBezTo>
                    <a:pt x="223" y="445"/>
                    <a:pt x="223" y="445"/>
                    <a:pt x="223" y="445"/>
                  </a:cubicBezTo>
                  <a:cubicBezTo>
                    <a:pt x="223" y="445"/>
                    <a:pt x="223" y="445"/>
                    <a:pt x="223" y="445"/>
                  </a:cubicBezTo>
                  <a:cubicBezTo>
                    <a:pt x="223" y="445"/>
                    <a:pt x="223" y="445"/>
                    <a:pt x="223" y="445"/>
                  </a:cubicBezTo>
                  <a:cubicBezTo>
                    <a:pt x="224" y="445"/>
                    <a:pt x="224" y="445"/>
                    <a:pt x="224" y="445"/>
                  </a:cubicBezTo>
                  <a:cubicBezTo>
                    <a:pt x="224" y="446"/>
                    <a:pt x="224" y="446"/>
                    <a:pt x="224" y="446"/>
                  </a:cubicBezTo>
                  <a:cubicBezTo>
                    <a:pt x="224" y="446"/>
                    <a:pt x="224" y="446"/>
                    <a:pt x="224" y="446"/>
                  </a:cubicBezTo>
                  <a:cubicBezTo>
                    <a:pt x="225" y="446"/>
                    <a:pt x="225" y="446"/>
                    <a:pt x="225" y="446"/>
                  </a:cubicBezTo>
                  <a:cubicBezTo>
                    <a:pt x="225" y="446"/>
                    <a:pt x="225" y="446"/>
                    <a:pt x="225" y="446"/>
                  </a:cubicBezTo>
                  <a:cubicBezTo>
                    <a:pt x="225" y="446"/>
                    <a:pt x="225" y="446"/>
                    <a:pt x="225" y="446"/>
                  </a:cubicBezTo>
                  <a:cubicBezTo>
                    <a:pt x="225" y="446"/>
                    <a:pt x="225" y="446"/>
                    <a:pt x="225" y="446"/>
                  </a:cubicBezTo>
                  <a:cubicBezTo>
                    <a:pt x="225" y="447"/>
                    <a:pt x="225" y="447"/>
                    <a:pt x="225" y="447"/>
                  </a:cubicBezTo>
                  <a:cubicBezTo>
                    <a:pt x="225" y="447"/>
                    <a:pt x="225" y="447"/>
                    <a:pt x="225" y="447"/>
                  </a:cubicBezTo>
                  <a:cubicBezTo>
                    <a:pt x="225" y="447"/>
                    <a:pt x="225" y="447"/>
                    <a:pt x="225" y="447"/>
                  </a:cubicBezTo>
                  <a:cubicBezTo>
                    <a:pt x="225" y="447"/>
                    <a:pt x="225" y="447"/>
                    <a:pt x="225" y="447"/>
                  </a:cubicBezTo>
                  <a:cubicBezTo>
                    <a:pt x="225" y="446"/>
                    <a:pt x="225" y="446"/>
                    <a:pt x="225" y="446"/>
                  </a:cubicBezTo>
                  <a:cubicBezTo>
                    <a:pt x="225" y="446"/>
                    <a:pt x="225" y="446"/>
                    <a:pt x="225" y="446"/>
                  </a:cubicBezTo>
                  <a:cubicBezTo>
                    <a:pt x="225" y="446"/>
                    <a:pt x="225" y="446"/>
                    <a:pt x="225" y="446"/>
                  </a:cubicBezTo>
                  <a:cubicBezTo>
                    <a:pt x="226" y="446"/>
                    <a:pt x="226" y="446"/>
                    <a:pt x="226" y="446"/>
                  </a:cubicBezTo>
                  <a:cubicBezTo>
                    <a:pt x="227" y="446"/>
                    <a:pt x="227" y="446"/>
                    <a:pt x="227" y="446"/>
                  </a:cubicBezTo>
                  <a:cubicBezTo>
                    <a:pt x="227" y="447"/>
                    <a:pt x="227" y="447"/>
                    <a:pt x="227" y="447"/>
                  </a:cubicBezTo>
                  <a:cubicBezTo>
                    <a:pt x="227" y="447"/>
                    <a:pt x="227" y="447"/>
                    <a:pt x="227" y="447"/>
                  </a:cubicBezTo>
                  <a:cubicBezTo>
                    <a:pt x="227" y="447"/>
                    <a:pt x="227" y="447"/>
                    <a:pt x="227" y="447"/>
                  </a:cubicBezTo>
                  <a:cubicBezTo>
                    <a:pt x="227" y="447"/>
                    <a:pt x="227" y="447"/>
                    <a:pt x="227" y="447"/>
                  </a:cubicBezTo>
                  <a:cubicBezTo>
                    <a:pt x="227" y="447"/>
                    <a:pt x="227" y="447"/>
                    <a:pt x="227" y="447"/>
                  </a:cubicBezTo>
                  <a:cubicBezTo>
                    <a:pt x="228" y="447"/>
                    <a:pt x="228" y="447"/>
                    <a:pt x="228" y="447"/>
                  </a:cubicBezTo>
                  <a:cubicBezTo>
                    <a:pt x="228" y="447"/>
                    <a:pt x="228" y="447"/>
                    <a:pt x="228" y="447"/>
                  </a:cubicBezTo>
                  <a:cubicBezTo>
                    <a:pt x="228" y="447"/>
                    <a:pt x="228" y="447"/>
                    <a:pt x="228" y="447"/>
                  </a:cubicBezTo>
                  <a:cubicBezTo>
                    <a:pt x="228" y="447"/>
                    <a:pt x="228" y="447"/>
                    <a:pt x="228" y="447"/>
                  </a:cubicBezTo>
                  <a:cubicBezTo>
                    <a:pt x="228" y="447"/>
                    <a:pt x="228" y="447"/>
                    <a:pt x="228" y="447"/>
                  </a:cubicBezTo>
                  <a:cubicBezTo>
                    <a:pt x="229" y="448"/>
                    <a:pt x="229" y="448"/>
                    <a:pt x="229" y="448"/>
                  </a:cubicBezTo>
                  <a:cubicBezTo>
                    <a:pt x="229" y="449"/>
                    <a:pt x="229" y="449"/>
                    <a:pt x="229" y="449"/>
                  </a:cubicBezTo>
                  <a:cubicBezTo>
                    <a:pt x="229" y="449"/>
                    <a:pt x="229" y="449"/>
                    <a:pt x="229" y="449"/>
                  </a:cubicBezTo>
                  <a:cubicBezTo>
                    <a:pt x="230" y="449"/>
                    <a:pt x="230" y="449"/>
                    <a:pt x="230" y="450"/>
                  </a:cubicBezTo>
                  <a:cubicBezTo>
                    <a:pt x="230" y="450"/>
                    <a:pt x="230" y="450"/>
                    <a:pt x="230" y="450"/>
                  </a:cubicBezTo>
                  <a:cubicBezTo>
                    <a:pt x="230" y="449"/>
                    <a:pt x="230" y="449"/>
                    <a:pt x="230" y="449"/>
                  </a:cubicBezTo>
                  <a:cubicBezTo>
                    <a:pt x="230" y="450"/>
                    <a:pt x="230" y="450"/>
                    <a:pt x="230" y="450"/>
                  </a:cubicBezTo>
                  <a:cubicBezTo>
                    <a:pt x="230" y="450"/>
                    <a:pt x="230" y="450"/>
                    <a:pt x="230" y="450"/>
                  </a:cubicBezTo>
                  <a:cubicBezTo>
                    <a:pt x="230" y="450"/>
                    <a:pt x="230" y="450"/>
                    <a:pt x="230" y="450"/>
                  </a:cubicBezTo>
                  <a:cubicBezTo>
                    <a:pt x="231" y="450"/>
                    <a:pt x="231" y="450"/>
                    <a:pt x="231" y="450"/>
                  </a:cubicBezTo>
                  <a:cubicBezTo>
                    <a:pt x="231" y="450"/>
                    <a:pt x="231" y="451"/>
                    <a:pt x="230" y="451"/>
                  </a:cubicBezTo>
                  <a:cubicBezTo>
                    <a:pt x="231" y="451"/>
                    <a:pt x="231" y="451"/>
                    <a:pt x="231" y="451"/>
                  </a:cubicBezTo>
                  <a:cubicBezTo>
                    <a:pt x="231" y="451"/>
                    <a:pt x="231" y="451"/>
                    <a:pt x="231" y="451"/>
                  </a:cubicBezTo>
                  <a:cubicBezTo>
                    <a:pt x="231" y="451"/>
                    <a:pt x="231" y="451"/>
                    <a:pt x="231" y="451"/>
                  </a:cubicBezTo>
                  <a:cubicBezTo>
                    <a:pt x="231" y="451"/>
                    <a:pt x="231" y="451"/>
                    <a:pt x="231" y="451"/>
                  </a:cubicBezTo>
                  <a:cubicBezTo>
                    <a:pt x="231" y="451"/>
                    <a:pt x="231" y="451"/>
                    <a:pt x="231" y="451"/>
                  </a:cubicBezTo>
                  <a:cubicBezTo>
                    <a:pt x="232" y="452"/>
                    <a:pt x="232" y="452"/>
                    <a:pt x="232" y="452"/>
                  </a:cubicBezTo>
                  <a:cubicBezTo>
                    <a:pt x="232" y="452"/>
                    <a:pt x="232" y="452"/>
                    <a:pt x="232" y="452"/>
                  </a:cubicBezTo>
                  <a:cubicBezTo>
                    <a:pt x="232" y="452"/>
                    <a:pt x="232" y="452"/>
                    <a:pt x="232" y="452"/>
                  </a:cubicBezTo>
                  <a:cubicBezTo>
                    <a:pt x="231" y="451"/>
                    <a:pt x="231" y="450"/>
                    <a:pt x="230" y="449"/>
                  </a:cubicBezTo>
                  <a:cubicBezTo>
                    <a:pt x="231" y="449"/>
                    <a:pt x="231" y="449"/>
                    <a:pt x="231" y="449"/>
                  </a:cubicBezTo>
                  <a:cubicBezTo>
                    <a:pt x="231" y="450"/>
                    <a:pt x="231" y="450"/>
                    <a:pt x="231" y="450"/>
                  </a:cubicBezTo>
                  <a:cubicBezTo>
                    <a:pt x="231" y="450"/>
                    <a:pt x="231" y="450"/>
                    <a:pt x="231" y="450"/>
                  </a:cubicBezTo>
                  <a:cubicBezTo>
                    <a:pt x="231" y="450"/>
                    <a:pt x="231" y="450"/>
                    <a:pt x="231" y="450"/>
                  </a:cubicBezTo>
                  <a:cubicBezTo>
                    <a:pt x="231" y="450"/>
                    <a:pt x="231" y="450"/>
                    <a:pt x="231" y="450"/>
                  </a:cubicBezTo>
                  <a:cubicBezTo>
                    <a:pt x="232" y="450"/>
                    <a:pt x="232" y="450"/>
                    <a:pt x="232" y="450"/>
                  </a:cubicBezTo>
                  <a:cubicBezTo>
                    <a:pt x="232" y="451"/>
                    <a:pt x="232" y="451"/>
                    <a:pt x="232" y="451"/>
                  </a:cubicBezTo>
                  <a:cubicBezTo>
                    <a:pt x="232" y="452"/>
                    <a:pt x="232" y="452"/>
                    <a:pt x="232" y="452"/>
                  </a:cubicBezTo>
                  <a:cubicBezTo>
                    <a:pt x="232" y="452"/>
                    <a:pt x="232" y="452"/>
                    <a:pt x="232" y="452"/>
                  </a:cubicBezTo>
                  <a:cubicBezTo>
                    <a:pt x="232" y="451"/>
                    <a:pt x="232" y="450"/>
                    <a:pt x="232" y="450"/>
                  </a:cubicBezTo>
                  <a:cubicBezTo>
                    <a:pt x="232" y="450"/>
                    <a:pt x="232" y="450"/>
                    <a:pt x="232" y="450"/>
                  </a:cubicBezTo>
                  <a:cubicBezTo>
                    <a:pt x="232" y="450"/>
                    <a:pt x="232" y="450"/>
                    <a:pt x="232" y="450"/>
                  </a:cubicBezTo>
                  <a:cubicBezTo>
                    <a:pt x="232" y="450"/>
                    <a:pt x="232" y="450"/>
                    <a:pt x="232" y="450"/>
                  </a:cubicBezTo>
                  <a:cubicBezTo>
                    <a:pt x="232" y="450"/>
                    <a:pt x="232" y="450"/>
                    <a:pt x="232" y="450"/>
                  </a:cubicBezTo>
                  <a:cubicBezTo>
                    <a:pt x="233" y="451"/>
                    <a:pt x="233" y="451"/>
                    <a:pt x="233" y="451"/>
                  </a:cubicBezTo>
                  <a:cubicBezTo>
                    <a:pt x="233" y="451"/>
                    <a:pt x="233" y="451"/>
                    <a:pt x="233" y="451"/>
                  </a:cubicBezTo>
                  <a:cubicBezTo>
                    <a:pt x="233" y="451"/>
                    <a:pt x="233" y="451"/>
                    <a:pt x="233" y="451"/>
                  </a:cubicBezTo>
                  <a:cubicBezTo>
                    <a:pt x="233" y="451"/>
                    <a:pt x="233" y="451"/>
                    <a:pt x="233" y="451"/>
                  </a:cubicBezTo>
                  <a:cubicBezTo>
                    <a:pt x="233" y="452"/>
                    <a:pt x="233" y="452"/>
                    <a:pt x="233" y="452"/>
                  </a:cubicBezTo>
                  <a:cubicBezTo>
                    <a:pt x="233" y="452"/>
                    <a:pt x="233" y="452"/>
                    <a:pt x="233" y="452"/>
                  </a:cubicBezTo>
                  <a:cubicBezTo>
                    <a:pt x="234" y="452"/>
                    <a:pt x="234" y="452"/>
                    <a:pt x="234" y="452"/>
                  </a:cubicBezTo>
                  <a:cubicBezTo>
                    <a:pt x="234" y="452"/>
                    <a:pt x="234" y="452"/>
                    <a:pt x="234" y="452"/>
                  </a:cubicBezTo>
                  <a:cubicBezTo>
                    <a:pt x="234" y="453"/>
                    <a:pt x="234" y="453"/>
                    <a:pt x="234" y="453"/>
                  </a:cubicBezTo>
                  <a:cubicBezTo>
                    <a:pt x="234" y="453"/>
                    <a:pt x="234" y="453"/>
                    <a:pt x="234" y="453"/>
                  </a:cubicBezTo>
                  <a:cubicBezTo>
                    <a:pt x="234" y="452"/>
                    <a:pt x="234" y="452"/>
                    <a:pt x="233" y="451"/>
                  </a:cubicBezTo>
                  <a:cubicBezTo>
                    <a:pt x="234" y="451"/>
                    <a:pt x="234" y="451"/>
                    <a:pt x="234" y="451"/>
                  </a:cubicBezTo>
                  <a:cubicBezTo>
                    <a:pt x="234" y="452"/>
                    <a:pt x="234" y="452"/>
                    <a:pt x="234" y="452"/>
                  </a:cubicBezTo>
                  <a:cubicBezTo>
                    <a:pt x="235" y="451"/>
                    <a:pt x="235" y="451"/>
                    <a:pt x="235" y="451"/>
                  </a:cubicBezTo>
                  <a:cubicBezTo>
                    <a:pt x="235" y="451"/>
                    <a:pt x="235" y="451"/>
                    <a:pt x="235" y="451"/>
                  </a:cubicBezTo>
                  <a:cubicBezTo>
                    <a:pt x="235" y="451"/>
                    <a:pt x="235" y="451"/>
                    <a:pt x="235" y="451"/>
                  </a:cubicBezTo>
                  <a:cubicBezTo>
                    <a:pt x="234" y="451"/>
                    <a:pt x="234" y="451"/>
                    <a:pt x="234" y="451"/>
                  </a:cubicBezTo>
                  <a:cubicBezTo>
                    <a:pt x="234" y="451"/>
                    <a:pt x="234" y="451"/>
                    <a:pt x="234" y="451"/>
                  </a:cubicBezTo>
                  <a:cubicBezTo>
                    <a:pt x="234" y="451"/>
                    <a:pt x="234" y="451"/>
                    <a:pt x="234" y="451"/>
                  </a:cubicBezTo>
                  <a:cubicBezTo>
                    <a:pt x="234" y="451"/>
                    <a:pt x="234" y="451"/>
                    <a:pt x="234" y="451"/>
                  </a:cubicBezTo>
                  <a:cubicBezTo>
                    <a:pt x="233" y="450"/>
                    <a:pt x="233" y="450"/>
                    <a:pt x="233" y="450"/>
                  </a:cubicBezTo>
                  <a:cubicBezTo>
                    <a:pt x="233" y="450"/>
                    <a:pt x="233" y="450"/>
                    <a:pt x="233" y="450"/>
                  </a:cubicBezTo>
                  <a:cubicBezTo>
                    <a:pt x="233" y="450"/>
                    <a:pt x="233" y="450"/>
                    <a:pt x="233" y="450"/>
                  </a:cubicBezTo>
                  <a:cubicBezTo>
                    <a:pt x="233" y="450"/>
                    <a:pt x="233" y="450"/>
                    <a:pt x="233" y="450"/>
                  </a:cubicBezTo>
                  <a:cubicBezTo>
                    <a:pt x="233" y="450"/>
                    <a:pt x="233" y="450"/>
                    <a:pt x="233" y="450"/>
                  </a:cubicBezTo>
                  <a:cubicBezTo>
                    <a:pt x="232" y="450"/>
                    <a:pt x="232" y="450"/>
                    <a:pt x="232" y="450"/>
                  </a:cubicBezTo>
                  <a:cubicBezTo>
                    <a:pt x="232" y="450"/>
                    <a:pt x="232" y="450"/>
                    <a:pt x="232" y="450"/>
                  </a:cubicBezTo>
                  <a:cubicBezTo>
                    <a:pt x="232" y="450"/>
                    <a:pt x="232" y="450"/>
                    <a:pt x="232" y="450"/>
                  </a:cubicBezTo>
                  <a:cubicBezTo>
                    <a:pt x="232" y="449"/>
                    <a:pt x="232" y="449"/>
                    <a:pt x="232" y="449"/>
                  </a:cubicBezTo>
                  <a:cubicBezTo>
                    <a:pt x="232" y="449"/>
                    <a:pt x="232" y="449"/>
                    <a:pt x="232" y="449"/>
                  </a:cubicBezTo>
                  <a:cubicBezTo>
                    <a:pt x="232" y="449"/>
                    <a:pt x="232" y="449"/>
                    <a:pt x="232" y="449"/>
                  </a:cubicBezTo>
                  <a:cubicBezTo>
                    <a:pt x="232" y="448"/>
                    <a:pt x="232" y="448"/>
                    <a:pt x="232" y="448"/>
                  </a:cubicBezTo>
                  <a:cubicBezTo>
                    <a:pt x="231" y="447"/>
                    <a:pt x="231" y="447"/>
                    <a:pt x="231" y="447"/>
                  </a:cubicBezTo>
                  <a:cubicBezTo>
                    <a:pt x="231" y="447"/>
                    <a:pt x="231" y="447"/>
                    <a:pt x="231" y="447"/>
                  </a:cubicBezTo>
                  <a:cubicBezTo>
                    <a:pt x="232" y="447"/>
                    <a:pt x="232" y="447"/>
                    <a:pt x="232" y="447"/>
                  </a:cubicBezTo>
                  <a:cubicBezTo>
                    <a:pt x="232" y="447"/>
                    <a:pt x="232" y="447"/>
                    <a:pt x="232" y="447"/>
                  </a:cubicBezTo>
                  <a:cubicBezTo>
                    <a:pt x="233" y="448"/>
                    <a:pt x="233" y="448"/>
                    <a:pt x="233" y="448"/>
                  </a:cubicBezTo>
                  <a:cubicBezTo>
                    <a:pt x="233" y="448"/>
                    <a:pt x="233" y="448"/>
                    <a:pt x="233" y="448"/>
                  </a:cubicBezTo>
                  <a:cubicBezTo>
                    <a:pt x="233" y="447"/>
                    <a:pt x="233" y="447"/>
                    <a:pt x="233" y="447"/>
                  </a:cubicBezTo>
                  <a:cubicBezTo>
                    <a:pt x="233" y="448"/>
                    <a:pt x="233" y="448"/>
                    <a:pt x="233" y="448"/>
                  </a:cubicBezTo>
                  <a:cubicBezTo>
                    <a:pt x="234" y="448"/>
                    <a:pt x="234" y="448"/>
                    <a:pt x="234" y="448"/>
                  </a:cubicBezTo>
                  <a:cubicBezTo>
                    <a:pt x="234" y="448"/>
                    <a:pt x="234" y="448"/>
                    <a:pt x="234" y="448"/>
                  </a:cubicBezTo>
                  <a:cubicBezTo>
                    <a:pt x="234" y="449"/>
                    <a:pt x="234" y="449"/>
                    <a:pt x="234" y="449"/>
                  </a:cubicBezTo>
                  <a:cubicBezTo>
                    <a:pt x="234" y="449"/>
                    <a:pt x="234" y="449"/>
                    <a:pt x="234" y="449"/>
                  </a:cubicBezTo>
                  <a:cubicBezTo>
                    <a:pt x="234" y="448"/>
                    <a:pt x="234" y="448"/>
                    <a:pt x="234" y="448"/>
                  </a:cubicBezTo>
                  <a:cubicBezTo>
                    <a:pt x="234" y="448"/>
                    <a:pt x="234" y="448"/>
                    <a:pt x="234" y="448"/>
                  </a:cubicBezTo>
                  <a:cubicBezTo>
                    <a:pt x="234" y="448"/>
                    <a:pt x="234" y="448"/>
                    <a:pt x="234" y="448"/>
                  </a:cubicBezTo>
                  <a:cubicBezTo>
                    <a:pt x="234" y="448"/>
                    <a:pt x="235" y="448"/>
                    <a:pt x="235" y="448"/>
                  </a:cubicBezTo>
                  <a:cubicBezTo>
                    <a:pt x="236" y="448"/>
                    <a:pt x="236" y="450"/>
                    <a:pt x="237" y="450"/>
                  </a:cubicBezTo>
                  <a:cubicBezTo>
                    <a:pt x="237" y="450"/>
                    <a:pt x="237" y="450"/>
                    <a:pt x="237" y="450"/>
                  </a:cubicBezTo>
                  <a:cubicBezTo>
                    <a:pt x="237" y="450"/>
                    <a:pt x="237" y="450"/>
                    <a:pt x="237" y="450"/>
                  </a:cubicBezTo>
                  <a:cubicBezTo>
                    <a:pt x="237" y="450"/>
                    <a:pt x="237" y="450"/>
                    <a:pt x="237" y="450"/>
                  </a:cubicBezTo>
                  <a:cubicBezTo>
                    <a:pt x="238" y="449"/>
                    <a:pt x="238" y="449"/>
                    <a:pt x="238" y="449"/>
                  </a:cubicBezTo>
                  <a:cubicBezTo>
                    <a:pt x="238" y="449"/>
                    <a:pt x="238" y="449"/>
                    <a:pt x="238" y="449"/>
                  </a:cubicBezTo>
                  <a:cubicBezTo>
                    <a:pt x="238" y="449"/>
                    <a:pt x="238" y="449"/>
                    <a:pt x="238" y="449"/>
                  </a:cubicBezTo>
                  <a:cubicBezTo>
                    <a:pt x="239" y="450"/>
                    <a:pt x="239" y="450"/>
                    <a:pt x="239" y="450"/>
                  </a:cubicBezTo>
                  <a:cubicBezTo>
                    <a:pt x="239" y="450"/>
                    <a:pt x="239" y="450"/>
                    <a:pt x="239" y="450"/>
                  </a:cubicBezTo>
                  <a:cubicBezTo>
                    <a:pt x="239" y="451"/>
                    <a:pt x="239" y="451"/>
                    <a:pt x="239" y="451"/>
                  </a:cubicBezTo>
                  <a:cubicBezTo>
                    <a:pt x="239" y="451"/>
                    <a:pt x="239" y="451"/>
                    <a:pt x="239" y="451"/>
                  </a:cubicBezTo>
                  <a:cubicBezTo>
                    <a:pt x="240" y="451"/>
                    <a:pt x="240" y="452"/>
                    <a:pt x="240" y="452"/>
                  </a:cubicBezTo>
                  <a:cubicBezTo>
                    <a:pt x="239" y="450"/>
                    <a:pt x="239" y="450"/>
                    <a:pt x="239" y="450"/>
                  </a:cubicBezTo>
                  <a:cubicBezTo>
                    <a:pt x="239" y="450"/>
                    <a:pt x="239" y="450"/>
                    <a:pt x="239" y="450"/>
                  </a:cubicBezTo>
                  <a:cubicBezTo>
                    <a:pt x="239" y="449"/>
                    <a:pt x="239" y="449"/>
                    <a:pt x="239" y="449"/>
                  </a:cubicBezTo>
                  <a:cubicBezTo>
                    <a:pt x="239" y="449"/>
                    <a:pt x="239" y="449"/>
                    <a:pt x="239" y="449"/>
                  </a:cubicBezTo>
                  <a:cubicBezTo>
                    <a:pt x="239" y="449"/>
                    <a:pt x="239" y="449"/>
                    <a:pt x="239" y="449"/>
                  </a:cubicBezTo>
                  <a:cubicBezTo>
                    <a:pt x="239" y="449"/>
                    <a:pt x="239" y="449"/>
                    <a:pt x="239" y="449"/>
                  </a:cubicBezTo>
                  <a:cubicBezTo>
                    <a:pt x="239" y="449"/>
                    <a:pt x="239" y="449"/>
                    <a:pt x="239" y="449"/>
                  </a:cubicBezTo>
                  <a:cubicBezTo>
                    <a:pt x="239" y="448"/>
                    <a:pt x="239" y="448"/>
                    <a:pt x="239" y="448"/>
                  </a:cubicBezTo>
                  <a:cubicBezTo>
                    <a:pt x="239" y="448"/>
                    <a:pt x="239" y="448"/>
                    <a:pt x="239" y="448"/>
                  </a:cubicBezTo>
                  <a:cubicBezTo>
                    <a:pt x="240" y="448"/>
                    <a:pt x="239" y="448"/>
                    <a:pt x="240" y="448"/>
                  </a:cubicBezTo>
                  <a:cubicBezTo>
                    <a:pt x="240" y="448"/>
                    <a:pt x="240" y="448"/>
                    <a:pt x="240" y="448"/>
                  </a:cubicBezTo>
                  <a:cubicBezTo>
                    <a:pt x="240" y="448"/>
                    <a:pt x="240" y="448"/>
                    <a:pt x="240" y="448"/>
                  </a:cubicBezTo>
                  <a:cubicBezTo>
                    <a:pt x="240" y="448"/>
                    <a:pt x="240" y="448"/>
                    <a:pt x="240" y="448"/>
                  </a:cubicBezTo>
                  <a:cubicBezTo>
                    <a:pt x="240" y="449"/>
                    <a:pt x="240" y="449"/>
                    <a:pt x="240" y="449"/>
                  </a:cubicBezTo>
                  <a:cubicBezTo>
                    <a:pt x="240" y="448"/>
                    <a:pt x="240" y="448"/>
                    <a:pt x="240" y="448"/>
                  </a:cubicBezTo>
                  <a:cubicBezTo>
                    <a:pt x="241" y="449"/>
                    <a:pt x="241" y="449"/>
                    <a:pt x="241" y="449"/>
                  </a:cubicBezTo>
                  <a:cubicBezTo>
                    <a:pt x="241" y="449"/>
                    <a:pt x="241" y="449"/>
                    <a:pt x="241" y="449"/>
                  </a:cubicBezTo>
                  <a:cubicBezTo>
                    <a:pt x="241" y="449"/>
                    <a:pt x="241" y="449"/>
                    <a:pt x="241" y="449"/>
                  </a:cubicBezTo>
                  <a:cubicBezTo>
                    <a:pt x="242" y="449"/>
                    <a:pt x="242" y="449"/>
                    <a:pt x="242" y="449"/>
                  </a:cubicBezTo>
                  <a:cubicBezTo>
                    <a:pt x="242" y="449"/>
                    <a:pt x="242" y="449"/>
                    <a:pt x="242" y="449"/>
                  </a:cubicBezTo>
                  <a:cubicBezTo>
                    <a:pt x="242" y="450"/>
                    <a:pt x="242" y="450"/>
                    <a:pt x="242" y="450"/>
                  </a:cubicBezTo>
                  <a:cubicBezTo>
                    <a:pt x="243" y="450"/>
                    <a:pt x="243" y="450"/>
                    <a:pt x="243" y="450"/>
                  </a:cubicBezTo>
                  <a:cubicBezTo>
                    <a:pt x="243" y="450"/>
                    <a:pt x="243" y="450"/>
                    <a:pt x="243" y="450"/>
                  </a:cubicBezTo>
                  <a:cubicBezTo>
                    <a:pt x="243" y="451"/>
                    <a:pt x="243" y="451"/>
                    <a:pt x="243" y="451"/>
                  </a:cubicBezTo>
                  <a:cubicBezTo>
                    <a:pt x="243" y="451"/>
                    <a:pt x="243" y="451"/>
                    <a:pt x="243" y="451"/>
                  </a:cubicBezTo>
                  <a:cubicBezTo>
                    <a:pt x="242" y="451"/>
                    <a:pt x="242" y="451"/>
                    <a:pt x="242" y="451"/>
                  </a:cubicBezTo>
                  <a:cubicBezTo>
                    <a:pt x="243" y="452"/>
                    <a:pt x="243" y="452"/>
                    <a:pt x="243" y="452"/>
                  </a:cubicBezTo>
                  <a:cubicBezTo>
                    <a:pt x="243" y="452"/>
                    <a:pt x="243" y="452"/>
                    <a:pt x="243" y="452"/>
                  </a:cubicBezTo>
                  <a:cubicBezTo>
                    <a:pt x="243" y="452"/>
                    <a:pt x="243" y="452"/>
                    <a:pt x="243" y="452"/>
                  </a:cubicBezTo>
                  <a:cubicBezTo>
                    <a:pt x="243" y="453"/>
                    <a:pt x="243" y="453"/>
                    <a:pt x="243" y="453"/>
                  </a:cubicBezTo>
                  <a:cubicBezTo>
                    <a:pt x="243" y="453"/>
                    <a:pt x="243" y="453"/>
                    <a:pt x="243" y="453"/>
                  </a:cubicBezTo>
                  <a:cubicBezTo>
                    <a:pt x="243" y="453"/>
                    <a:pt x="243" y="453"/>
                    <a:pt x="243" y="453"/>
                  </a:cubicBezTo>
                  <a:cubicBezTo>
                    <a:pt x="243" y="453"/>
                    <a:pt x="243" y="453"/>
                    <a:pt x="243" y="453"/>
                  </a:cubicBezTo>
                  <a:cubicBezTo>
                    <a:pt x="243" y="453"/>
                    <a:pt x="243" y="453"/>
                    <a:pt x="243" y="453"/>
                  </a:cubicBezTo>
                  <a:cubicBezTo>
                    <a:pt x="243" y="453"/>
                    <a:pt x="243" y="453"/>
                    <a:pt x="243" y="452"/>
                  </a:cubicBezTo>
                  <a:cubicBezTo>
                    <a:pt x="244" y="453"/>
                    <a:pt x="244" y="453"/>
                    <a:pt x="244" y="453"/>
                  </a:cubicBezTo>
                  <a:cubicBezTo>
                    <a:pt x="244" y="453"/>
                    <a:pt x="244" y="453"/>
                    <a:pt x="244" y="453"/>
                  </a:cubicBezTo>
                  <a:cubicBezTo>
                    <a:pt x="244" y="453"/>
                    <a:pt x="244" y="453"/>
                    <a:pt x="244" y="453"/>
                  </a:cubicBezTo>
                  <a:cubicBezTo>
                    <a:pt x="245" y="454"/>
                    <a:pt x="245" y="454"/>
                    <a:pt x="245" y="454"/>
                  </a:cubicBezTo>
                  <a:cubicBezTo>
                    <a:pt x="245" y="454"/>
                    <a:pt x="245" y="454"/>
                    <a:pt x="245" y="454"/>
                  </a:cubicBezTo>
                  <a:cubicBezTo>
                    <a:pt x="245" y="454"/>
                    <a:pt x="245" y="454"/>
                    <a:pt x="245" y="454"/>
                  </a:cubicBezTo>
                  <a:cubicBezTo>
                    <a:pt x="245" y="454"/>
                    <a:pt x="245" y="454"/>
                    <a:pt x="245" y="454"/>
                  </a:cubicBezTo>
                  <a:cubicBezTo>
                    <a:pt x="246" y="455"/>
                    <a:pt x="246" y="455"/>
                    <a:pt x="246" y="455"/>
                  </a:cubicBezTo>
                  <a:cubicBezTo>
                    <a:pt x="245" y="455"/>
                    <a:pt x="245" y="455"/>
                    <a:pt x="245" y="455"/>
                  </a:cubicBezTo>
                  <a:cubicBezTo>
                    <a:pt x="245" y="455"/>
                    <a:pt x="245" y="455"/>
                    <a:pt x="245" y="455"/>
                  </a:cubicBezTo>
                  <a:cubicBezTo>
                    <a:pt x="245" y="455"/>
                    <a:pt x="245" y="455"/>
                    <a:pt x="245" y="455"/>
                  </a:cubicBezTo>
                  <a:cubicBezTo>
                    <a:pt x="245" y="455"/>
                    <a:pt x="245" y="455"/>
                    <a:pt x="245" y="455"/>
                  </a:cubicBezTo>
                  <a:cubicBezTo>
                    <a:pt x="245" y="455"/>
                    <a:pt x="245" y="455"/>
                    <a:pt x="245" y="455"/>
                  </a:cubicBezTo>
                  <a:cubicBezTo>
                    <a:pt x="245" y="455"/>
                    <a:pt x="245" y="455"/>
                    <a:pt x="245" y="455"/>
                  </a:cubicBezTo>
                  <a:cubicBezTo>
                    <a:pt x="246" y="455"/>
                    <a:pt x="246" y="455"/>
                    <a:pt x="246" y="455"/>
                  </a:cubicBezTo>
                  <a:cubicBezTo>
                    <a:pt x="246" y="456"/>
                    <a:pt x="246" y="456"/>
                    <a:pt x="246" y="456"/>
                  </a:cubicBezTo>
                  <a:cubicBezTo>
                    <a:pt x="246" y="456"/>
                    <a:pt x="246" y="456"/>
                    <a:pt x="246" y="456"/>
                  </a:cubicBezTo>
                  <a:cubicBezTo>
                    <a:pt x="246" y="455"/>
                    <a:pt x="246" y="455"/>
                    <a:pt x="246" y="455"/>
                  </a:cubicBezTo>
                  <a:cubicBezTo>
                    <a:pt x="247" y="455"/>
                    <a:pt x="247" y="455"/>
                    <a:pt x="247" y="455"/>
                  </a:cubicBezTo>
                  <a:cubicBezTo>
                    <a:pt x="247" y="455"/>
                    <a:pt x="247" y="455"/>
                    <a:pt x="247" y="455"/>
                  </a:cubicBezTo>
                  <a:cubicBezTo>
                    <a:pt x="247" y="456"/>
                    <a:pt x="247" y="456"/>
                    <a:pt x="247" y="456"/>
                  </a:cubicBezTo>
                  <a:cubicBezTo>
                    <a:pt x="247" y="456"/>
                    <a:pt x="247" y="456"/>
                    <a:pt x="247" y="456"/>
                  </a:cubicBezTo>
                  <a:cubicBezTo>
                    <a:pt x="247" y="456"/>
                    <a:pt x="247" y="456"/>
                    <a:pt x="247" y="456"/>
                  </a:cubicBezTo>
                  <a:cubicBezTo>
                    <a:pt x="248" y="455"/>
                    <a:pt x="248" y="455"/>
                    <a:pt x="248" y="455"/>
                  </a:cubicBezTo>
                  <a:cubicBezTo>
                    <a:pt x="248" y="456"/>
                    <a:pt x="248" y="456"/>
                    <a:pt x="248" y="456"/>
                  </a:cubicBezTo>
                  <a:cubicBezTo>
                    <a:pt x="248" y="456"/>
                    <a:pt x="248" y="456"/>
                    <a:pt x="248" y="456"/>
                  </a:cubicBezTo>
                  <a:cubicBezTo>
                    <a:pt x="248" y="457"/>
                    <a:pt x="248" y="457"/>
                    <a:pt x="248" y="457"/>
                  </a:cubicBezTo>
                  <a:cubicBezTo>
                    <a:pt x="248" y="457"/>
                    <a:pt x="248" y="457"/>
                    <a:pt x="248" y="457"/>
                  </a:cubicBezTo>
                  <a:cubicBezTo>
                    <a:pt x="249" y="458"/>
                    <a:pt x="249" y="458"/>
                    <a:pt x="249" y="458"/>
                  </a:cubicBezTo>
                  <a:cubicBezTo>
                    <a:pt x="248" y="458"/>
                    <a:pt x="248" y="458"/>
                    <a:pt x="248" y="458"/>
                  </a:cubicBezTo>
                  <a:cubicBezTo>
                    <a:pt x="248" y="458"/>
                    <a:pt x="248" y="458"/>
                    <a:pt x="248" y="458"/>
                  </a:cubicBezTo>
                  <a:cubicBezTo>
                    <a:pt x="248" y="458"/>
                    <a:pt x="248" y="458"/>
                    <a:pt x="248" y="458"/>
                  </a:cubicBezTo>
                  <a:cubicBezTo>
                    <a:pt x="249" y="458"/>
                    <a:pt x="249" y="458"/>
                    <a:pt x="249" y="458"/>
                  </a:cubicBezTo>
                  <a:cubicBezTo>
                    <a:pt x="249" y="458"/>
                    <a:pt x="249" y="458"/>
                    <a:pt x="249" y="458"/>
                  </a:cubicBezTo>
                  <a:cubicBezTo>
                    <a:pt x="249" y="458"/>
                    <a:pt x="249" y="458"/>
                    <a:pt x="249" y="458"/>
                  </a:cubicBezTo>
                  <a:cubicBezTo>
                    <a:pt x="249" y="459"/>
                    <a:pt x="249" y="459"/>
                    <a:pt x="249" y="459"/>
                  </a:cubicBezTo>
                  <a:cubicBezTo>
                    <a:pt x="249" y="459"/>
                    <a:pt x="249" y="459"/>
                    <a:pt x="249" y="459"/>
                  </a:cubicBezTo>
                  <a:cubicBezTo>
                    <a:pt x="249" y="459"/>
                    <a:pt x="249" y="459"/>
                    <a:pt x="249" y="459"/>
                  </a:cubicBezTo>
                  <a:cubicBezTo>
                    <a:pt x="249" y="459"/>
                    <a:pt x="249" y="459"/>
                    <a:pt x="249" y="459"/>
                  </a:cubicBezTo>
                  <a:cubicBezTo>
                    <a:pt x="249" y="459"/>
                    <a:pt x="249" y="459"/>
                    <a:pt x="249" y="459"/>
                  </a:cubicBezTo>
                  <a:cubicBezTo>
                    <a:pt x="250" y="459"/>
                    <a:pt x="250" y="459"/>
                    <a:pt x="250" y="459"/>
                  </a:cubicBezTo>
                  <a:cubicBezTo>
                    <a:pt x="249" y="459"/>
                    <a:pt x="249" y="459"/>
                    <a:pt x="249" y="459"/>
                  </a:cubicBezTo>
                  <a:cubicBezTo>
                    <a:pt x="250" y="459"/>
                    <a:pt x="250" y="459"/>
                    <a:pt x="250" y="459"/>
                  </a:cubicBezTo>
                  <a:cubicBezTo>
                    <a:pt x="250" y="459"/>
                    <a:pt x="250" y="460"/>
                    <a:pt x="251" y="460"/>
                  </a:cubicBezTo>
                  <a:cubicBezTo>
                    <a:pt x="250" y="460"/>
                    <a:pt x="250" y="460"/>
                    <a:pt x="250" y="460"/>
                  </a:cubicBezTo>
                  <a:cubicBezTo>
                    <a:pt x="250" y="460"/>
                    <a:pt x="250" y="460"/>
                    <a:pt x="250" y="460"/>
                  </a:cubicBezTo>
                  <a:cubicBezTo>
                    <a:pt x="250" y="460"/>
                    <a:pt x="250" y="460"/>
                    <a:pt x="250" y="460"/>
                  </a:cubicBezTo>
                  <a:cubicBezTo>
                    <a:pt x="251" y="461"/>
                    <a:pt x="251" y="461"/>
                    <a:pt x="251" y="461"/>
                  </a:cubicBezTo>
                  <a:cubicBezTo>
                    <a:pt x="251" y="461"/>
                    <a:pt x="251" y="461"/>
                    <a:pt x="251" y="461"/>
                  </a:cubicBezTo>
                  <a:cubicBezTo>
                    <a:pt x="251" y="461"/>
                    <a:pt x="251" y="461"/>
                    <a:pt x="251" y="461"/>
                  </a:cubicBezTo>
                  <a:cubicBezTo>
                    <a:pt x="251" y="461"/>
                    <a:pt x="251" y="461"/>
                    <a:pt x="251" y="461"/>
                  </a:cubicBezTo>
                  <a:cubicBezTo>
                    <a:pt x="251" y="460"/>
                    <a:pt x="251" y="460"/>
                    <a:pt x="251" y="460"/>
                  </a:cubicBezTo>
                  <a:cubicBezTo>
                    <a:pt x="251" y="461"/>
                    <a:pt x="251" y="461"/>
                    <a:pt x="251" y="461"/>
                  </a:cubicBezTo>
                  <a:cubicBezTo>
                    <a:pt x="251" y="461"/>
                    <a:pt x="251" y="461"/>
                    <a:pt x="251" y="461"/>
                  </a:cubicBezTo>
                  <a:cubicBezTo>
                    <a:pt x="251" y="462"/>
                    <a:pt x="251" y="462"/>
                    <a:pt x="251" y="462"/>
                  </a:cubicBezTo>
                  <a:close/>
                  <a:moveTo>
                    <a:pt x="217" y="443"/>
                  </a:moveTo>
                  <a:cubicBezTo>
                    <a:pt x="216" y="443"/>
                    <a:pt x="216" y="443"/>
                    <a:pt x="216" y="443"/>
                  </a:cubicBezTo>
                  <a:cubicBezTo>
                    <a:pt x="216" y="443"/>
                    <a:pt x="216" y="443"/>
                    <a:pt x="216" y="443"/>
                  </a:cubicBezTo>
                  <a:cubicBezTo>
                    <a:pt x="216" y="443"/>
                    <a:pt x="216" y="443"/>
                    <a:pt x="216" y="443"/>
                  </a:cubicBezTo>
                  <a:cubicBezTo>
                    <a:pt x="217" y="443"/>
                    <a:pt x="217" y="443"/>
                    <a:pt x="217" y="443"/>
                  </a:cubicBezTo>
                  <a:close/>
                  <a:moveTo>
                    <a:pt x="233" y="465"/>
                  </a:moveTo>
                  <a:cubicBezTo>
                    <a:pt x="233" y="465"/>
                    <a:pt x="233" y="465"/>
                    <a:pt x="233" y="465"/>
                  </a:cubicBezTo>
                  <a:cubicBezTo>
                    <a:pt x="234" y="465"/>
                    <a:pt x="234" y="465"/>
                    <a:pt x="234" y="465"/>
                  </a:cubicBezTo>
                  <a:cubicBezTo>
                    <a:pt x="233" y="464"/>
                    <a:pt x="233" y="464"/>
                    <a:pt x="233" y="464"/>
                  </a:cubicBezTo>
                  <a:cubicBezTo>
                    <a:pt x="233" y="464"/>
                    <a:pt x="233" y="464"/>
                    <a:pt x="233" y="464"/>
                  </a:cubicBezTo>
                  <a:cubicBezTo>
                    <a:pt x="233" y="465"/>
                    <a:pt x="233" y="465"/>
                    <a:pt x="233" y="465"/>
                  </a:cubicBezTo>
                  <a:close/>
                  <a:moveTo>
                    <a:pt x="227" y="453"/>
                  </a:moveTo>
                  <a:cubicBezTo>
                    <a:pt x="226" y="452"/>
                    <a:pt x="226" y="452"/>
                    <a:pt x="226" y="452"/>
                  </a:cubicBezTo>
                  <a:cubicBezTo>
                    <a:pt x="226" y="452"/>
                    <a:pt x="226" y="452"/>
                    <a:pt x="226" y="452"/>
                  </a:cubicBezTo>
                  <a:cubicBezTo>
                    <a:pt x="226" y="452"/>
                    <a:pt x="226" y="452"/>
                    <a:pt x="226" y="452"/>
                  </a:cubicBezTo>
                  <a:cubicBezTo>
                    <a:pt x="226" y="453"/>
                    <a:pt x="226" y="453"/>
                    <a:pt x="226" y="453"/>
                  </a:cubicBezTo>
                  <a:cubicBezTo>
                    <a:pt x="226" y="452"/>
                    <a:pt x="226" y="452"/>
                    <a:pt x="226" y="452"/>
                  </a:cubicBezTo>
                  <a:cubicBezTo>
                    <a:pt x="227" y="453"/>
                    <a:pt x="227" y="453"/>
                    <a:pt x="227" y="453"/>
                  </a:cubicBezTo>
                  <a:close/>
                  <a:moveTo>
                    <a:pt x="227" y="453"/>
                  </a:moveTo>
                  <a:cubicBezTo>
                    <a:pt x="227" y="454"/>
                    <a:pt x="227" y="454"/>
                    <a:pt x="227" y="454"/>
                  </a:cubicBezTo>
                  <a:lnTo>
                    <a:pt x="227" y="453"/>
                  </a:lnTo>
                  <a:close/>
                  <a:moveTo>
                    <a:pt x="229" y="454"/>
                  </a:moveTo>
                  <a:cubicBezTo>
                    <a:pt x="229" y="454"/>
                    <a:pt x="229" y="454"/>
                    <a:pt x="229" y="454"/>
                  </a:cubicBezTo>
                  <a:close/>
                  <a:moveTo>
                    <a:pt x="247" y="465"/>
                  </a:moveTo>
                  <a:cubicBezTo>
                    <a:pt x="247" y="465"/>
                    <a:pt x="247" y="465"/>
                    <a:pt x="247" y="465"/>
                  </a:cubicBezTo>
                  <a:cubicBezTo>
                    <a:pt x="247" y="465"/>
                    <a:pt x="247" y="465"/>
                    <a:pt x="247" y="465"/>
                  </a:cubicBezTo>
                  <a:cubicBezTo>
                    <a:pt x="247" y="465"/>
                    <a:pt x="247" y="465"/>
                    <a:pt x="247" y="465"/>
                  </a:cubicBezTo>
                  <a:close/>
                  <a:moveTo>
                    <a:pt x="246" y="471"/>
                  </a:moveTo>
                  <a:cubicBezTo>
                    <a:pt x="246" y="471"/>
                    <a:pt x="246" y="471"/>
                    <a:pt x="246" y="471"/>
                  </a:cubicBezTo>
                  <a:close/>
                  <a:moveTo>
                    <a:pt x="245" y="472"/>
                  </a:moveTo>
                  <a:cubicBezTo>
                    <a:pt x="246" y="472"/>
                    <a:pt x="246" y="472"/>
                    <a:pt x="246" y="472"/>
                  </a:cubicBezTo>
                  <a:cubicBezTo>
                    <a:pt x="246" y="472"/>
                    <a:pt x="246" y="472"/>
                    <a:pt x="246" y="472"/>
                  </a:cubicBezTo>
                  <a:cubicBezTo>
                    <a:pt x="246" y="472"/>
                    <a:pt x="246" y="472"/>
                    <a:pt x="246" y="472"/>
                  </a:cubicBezTo>
                  <a:cubicBezTo>
                    <a:pt x="246" y="472"/>
                    <a:pt x="246" y="472"/>
                    <a:pt x="246" y="472"/>
                  </a:cubicBezTo>
                  <a:cubicBezTo>
                    <a:pt x="246" y="472"/>
                    <a:pt x="246" y="472"/>
                    <a:pt x="246" y="472"/>
                  </a:cubicBezTo>
                  <a:cubicBezTo>
                    <a:pt x="246" y="472"/>
                    <a:pt x="246" y="472"/>
                    <a:pt x="246" y="472"/>
                  </a:cubicBezTo>
                  <a:cubicBezTo>
                    <a:pt x="246" y="472"/>
                    <a:pt x="246" y="472"/>
                    <a:pt x="246" y="472"/>
                  </a:cubicBezTo>
                  <a:cubicBezTo>
                    <a:pt x="246" y="472"/>
                    <a:pt x="246" y="472"/>
                    <a:pt x="246" y="472"/>
                  </a:cubicBezTo>
                  <a:lnTo>
                    <a:pt x="245" y="472"/>
                  </a:lnTo>
                  <a:close/>
                  <a:moveTo>
                    <a:pt x="241" y="456"/>
                  </a:moveTo>
                  <a:cubicBezTo>
                    <a:pt x="241" y="456"/>
                    <a:pt x="241" y="456"/>
                    <a:pt x="241" y="456"/>
                  </a:cubicBezTo>
                  <a:cubicBezTo>
                    <a:pt x="241" y="456"/>
                    <a:pt x="241" y="456"/>
                    <a:pt x="241" y="456"/>
                  </a:cubicBezTo>
                  <a:cubicBezTo>
                    <a:pt x="241" y="456"/>
                    <a:pt x="241" y="456"/>
                    <a:pt x="241" y="456"/>
                  </a:cubicBezTo>
                  <a:cubicBezTo>
                    <a:pt x="241" y="456"/>
                    <a:pt x="241" y="456"/>
                    <a:pt x="241" y="456"/>
                  </a:cubicBezTo>
                  <a:close/>
                  <a:moveTo>
                    <a:pt x="241" y="454"/>
                  </a:moveTo>
                  <a:cubicBezTo>
                    <a:pt x="241" y="454"/>
                    <a:pt x="241" y="454"/>
                    <a:pt x="241" y="454"/>
                  </a:cubicBezTo>
                  <a:cubicBezTo>
                    <a:pt x="241" y="454"/>
                    <a:pt x="241" y="453"/>
                    <a:pt x="240" y="453"/>
                  </a:cubicBezTo>
                  <a:cubicBezTo>
                    <a:pt x="240" y="453"/>
                    <a:pt x="240" y="453"/>
                    <a:pt x="240" y="453"/>
                  </a:cubicBezTo>
                  <a:cubicBezTo>
                    <a:pt x="240" y="454"/>
                    <a:pt x="240" y="454"/>
                    <a:pt x="240" y="454"/>
                  </a:cubicBezTo>
                  <a:cubicBezTo>
                    <a:pt x="241" y="453"/>
                    <a:pt x="241" y="453"/>
                    <a:pt x="241" y="453"/>
                  </a:cubicBezTo>
                  <a:cubicBezTo>
                    <a:pt x="241" y="454"/>
                    <a:pt x="241" y="454"/>
                    <a:pt x="241" y="454"/>
                  </a:cubicBezTo>
                  <a:cubicBezTo>
                    <a:pt x="241" y="454"/>
                    <a:pt x="241" y="454"/>
                    <a:pt x="241" y="454"/>
                  </a:cubicBezTo>
                  <a:close/>
                  <a:moveTo>
                    <a:pt x="244" y="454"/>
                  </a:moveTo>
                  <a:cubicBezTo>
                    <a:pt x="244" y="454"/>
                    <a:pt x="244" y="454"/>
                    <a:pt x="244" y="454"/>
                  </a:cubicBezTo>
                  <a:cubicBezTo>
                    <a:pt x="244" y="454"/>
                    <a:pt x="244" y="454"/>
                    <a:pt x="244" y="454"/>
                  </a:cubicBezTo>
                  <a:cubicBezTo>
                    <a:pt x="244" y="455"/>
                    <a:pt x="244" y="455"/>
                    <a:pt x="244" y="455"/>
                  </a:cubicBezTo>
                  <a:cubicBezTo>
                    <a:pt x="244" y="455"/>
                    <a:pt x="244" y="455"/>
                    <a:pt x="244" y="455"/>
                  </a:cubicBezTo>
                  <a:cubicBezTo>
                    <a:pt x="244" y="455"/>
                    <a:pt x="244" y="455"/>
                    <a:pt x="244" y="455"/>
                  </a:cubicBezTo>
                  <a:cubicBezTo>
                    <a:pt x="244" y="454"/>
                    <a:pt x="245" y="454"/>
                    <a:pt x="244" y="454"/>
                  </a:cubicBezTo>
                  <a:close/>
                  <a:moveTo>
                    <a:pt x="243" y="448"/>
                  </a:moveTo>
                  <a:cubicBezTo>
                    <a:pt x="243" y="448"/>
                    <a:pt x="243" y="448"/>
                    <a:pt x="243" y="448"/>
                  </a:cubicBezTo>
                  <a:cubicBezTo>
                    <a:pt x="242" y="448"/>
                    <a:pt x="242" y="448"/>
                    <a:pt x="242" y="448"/>
                  </a:cubicBezTo>
                  <a:cubicBezTo>
                    <a:pt x="242" y="448"/>
                    <a:pt x="242" y="448"/>
                    <a:pt x="242" y="448"/>
                  </a:cubicBezTo>
                  <a:cubicBezTo>
                    <a:pt x="242" y="449"/>
                    <a:pt x="242" y="449"/>
                    <a:pt x="243" y="449"/>
                  </a:cubicBezTo>
                  <a:cubicBezTo>
                    <a:pt x="243" y="449"/>
                    <a:pt x="243" y="449"/>
                    <a:pt x="243" y="449"/>
                  </a:cubicBezTo>
                  <a:cubicBezTo>
                    <a:pt x="243" y="449"/>
                    <a:pt x="243" y="449"/>
                    <a:pt x="243" y="449"/>
                  </a:cubicBezTo>
                  <a:cubicBezTo>
                    <a:pt x="243" y="449"/>
                    <a:pt x="243" y="449"/>
                    <a:pt x="243" y="449"/>
                  </a:cubicBezTo>
                  <a:cubicBezTo>
                    <a:pt x="243" y="449"/>
                    <a:pt x="243" y="449"/>
                    <a:pt x="243" y="448"/>
                  </a:cubicBezTo>
                  <a:close/>
                  <a:moveTo>
                    <a:pt x="224" y="420"/>
                  </a:moveTo>
                  <a:cubicBezTo>
                    <a:pt x="225" y="419"/>
                    <a:pt x="225" y="419"/>
                    <a:pt x="225" y="419"/>
                  </a:cubicBezTo>
                  <a:cubicBezTo>
                    <a:pt x="224" y="419"/>
                    <a:pt x="224" y="419"/>
                    <a:pt x="224" y="419"/>
                  </a:cubicBezTo>
                  <a:cubicBezTo>
                    <a:pt x="224" y="419"/>
                    <a:pt x="224" y="419"/>
                    <a:pt x="224" y="419"/>
                  </a:cubicBezTo>
                  <a:cubicBezTo>
                    <a:pt x="224" y="419"/>
                    <a:pt x="224" y="419"/>
                    <a:pt x="224" y="419"/>
                  </a:cubicBezTo>
                  <a:lnTo>
                    <a:pt x="224" y="420"/>
                  </a:lnTo>
                  <a:close/>
                  <a:moveTo>
                    <a:pt x="258" y="465"/>
                  </a:moveTo>
                  <a:cubicBezTo>
                    <a:pt x="258" y="465"/>
                    <a:pt x="258" y="465"/>
                    <a:pt x="258" y="465"/>
                  </a:cubicBezTo>
                  <a:cubicBezTo>
                    <a:pt x="258" y="465"/>
                    <a:pt x="258" y="465"/>
                    <a:pt x="258" y="465"/>
                  </a:cubicBezTo>
                  <a:cubicBezTo>
                    <a:pt x="257" y="465"/>
                    <a:pt x="257" y="465"/>
                    <a:pt x="257" y="465"/>
                  </a:cubicBezTo>
                  <a:cubicBezTo>
                    <a:pt x="258" y="465"/>
                    <a:pt x="258" y="465"/>
                    <a:pt x="258" y="465"/>
                  </a:cubicBezTo>
                  <a:cubicBezTo>
                    <a:pt x="257" y="466"/>
                    <a:pt x="257" y="466"/>
                    <a:pt x="257" y="466"/>
                  </a:cubicBezTo>
                  <a:cubicBezTo>
                    <a:pt x="258" y="466"/>
                    <a:pt x="258" y="466"/>
                    <a:pt x="258" y="466"/>
                  </a:cubicBezTo>
                  <a:cubicBezTo>
                    <a:pt x="257" y="466"/>
                    <a:pt x="257" y="466"/>
                    <a:pt x="257" y="466"/>
                  </a:cubicBezTo>
                  <a:cubicBezTo>
                    <a:pt x="258" y="466"/>
                    <a:pt x="258" y="466"/>
                    <a:pt x="258" y="467"/>
                  </a:cubicBezTo>
                  <a:cubicBezTo>
                    <a:pt x="259" y="467"/>
                    <a:pt x="259" y="467"/>
                    <a:pt x="259" y="467"/>
                  </a:cubicBezTo>
                  <a:cubicBezTo>
                    <a:pt x="259" y="467"/>
                    <a:pt x="259" y="467"/>
                    <a:pt x="259" y="467"/>
                  </a:cubicBezTo>
                  <a:cubicBezTo>
                    <a:pt x="259" y="467"/>
                    <a:pt x="259" y="467"/>
                    <a:pt x="259" y="467"/>
                  </a:cubicBezTo>
                  <a:cubicBezTo>
                    <a:pt x="259" y="467"/>
                    <a:pt x="259" y="467"/>
                    <a:pt x="259" y="467"/>
                  </a:cubicBezTo>
                  <a:cubicBezTo>
                    <a:pt x="260" y="467"/>
                    <a:pt x="260" y="467"/>
                    <a:pt x="260" y="467"/>
                  </a:cubicBezTo>
                  <a:cubicBezTo>
                    <a:pt x="260" y="467"/>
                    <a:pt x="260" y="467"/>
                    <a:pt x="260" y="467"/>
                  </a:cubicBezTo>
                  <a:cubicBezTo>
                    <a:pt x="260" y="467"/>
                    <a:pt x="260" y="467"/>
                    <a:pt x="261" y="467"/>
                  </a:cubicBezTo>
                  <a:cubicBezTo>
                    <a:pt x="261" y="466"/>
                    <a:pt x="261" y="466"/>
                    <a:pt x="261" y="466"/>
                  </a:cubicBezTo>
                  <a:cubicBezTo>
                    <a:pt x="261" y="466"/>
                    <a:pt x="261" y="466"/>
                    <a:pt x="261" y="466"/>
                  </a:cubicBezTo>
                  <a:cubicBezTo>
                    <a:pt x="261" y="466"/>
                    <a:pt x="261" y="466"/>
                    <a:pt x="261" y="466"/>
                  </a:cubicBezTo>
                  <a:cubicBezTo>
                    <a:pt x="261" y="466"/>
                    <a:pt x="261" y="466"/>
                    <a:pt x="261" y="466"/>
                  </a:cubicBezTo>
                  <a:cubicBezTo>
                    <a:pt x="261" y="465"/>
                    <a:pt x="261" y="465"/>
                    <a:pt x="261" y="465"/>
                  </a:cubicBezTo>
                  <a:cubicBezTo>
                    <a:pt x="261" y="465"/>
                    <a:pt x="261" y="465"/>
                    <a:pt x="261" y="465"/>
                  </a:cubicBezTo>
                  <a:cubicBezTo>
                    <a:pt x="260" y="465"/>
                    <a:pt x="260" y="465"/>
                    <a:pt x="260" y="465"/>
                  </a:cubicBezTo>
                  <a:cubicBezTo>
                    <a:pt x="261" y="465"/>
                    <a:pt x="261" y="465"/>
                    <a:pt x="261" y="465"/>
                  </a:cubicBezTo>
                  <a:cubicBezTo>
                    <a:pt x="260" y="465"/>
                    <a:pt x="260" y="465"/>
                    <a:pt x="260" y="465"/>
                  </a:cubicBezTo>
                  <a:cubicBezTo>
                    <a:pt x="260" y="465"/>
                    <a:pt x="260" y="465"/>
                    <a:pt x="260" y="465"/>
                  </a:cubicBezTo>
                  <a:cubicBezTo>
                    <a:pt x="260" y="464"/>
                    <a:pt x="260" y="464"/>
                    <a:pt x="260" y="464"/>
                  </a:cubicBezTo>
                  <a:cubicBezTo>
                    <a:pt x="260" y="464"/>
                    <a:pt x="260" y="464"/>
                    <a:pt x="260" y="464"/>
                  </a:cubicBezTo>
                  <a:cubicBezTo>
                    <a:pt x="260" y="463"/>
                    <a:pt x="260" y="463"/>
                    <a:pt x="260" y="463"/>
                  </a:cubicBezTo>
                  <a:cubicBezTo>
                    <a:pt x="260" y="463"/>
                    <a:pt x="260" y="463"/>
                    <a:pt x="260" y="463"/>
                  </a:cubicBezTo>
                  <a:cubicBezTo>
                    <a:pt x="260" y="463"/>
                    <a:pt x="260" y="463"/>
                    <a:pt x="260" y="463"/>
                  </a:cubicBezTo>
                  <a:cubicBezTo>
                    <a:pt x="259" y="463"/>
                    <a:pt x="259" y="463"/>
                    <a:pt x="259" y="463"/>
                  </a:cubicBezTo>
                  <a:cubicBezTo>
                    <a:pt x="259" y="463"/>
                    <a:pt x="258" y="464"/>
                    <a:pt x="258" y="464"/>
                  </a:cubicBezTo>
                  <a:cubicBezTo>
                    <a:pt x="258" y="464"/>
                    <a:pt x="258" y="464"/>
                    <a:pt x="258" y="464"/>
                  </a:cubicBezTo>
                  <a:cubicBezTo>
                    <a:pt x="258" y="464"/>
                    <a:pt x="258" y="464"/>
                    <a:pt x="258" y="465"/>
                  </a:cubicBezTo>
                  <a:close/>
                  <a:moveTo>
                    <a:pt x="176" y="386"/>
                  </a:moveTo>
                  <a:cubicBezTo>
                    <a:pt x="176" y="386"/>
                    <a:pt x="176" y="386"/>
                    <a:pt x="176" y="386"/>
                  </a:cubicBezTo>
                  <a:cubicBezTo>
                    <a:pt x="176" y="385"/>
                    <a:pt x="176" y="385"/>
                    <a:pt x="176" y="385"/>
                  </a:cubicBezTo>
                  <a:cubicBezTo>
                    <a:pt x="176" y="385"/>
                    <a:pt x="176" y="385"/>
                    <a:pt x="176" y="385"/>
                  </a:cubicBezTo>
                  <a:cubicBezTo>
                    <a:pt x="176" y="385"/>
                    <a:pt x="176" y="385"/>
                    <a:pt x="176" y="385"/>
                  </a:cubicBezTo>
                  <a:cubicBezTo>
                    <a:pt x="175" y="385"/>
                    <a:pt x="175" y="385"/>
                    <a:pt x="175" y="385"/>
                  </a:cubicBezTo>
                  <a:cubicBezTo>
                    <a:pt x="176" y="385"/>
                    <a:pt x="176" y="385"/>
                    <a:pt x="176" y="385"/>
                  </a:cubicBezTo>
                  <a:cubicBezTo>
                    <a:pt x="175" y="386"/>
                    <a:pt x="175" y="386"/>
                    <a:pt x="175" y="386"/>
                  </a:cubicBezTo>
                  <a:lnTo>
                    <a:pt x="176" y="386"/>
                  </a:lnTo>
                  <a:close/>
                  <a:moveTo>
                    <a:pt x="243" y="462"/>
                  </a:moveTo>
                  <a:cubicBezTo>
                    <a:pt x="242" y="461"/>
                    <a:pt x="242" y="461"/>
                    <a:pt x="242" y="461"/>
                  </a:cubicBezTo>
                  <a:cubicBezTo>
                    <a:pt x="242" y="461"/>
                    <a:pt x="242" y="461"/>
                    <a:pt x="242" y="461"/>
                  </a:cubicBezTo>
                  <a:cubicBezTo>
                    <a:pt x="242" y="462"/>
                    <a:pt x="242" y="462"/>
                    <a:pt x="242" y="462"/>
                  </a:cubicBezTo>
                  <a:lnTo>
                    <a:pt x="243" y="462"/>
                  </a:lnTo>
                  <a:close/>
                  <a:moveTo>
                    <a:pt x="257" y="470"/>
                  </a:moveTo>
                  <a:cubicBezTo>
                    <a:pt x="257" y="470"/>
                    <a:pt x="257" y="470"/>
                    <a:pt x="257" y="469"/>
                  </a:cubicBezTo>
                  <a:cubicBezTo>
                    <a:pt x="257" y="469"/>
                    <a:pt x="257" y="469"/>
                    <a:pt x="257" y="469"/>
                  </a:cubicBezTo>
                  <a:cubicBezTo>
                    <a:pt x="257" y="469"/>
                    <a:pt x="257" y="469"/>
                    <a:pt x="257" y="469"/>
                  </a:cubicBezTo>
                  <a:cubicBezTo>
                    <a:pt x="257" y="469"/>
                    <a:pt x="257" y="469"/>
                    <a:pt x="257" y="469"/>
                  </a:cubicBezTo>
                  <a:cubicBezTo>
                    <a:pt x="257" y="469"/>
                    <a:pt x="257" y="469"/>
                    <a:pt x="257" y="469"/>
                  </a:cubicBezTo>
                  <a:cubicBezTo>
                    <a:pt x="257" y="469"/>
                    <a:pt x="257" y="469"/>
                    <a:pt x="257" y="469"/>
                  </a:cubicBezTo>
                  <a:cubicBezTo>
                    <a:pt x="257" y="469"/>
                    <a:pt x="257" y="469"/>
                    <a:pt x="257" y="469"/>
                  </a:cubicBezTo>
                  <a:cubicBezTo>
                    <a:pt x="257" y="469"/>
                    <a:pt x="257" y="469"/>
                    <a:pt x="257" y="469"/>
                  </a:cubicBezTo>
                  <a:cubicBezTo>
                    <a:pt x="257" y="468"/>
                    <a:pt x="257" y="468"/>
                    <a:pt x="257" y="468"/>
                  </a:cubicBezTo>
                  <a:cubicBezTo>
                    <a:pt x="257" y="468"/>
                    <a:pt x="257" y="468"/>
                    <a:pt x="257" y="468"/>
                  </a:cubicBezTo>
                  <a:cubicBezTo>
                    <a:pt x="257" y="468"/>
                    <a:pt x="257" y="468"/>
                    <a:pt x="257" y="468"/>
                  </a:cubicBezTo>
                  <a:cubicBezTo>
                    <a:pt x="257" y="468"/>
                    <a:pt x="257" y="468"/>
                    <a:pt x="257" y="468"/>
                  </a:cubicBezTo>
                  <a:cubicBezTo>
                    <a:pt x="256" y="467"/>
                    <a:pt x="256" y="467"/>
                    <a:pt x="256" y="467"/>
                  </a:cubicBezTo>
                  <a:cubicBezTo>
                    <a:pt x="256" y="467"/>
                    <a:pt x="256" y="466"/>
                    <a:pt x="256" y="466"/>
                  </a:cubicBezTo>
                  <a:cubicBezTo>
                    <a:pt x="256" y="466"/>
                    <a:pt x="256" y="466"/>
                    <a:pt x="255" y="466"/>
                  </a:cubicBezTo>
                  <a:cubicBezTo>
                    <a:pt x="255" y="465"/>
                    <a:pt x="255" y="465"/>
                    <a:pt x="255" y="465"/>
                  </a:cubicBezTo>
                  <a:cubicBezTo>
                    <a:pt x="255" y="465"/>
                    <a:pt x="255" y="465"/>
                    <a:pt x="255" y="465"/>
                  </a:cubicBezTo>
                  <a:cubicBezTo>
                    <a:pt x="255" y="465"/>
                    <a:pt x="255" y="465"/>
                    <a:pt x="255" y="465"/>
                  </a:cubicBezTo>
                  <a:cubicBezTo>
                    <a:pt x="255" y="465"/>
                    <a:pt x="255" y="465"/>
                    <a:pt x="255" y="465"/>
                  </a:cubicBezTo>
                  <a:cubicBezTo>
                    <a:pt x="255" y="464"/>
                    <a:pt x="255" y="464"/>
                    <a:pt x="255" y="464"/>
                  </a:cubicBezTo>
                  <a:cubicBezTo>
                    <a:pt x="255" y="464"/>
                    <a:pt x="255" y="464"/>
                    <a:pt x="255" y="464"/>
                  </a:cubicBezTo>
                  <a:cubicBezTo>
                    <a:pt x="255" y="464"/>
                    <a:pt x="255" y="464"/>
                    <a:pt x="255" y="464"/>
                  </a:cubicBezTo>
                  <a:cubicBezTo>
                    <a:pt x="255" y="464"/>
                    <a:pt x="255" y="464"/>
                    <a:pt x="255" y="464"/>
                  </a:cubicBezTo>
                  <a:cubicBezTo>
                    <a:pt x="255" y="463"/>
                    <a:pt x="254" y="464"/>
                    <a:pt x="255" y="463"/>
                  </a:cubicBezTo>
                  <a:cubicBezTo>
                    <a:pt x="254" y="463"/>
                    <a:pt x="254" y="463"/>
                    <a:pt x="254" y="463"/>
                  </a:cubicBezTo>
                  <a:cubicBezTo>
                    <a:pt x="255" y="463"/>
                    <a:pt x="255" y="463"/>
                    <a:pt x="255" y="463"/>
                  </a:cubicBezTo>
                  <a:cubicBezTo>
                    <a:pt x="255" y="463"/>
                    <a:pt x="255" y="463"/>
                    <a:pt x="255" y="463"/>
                  </a:cubicBezTo>
                  <a:cubicBezTo>
                    <a:pt x="255" y="462"/>
                    <a:pt x="255" y="462"/>
                    <a:pt x="255" y="462"/>
                  </a:cubicBezTo>
                  <a:cubicBezTo>
                    <a:pt x="255" y="462"/>
                    <a:pt x="255" y="462"/>
                    <a:pt x="255" y="462"/>
                  </a:cubicBezTo>
                  <a:cubicBezTo>
                    <a:pt x="256" y="462"/>
                    <a:pt x="256" y="462"/>
                    <a:pt x="256" y="462"/>
                  </a:cubicBezTo>
                  <a:cubicBezTo>
                    <a:pt x="256" y="462"/>
                    <a:pt x="256" y="462"/>
                    <a:pt x="256" y="462"/>
                  </a:cubicBezTo>
                  <a:cubicBezTo>
                    <a:pt x="256" y="461"/>
                    <a:pt x="256" y="461"/>
                    <a:pt x="256" y="461"/>
                  </a:cubicBezTo>
                  <a:cubicBezTo>
                    <a:pt x="257" y="461"/>
                    <a:pt x="257" y="461"/>
                    <a:pt x="257" y="461"/>
                  </a:cubicBezTo>
                  <a:cubicBezTo>
                    <a:pt x="257" y="461"/>
                    <a:pt x="257" y="461"/>
                    <a:pt x="257" y="461"/>
                  </a:cubicBezTo>
                  <a:cubicBezTo>
                    <a:pt x="257" y="461"/>
                    <a:pt x="257" y="461"/>
                    <a:pt x="257" y="461"/>
                  </a:cubicBezTo>
                  <a:cubicBezTo>
                    <a:pt x="257" y="461"/>
                    <a:pt x="257" y="461"/>
                    <a:pt x="257" y="461"/>
                  </a:cubicBezTo>
                  <a:cubicBezTo>
                    <a:pt x="258" y="460"/>
                    <a:pt x="258" y="460"/>
                    <a:pt x="258" y="460"/>
                  </a:cubicBezTo>
                  <a:cubicBezTo>
                    <a:pt x="258" y="460"/>
                    <a:pt x="258" y="460"/>
                    <a:pt x="258" y="460"/>
                  </a:cubicBezTo>
                  <a:cubicBezTo>
                    <a:pt x="258" y="460"/>
                    <a:pt x="258" y="460"/>
                    <a:pt x="258" y="460"/>
                  </a:cubicBezTo>
                  <a:cubicBezTo>
                    <a:pt x="257" y="460"/>
                    <a:pt x="257" y="460"/>
                    <a:pt x="257" y="460"/>
                  </a:cubicBezTo>
                  <a:cubicBezTo>
                    <a:pt x="257" y="460"/>
                    <a:pt x="257" y="460"/>
                    <a:pt x="257" y="460"/>
                  </a:cubicBezTo>
                  <a:cubicBezTo>
                    <a:pt x="257" y="459"/>
                    <a:pt x="257" y="459"/>
                    <a:pt x="257" y="459"/>
                  </a:cubicBezTo>
                  <a:cubicBezTo>
                    <a:pt x="257" y="459"/>
                    <a:pt x="257" y="459"/>
                    <a:pt x="257" y="459"/>
                  </a:cubicBezTo>
                  <a:cubicBezTo>
                    <a:pt x="256" y="458"/>
                    <a:pt x="256" y="458"/>
                    <a:pt x="255" y="458"/>
                  </a:cubicBezTo>
                  <a:cubicBezTo>
                    <a:pt x="255" y="458"/>
                    <a:pt x="255" y="458"/>
                    <a:pt x="255" y="458"/>
                  </a:cubicBezTo>
                  <a:cubicBezTo>
                    <a:pt x="254" y="458"/>
                    <a:pt x="254" y="458"/>
                    <a:pt x="254" y="458"/>
                  </a:cubicBezTo>
                  <a:cubicBezTo>
                    <a:pt x="254" y="458"/>
                    <a:pt x="254" y="458"/>
                    <a:pt x="254" y="458"/>
                  </a:cubicBezTo>
                  <a:cubicBezTo>
                    <a:pt x="254" y="458"/>
                    <a:pt x="254" y="458"/>
                    <a:pt x="254" y="458"/>
                  </a:cubicBezTo>
                  <a:cubicBezTo>
                    <a:pt x="254" y="457"/>
                    <a:pt x="255" y="457"/>
                    <a:pt x="255" y="457"/>
                  </a:cubicBezTo>
                  <a:cubicBezTo>
                    <a:pt x="255" y="457"/>
                    <a:pt x="255" y="457"/>
                    <a:pt x="255" y="457"/>
                  </a:cubicBezTo>
                  <a:cubicBezTo>
                    <a:pt x="254" y="456"/>
                    <a:pt x="254" y="456"/>
                    <a:pt x="254" y="456"/>
                  </a:cubicBezTo>
                  <a:cubicBezTo>
                    <a:pt x="254" y="456"/>
                    <a:pt x="254" y="456"/>
                    <a:pt x="254" y="456"/>
                  </a:cubicBezTo>
                  <a:cubicBezTo>
                    <a:pt x="254" y="456"/>
                    <a:pt x="254" y="456"/>
                    <a:pt x="254" y="456"/>
                  </a:cubicBezTo>
                  <a:cubicBezTo>
                    <a:pt x="254" y="456"/>
                    <a:pt x="254" y="456"/>
                    <a:pt x="254" y="456"/>
                  </a:cubicBezTo>
                  <a:cubicBezTo>
                    <a:pt x="254" y="455"/>
                    <a:pt x="254" y="455"/>
                    <a:pt x="254" y="455"/>
                  </a:cubicBezTo>
                  <a:cubicBezTo>
                    <a:pt x="253" y="455"/>
                    <a:pt x="253" y="455"/>
                    <a:pt x="253" y="455"/>
                  </a:cubicBezTo>
                  <a:cubicBezTo>
                    <a:pt x="253" y="455"/>
                    <a:pt x="253" y="455"/>
                    <a:pt x="253" y="455"/>
                  </a:cubicBezTo>
                  <a:cubicBezTo>
                    <a:pt x="252" y="455"/>
                    <a:pt x="252" y="455"/>
                    <a:pt x="252" y="455"/>
                  </a:cubicBezTo>
                  <a:cubicBezTo>
                    <a:pt x="253" y="454"/>
                    <a:pt x="253" y="454"/>
                    <a:pt x="253" y="454"/>
                  </a:cubicBezTo>
                  <a:cubicBezTo>
                    <a:pt x="252" y="453"/>
                    <a:pt x="252" y="453"/>
                    <a:pt x="252" y="453"/>
                  </a:cubicBezTo>
                  <a:cubicBezTo>
                    <a:pt x="252" y="454"/>
                    <a:pt x="252" y="454"/>
                    <a:pt x="252" y="454"/>
                  </a:cubicBezTo>
                  <a:cubicBezTo>
                    <a:pt x="252" y="453"/>
                    <a:pt x="252" y="453"/>
                    <a:pt x="252" y="453"/>
                  </a:cubicBezTo>
                  <a:cubicBezTo>
                    <a:pt x="252" y="454"/>
                    <a:pt x="252" y="454"/>
                    <a:pt x="252" y="454"/>
                  </a:cubicBezTo>
                  <a:cubicBezTo>
                    <a:pt x="252" y="453"/>
                    <a:pt x="252" y="453"/>
                    <a:pt x="252" y="453"/>
                  </a:cubicBezTo>
                  <a:cubicBezTo>
                    <a:pt x="252" y="453"/>
                    <a:pt x="252" y="453"/>
                    <a:pt x="252" y="453"/>
                  </a:cubicBezTo>
                  <a:cubicBezTo>
                    <a:pt x="252" y="453"/>
                    <a:pt x="252" y="453"/>
                    <a:pt x="252" y="453"/>
                  </a:cubicBezTo>
                  <a:cubicBezTo>
                    <a:pt x="251" y="453"/>
                    <a:pt x="251" y="453"/>
                    <a:pt x="251" y="453"/>
                  </a:cubicBezTo>
                  <a:cubicBezTo>
                    <a:pt x="251" y="452"/>
                    <a:pt x="251" y="452"/>
                    <a:pt x="251" y="452"/>
                  </a:cubicBezTo>
                  <a:cubicBezTo>
                    <a:pt x="251" y="452"/>
                    <a:pt x="251" y="452"/>
                    <a:pt x="251" y="452"/>
                  </a:cubicBezTo>
                  <a:cubicBezTo>
                    <a:pt x="250" y="451"/>
                    <a:pt x="250" y="451"/>
                    <a:pt x="250" y="451"/>
                  </a:cubicBezTo>
                  <a:cubicBezTo>
                    <a:pt x="250" y="451"/>
                    <a:pt x="250" y="451"/>
                    <a:pt x="250" y="451"/>
                  </a:cubicBezTo>
                  <a:cubicBezTo>
                    <a:pt x="250" y="451"/>
                    <a:pt x="250" y="451"/>
                    <a:pt x="250" y="451"/>
                  </a:cubicBezTo>
                  <a:cubicBezTo>
                    <a:pt x="250" y="451"/>
                    <a:pt x="250" y="451"/>
                    <a:pt x="250" y="451"/>
                  </a:cubicBezTo>
                  <a:cubicBezTo>
                    <a:pt x="249" y="451"/>
                    <a:pt x="249" y="451"/>
                    <a:pt x="249" y="451"/>
                  </a:cubicBezTo>
                  <a:cubicBezTo>
                    <a:pt x="249" y="451"/>
                    <a:pt x="249" y="451"/>
                    <a:pt x="249" y="451"/>
                  </a:cubicBezTo>
                  <a:cubicBezTo>
                    <a:pt x="249" y="451"/>
                    <a:pt x="249" y="451"/>
                    <a:pt x="249" y="451"/>
                  </a:cubicBezTo>
                  <a:cubicBezTo>
                    <a:pt x="249" y="451"/>
                    <a:pt x="249" y="451"/>
                    <a:pt x="249" y="451"/>
                  </a:cubicBezTo>
                  <a:cubicBezTo>
                    <a:pt x="249" y="451"/>
                    <a:pt x="249" y="450"/>
                    <a:pt x="249" y="450"/>
                  </a:cubicBezTo>
                  <a:cubicBezTo>
                    <a:pt x="249" y="450"/>
                    <a:pt x="249" y="450"/>
                    <a:pt x="249" y="450"/>
                  </a:cubicBezTo>
                  <a:cubicBezTo>
                    <a:pt x="249" y="450"/>
                    <a:pt x="249" y="450"/>
                    <a:pt x="249" y="450"/>
                  </a:cubicBezTo>
                  <a:cubicBezTo>
                    <a:pt x="248" y="450"/>
                    <a:pt x="248" y="450"/>
                    <a:pt x="248" y="450"/>
                  </a:cubicBezTo>
                  <a:cubicBezTo>
                    <a:pt x="248" y="450"/>
                    <a:pt x="248" y="450"/>
                    <a:pt x="248" y="450"/>
                  </a:cubicBezTo>
                  <a:cubicBezTo>
                    <a:pt x="248" y="449"/>
                    <a:pt x="248" y="449"/>
                    <a:pt x="248" y="449"/>
                  </a:cubicBezTo>
                  <a:cubicBezTo>
                    <a:pt x="248" y="449"/>
                    <a:pt x="248" y="449"/>
                    <a:pt x="248" y="449"/>
                  </a:cubicBezTo>
                  <a:cubicBezTo>
                    <a:pt x="248" y="449"/>
                    <a:pt x="248" y="449"/>
                    <a:pt x="248" y="449"/>
                  </a:cubicBezTo>
                  <a:cubicBezTo>
                    <a:pt x="248" y="448"/>
                    <a:pt x="248" y="448"/>
                    <a:pt x="248" y="448"/>
                  </a:cubicBezTo>
                  <a:cubicBezTo>
                    <a:pt x="248" y="449"/>
                    <a:pt x="248" y="449"/>
                    <a:pt x="248" y="449"/>
                  </a:cubicBezTo>
                  <a:cubicBezTo>
                    <a:pt x="247" y="448"/>
                    <a:pt x="247" y="448"/>
                    <a:pt x="246" y="447"/>
                  </a:cubicBezTo>
                  <a:cubicBezTo>
                    <a:pt x="246" y="447"/>
                    <a:pt x="246" y="447"/>
                    <a:pt x="246" y="447"/>
                  </a:cubicBezTo>
                  <a:cubicBezTo>
                    <a:pt x="246" y="447"/>
                    <a:pt x="246" y="447"/>
                    <a:pt x="246" y="447"/>
                  </a:cubicBezTo>
                  <a:cubicBezTo>
                    <a:pt x="246" y="448"/>
                    <a:pt x="246" y="448"/>
                    <a:pt x="246" y="448"/>
                  </a:cubicBezTo>
                  <a:cubicBezTo>
                    <a:pt x="246" y="448"/>
                    <a:pt x="246" y="448"/>
                    <a:pt x="246" y="448"/>
                  </a:cubicBezTo>
                  <a:cubicBezTo>
                    <a:pt x="245" y="447"/>
                    <a:pt x="245" y="447"/>
                    <a:pt x="245" y="447"/>
                  </a:cubicBezTo>
                  <a:cubicBezTo>
                    <a:pt x="245" y="447"/>
                    <a:pt x="245" y="447"/>
                    <a:pt x="245" y="447"/>
                  </a:cubicBezTo>
                  <a:cubicBezTo>
                    <a:pt x="244" y="447"/>
                    <a:pt x="244" y="447"/>
                    <a:pt x="244" y="447"/>
                  </a:cubicBezTo>
                  <a:cubicBezTo>
                    <a:pt x="244" y="447"/>
                    <a:pt x="244" y="447"/>
                    <a:pt x="244" y="447"/>
                  </a:cubicBezTo>
                  <a:cubicBezTo>
                    <a:pt x="244" y="447"/>
                    <a:pt x="244" y="447"/>
                    <a:pt x="244" y="447"/>
                  </a:cubicBezTo>
                  <a:cubicBezTo>
                    <a:pt x="244" y="447"/>
                    <a:pt x="244" y="447"/>
                    <a:pt x="244" y="447"/>
                  </a:cubicBezTo>
                  <a:cubicBezTo>
                    <a:pt x="244" y="448"/>
                    <a:pt x="244" y="448"/>
                    <a:pt x="244" y="448"/>
                  </a:cubicBezTo>
                  <a:cubicBezTo>
                    <a:pt x="244" y="448"/>
                    <a:pt x="244" y="448"/>
                    <a:pt x="244" y="448"/>
                  </a:cubicBezTo>
                  <a:cubicBezTo>
                    <a:pt x="244" y="448"/>
                    <a:pt x="244" y="448"/>
                    <a:pt x="244" y="448"/>
                  </a:cubicBezTo>
                  <a:cubicBezTo>
                    <a:pt x="244" y="449"/>
                    <a:pt x="244" y="449"/>
                    <a:pt x="244" y="449"/>
                  </a:cubicBezTo>
                  <a:cubicBezTo>
                    <a:pt x="244" y="449"/>
                    <a:pt x="244" y="449"/>
                    <a:pt x="244" y="449"/>
                  </a:cubicBezTo>
                  <a:cubicBezTo>
                    <a:pt x="244" y="449"/>
                    <a:pt x="244" y="449"/>
                    <a:pt x="244" y="449"/>
                  </a:cubicBezTo>
                  <a:cubicBezTo>
                    <a:pt x="244" y="449"/>
                    <a:pt x="244" y="449"/>
                    <a:pt x="244" y="449"/>
                  </a:cubicBezTo>
                  <a:cubicBezTo>
                    <a:pt x="244" y="450"/>
                    <a:pt x="244" y="450"/>
                    <a:pt x="244" y="450"/>
                  </a:cubicBezTo>
                  <a:cubicBezTo>
                    <a:pt x="244" y="450"/>
                    <a:pt x="244" y="450"/>
                    <a:pt x="244" y="450"/>
                  </a:cubicBezTo>
                  <a:cubicBezTo>
                    <a:pt x="245" y="450"/>
                    <a:pt x="245" y="450"/>
                    <a:pt x="245" y="450"/>
                  </a:cubicBezTo>
                  <a:cubicBezTo>
                    <a:pt x="245" y="450"/>
                    <a:pt x="245" y="450"/>
                    <a:pt x="245" y="451"/>
                  </a:cubicBezTo>
                  <a:cubicBezTo>
                    <a:pt x="245" y="451"/>
                    <a:pt x="245" y="451"/>
                    <a:pt x="245" y="451"/>
                  </a:cubicBezTo>
                  <a:cubicBezTo>
                    <a:pt x="245" y="451"/>
                    <a:pt x="245" y="451"/>
                    <a:pt x="245" y="451"/>
                  </a:cubicBezTo>
                  <a:cubicBezTo>
                    <a:pt x="245" y="452"/>
                    <a:pt x="246" y="452"/>
                    <a:pt x="246" y="453"/>
                  </a:cubicBezTo>
                  <a:cubicBezTo>
                    <a:pt x="246" y="453"/>
                    <a:pt x="246" y="453"/>
                    <a:pt x="247" y="453"/>
                  </a:cubicBezTo>
                  <a:cubicBezTo>
                    <a:pt x="247" y="453"/>
                    <a:pt x="247" y="453"/>
                    <a:pt x="247" y="453"/>
                  </a:cubicBezTo>
                  <a:cubicBezTo>
                    <a:pt x="247" y="453"/>
                    <a:pt x="247" y="453"/>
                    <a:pt x="247" y="453"/>
                  </a:cubicBezTo>
                  <a:cubicBezTo>
                    <a:pt x="247" y="453"/>
                    <a:pt x="247" y="453"/>
                    <a:pt x="247" y="453"/>
                  </a:cubicBezTo>
                  <a:cubicBezTo>
                    <a:pt x="247" y="454"/>
                    <a:pt x="247" y="454"/>
                    <a:pt x="247" y="454"/>
                  </a:cubicBezTo>
                  <a:cubicBezTo>
                    <a:pt x="247" y="454"/>
                    <a:pt x="247" y="454"/>
                    <a:pt x="247" y="454"/>
                  </a:cubicBezTo>
                  <a:cubicBezTo>
                    <a:pt x="248" y="455"/>
                    <a:pt x="248" y="455"/>
                    <a:pt x="248" y="455"/>
                  </a:cubicBezTo>
                  <a:cubicBezTo>
                    <a:pt x="248" y="454"/>
                    <a:pt x="248" y="454"/>
                    <a:pt x="248" y="454"/>
                  </a:cubicBezTo>
                  <a:cubicBezTo>
                    <a:pt x="249" y="455"/>
                    <a:pt x="249" y="455"/>
                    <a:pt x="250" y="456"/>
                  </a:cubicBezTo>
                  <a:cubicBezTo>
                    <a:pt x="250" y="456"/>
                    <a:pt x="250" y="456"/>
                    <a:pt x="250" y="456"/>
                  </a:cubicBezTo>
                  <a:cubicBezTo>
                    <a:pt x="250" y="456"/>
                    <a:pt x="250" y="456"/>
                    <a:pt x="250" y="456"/>
                  </a:cubicBezTo>
                  <a:cubicBezTo>
                    <a:pt x="250" y="457"/>
                    <a:pt x="250" y="457"/>
                    <a:pt x="250" y="457"/>
                  </a:cubicBezTo>
                  <a:cubicBezTo>
                    <a:pt x="250" y="457"/>
                    <a:pt x="250" y="457"/>
                    <a:pt x="250" y="457"/>
                  </a:cubicBezTo>
                  <a:cubicBezTo>
                    <a:pt x="251" y="457"/>
                    <a:pt x="251" y="457"/>
                    <a:pt x="251" y="457"/>
                  </a:cubicBezTo>
                  <a:cubicBezTo>
                    <a:pt x="251" y="458"/>
                    <a:pt x="251" y="458"/>
                    <a:pt x="251" y="458"/>
                  </a:cubicBezTo>
                  <a:cubicBezTo>
                    <a:pt x="251" y="457"/>
                    <a:pt x="251" y="457"/>
                    <a:pt x="251" y="457"/>
                  </a:cubicBezTo>
                  <a:cubicBezTo>
                    <a:pt x="251" y="458"/>
                    <a:pt x="251" y="458"/>
                    <a:pt x="251" y="458"/>
                  </a:cubicBezTo>
                  <a:cubicBezTo>
                    <a:pt x="252" y="458"/>
                    <a:pt x="252" y="458"/>
                    <a:pt x="252" y="458"/>
                  </a:cubicBezTo>
                  <a:cubicBezTo>
                    <a:pt x="252" y="458"/>
                    <a:pt x="252" y="458"/>
                    <a:pt x="252" y="458"/>
                  </a:cubicBezTo>
                  <a:cubicBezTo>
                    <a:pt x="252" y="458"/>
                    <a:pt x="252" y="458"/>
                    <a:pt x="252" y="458"/>
                  </a:cubicBezTo>
                  <a:cubicBezTo>
                    <a:pt x="252" y="459"/>
                    <a:pt x="252" y="459"/>
                    <a:pt x="252" y="460"/>
                  </a:cubicBezTo>
                  <a:cubicBezTo>
                    <a:pt x="253" y="460"/>
                    <a:pt x="253" y="460"/>
                    <a:pt x="253" y="460"/>
                  </a:cubicBezTo>
                  <a:cubicBezTo>
                    <a:pt x="253" y="460"/>
                    <a:pt x="253" y="460"/>
                    <a:pt x="253" y="460"/>
                  </a:cubicBezTo>
                  <a:cubicBezTo>
                    <a:pt x="252" y="460"/>
                    <a:pt x="252" y="460"/>
                    <a:pt x="252" y="460"/>
                  </a:cubicBezTo>
                  <a:cubicBezTo>
                    <a:pt x="252" y="460"/>
                    <a:pt x="252" y="460"/>
                    <a:pt x="252" y="460"/>
                  </a:cubicBezTo>
                  <a:cubicBezTo>
                    <a:pt x="253" y="461"/>
                    <a:pt x="252" y="460"/>
                    <a:pt x="253" y="461"/>
                  </a:cubicBezTo>
                  <a:cubicBezTo>
                    <a:pt x="253" y="460"/>
                    <a:pt x="253" y="460"/>
                    <a:pt x="253" y="460"/>
                  </a:cubicBezTo>
                  <a:cubicBezTo>
                    <a:pt x="253" y="461"/>
                    <a:pt x="253" y="461"/>
                    <a:pt x="253" y="461"/>
                  </a:cubicBezTo>
                  <a:cubicBezTo>
                    <a:pt x="252" y="461"/>
                    <a:pt x="252" y="461"/>
                    <a:pt x="252" y="461"/>
                  </a:cubicBezTo>
                  <a:cubicBezTo>
                    <a:pt x="252" y="461"/>
                    <a:pt x="252" y="461"/>
                    <a:pt x="252" y="461"/>
                  </a:cubicBezTo>
                  <a:cubicBezTo>
                    <a:pt x="253" y="461"/>
                    <a:pt x="253" y="461"/>
                    <a:pt x="254" y="461"/>
                  </a:cubicBezTo>
                  <a:cubicBezTo>
                    <a:pt x="253" y="461"/>
                    <a:pt x="253" y="461"/>
                    <a:pt x="253" y="461"/>
                  </a:cubicBezTo>
                  <a:cubicBezTo>
                    <a:pt x="253" y="462"/>
                    <a:pt x="253" y="462"/>
                    <a:pt x="253" y="462"/>
                  </a:cubicBezTo>
                  <a:cubicBezTo>
                    <a:pt x="253" y="462"/>
                    <a:pt x="253" y="462"/>
                    <a:pt x="253" y="462"/>
                  </a:cubicBezTo>
                  <a:cubicBezTo>
                    <a:pt x="253" y="462"/>
                    <a:pt x="253" y="461"/>
                    <a:pt x="252" y="461"/>
                  </a:cubicBezTo>
                  <a:cubicBezTo>
                    <a:pt x="252" y="461"/>
                    <a:pt x="252" y="461"/>
                    <a:pt x="252" y="461"/>
                  </a:cubicBezTo>
                  <a:cubicBezTo>
                    <a:pt x="252" y="461"/>
                    <a:pt x="252" y="461"/>
                    <a:pt x="252" y="461"/>
                  </a:cubicBezTo>
                  <a:cubicBezTo>
                    <a:pt x="252" y="461"/>
                    <a:pt x="252" y="461"/>
                    <a:pt x="252" y="461"/>
                  </a:cubicBezTo>
                  <a:cubicBezTo>
                    <a:pt x="252" y="462"/>
                    <a:pt x="252" y="462"/>
                    <a:pt x="252" y="462"/>
                  </a:cubicBezTo>
                  <a:cubicBezTo>
                    <a:pt x="252" y="462"/>
                    <a:pt x="252" y="462"/>
                    <a:pt x="252" y="462"/>
                  </a:cubicBezTo>
                  <a:cubicBezTo>
                    <a:pt x="252" y="462"/>
                    <a:pt x="252" y="462"/>
                    <a:pt x="252" y="462"/>
                  </a:cubicBezTo>
                  <a:cubicBezTo>
                    <a:pt x="252" y="462"/>
                    <a:pt x="252" y="462"/>
                    <a:pt x="252" y="462"/>
                  </a:cubicBezTo>
                  <a:cubicBezTo>
                    <a:pt x="252" y="463"/>
                    <a:pt x="252" y="463"/>
                    <a:pt x="252" y="463"/>
                  </a:cubicBezTo>
                  <a:cubicBezTo>
                    <a:pt x="252" y="463"/>
                    <a:pt x="252" y="463"/>
                    <a:pt x="252" y="463"/>
                  </a:cubicBezTo>
                  <a:cubicBezTo>
                    <a:pt x="252" y="464"/>
                    <a:pt x="252" y="464"/>
                    <a:pt x="252" y="464"/>
                  </a:cubicBezTo>
                  <a:cubicBezTo>
                    <a:pt x="253" y="464"/>
                    <a:pt x="253" y="464"/>
                    <a:pt x="253" y="464"/>
                  </a:cubicBezTo>
                  <a:cubicBezTo>
                    <a:pt x="253" y="464"/>
                    <a:pt x="253" y="464"/>
                    <a:pt x="253" y="464"/>
                  </a:cubicBezTo>
                  <a:cubicBezTo>
                    <a:pt x="253" y="465"/>
                    <a:pt x="253" y="465"/>
                    <a:pt x="253" y="465"/>
                  </a:cubicBezTo>
                  <a:cubicBezTo>
                    <a:pt x="253" y="465"/>
                    <a:pt x="253" y="465"/>
                    <a:pt x="253" y="465"/>
                  </a:cubicBezTo>
                  <a:cubicBezTo>
                    <a:pt x="253" y="465"/>
                    <a:pt x="253" y="465"/>
                    <a:pt x="253" y="465"/>
                  </a:cubicBezTo>
                  <a:cubicBezTo>
                    <a:pt x="253" y="465"/>
                    <a:pt x="253" y="465"/>
                    <a:pt x="253" y="465"/>
                  </a:cubicBezTo>
                  <a:cubicBezTo>
                    <a:pt x="254" y="466"/>
                    <a:pt x="254" y="466"/>
                    <a:pt x="254" y="466"/>
                  </a:cubicBezTo>
                  <a:cubicBezTo>
                    <a:pt x="254" y="466"/>
                    <a:pt x="254" y="466"/>
                    <a:pt x="254" y="466"/>
                  </a:cubicBezTo>
                  <a:cubicBezTo>
                    <a:pt x="254" y="466"/>
                    <a:pt x="254" y="466"/>
                    <a:pt x="254" y="466"/>
                  </a:cubicBezTo>
                  <a:cubicBezTo>
                    <a:pt x="254" y="466"/>
                    <a:pt x="254" y="467"/>
                    <a:pt x="254" y="467"/>
                  </a:cubicBezTo>
                  <a:cubicBezTo>
                    <a:pt x="254" y="467"/>
                    <a:pt x="255" y="468"/>
                    <a:pt x="255" y="469"/>
                  </a:cubicBezTo>
                  <a:cubicBezTo>
                    <a:pt x="255" y="469"/>
                    <a:pt x="255" y="469"/>
                    <a:pt x="255" y="469"/>
                  </a:cubicBezTo>
                  <a:cubicBezTo>
                    <a:pt x="255" y="470"/>
                    <a:pt x="256" y="469"/>
                    <a:pt x="255" y="470"/>
                  </a:cubicBezTo>
                  <a:cubicBezTo>
                    <a:pt x="256" y="470"/>
                    <a:pt x="256" y="470"/>
                    <a:pt x="257" y="470"/>
                  </a:cubicBezTo>
                  <a:close/>
                  <a:moveTo>
                    <a:pt x="255" y="471"/>
                  </a:moveTo>
                  <a:cubicBezTo>
                    <a:pt x="255" y="471"/>
                    <a:pt x="255" y="471"/>
                    <a:pt x="255" y="471"/>
                  </a:cubicBezTo>
                  <a:cubicBezTo>
                    <a:pt x="254" y="471"/>
                    <a:pt x="254" y="471"/>
                    <a:pt x="254" y="471"/>
                  </a:cubicBezTo>
                  <a:cubicBezTo>
                    <a:pt x="254" y="471"/>
                    <a:pt x="254" y="471"/>
                    <a:pt x="254" y="471"/>
                  </a:cubicBezTo>
                  <a:cubicBezTo>
                    <a:pt x="254" y="471"/>
                    <a:pt x="254" y="471"/>
                    <a:pt x="254" y="471"/>
                  </a:cubicBezTo>
                  <a:cubicBezTo>
                    <a:pt x="254" y="471"/>
                    <a:pt x="254" y="471"/>
                    <a:pt x="254" y="471"/>
                  </a:cubicBezTo>
                  <a:cubicBezTo>
                    <a:pt x="253" y="470"/>
                    <a:pt x="253" y="470"/>
                    <a:pt x="253" y="470"/>
                  </a:cubicBezTo>
                  <a:cubicBezTo>
                    <a:pt x="253" y="470"/>
                    <a:pt x="253" y="470"/>
                    <a:pt x="253" y="470"/>
                  </a:cubicBezTo>
                  <a:cubicBezTo>
                    <a:pt x="253" y="470"/>
                    <a:pt x="253" y="470"/>
                    <a:pt x="253" y="470"/>
                  </a:cubicBezTo>
                  <a:cubicBezTo>
                    <a:pt x="253" y="470"/>
                    <a:pt x="253" y="470"/>
                    <a:pt x="253" y="470"/>
                  </a:cubicBezTo>
                  <a:cubicBezTo>
                    <a:pt x="253" y="470"/>
                    <a:pt x="253" y="470"/>
                    <a:pt x="253" y="470"/>
                  </a:cubicBezTo>
                  <a:cubicBezTo>
                    <a:pt x="253" y="470"/>
                    <a:pt x="253" y="470"/>
                    <a:pt x="253" y="470"/>
                  </a:cubicBezTo>
                  <a:cubicBezTo>
                    <a:pt x="253" y="471"/>
                    <a:pt x="253" y="471"/>
                    <a:pt x="253" y="471"/>
                  </a:cubicBezTo>
                  <a:cubicBezTo>
                    <a:pt x="253" y="471"/>
                    <a:pt x="253" y="471"/>
                    <a:pt x="253" y="471"/>
                  </a:cubicBezTo>
                  <a:cubicBezTo>
                    <a:pt x="252" y="471"/>
                    <a:pt x="253" y="471"/>
                    <a:pt x="252" y="472"/>
                  </a:cubicBezTo>
                  <a:cubicBezTo>
                    <a:pt x="253" y="472"/>
                    <a:pt x="253" y="472"/>
                    <a:pt x="253" y="472"/>
                  </a:cubicBezTo>
                  <a:cubicBezTo>
                    <a:pt x="253" y="473"/>
                    <a:pt x="253" y="473"/>
                    <a:pt x="253" y="473"/>
                  </a:cubicBezTo>
                  <a:cubicBezTo>
                    <a:pt x="253" y="474"/>
                    <a:pt x="253" y="474"/>
                    <a:pt x="253" y="474"/>
                  </a:cubicBezTo>
                  <a:cubicBezTo>
                    <a:pt x="253" y="474"/>
                    <a:pt x="253" y="474"/>
                    <a:pt x="253" y="474"/>
                  </a:cubicBezTo>
                  <a:cubicBezTo>
                    <a:pt x="253" y="474"/>
                    <a:pt x="254" y="475"/>
                    <a:pt x="253" y="476"/>
                  </a:cubicBezTo>
                  <a:cubicBezTo>
                    <a:pt x="254" y="476"/>
                    <a:pt x="254" y="476"/>
                    <a:pt x="254" y="476"/>
                  </a:cubicBezTo>
                  <a:cubicBezTo>
                    <a:pt x="255" y="475"/>
                    <a:pt x="255" y="475"/>
                    <a:pt x="255" y="475"/>
                  </a:cubicBezTo>
                  <a:cubicBezTo>
                    <a:pt x="255" y="475"/>
                    <a:pt x="255" y="475"/>
                    <a:pt x="255" y="475"/>
                  </a:cubicBezTo>
                  <a:cubicBezTo>
                    <a:pt x="255" y="475"/>
                    <a:pt x="255" y="475"/>
                    <a:pt x="255" y="475"/>
                  </a:cubicBezTo>
                  <a:cubicBezTo>
                    <a:pt x="255" y="475"/>
                    <a:pt x="255" y="475"/>
                    <a:pt x="255" y="475"/>
                  </a:cubicBezTo>
                  <a:cubicBezTo>
                    <a:pt x="255" y="475"/>
                    <a:pt x="255" y="475"/>
                    <a:pt x="255" y="475"/>
                  </a:cubicBezTo>
                  <a:cubicBezTo>
                    <a:pt x="255" y="474"/>
                    <a:pt x="255" y="474"/>
                    <a:pt x="255" y="474"/>
                  </a:cubicBezTo>
                  <a:cubicBezTo>
                    <a:pt x="255" y="474"/>
                    <a:pt x="255" y="474"/>
                    <a:pt x="255" y="474"/>
                  </a:cubicBezTo>
                  <a:cubicBezTo>
                    <a:pt x="255" y="474"/>
                    <a:pt x="255" y="474"/>
                    <a:pt x="255" y="474"/>
                  </a:cubicBezTo>
                  <a:cubicBezTo>
                    <a:pt x="255" y="474"/>
                    <a:pt x="255" y="474"/>
                    <a:pt x="254" y="473"/>
                  </a:cubicBezTo>
                  <a:cubicBezTo>
                    <a:pt x="254" y="473"/>
                    <a:pt x="254" y="473"/>
                    <a:pt x="254" y="473"/>
                  </a:cubicBezTo>
                  <a:cubicBezTo>
                    <a:pt x="255" y="473"/>
                    <a:pt x="255" y="473"/>
                    <a:pt x="255" y="473"/>
                  </a:cubicBezTo>
                  <a:cubicBezTo>
                    <a:pt x="255" y="473"/>
                    <a:pt x="255" y="473"/>
                    <a:pt x="255" y="473"/>
                  </a:cubicBezTo>
                  <a:cubicBezTo>
                    <a:pt x="255" y="473"/>
                    <a:pt x="255" y="473"/>
                    <a:pt x="255" y="473"/>
                  </a:cubicBezTo>
                  <a:cubicBezTo>
                    <a:pt x="255" y="474"/>
                    <a:pt x="255" y="474"/>
                    <a:pt x="255" y="474"/>
                  </a:cubicBezTo>
                  <a:cubicBezTo>
                    <a:pt x="255" y="473"/>
                    <a:pt x="255" y="473"/>
                    <a:pt x="255" y="473"/>
                  </a:cubicBezTo>
                  <a:cubicBezTo>
                    <a:pt x="255" y="473"/>
                    <a:pt x="255" y="473"/>
                    <a:pt x="255" y="473"/>
                  </a:cubicBezTo>
                  <a:cubicBezTo>
                    <a:pt x="255" y="472"/>
                    <a:pt x="255" y="472"/>
                    <a:pt x="255" y="472"/>
                  </a:cubicBezTo>
                  <a:cubicBezTo>
                    <a:pt x="255" y="472"/>
                    <a:pt x="255" y="472"/>
                    <a:pt x="255" y="472"/>
                  </a:cubicBezTo>
                  <a:cubicBezTo>
                    <a:pt x="255" y="472"/>
                    <a:pt x="255" y="472"/>
                    <a:pt x="255" y="472"/>
                  </a:cubicBezTo>
                  <a:cubicBezTo>
                    <a:pt x="255" y="472"/>
                    <a:pt x="255" y="472"/>
                    <a:pt x="255" y="472"/>
                  </a:cubicBezTo>
                  <a:lnTo>
                    <a:pt x="255" y="471"/>
                  </a:lnTo>
                  <a:close/>
                  <a:moveTo>
                    <a:pt x="251" y="463"/>
                  </a:moveTo>
                  <a:cubicBezTo>
                    <a:pt x="251" y="464"/>
                    <a:pt x="251" y="464"/>
                    <a:pt x="251" y="464"/>
                  </a:cubicBezTo>
                  <a:cubicBezTo>
                    <a:pt x="252" y="463"/>
                    <a:pt x="252" y="463"/>
                    <a:pt x="252" y="463"/>
                  </a:cubicBezTo>
                  <a:cubicBezTo>
                    <a:pt x="252" y="462"/>
                    <a:pt x="252" y="462"/>
                    <a:pt x="252" y="462"/>
                  </a:cubicBezTo>
                  <a:cubicBezTo>
                    <a:pt x="251" y="462"/>
                    <a:pt x="251" y="462"/>
                    <a:pt x="251" y="462"/>
                  </a:cubicBezTo>
                  <a:cubicBezTo>
                    <a:pt x="251" y="462"/>
                    <a:pt x="251" y="463"/>
                    <a:pt x="251" y="463"/>
                  </a:cubicBezTo>
                  <a:cubicBezTo>
                    <a:pt x="251" y="463"/>
                    <a:pt x="251" y="463"/>
                    <a:pt x="251" y="463"/>
                  </a:cubicBezTo>
                  <a:close/>
                  <a:moveTo>
                    <a:pt x="253" y="479"/>
                  </a:moveTo>
                  <a:cubicBezTo>
                    <a:pt x="253" y="478"/>
                    <a:pt x="253" y="478"/>
                    <a:pt x="253" y="478"/>
                  </a:cubicBezTo>
                  <a:cubicBezTo>
                    <a:pt x="252" y="478"/>
                    <a:pt x="253" y="479"/>
                    <a:pt x="252" y="479"/>
                  </a:cubicBezTo>
                  <a:cubicBezTo>
                    <a:pt x="252" y="480"/>
                    <a:pt x="252" y="480"/>
                    <a:pt x="252" y="480"/>
                  </a:cubicBezTo>
                  <a:cubicBezTo>
                    <a:pt x="253" y="479"/>
                    <a:pt x="253" y="479"/>
                    <a:pt x="253" y="479"/>
                  </a:cubicBezTo>
                  <a:cubicBezTo>
                    <a:pt x="253" y="479"/>
                    <a:pt x="253" y="479"/>
                    <a:pt x="253" y="479"/>
                  </a:cubicBezTo>
                  <a:cubicBezTo>
                    <a:pt x="253" y="479"/>
                    <a:pt x="253" y="479"/>
                    <a:pt x="253" y="479"/>
                  </a:cubicBezTo>
                  <a:close/>
                  <a:moveTo>
                    <a:pt x="171" y="389"/>
                  </a:moveTo>
                  <a:cubicBezTo>
                    <a:pt x="172" y="389"/>
                    <a:pt x="172" y="389"/>
                    <a:pt x="172" y="389"/>
                  </a:cubicBezTo>
                  <a:cubicBezTo>
                    <a:pt x="172" y="389"/>
                    <a:pt x="172" y="389"/>
                    <a:pt x="172" y="389"/>
                  </a:cubicBezTo>
                  <a:cubicBezTo>
                    <a:pt x="171" y="389"/>
                    <a:pt x="171" y="389"/>
                    <a:pt x="171" y="389"/>
                  </a:cubicBezTo>
                  <a:cubicBezTo>
                    <a:pt x="171" y="389"/>
                    <a:pt x="171" y="389"/>
                    <a:pt x="171" y="389"/>
                  </a:cubicBezTo>
                  <a:cubicBezTo>
                    <a:pt x="171" y="389"/>
                    <a:pt x="171" y="389"/>
                    <a:pt x="171" y="389"/>
                  </a:cubicBezTo>
                  <a:close/>
                  <a:moveTo>
                    <a:pt x="252" y="469"/>
                  </a:moveTo>
                  <a:cubicBezTo>
                    <a:pt x="252" y="469"/>
                    <a:pt x="252" y="469"/>
                    <a:pt x="252" y="469"/>
                  </a:cubicBezTo>
                  <a:cubicBezTo>
                    <a:pt x="253" y="469"/>
                    <a:pt x="253" y="469"/>
                    <a:pt x="253" y="469"/>
                  </a:cubicBezTo>
                  <a:cubicBezTo>
                    <a:pt x="253" y="469"/>
                    <a:pt x="253" y="469"/>
                    <a:pt x="253" y="469"/>
                  </a:cubicBezTo>
                  <a:cubicBezTo>
                    <a:pt x="253" y="469"/>
                    <a:pt x="253" y="469"/>
                    <a:pt x="253" y="469"/>
                  </a:cubicBezTo>
                  <a:cubicBezTo>
                    <a:pt x="253" y="470"/>
                    <a:pt x="253" y="470"/>
                    <a:pt x="253" y="470"/>
                  </a:cubicBezTo>
                  <a:cubicBezTo>
                    <a:pt x="254" y="470"/>
                    <a:pt x="254" y="470"/>
                    <a:pt x="254" y="470"/>
                  </a:cubicBezTo>
                  <a:cubicBezTo>
                    <a:pt x="254" y="470"/>
                    <a:pt x="254" y="471"/>
                    <a:pt x="254" y="471"/>
                  </a:cubicBezTo>
                  <a:cubicBezTo>
                    <a:pt x="254" y="471"/>
                    <a:pt x="254" y="471"/>
                    <a:pt x="254" y="471"/>
                  </a:cubicBezTo>
                  <a:cubicBezTo>
                    <a:pt x="255" y="471"/>
                    <a:pt x="255" y="471"/>
                    <a:pt x="255" y="471"/>
                  </a:cubicBezTo>
                  <a:cubicBezTo>
                    <a:pt x="255" y="471"/>
                    <a:pt x="255" y="471"/>
                    <a:pt x="255" y="471"/>
                  </a:cubicBezTo>
                  <a:cubicBezTo>
                    <a:pt x="254" y="470"/>
                    <a:pt x="254" y="470"/>
                    <a:pt x="254" y="470"/>
                  </a:cubicBezTo>
                  <a:cubicBezTo>
                    <a:pt x="255" y="470"/>
                    <a:pt x="255" y="470"/>
                    <a:pt x="255" y="470"/>
                  </a:cubicBezTo>
                  <a:cubicBezTo>
                    <a:pt x="254" y="470"/>
                    <a:pt x="254" y="470"/>
                    <a:pt x="254" y="470"/>
                  </a:cubicBezTo>
                  <a:cubicBezTo>
                    <a:pt x="254" y="470"/>
                    <a:pt x="254" y="470"/>
                    <a:pt x="254" y="470"/>
                  </a:cubicBezTo>
                  <a:cubicBezTo>
                    <a:pt x="254" y="469"/>
                    <a:pt x="254" y="469"/>
                    <a:pt x="254" y="469"/>
                  </a:cubicBezTo>
                  <a:cubicBezTo>
                    <a:pt x="254" y="469"/>
                    <a:pt x="254" y="469"/>
                    <a:pt x="254" y="469"/>
                  </a:cubicBezTo>
                  <a:cubicBezTo>
                    <a:pt x="254" y="468"/>
                    <a:pt x="254" y="468"/>
                    <a:pt x="254" y="468"/>
                  </a:cubicBezTo>
                  <a:cubicBezTo>
                    <a:pt x="254" y="468"/>
                    <a:pt x="254" y="468"/>
                    <a:pt x="254" y="468"/>
                  </a:cubicBezTo>
                  <a:cubicBezTo>
                    <a:pt x="254" y="468"/>
                    <a:pt x="254" y="468"/>
                    <a:pt x="254" y="468"/>
                  </a:cubicBezTo>
                  <a:cubicBezTo>
                    <a:pt x="253" y="468"/>
                    <a:pt x="253" y="468"/>
                    <a:pt x="253" y="468"/>
                  </a:cubicBezTo>
                  <a:cubicBezTo>
                    <a:pt x="253" y="468"/>
                    <a:pt x="253" y="468"/>
                    <a:pt x="253" y="468"/>
                  </a:cubicBezTo>
                  <a:cubicBezTo>
                    <a:pt x="253" y="468"/>
                    <a:pt x="253" y="468"/>
                    <a:pt x="253" y="468"/>
                  </a:cubicBezTo>
                  <a:cubicBezTo>
                    <a:pt x="253" y="467"/>
                    <a:pt x="253" y="467"/>
                    <a:pt x="253" y="467"/>
                  </a:cubicBezTo>
                  <a:cubicBezTo>
                    <a:pt x="252" y="467"/>
                    <a:pt x="252" y="467"/>
                    <a:pt x="252" y="467"/>
                  </a:cubicBezTo>
                  <a:cubicBezTo>
                    <a:pt x="252" y="467"/>
                    <a:pt x="252" y="467"/>
                    <a:pt x="252" y="467"/>
                  </a:cubicBezTo>
                  <a:cubicBezTo>
                    <a:pt x="251" y="467"/>
                    <a:pt x="251" y="467"/>
                    <a:pt x="251" y="467"/>
                  </a:cubicBezTo>
                  <a:cubicBezTo>
                    <a:pt x="252" y="468"/>
                    <a:pt x="252" y="468"/>
                    <a:pt x="252" y="468"/>
                  </a:cubicBezTo>
                  <a:cubicBezTo>
                    <a:pt x="251" y="468"/>
                    <a:pt x="251" y="468"/>
                    <a:pt x="251" y="468"/>
                  </a:cubicBezTo>
                  <a:cubicBezTo>
                    <a:pt x="252" y="468"/>
                    <a:pt x="252" y="468"/>
                    <a:pt x="252" y="468"/>
                  </a:cubicBezTo>
                  <a:lnTo>
                    <a:pt x="252" y="469"/>
                  </a:lnTo>
                  <a:close/>
                  <a:moveTo>
                    <a:pt x="439" y="283"/>
                  </a:moveTo>
                  <a:cubicBezTo>
                    <a:pt x="439" y="283"/>
                    <a:pt x="439" y="283"/>
                    <a:pt x="439" y="283"/>
                  </a:cubicBezTo>
                  <a:cubicBezTo>
                    <a:pt x="439" y="284"/>
                    <a:pt x="439" y="284"/>
                    <a:pt x="439" y="284"/>
                  </a:cubicBezTo>
                  <a:cubicBezTo>
                    <a:pt x="439" y="283"/>
                    <a:pt x="439" y="283"/>
                    <a:pt x="439" y="283"/>
                  </a:cubicBezTo>
                  <a:cubicBezTo>
                    <a:pt x="440" y="283"/>
                    <a:pt x="440" y="283"/>
                    <a:pt x="440" y="283"/>
                  </a:cubicBezTo>
                  <a:cubicBezTo>
                    <a:pt x="439" y="283"/>
                    <a:pt x="439" y="283"/>
                    <a:pt x="439" y="283"/>
                  </a:cubicBezTo>
                  <a:close/>
                  <a:moveTo>
                    <a:pt x="115" y="137"/>
                  </a:moveTo>
                  <a:cubicBezTo>
                    <a:pt x="115" y="137"/>
                    <a:pt x="115" y="137"/>
                    <a:pt x="115" y="137"/>
                  </a:cubicBezTo>
                  <a:cubicBezTo>
                    <a:pt x="115" y="137"/>
                    <a:pt x="115" y="137"/>
                    <a:pt x="115" y="137"/>
                  </a:cubicBezTo>
                  <a:cubicBezTo>
                    <a:pt x="115" y="136"/>
                    <a:pt x="115" y="136"/>
                    <a:pt x="115" y="136"/>
                  </a:cubicBezTo>
                  <a:lnTo>
                    <a:pt x="115" y="137"/>
                  </a:lnTo>
                  <a:close/>
                  <a:moveTo>
                    <a:pt x="128" y="136"/>
                  </a:moveTo>
                  <a:cubicBezTo>
                    <a:pt x="128" y="136"/>
                    <a:pt x="128" y="136"/>
                    <a:pt x="128" y="136"/>
                  </a:cubicBezTo>
                  <a:cubicBezTo>
                    <a:pt x="128" y="136"/>
                    <a:pt x="128" y="136"/>
                    <a:pt x="128" y="136"/>
                  </a:cubicBezTo>
                  <a:close/>
                  <a:moveTo>
                    <a:pt x="124" y="137"/>
                  </a:moveTo>
                  <a:cubicBezTo>
                    <a:pt x="124" y="137"/>
                    <a:pt x="124" y="137"/>
                    <a:pt x="124" y="137"/>
                  </a:cubicBezTo>
                  <a:cubicBezTo>
                    <a:pt x="124" y="137"/>
                    <a:pt x="124" y="137"/>
                    <a:pt x="124" y="137"/>
                  </a:cubicBezTo>
                  <a:close/>
                  <a:moveTo>
                    <a:pt x="118" y="139"/>
                  </a:moveTo>
                  <a:cubicBezTo>
                    <a:pt x="119" y="140"/>
                    <a:pt x="119" y="140"/>
                    <a:pt x="119" y="140"/>
                  </a:cubicBezTo>
                  <a:cubicBezTo>
                    <a:pt x="118" y="140"/>
                    <a:pt x="118" y="140"/>
                    <a:pt x="118" y="140"/>
                  </a:cubicBezTo>
                  <a:cubicBezTo>
                    <a:pt x="119" y="141"/>
                    <a:pt x="119" y="141"/>
                    <a:pt x="119" y="141"/>
                  </a:cubicBezTo>
                  <a:cubicBezTo>
                    <a:pt x="119" y="141"/>
                    <a:pt x="119" y="141"/>
                    <a:pt x="119" y="141"/>
                  </a:cubicBezTo>
                  <a:cubicBezTo>
                    <a:pt x="119" y="141"/>
                    <a:pt x="119" y="141"/>
                    <a:pt x="119" y="141"/>
                  </a:cubicBezTo>
                  <a:cubicBezTo>
                    <a:pt x="119" y="141"/>
                    <a:pt x="119" y="141"/>
                    <a:pt x="119" y="141"/>
                  </a:cubicBezTo>
                  <a:cubicBezTo>
                    <a:pt x="119" y="141"/>
                    <a:pt x="119" y="141"/>
                    <a:pt x="119" y="141"/>
                  </a:cubicBezTo>
                  <a:cubicBezTo>
                    <a:pt x="120" y="141"/>
                    <a:pt x="120" y="141"/>
                    <a:pt x="120" y="141"/>
                  </a:cubicBezTo>
                  <a:cubicBezTo>
                    <a:pt x="120" y="141"/>
                    <a:pt x="120" y="141"/>
                    <a:pt x="120" y="141"/>
                  </a:cubicBezTo>
                  <a:cubicBezTo>
                    <a:pt x="120" y="141"/>
                    <a:pt x="120" y="141"/>
                    <a:pt x="120" y="141"/>
                  </a:cubicBezTo>
                  <a:cubicBezTo>
                    <a:pt x="120" y="142"/>
                    <a:pt x="120" y="142"/>
                    <a:pt x="120" y="142"/>
                  </a:cubicBezTo>
                  <a:cubicBezTo>
                    <a:pt x="121" y="141"/>
                    <a:pt x="121" y="141"/>
                    <a:pt x="121" y="141"/>
                  </a:cubicBezTo>
                  <a:cubicBezTo>
                    <a:pt x="121" y="142"/>
                    <a:pt x="121" y="142"/>
                    <a:pt x="121" y="142"/>
                  </a:cubicBezTo>
                  <a:cubicBezTo>
                    <a:pt x="121" y="141"/>
                    <a:pt x="121" y="141"/>
                    <a:pt x="121" y="141"/>
                  </a:cubicBezTo>
                  <a:cubicBezTo>
                    <a:pt x="121" y="141"/>
                    <a:pt x="121" y="141"/>
                    <a:pt x="121" y="141"/>
                  </a:cubicBezTo>
                  <a:cubicBezTo>
                    <a:pt x="121" y="141"/>
                    <a:pt x="121" y="141"/>
                    <a:pt x="121" y="141"/>
                  </a:cubicBezTo>
                  <a:cubicBezTo>
                    <a:pt x="121" y="140"/>
                    <a:pt x="121" y="140"/>
                    <a:pt x="121" y="140"/>
                  </a:cubicBezTo>
                  <a:cubicBezTo>
                    <a:pt x="121" y="140"/>
                    <a:pt x="121" y="140"/>
                    <a:pt x="121" y="140"/>
                  </a:cubicBezTo>
                  <a:cubicBezTo>
                    <a:pt x="121" y="140"/>
                    <a:pt x="121" y="140"/>
                    <a:pt x="121" y="140"/>
                  </a:cubicBezTo>
                  <a:cubicBezTo>
                    <a:pt x="121" y="141"/>
                    <a:pt x="121" y="141"/>
                    <a:pt x="121" y="141"/>
                  </a:cubicBezTo>
                  <a:cubicBezTo>
                    <a:pt x="122" y="140"/>
                    <a:pt x="122" y="140"/>
                    <a:pt x="122" y="140"/>
                  </a:cubicBezTo>
                  <a:cubicBezTo>
                    <a:pt x="121" y="139"/>
                    <a:pt x="121" y="139"/>
                    <a:pt x="121" y="139"/>
                  </a:cubicBezTo>
                  <a:cubicBezTo>
                    <a:pt x="121" y="139"/>
                    <a:pt x="121" y="139"/>
                    <a:pt x="121" y="139"/>
                  </a:cubicBezTo>
                  <a:cubicBezTo>
                    <a:pt x="121" y="139"/>
                    <a:pt x="121" y="139"/>
                    <a:pt x="121" y="139"/>
                  </a:cubicBezTo>
                  <a:cubicBezTo>
                    <a:pt x="120" y="140"/>
                    <a:pt x="120" y="140"/>
                    <a:pt x="120" y="140"/>
                  </a:cubicBezTo>
                  <a:cubicBezTo>
                    <a:pt x="120" y="140"/>
                    <a:pt x="120" y="140"/>
                    <a:pt x="120" y="140"/>
                  </a:cubicBezTo>
                  <a:cubicBezTo>
                    <a:pt x="121" y="139"/>
                    <a:pt x="121" y="139"/>
                    <a:pt x="121" y="139"/>
                  </a:cubicBezTo>
                  <a:cubicBezTo>
                    <a:pt x="121" y="139"/>
                    <a:pt x="121" y="139"/>
                    <a:pt x="121" y="139"/>
                  </a:cubicBezTo>
                  <a:cubicBezTo>
                    <a:pt x="121" y="139"/>
                    <a:pt x="121" y="139"/>
                    <a:pt x="121" y="139"/>
                  </a:cubicBezTo>
                  <a:cubicBezTo>
                    <a:pt x="122" y="139"/>
                    <a:pt x="122" y="139"/>
                    <a:pt x="122" y="139"/>
                  </a:cubicBezTo>
                  <a:cubicBezTo>
                    <a:pt x="122" y="139"/>
                    <a:pt x="122" y="139"/>
                    <a:pt x="122" y="139"/>
                  </a:cubicBezTo>
                  <a:cubicBezTo>
                    <a:pt x="122" y="139"/>
                    <a:pt x="122" y="139"/>
                    <a:pt x="122" y="139"/>
                  </a:cubicBezTo>
                  <a:cubicBezTo>
                    <a:pt x="123" y="139"/>
                    <a:pt x="123" y="139"/>
                    <a:pt x="123" y="139"/>
                  </a:cubicBezTo>
                  <a:cubicBezTo>
                    <a:pt x="123" y="139"/>
                    <a:pt x="123" y="139"/>
                    <a:pt x="123" y="139"/>
                  </a:cubicBezTo>
                  <a:cubicBezTo>
                    <a:pt x="123" y="139"/>
                    <a:pt x="123" y="139"/>
                    <a:pt x="123" y="139"/>
                  </a:cubicBezTo>
                  <a:cubicBezTo>
                    <a:pt x="123" y="139"/>
                    <a:pt x="123" y="139"/>
                    <a:pt x="123" y="139"/>
                  </a:cubicBezTo>
                  <a:cubicBezTo>
                    <a:pt x="123" y="138"/>
                    <a:pt x="123" y="138"/>
                    <a:pt x="123" y="138"/>
                  </a:cubicBezTo>
                  <a:cubicBezTo>
                    <a:pt x="123" y="138"/>
                    <a:pt x="123" y="138"/>
                    <a:pt x="123" y="138"/>
                  </a:cubicBezTo>
                  <a:cubicBezTo>
                    <a:pt x="123" y="138"/>
                    <a:pt x="122" y="138"/>
                    <a:pt x="122" y="138"/>
                  </a:cubicBezTo>
                  <a:cubicBezTo>
                    <a:pt x="122" y="138"/>
                    <a:pt x="123" y="138"/>
                    <a:pt x="123" y="137"/>
                  </a:cubicBezTo>
                  <a:cubicBezTo>
                    <a:pt x="123" y="137"/>
                    <a:pt x="123" y="137"/>
                    <a:pt x="123" y="137"/>
                  </a:cubicBezTo>
                  <a:cubicBezTo>
                    <a:pt x="123" y="137"/>
                    <a:pt x="123" y="137"/>
                    <a:pt x="123" y="137"/>
                  </a:cubicBezTo>
                  <a:cubicBezTo>
                    <a:pt x="122" y="137"/>
                    <a:pt x="122" y="137"/>
                    <a:pt x="122" y="137"/>
                  </a:cubicBezTo>
                  <a:cubicBezTo>
                    <a:pt x="122" y="137"/>
                    <a:pt x="122" y="137"/>
                    <a:pt x="122" y="137"/>
                  </a:cubicBezTo>
                  <a:cubicBezTo>
                    <a:pt x="121" y="137"/>
                    <a:pt x="121" y="137"/>
                    <a:pt x="121" y="137"/>
                  </a:cubicBezTo>
                  <a:cubicBezTo>
                    <a:pt x="121" y="137"/>
                    <a:pt x="121" y="137"/>
                    <a:pt x="121" y="137"/>
                  </a:cubicBezTo>
                  <a:cubicBezTo>
                    <a:pt x="121" y="138"/>
                    <a:pt x="121" y="138"/>
                    <a:pt x="121" y="138"/>
                  </a:cubicBezTo>
                  <a:cubicBezTo>
                    <a:pt x="121" y="138"/>
                    <a:pt x="121" y="138"/>
                    <a:pt x="121" y="138"/>
                  </a:cubicBezTo>
                  <a:cubicBezTo>
                    <a:pt x="120" y="138"/>
                    <a:pt x="120" y="138"/>
                    <a:pt x="120" y="138"/>
                  </a:cubicBezTo>
                  <a:cubicBezTo>
                    <a:pt x="120" y="138"/>
                    <a:pt x="120" y="138"/>
                    <a:pt x="120" y="138"/>
                  </a:cubicBezTo>
                  <a:cubicBezTo>
                    <a:pt x="120" y="138"/>
                    <a:pt x="120" y="138"/>
                    <a:pt x="120" y="138"/>
                  </a:cubicBezTo>
                  <a:cubicBezTo>
                    <a:pt x="120" y="138"/>
                    <a:pt x="120" y="138"/>
                    <a:pt x="120" y="138"/>
                  </a:cubicBezTo>
                  <a:cubicBezTo>
                    <a:pt x="119" y="138"/>
                    <a:pt x="119" y="138"/>
                    <a:pt x="119" y="138"/>
                  </a:cubicBezTo>
                  <a:cubicBezTo>
                    <a:pt x="119" y="138"/>
                    <a:pt x="119" y="138"/>
                    <a:pt x="119" y="138"/>
                  </a:cubicBezTo>
                  <a:cubicBezTo>
                    <a:pt x="119" y="139"/>
                    <a:pt x="119" y="139"/>
                    <a:pt x="119" y="139"/>
                  </a:cubicBezTo>
                  <a:cubicBezTo>
                    <a:pt x="119" y="139"/>
                    <a:pt x="119" y="139"/>
                    <a:pt x="119" y="139"/>
                  </a:cubicBezTo>
                  <a:cubicBezTo>
                    <a:pt x="119" y="139"/>
                    <a:pt x="119" y="139"/>
                    <a:pt x="119" y="139"/>
                  </a:cubicBezTo>
                  <a:cubicBezTo>
                    <a:pt x="119" y="139"/>
                    <a:pt x="119" y="139"/>
                    <a:pt x="119" y="139"/>
                  </a:cubicBezTo>
                  <a:lnTo>
                    <a:pt x="118" y="139"/>
                  </a:lnTo>
                  <a:close/>
                  <a:moveTo>
                    <a:pt x="98" y="138"/>
                  </a:moveTo>
                  <a:cubicBezTo>
                    <a:pt x="98" y="137"/>
                    <a:pt x="98" y="137"/>
                    <a:pt x="98" y="137"/>
                  </a:cubicBezTo>
                  <a:cubicBezTo>
                    <a:pt x="98" y="137"/>
                    <a:pt x="98" y="137"/>
                    <a:pt x="98" y="137"/>
                  </a:cubicBezTo>
                  <a:cubicBezTo>
                    <a:pt x="98" y="137"/>
                    <a:pt x="98" y="137"/>
                    <a:pt x="98" y="136"/>
                  </a:cubicBezTo>
                  <a:cubicBezTo>
                    <a:pt x="98" y="136"/>
                    <a:pt x="98" y="136"/>
                    <a:pt x="98" y="136"/>
                  </a:cubicBezTo>
                  <a:cubicBezTo>
                    <a:pt x="98" y="136"/>
                    <a:pt x="98" y="136"/>
                    <a:pt x="98" y="136"/>
                  </a:cubicBezTo>
                  <a:cubicBezTo>
                    <a:pt x="98" y="136"/>
                    <a:pt x="98" y="136"/>
                    <a:pt x="98" y="136"/>
                  </a:cubicBezTo>
                  <a:cubicBezTo>
                    <a:pt x="99" y="136"/>
                    <a:pt x="99" y="136"/>
                    <a:pt x="99" y="136"/>
                  </a:cubicBezTo>
                  <a:cubicBezTo>
                    <a:pt x="99" y="135"/>
                    <a:pt x="99" y="135"/>
                    <a:pt x="99" y="135"/>
                  </a:cubicBezTo>
                  <a:cubicBezTo>
                    <a:pt x="99" y="135"/>
                    <a:pt x="99" y="135"/>
                    <a:pt x="100" y="134"/>
                  </a:cubicBezTo>
                  <a:cubicBezTo>
                    <a:pt x="100" y="134"/>
                    <a:pt x="100" y="134"/>
                    <a:pt x="100" y="134"/>
                  </a:cubicBezTo>
                  <a:cubicBezTo>
                    <a:pt x="100" y="134"/>
                    <a:pt x="100" y="134"/>
                    <a:pt x="100" y="134"/>
                  </a:cubicBezTo>
                  <a:cubicBezTo>
                    <a:pt x="101" y="134"/>
                    <a:pt x="100" y="134"/>
                    <a:pt x="101" y="134"/>
                  </a:cubicBezTo>
                  <a:cubicBezTo>
                    <a:pt x="101" y="134"/>
                    <a:pt x="101" y="134"/>
                    <a:pt x="101" y="134"/>
                  </a:cubicBezTo>
                  <a:cubicBezTo>
                    <a:pt x="101" y="134"/>
                    <a:pt x="101" y="134"/>
                    <a:pt x="102" y="134"/>
                  </a:cubicBezTo>
                  <a:cubicBezTo>
                    <a:pt x="102" y="134"/>
                    <a:pt x="102" y="134"/>
                    <a:pt x="102" y="134"/>
                  </a:cubicBezTo>
                  <a:cubicBezTo>
                    <a:pt x="103" y="134"/>
                    <a:pt x="103" y="134"/>
                    <a:pt x="104" y="133"/>
                  </a:cubicBezTo>
                  <a:cubicBezTo>
                    <a:pt x="104" y="133"/>
                    <a:pt x="104" y="133"/>
                    <a:pt x="104" y="133"/>
                  </a:cubicBezTo>
                  <a:cubicBezTo>
                    <a:pt x="104" y="133"/>
                    <a:pt x="104" y="133"/>
                    <a:pt x="104" y="133"/>
                  </a:cubicBezTo>
                  <a:cubicBezTo>
                    <a:pt x="104" y="133"/>
                    <a:pt x="104" y="133"/>
                    <a:pt x="104" y="133"/>
                  </a:cubicBezTo>
                  <a:cubicBezTo>
                    <a:pt x="105" y="133"/>
                    <a:pt x="105" y="133"/>
                    <a:pt x="105" y="133"/>
                  </a:cubicBezTo>
                  <a:cubicBezTo>
                    <a:pt x="105" y="133"/>
                    <a:pt x="105" y="133"/>
                    <a:pt x="105" y="133"/>
                  </a:cubicBezTo>
                  <a:cubicBezTo>
                    <a:pt x="105" y="133"/>
                    <a:pt x="105" y="133"/>
                    <a:pt x="105" y="133"/>
                  </a:cubicBezTo>
                  <a:cubicBezTo>
                    <a:pt x="105" y="132"/>
                    <a:pt x="105" y="132"/>
                    <a:pt x="105" y="132"/>
                  </a:cubicBezTo>
                  <a:cubicBezTo>
                    <a:pt x="105" y="133"/>
                    <a:pt x="105" y="133"/>
                    <a:pt x="105" y="133"/>
                  </a:cubicBezTo>
                  <a:cubicBezTo>
                    <a:pt x="105" y="132"/>
                    <a:pt x="105" y="132"/>
                    <a:pt x="105" y="132"/>
                  </a:cubicBezTo>
                  <a:cubicBezTo>
                    <a:pt x="105" y="132"/>
                    <a:pt x="105" y="132"/>
                    <a:pt x="105" y="132"/>
                  </a:cubicBezTo>
                  <a:cubicBezTo>
                    <a:pt x="106" y="132"/>
                    <a:pt x="106" y="132"/>
                    <a:pt x="106" y="132"/>
                  </a:cubicBezTo>
                  <a:cubicBezTo>
                    <a:pt x="105" y="132"/>
                    <a:pt x="105" y="132"/>
                    <a:pt x="105" y="132"/>
                  </a:cubicBezTo>
                  <a:cubicBezTo>
                    <a:pt x="106" y="132"/>
                    <a:pt x="106" y="132"/>
                    <a:pt x="106" y="132"/>
                  </a:cubicBezTo>
                  <a:cubicBezTo>
                    <a:pt x="106" y="132"/>
                    <a:pt x="106" y="132"/>
                    <a:pt x="106" y="132"/>
                  </a:cubicBezTo>
                  <a:cubicBezTo>
                    <a:pt x="106" y="132"/>
                    <a:pt x="106" y="132"/>
                    <a:pt x="106" y="132"/>
                  </a:cubicBezTo>
                  <a:cubicBezTo>
                    <a:pt x="107" y="132"/>
                    <a:pt x="107" y="132"/>
                    <a:pt x="107" y="132"/>
                  </a:cubicBezTo>
                  <a:cubicBezTo>
                    <a:pt x="107" y="132"/>
                    <a:pt x="107" y="132"/>
                    <a:pt x="107" y="132"/>
                  </a:cubicBezTo>
                  <a:cubicBezTo>
                    <a:pt x="106" y="131"/>
                    <a:pt x="106" y="131"/>
                    <a:pt x="106" y="131"/>
                  </a:cubicBezTo>
                  <a:cubicBezTo>
                    <a:pt x="107" y="131"/>
                    <a:pt x="107" y="131"/>
                    <a:pt x="107" y="131"/>
                  </a:cubicBezTo>
                  <a:cubicBezTo>
                    <a:pt x="107" y="131"/>
                    <a:pt x="108" y="130"/>
                    <a:pt x="109" y="131"/>
                  </a:cubicBezTo>
                  <a:cubicBezTo>
                    <a:pt x="108" y="131"/>
                    <a:pt x="108" y="131"/>
                    <a:pt x="108" y="131"/>
                  </a:cubicBezTo>
                  <a:cubicBezTo>
                    <a:pt x="108" y="131"/>
                    <a:pt x="108" y="131"/>
                    <a:pt x="108" y="131"/>
                  </a:cubicBezTo>
                  <a:cubicBezTo>
                    <a:pt x="107" y="132"/>
                    <a:pt x="107" y="132"/>
                    <a:pt x="107" y="132"/>
                  </a:cubicBezTo>
                  <a:cubicBezTo>
                    <a:pt x="107" y="132"/>
                    <a:pt x="107" y="132"/>
                    <a:pt x="107" y="132"/>
                  </a:cubicBezTo>
                  <a:cubicBezTo>
                    <a:pt x="107" y="132"/>
                    <a:pt x="107" y="132"/>
                    <a:pt x="107" y="132"/>
                  </a:cubicBezTo>
                  <a:cubicBezTo>
                    <a:pt x="108" y="132"/>
                    <a:pt x="108" y="132"/>
                    <a:pt x="108" y="132"/>
                  </a:cubicBezTo>
                  <a:cubicBezTo>
                    <a:pt x="108" y="132"/>
                    <a:pt x="108" y="132"/>
                    <a:pt x="108" y="132"/>
                  </a:cubicBezTo>
                  <a:cubicBezTo>
                    <a:pt x="108" y="132"/>
                    <a:pt x="108" y="132"/>
                    <a:pt x="108" y="132"/>
                  </a:cubicBezTo>
                  <a:cubicBezTo>
                    <a:pt x="109" y="132"/>
                    <a:pt x="109" y="132"/>
                    <a:pt x="109" y="132"/>
                  </a:cubicBezTo>
                  <a:cubicBezTo>
                    <a:pt x="108" y="131"/>
                    <a:pt x="108" y="131"/>
                    <a:pt x="108" y="131"/>
                  </a:cubicBezTo>
                  <a:cubicBezTo>
                    <a:pt x="109" y="131"/>
                    <a:pt x="109" y="131"/>
                    <a:pt x="109" y="131"/>
                  </a:cubicBezTo>
                  <a:cubicBezTo>
                    <a:pt x="109" y="131"/>
                    <a:pt x="109" y="131"/>
                    <a:pt x="109" y="131"/>
                  </a:cubicBezTo>
                  <a:cubicBezTo>
                    <a:pt x="109" y="132"/>
                    <a:pt x="109" y="132"/>
                    <a:pt x="109" y="132"/>
                  </a:cubicBezTo>
                  <a:cubicBezTo>
                    <a:pt x="109" y="132"/>
                    <a:pt x="109" y="132"/>
                    <a:pt x="109" y="132"/>
                  </a:cubicBezTo>
                  <a:cubicBezTo>
                    <a:pt x="110" y="132"/>
                    <a:pt x="110" y="131"/>
                    <a:pt x="110" y="131"/>
                  </a:cubicBezTo>
                  <a:cubicBezTo>
                    <a:pt x="110" y="132"/>
                    <a:pt x="110" y="132"/>
                    <a:pt x="110" y="132"/>
                  </a:cubicBezTo>
                  <a:cubicBezTo>
                    <a:pt x="110" y="132"/>
                    <a:pt x="110" y="132"/>
                    <a:pt x="110" y="132"/>
                  </a:cubicBezTo>
                  <a:cubicBezTo>
                    <a:pt x="110" y="132"/>
                    <a:pt x="110" y="132"/>
                    <a:pt x="110" y="132"/>
                  </a:cubicBezTo>
                  <a:cubicBezTo>
                    <a:pt x="111" y="133"/>
                    <a:pt x="111" y="133"/>
                    <a:pt x="111" y="133"/>
                  </a:cubicBezTo>
                  <a:cubicBezTo>
                    <a:pt x="111" y="132"/>
                    <a:pt x="111" y="133"/>
                    <a:pt x="111" y="133"/>
                  </a:cubicBezTo>
                  <a:cubicBezTo>
                    <a:pt x="111" y="133"/>
                    <a:pt x="111" y="133"/>
                    <a:pt x="111" y="133"/>
                  </a:cubicBezTo>
                  <a:cubicBezTo>
                    <a:pt x="112" y="133"/>
                    <a:pt x="112" y="133"/>
                    <a:pt x="112" y="134"/>
                  </a:cubicBezTo>
                  <a:cubicBezTo>
                    <a:pt x="112" y="134"/>
                    <a:pt x="112" y="134"/>
                    <a:pt x="112" y="134"/>
                  </a:cubicBezTo>
                  <a:cubicBezTo>
                    <a:pt x="112" y="134"/>
                    <a:pt x="112" y="134"/>
                    <a:pt x="112" y="134"/>
                  </a:cubicBezTo>
                  <a:cubicBezTo>
                    <a:pt x="112" y="134"/>
                    <a:pt x="112" y="134"/>
                    <a:pt x="112" y="134"/>
                  </a:cubicBezTo>
                  <a:cubicBezTo>
                    <a:pt x="112" y="134"/>
                    <a:pt x="112" y="134"/>
                    <a:pt x="112" y="134"/>
                  </a:cubicBezTo>
                  <a:cubicBezTo>
                    <a:pt x="112" y="135"/>
                    <a:pt x="112" y="135"/>
                    <a:pt x="112" y="135"/>
                  </a:cubicBezTo>
                  <a:cubicBezTo>
                    <a:pt x="113" y="135"/>
                    <a:pt x="113" y="135"/>
                    <a:pt x="113" y="135"/>
                  </a:cubicBezTo>
                  <a:cubicBezTo>
                    <a:pt x="113" y="134"/>
                    <a:pt x="113" y="134"/>
                    <a:pt x="113" y="134"/>
                  </a:cubicBezTo>
                  <a:cubicBezTo>
                    <a:pt x="113" y="134"/>
                    <a:pt x="113" y="134"/>
                    <a:pt x="113" y="134"/>
                  </a:cubicBezTo>
                  <a:cubicBezTo>
                    <a:pt x="113" y="134"/>
                    <a:pt x="113" y="134"/>
                    <a:pt x="113" y="134"/>
                  </a:cubicBezTo>
                  <a:cubicBezTo>
                    <a:pt x="114" y="134"/>
                    <a:pt x="114" y="134"/>
                    <a:pt x="114" y="134"/>
                  </a:cubicBezTo>
                  <a:cubicBezTo>
                    <a:pt x="114" y="134"/>
                    <a:pt x="114" y="134"/>
                    <a:pt x="114" y="134"/>
                  </a:cubicBezTo>
                  <a:cubicBezTo>
                    <a:pt x="114" y="134"/>
                    <a:pt x="114" y="134"/>
                    <a:pt x="114" y="134"/>
                  </a:cubicBezTo>
                  <a:cubicBezTo>
                    <a:pt x="114" y="134"/>
                    <a:pt x="114" y="134"/>
                    <a:pt x="114" y="134"/>
                  </a:cubicBezTo>
                  <a:cubicBezTo>
                    <a:pt x="115" y="134"/>
                    <a:pt x="115" y="134"/>
                    <a:pt x="115" y="135"/>
                  </a:cubicBezTo>
                  <a:cubicBezTo>
                    <a:pt x="115" y="135"/>
                    <a:pt x="115" y="135"/>
                    <a:pt x="115" y="135"/>
                  </a:cubicBezTo>
                  <a:cubicBezTo>
                    <a:pt x="115" y="135"/>
                    <a:pt x="115" y="135"/>
                    <a:pt x="115" y="135"/>
                  </a:cubicBezTo>
                  <a:cubicBezTo>
                    <a:pt x="115" y="136"/>
                    <a:pt x="115" y="136"/>
                    <a:pt x="115" y="136"/>
                  </a:cubicBezTo>
                  <a:cubicBezTo>
                    <a:pt x="115" y="136"/>
                    <a:pt x="115" y="136"/>
                    <a:pt x="115" y="136"/>
                  </a:cubicBezTo>
                  <a:cubicBezTo>
                    <a:pt x="115" y="136"/>
                    <a:pt x="115" y="136"/>
                    <a:pt x="115" y="136"/>
                  </a:cubicBezTo>
                  <a:cubicBezTo>
                    <a:pt x="114" y="136"/>
                    <a:pt x="114" y="136"/>
                    <a:pt x="114" y="136"/>
                  </a:cubicBezTo>
                  <a:cubicBezTo>
                    <a:pt x="114" y="136"/>
                    <a:pt x="114" y="136"/>
                    <a:pt x="114" y="136"/>
                  </a:cubicBezTo>
                  <a:cubicBezTo>
                    <a:pt x="114" y="136"/>
                    <a:pt x="114" y="136"/>
                    <a:pt x="114" y="136"/>
                  </a:cubicBezTo>
                  <a:cubicBezTo>
                    <a:pt x="114" y="137"/>
                    <a:pt x="114" y="137"/>
                    <a:pt x="114" y="137"/>
                  </a:cubicBezTo>
                  <a:cubicBezTo>
                    <a:pt x="114" y="137"/>
                    <a:pt x="114" y="137"/>
                    <a:pt x="114" y="137"/>
                  </a:cubicBezTo>
                  <a:cubicBezTo>
                    <a:pt x="114" y="137"/>
                    <a:pt x="114" y="137"/>
                    <a:pt x="114" y="137"/>
                  </a:cubicBezTo>
                  <a:cubicBezTo>
                    <a:pt x="114" y="137"/>
                    <a:pt x="114" y="137"/>
                    <a:pt x="114" y="137"/>
                  </a:cubicBezTo>
                  <a:cubicBezTo>
                    <a:pt x="115" y="137"/>
                    <a:pt x="115" y="137"/>
                    <a:pt x="115" y="137"/>
                  </a:cubicBezTo>
                  <a:cubicBezTo>
                    <a:pt x="115" y="137"/>
                    <a:pt x="115" y="137"/>
                    <a:pt x="115" y="137"/>
                  </a:cubicBezTo>
                  <a:cubicBezTo>
                    <a:pt x="115" y="138"/>
                    <a:pt x="115" y="138"/>
                    <a:pt x="115" y="138"/>
                  </a:cubicBezTo>
                  <a:cubicBezTo>
                    <a:pt x="115" y="138"/>
                    <a:pt x="115" y="138"/>
                    <a:pt x="115" y="138"/>
                  </a:cubicBezTo>
                  <a:cubicBezTo>
                    <a:pt x="115" y="138"/>
                    <a:pt x="115" y="138"/>
                    <a:pt x="115" y="138"/>
                  </a:cubicBezTo>
                  <a:cubicBezTo>
                    <a:pt x="116" y="138"/>
                    <a:pt x="116" y="138"/>
                    <a:pt x="116" y="138"/>
                  </a:cubicBezTo>
                  <a:cubicBezTo>
                    <a:pt x="116" y="138"/>
                    <a:pt x="116" y="138"/>
                    <a:pt x="116" y="138"/>
                  </a:cubicBezTo>
                  <a:cubicBezTo>
                    <a:pt x="116" y="138"/>
                    <a:pt x="116" y="138"/>
                    <a:pt x="116" y="138"/>
                  </a:cubicBezTo>
                  <a:cubicBezTo>
                    <a:pt x="116" y="139"/>
                    <a:pt x="116" y="139"/>
                    <a:pt x="116" y="139"/>
                  </a:cubicBezTo>
                  <a:cubicBezTo>
                    <a:pt x="116" y="138"/>
                    <a:pt x="116" y="138"/>
                    <a:pt x="116" y="138"/>
                  </a:cubicBezTo>
                  <a:cubicBezTo>
                    <a:pt x="117" y="139"/>
                    <a:pt x="117" y="139"/>
                    <a:pt x="117" y="139"/>
                  </a:cubicBezTo>
                  <a:cubicBezTo>
                    <a:pt x="117" y="139"/>
                    <a:pt x="117" y="139"/>
                    <a:pt x="117" y="139"/>
                  </a:cubicBezTo>
                  <a:cubicBezTo>
                    <a:pt x="117" y="139"/>
                    <a:pt x="117" y="139"/>
                    <a:pt x="117" y="139"/>
                  </a:cubicBezTo>
                  <a:cubicBezTo>
                    <a:pt x="118" y="141"/>
                    <a:pt x="118" y="141"/>
                    <a:pt x="118" y="141"/>
                  </a:cubicBezTo>
                  <a:cubicBezTo>
                    <a:pt x="118" y="141"/>
                    <a:pt x="118" y="141"/>
                    <a:pt x="118" y="141"/>
                  </a:cubicBezTo>
                  <a:cubicBezTo>
                    <a:pt x="118" y="141"/>
                    <a:pt x="118" y="141"/>
                    <a:pt x="118" y="141"/>
                  </a:cubicBezTo>
                  <a:cubicBezTo>
                    <a:pt x="118" y="141"/>
                    <a:pt x="118" y="141"/>
                    <a:pt x="118" y="141"/>
                  </a:cubicBezTo>
                  <a:cubicBezTo>
                    <a:pt x="118" y="141"/>
                    <a:pt x="118" y="141"/>
                    <a:pt x="118" y="141"/>
                  </a:cubicBezTo>
                  <a:cubicBezTo>
                    <a:pt x="118" y="141"/>
                    <a:pt x="118" y="141"/>
                    <a:pt x="118" y="141"/>
                  </a:cubicBezTo>
                  <a:cubicBezTo>
                    <a:pt x="117" y="140"/>
                    <a:pt x="117" y="140"/>
                    <a:pt x="117" y="140"/>
                  </a:cubicBezTo>
                  <a:cubicBezTo>
                    <a:pt x="116" y="140"/>
                    <a:pt x="116" y="140"/>
                    <a:pt x="116" y="140"/>
                  </a:cubicBezTo>
                  <a:cubicBezTo>
                    <a:pt x="115" y="140"/>
                    <a:pt x="115" y="139"/>
                    <a:pt x="115" y="140"/>
                  </a:cubicBezTo>
                  <a:cubicBezTo>
                    <a:pt x="114" y="140"/>
                    <a:pt x="114" y="140"/>
                    <a:pt x="114" y="140"/>
                  </a:cubicBezTo>
                  <a:cubicBezTo>
                    <a:pt x="115" y="139"/>
                    <a:pt x="115" y="139"/>
                    <a:pt x="115" y="139"/>
                  </a:cubicBezTo>
                  <a:cubicBezTo>
                    <a:pt x="114" y="139"/>
                    <a:pt x="114" y="139"/>
                    <a:pt x="114" y="139"/>
                  </a:cubicBezTo>
                  <a:cubicBezTo>
                    <a:pt x="114" y="139"/>
                    <a:pt x="114" y="139"/>
                    <a:pt x="114" y="139"/>
                  </a:cubicBezTo>
                  <a:cubicBezTo>
                    <a:pt x="113" y="138"/>
                    <a:pt x="113" y="138"/>
                    <a:pt x="113" y="138"/>
                  </a:cubicBezTo>
                  <a:cubicBezTo>
                    <a:pt x="113" y="138"/>
                    <a:pt x="113" y="138"/>
                    <a:pt x="113" y="138"/>
                  </a:cubicBezTo>
                  <a:cubicBezTo>
                    <a:pt x="113" y="138"/>
                    <a:pt x="113" y="138"/>
                    <a:pt x="112" y="138"/>
                  </a:cubicBezTo>
                  <a:cubicBezTo>
                    <a:pt x="112" y="138"/>
                    <a:pt x="112" y="138"/>
                    <a:pt x="112" y="138"/>
                  </a:cubicBezTo>
                  <a:cubicBezTo>
                    <a:pt x="112" y="137"/>
                    <a:pt x="112" y="137"/>
                    <a:pt x="112" y="137"/>
                  </a:cubicBezTo>
                  <a:cubicBezTo>
                    <a:pt x="112" y="137"/>
                    <a:pt x="112" y="137"/>
                    <a:pt x="112" y="137"/>
                  </a:cubicBezTo>
                  <a:cubicBezTo>
                    <a:pt x="111" y="137"/>
                    <a:pt x="111" y="137"/>
                    <a:pt x="111" y="137"/>
                  </a:cubicBezTo>
                  <a:cubicBezTo>
                    <a:pt x="111" y="137"/>
                    <a:pt x="111" y="137"/>
                    <a:pt x="111" y="137"/>
                  </a:cubicBezTo>
                  <a:cubicBezTo>
                    <a:pt x="111" y="137"/>
                    <a:pt x="111" y="137"/>
                    <a:pt x="111" y="137"/>
                  </a:cubicBezTo>
                  <a:cubicBezTo>
                    <a:pt x="111" y="137"/>
                    <a:pt x="111" y="137"/>
                    <a:pt x="111" y="137"/>
                  </a:cubicBezTo>
                  <a:cubicBezTo>
                    <a:pt x="110" y="137"/>
                    <a:pt x="110" y="137"/>
                    <a:pt x="110" y="137"/>
                  </a:cubicBezTo>
                  <a:cubicBezTo>
                    <a:pt x="110" y="137"/>
                    <a:pt x="110" y="137"/>
                    <a:pt x="110" y="137"/>
                  </a:cubicBezTo>
                  <a:cubicBezTo>
                    <a:pt x="110" y="137"/>
                    <a:pt x="110" y="137"/>
                    <a:pt x="110" y="137"/>
                  </a:cubicBezTo>
                  <a:cubicBezTo>
                    <a:pt x="109" y="138"/>
                    <a:pt x="109" y="138"/>
                    <a:pt x="109" y="138"/>
                  </a:cubicBezTo>
                  <a:cubicBezTo>
                    <a:pt x="109" y="137"/>
                    <a:pt x="109" y="137"/>
                    <a:pt x="109" y="137"/>
                  </a:cubicBezTo>
                  <a:cubicBezTo>
                    <a:pt x="109" y="138"/>
                    <a:pt x="109" y="138"/>
                    <a:pt x="109" y="138"/>
                  </a:cubicBezTo>
                  <a:cubicBezTo>
                    <a:pt x="108" y="138"/>
                    <a:pt x="108" y="138"/>
                    <a:pt x="107" y="138"/>
                  </a:cubicBezTo>
                  <a:cubicBezTo>
                    <a:pt x="108" y="137"/>
                    <a:pt x="108" y="137"/>
                    <a:pt x="108" y="137"/>
                  </a:cubicBezTo>
                  <a:cubicBezTo>
                    <a:pt x="108" y="138"/>
                    <a:pt x="108" y="138"/>
                    <a:pt x="108" y="138"/>
                  </a:cubicBezTo>
                  <a:cubicBezTo>
                    <a:pt x="109" y="137"/>
                    <a:pt x="109" y="137"/>
                    <a:pt x="109" y="137"/>
                  </a:cubicBezTo>
                  <a:cubicBezTo>
                    <a:pt x="109" y="137"/>
                    <a:pt x="109" y="137"/>
                    <a:pt x="109" y="137"/>
                  </a:cubicBezTo>
                  <a:cubicBezTo>
                    <a:pt x="109" y="137"/>
                    <a:pt x="109" y="137"/>
                    <a:pt x="109" y="137"/>
                  </a:cubicBezTo>
                  <a:cubicBezTo>
                    <a:pt x="109" y="137"/>
                    <a:pt x="109" y="137"/>
                    <a:pt x="109" y="137"/>
                  </a:cubicBezTo>
                  <a:cubicBezTo>
                    <a:pt x="109" y="137"/>
                    <a:pt x="109" y="137"/>
                    <a:pt x="109" y="137"/>
                  </a:cubicBezTo>
                  <a:cubicBezTo>
                    <a:pt x="109" y="137"/>
                    <a:pt x="109" y="137"/>
                    <a:pt x="109" y="137"/>
                  </a:cubicBezTo>
                  <a:cubicBezTo>
                    <a:pt x="108" y="136"/>
                    <a:pt x="108" y="136"/>
                    <a:pt x="108" y="136"/>
                  </a:cubicBezTo>
                  <a:cubicBezTo>
                    <a:pt x="108" y="137"/>
                    <a:pt x="108" y="137"/>
                    <a:pt x="108" y="137"/>
                  </a:cubicBezTo>
                  <a:cubicBezTo>
                    <a:pt x="108" y="137"/>
                    <a:pt x="108" y="137"/>
                    <a:pt x="108" y="137"/>
                  </a:cubicBezTo>
                  <a:cubicBezTo>
                    <a:pt x="108" y="137"/>
                    <a:pt x="108" y="137"/>
                    <a:pt x="108" y="137"/>
                  </a:cubicBezTo>
                  <a:cubicBezTo>
                    <a:pt x="108" y="136"/>
                    <a:pt x="108" y="136"/>
                    <a:pt x="108" y="136"/>
                  </a:cubicBezTo>
                  <a:cubicBezTo>
                    <a:pt x="108" y="136"/>
                    <a:pt x="108" y="136"/>
                    <a:pt x="108" y="136"/>
                  </a:cubicBezTo>
                  <a:cubicBezTo>
                    <a:pt x="107" y="136"/>
                    <a:pt x="107" y="136"/>
                    <a:pt x="107" y="136"/>
                  </a:cubicBezTo>
                  <a:cubicBezTo>
                    <a:pt x="107" y="136"/>
                    <a:pt x="107" y="136"/>
                    <a:pt x="107" y="136"/>
                  </a:cubicBezTo>
                  <a:cubicBezTo>
                    <a:pt x="107" y="136"/>
                    <a:pt x="107" y="136"/>
                    <a:pt x="107" y="136"/>
                  </a:cubicBezTo>
                  <a:cubicBezTo>
                    <a:pt x="106" y="136"/>
                    <a:pt x="106" y="136"/>
                    <a:pt x="106" y="136"/>
                  </a:cubicBezTo>
                  <a:cubicBezTo>
                    <a:pt x="106" y="136"/>
                    <a:pt x="106" y="136"/>
                    <a:pt x="106" y="136"/>
                  </a:cubicBezTo>
                  <a:cubicBezTo>
                    <a:pt x="106" y="136"/>
                    <a:pt x="106" y="136"/>
                    <a:pt x="106" y="136"/>
                  </a:cubicBezTo>
                  <a:cubicBezTo>
                    <a:pt x="105" y="136"/>
                    <a:pt x="105" y="136"/>
                    <a:pt x="105" y="136"/>
                  </a:cubicBezTo>
                  <a:cubicBezTo>
                    <a:pt x="105" y="136"/>
                    <a:pt x="105" y="136"/>
                    <a:pt x="105" y="136"/>
                  </a:cubicBezTo>
                  <a:cubicBezTo>
                    <a:pt x="104" y="136"/>
                    <a:pt x="104" y="136"/>
                    <a:pt x="104" y="136"/>
                  </a:cubicBezTo>
                  <a:cubicBezTo>
                    <a:pt x="104" y="136"/>
                    <a:pt x="104" y="136"/>
                    <a:pt x="104" y="136"/>
                  </a:cubicBezTo>
                  <a:cubicBezTo>
                    <a:pt x="104" y="136"/>
                    <a:pt x="104" y="136"/>
                    <a:pt x="104" y="136"/>
                  </a:cubicBezTo>
                  <a:cubicBezTo>
                    <a:pt x="104" y="136"/>
                    <a:pt x="104" y="136"/>
                    <a:pt x="104" y="136"/>
                  </a:cubicBezTo>
                  <a:cubicBezTo>
                    <a:pt x="104" y="136"/>
                    <a:pt x="104" y="136"/>
                    <a:pt x="104" y="136"/>
                  </a:cubicBezTo>
                  <a:cubicBezTo>
                    <a:pt x="103" y="136"/>
                    <a:pt x="103" y="136"/>
                    <a:pt x="103" y="136"/>
                  </a:cubicBezTo>
                  <a:cubicBezTo>
                    <a:pt x="103" y="136"/>
                    <a:pt x="103" y="136"/>
                    <a:pt x="103" y="136"/>
                  </a:cubicBezTo>
                  <a:cubicBezTo>
                    <a:pt x="102" y="137"/>
                    <a:pt x="102" y="137"/>
                    <a:pt x="102" y="137"/>
                  </a:cubicBezTo>
                  <a:cubicBezTo>
                    <a:pt x="102" y="137"/>
                    <a:pt x="102" y="137"/>
                    <a:pt x="102" y="137"/>
                  </a:cubicBezTo>
                  <a:cubicBezTo>
                    <a:pt x="102" y="137"/>
                    <a:pt x="102" y="137"/>
                    <a:pt x="102" y="137"/>
                  </a:cubicBezTo>
                  <a:cubicBezTo>
                    <a:pt x="102" y="137"/>
                    <a:pt x="102" y="137"/>
                    <a:pt x="102" y="137"/>
                  </a:cubicBezTo>
                  <a:cubicBezTo>
                    <a:pt x="101" y="137"/>
                    <a:pt x="101" y="137"/>
                    <a:pt x="101" y="137"/>
                  </a:cubicBezTo>
                  <a:cubicBezTo>
                    <a:pt x="101" y="137"/>
                    <a:pt x="101" y="137"/>
                    <a:pt x="101" y="137"/>
                  </a:cubicBezTo>
                  <a:cubicBezTo>
                    <a:pt x="101" y="137"/>
                    <a:pt x="101" y="137"/>
                    <a:pt x="101" y="137"/>
                  </a:cubicBezTo>
                  <a:cubicBezTo>
                    <a:pt x="101" y="138"/>
                    <a:pt x="101" y="138"/>
                    <a:pt x="101" y="138"/>
                  </a:cubicBezTo>
                  <a:cubicBezTo>
                    <a:pt x="101" y="138"/>
                    <a:pt x="101" y="138"/>
                    <a:pt x="101" y="138"/>
                  </a:cubicBezTo>
                  <a:cubicBezTo>
                    <a:pt x="101" y="137"/>
                    <a:pt x="101" y="137"/>
                    <a:pt x="100" y="138"/>
                  </a:cubicBezTo>
                  <a:cubicBezTo>
                    <a:pt x="100" y="138"/>
                    <a:pt x="100" y="138"/>
                    <a:pt x="100" y="138"/>
                  </a:cubicBezTo>
                  <a:cubicBezTo>
                    <a:pt x="100" y="138"/>
                    <a:pt x="100" y="138"/>
                    <a:pt x="100" y="138"/>
                  </a:cubicBezTo>
                  <a:cubicBezTo>
                    <a:pt x="99" y="138"/>
                    <a:pt x="99" y="138"/>
                    <a:pt x="99" y="138"/>
                  </a:cubicBezTo>
                  <a:cubicBezTo>
                    <a:pt x="99" y="138"/>
                    <a:pt x="99" y="138"/>
                    <a:pt x="99" y="138"/>
                  </a:cubicBezTo>
                  <a:cubicBezTo>
                    <a:pt x="99" y="138"/>
                    <a:pt x="99" y="138"/>
                    <a:pt x="98" y="139"/>
                  </a:cubicBezTo>
                  <a:cubicBezTo>
                    <a:pt x="98" y="138"/>
                    <a:pt x="98" y="138"/>
                    <a:pt x="98" y="138"/>
                  </a:cubicBezTo>
                  <a:cubicBezTo>
                    <a:pt x="98" y="138"/>
                    <a:pt x="98" y="138"/>
                    <a:pt x="98" y="138"/>
                  </a:cubicBezTo>
                  <a:cubicBezTo>
                    <a:pt x="98" y="138"/>
                    <a:pt x="98" y="138"/>
                    <a:pt x="98" y="138"/>
                  </a:cubicBezTo>
                  <a:cubicBezTo>
                    <a:pt x="98" y="138"/>
                    <a:pt x="98" y="138"/>
                    <a:pt x="98" y="138"/>
                  </a:cubicBezTo>
                  <a:close/>
                  <a:moveTo>
                    <a:pt x="115" y="139"/>
                  </a:moveTo>
                  <a:cubicBezTo>
                    <a:pt x="115" y="139"/>
                    <a:pt x="115" y="139"/>
                    <a:pt x="115" y="139"/>
                  </a:cubicBezTo>
                  <a:cubicBezTo>
                    <a:pt x="115" y="139"/>
                    <a:pt x="115" y="139"/>
                    <a:pt x="115" y="139"/>
                  </a:cubicBezTo>
                  <a:cubicBezTo>
                    <a:pt x="115" y="139"/>
                    <a:pt x="115" y="139"/>
                    <a:pt x="115" y="139"/>
                  </a:cubicBezTo>
                  <a:cubicBezTo>
                    <a:pt x="115" y="139"/>
                    <a:pt x="115" y="139"/>
                    <a:pt x="115" y="139"/>
                  </a:cubicBezTo>
                  <a:cubicBezTo>
                    <a:pt x="115" y="139"/>
                    <a:pt x="115" y="139"/>
                    <a:pt x="115" y="139"/>
                  </a:cubicBezTo>
                  <a:cubicBezTo>
                    <a:pt x="115" y="139"/>
                    <a:pt x="115" y="139"/>
                    <a:pt x="115" y="139"/>
                  </a:cubicBezTo>
                  <a:cubicBezTo>
                    <a:pt x="115" y="138"/>
                    <a:pt x="115" y="138"/>
                    <a:pt x="115" y="138"/>
                  </a:cubicBezTo>
                  <a:cubicBezTo>
                    <a:pt x="115" y="139"/>
                    <a:pt x="115" y="139"/>
                    <a:pt x="115" y="139"/>
                  </a:cubicBezTo>
                  <a:cubicBezTo>
                    <a:pt x="115" y="139"/>
                    <a:pt x="115" y="139"/>
                    <a:pt x="115" y="139"/>
                  </a:cubicBezTo>
                  <a:close/>
                  <a:moveTo>
                    <a:pt x="124" y="136"/>
                  </a:moveTo>
                  <a:cubicBezTo>
                    <a:pt x="124" y="136"/>
                    <a:pt x="124" y="136"/>
                    <a:pt x="124" y="136"/>
                  </a:cubicBezTo>
                  <a:cubicBezTo>
                    <a:pt x="123" y="136"/>
                    <a:pt x="123" y="136"/>
                    <a:pt x="123" y="136"/>
                  </a:cubicBezTo>
                  <a:cubicBezTo>
                    <a:pt x="123" y="136"/>
                    <a:pt x="123" y="136"/>
                    <a:pt x="123" y="136"/>
                  </a:cubicBezTo>
                  <a:lnTo>
                    <a:pt x="124" y="136"/>
                  </a:lnTo>
                  <a:close/>
                  <a:moveTo>
                    <a:pt x="115" y="137"/>
                  </a:moveTo>
                  <a:cubicBezTo>
                    <a:pt x="115" y="137"/>
                    <a:pt x="115" y="137"/>
                    <a:pt x="115" y="137"/>
                  </a:cubicBezTo>
                  <a:cubicBezTo>
                    <a:pt x="115" y="138"/>
                    <a:pt x="115" y="138"/>
                    <a:pt x="115" y="138"/>
                  </a:cubicBezTo>
                  <a:cubicBezTo>
                    <a:pt x="116" y="138"/>
                    <a:pt x="116" y="138"/>
                    <a:pt x="116" y="138"/>
                  </a:cubicBezTo>
                  <a:cubicBezTo>
                    <a:pt x="116" y="138"/>
                    <a:pt x="116" y="138"/>
                    <a:pt x="116" y="138"/>
                  </a:cubicBezTo>
                  <a:cubicBezTo>
                    <a:pt x="116" y="138"/>
                    <a:pt x="116" y="138"/>
                    <a:pt x="116" y="138"/>
                  </a:cubicBezTo>
                  <a:cubicBezTo>
                    <a:pt x="116" y="138"/>
                    <a:pt x="116" y="138"/>
                    <a:pt x="116" y="138"/>
                  </a:cubicBezTo>
                  <a:cubicBezTo>
                    <a:pt x="116" y="138"/>
                    <a:pt x="116" y="138"/>
                    <a:pt x="116" y="138"/>
                  </a:cubicBezTo>
                  <a:cubicBezTo>
                    <a:pt x="117" y="139"/>
                    <a:pt x="117" y="138"/>
                    <a:pt x="117" y="138"/>
                  </a:cubicBezTo>
                  <a:cubicBezTo>
                    <a:pt x="118" y="138"/>
                    <a:pt x="118" y="138"/>
                    <a:pt x="118" y="138"/>
                  </a:cubicBezTo>
                  <a:cubicBezTo>
                    <a:pt x="118" y="138"/>
                    <a:pt x="118" y="138"/>
                    <a:pt x="118" y="138"/>
                  </a:cubicBezTo>
                  <a:cubicBezTo>
                    <a:pt x="118" y="138"/>
                    <a:pt x="118" y="138"/>
                    <a:pt x="118" y="138"/>
                  </a:cubicBezTo>
                  <a:cubicBezTo>
                    <a:pt x="118" y="137"/>
                    <a:pt x="118" y="137"/>
                    <a:pt x="118" y="137"/>
                  </a:cubicBezTo>
                  <a:cubicBezTo>
                    <a:pt x="118" y="138"/>
                    <a:pt x="118" y="138"/>
                    <a:pt x="118" y="138"/>
                  </a:cubicBezTo>
                  <a:cubicBezTo>
                    <a:pt x="119" y="137"/>
                    <a:pt x="119" y="137"/>
                    <a:pt x="119" y="137"/>
                  </a:cubicBezTo>
                  <a:cubicBezTo>
                    <a:pt x="119" y="137"/>
                    <a:pt x="119" y="137"/>
                    <a:pt x="119" y="137"/>
                  </a:cubicBezTo>
                  <a:cubicBezTo>
                    <a:pt x="119" y="136"/>
                    <a:pt x="119" y="136"/>
                    <a:pt x="119" y="136"/>
                  </a:cubicBezTo>
                  <a:cubicBezTo>
                    <a:pt x="118" y="136"/>
                    <a:pt x="118" y="136"/>
                    <a:pt x="117" y="137"/>
                  </a:cubicBezTo>
                  <a:cubicBezTo>
                    <a:pt x="117" y="136"/>
                    <a:pt x="117" y="136"/>
                    <a:pt x="117" y="136"/>
                  </a:cubicBezTo>
                  <a:cubicBezTo>
                    <a:pt x="117" y="137"/>
                    <a:pt x="117" y="137"/>
                    <a:pt x="117" y="137"/>
                  </a:cubicBezTo>
                  <a:cubicBezTo>
                    <a:pt x="116" y="136"/>
                    <a:pt x="116" y="136"/>
                    <a:pt x="116" y="136"/>
                  </a:cubicBezTo>
                  <a:cubicBezTo>
                    <a:pt x="117" y="136"/>
                    <a:pt x="117" y="136"/>
                    <a:pt x="117" y="136"/>
                  </a:cubicBezTo>
                  <a:cubicBezTo>
                    <a:pt x="116" y="136"/>
                    <a:pt x="116" y="136"/>
                    <a:pt x="116" y="136"/>
                  </a:cubicBezTo>
                  <a:cubicBezTo>
                    <a:pt x="116" y="136"/>
                    <a:pt x="116" y="136"/>
                    <a:pt x="116" y="136"/>
                  </a:cubicBezTo>
                  <a:cubicBezTo>
                    <a:pt x="115" y="136"/>
                    <a:pt x="115" y="136"/>
                    <a:pt x="115" y="136"/>
                  </a:cubicBezTo>
                  <a:cubicBezTo>
                    <a:pt x="115" y="136"/>
                    <a:pt x="115" y="136"/>
                    <a:pt x="115" y="136"/>
                  </a:cubicBezTo>
                  <a:lnTo>
                    <a:pt x="115" y="137"/>
                  </a:lnTo>
                  <a:close/>
                  <a:moveTo>
                    <a:pt x="124" y="145"/>
                  </a:moveTo>
                  <a:cubicBezTo>
                    <a:pt x="124" y="145"/>
                    <a:pt x="124" y="145"/>
                    <a:pt x="124" y="145"/>
                  </a:cubicBezTo>
                  <a:cubicBezTo>
                    <a:pt x="123" y="145"/>
                    <a:pt x="123" y="145"/>
                    <a:pt x="123" y="145"/>
                  </a:cubicBezTo>
                  <a:cubicBezTo>
                    <a:pt x="124" y="145"/>
                    <a:pt x="124" y="145"/>
                    <a:pt x="124" y="145"/>
                  </a:cubicBezTo>
                  <a:close/>
                  <a:moveTo>
                    <a:pt x="79" y="132"/>
                  </a:moveTo>
                  <a:cubicBezTo>
                    <a:pt x="79" y="132"/>
                    <a:pt x="79" y="132"/>
                    <a:pt x="79" y="132"/>
                  </a:cubicBezTo>
                  <a:cubicBezTo>
                    <a:pt x="78" y="132"/>
                    <a:pt x="78" y="132"/>
                    <a:pt x="78" y="132"/>
                  </a:cubicBezTo>
                  <a:cubicBezTo>
                    <a:pt x="78" y="132"/>
                    <a:pt x="78" y="132"/>
                    <a:pt x="78" y="132"/>
                  </a:cubicBezTo>
                  <a:cubicBezTo>
                    <a:pt x="77" y="132"/>
                    <a:pt x="77" y="132"/>
                    <a:pt x="77" y="132"/>
                  </a:cubicBezTo>
                  <a:cubicBezTo>
                    <a:pt x="78" y="132"/>
                    <a:pt x="78" y="132"/>
                    <a:pt x="78" y="132"/>
                  </a:cubicBezTo>
                  <a:lnTo>
                    <a:pt x="79" y="132"/>
                  </a:lnTo>
                  <a:close/>
                  <a:moveTo>
                    <a:pt x="74" y="152"/>
                  </a:moveTo>
                  <a:cubicBezTo>
                    <a:pt x="75" y="152"/>
                    <a:pt x="75" y="152"/>
                    <a:pt x="75" y="152"/>
                  </a:cubicBezTo>
                  <a:cubicBezTo>
                    <a:pt x="75" y="152"/>
                    <a:pt x="75" y="152"/>
                    <a:pt x="75" y="152"/>
                  </a:cubicBezTo>
                  <a:cubicBezTo>
                    <a:pt x="76" y="151"/>
                    <a:pt x="76" y="151"/>
                    <a:pt x="76" y="151"/>
                  </a:cubicBezTo>
                  <a:cubicBezTo>
                    <a:pt x="76" y="151"/>
                    <a:pt x="76" y="151"/>
                    <a:pt x="76" y="151"/>
                  </a:cubicBezTo>
                  <a:cubicBezTo>
                    <a:pt x="76" y="151"/>
                    <a:pt x="76" y="151"/>
                    <a:pt x="76" y="151"/>
                  </a:cubicBezTo>
                  <a:cubicBezTo>
                    <a:pt x="77" y="151"/>
                    <a:pt x="77" y="151"/>
                    <a:pt x="77" y="151"/>
                  </a:cubicBezTo>
                  <a:cubicBezTo>
                    <a:pt x="77" y="151"/>
                    <a:pt x="77" y="151"/>
                    <a:pt x="77" y="151"/>
                  </a:cubicBezTo>
                  <a:cubicBezTo>
                    <a:pt x="78" y="151"/>
                    <a:pt x="78" y="151"/>
                    <a:pt x="78" y="151"/>
                  </a:cubicBezTo>
                  <a:cubicBezTo>
                    <a:pt x="78" y="151"/>
                    <a:pt x="78" y="151"/>
                    <a:pt x="78" y="151"/>
                  </a:cubicBezTo>
                  <a:cubicBezTo>
                    <a:pt x="79" y="151"/>
                    <a:pt x="79" y="151"/>
                    <a:pt x="79" y="151"/>
                  </a:cubicBezTo>
                  <a:cubicBezTo>
                    <a:pt x="79" y="151"/>
                    <a:pt x="79" y="151"/>
                    <a:pt x="79" y="151"/>
                  </a:cubicBezTo>
                  <a:cubicBezTo>
                    <a:pt x="79" y="150"/>
                    <a:pt x="79" y="150"/>
                    <a:pt x="79" y="150"/>
                  </a:cubicBezTo>
                  <a:cubicBezTo>
                    <a:pt x="79" y="150"/>
                    <a:pt x="79" y="150"/>
                    <a:pt x="79" y="150"/>
                  </a:cubicBezTo>
                  <a:cubicBezTo>
                    <a:pt x="80" y="150"/>
                    <a:pt x="80" y="150"/>
                    <a:pt x="80" y="150"/>
                  </a:cubicBezTo>
                  <a:cubicBezTo>
                    <a:pt x="80" y="150"/>
                    <a:pt x="80" y="150"/>
                    <a:pt x="80" y="150"/>
                  </a:cubicBezTo>
                  <a:cubicBezTo>
                    <a:pt x="80" y="149"/>
                    <a:pt x="80" y="149"/>
                    <a:pt x="80" y="149"/>
                  </a:cubicBezTo>
                  <a:cubicBezTo>
                    <a:pt x="80" y="149"/>
                    <a:pt x="80" y="149"/>
                    <a:pt x="80" y="149"/>
                  </a:cubicBezTo>
                  <a:cubicBezTo>
                    <a:pt x="81" y="149"/>
                    <a:pt x="81" y="149"/>
                    <a:pt x="81" y="149"/>
                  </a:cubicBezTo>
                  <a:cubicBezTo>
                    <a:pt x="81" y="149"/>
                    <a:pt x="81" y="149"/>
                    <a:pt x="81" y="149"/>
                  </a:cubicBezTo>
                  <a:cubicBezTo>
                    <a:pt x="81" y="148"/>
                    <a:pt x="81" y="148"/>
                    <a:pt x="81" y="148"/>
                  </a:cubicBezTo>
                  <a:cubicBezTo>
                    <a:pt x="81" y="148"/>
                    <a:pt x="81" y="148"/>
                    <a:pt x="81" y="148"/>
                  </a:cubicBezTo>
                  <a:cubicBezTo>
                    <a:pt x="82" y="147"/>
                    <a:pt x="82" y="147"/>
                    <a:pt x="82" y="147"/>
                  </a:cubicBezTo>
                  <a:cubicBezTo>
                    <a:pt x="82" y="147"/>
                    <a:pt x="82" y="147"/>
                    <a:pt x="82" y="147"/>
                  </a:cubicBezTo>
                  <a:cubicBezTo>
                    <a:pt x="83" y="147"/>
                    <a:pt x="83" y="147"/>
                    <a:pt x="83" y="147"/>
                  </a:cubicBezTo>
                  <a:cubicBezTo>
                    <a:pt x="84" y="147"/>
                    <a:pt x="84" y="147"/>
                    <a:pt x="84" y="147"/>
                  </a:cubicBezTo>
                  <a:cubicBezTo>
                    <a:pt x="84" y="146"/>
                    <a:pt x="84" y="146"/>
                    <a:pt x="84" y="146"/>
                  </a:cubicBezTo>
                  <a:cubicBezTo>
                    <a:pt x="84" y="146"/>
                    <a:pt x="84" y="146"/>
                    <a:pt x="84" y="146"/>
                  </a:cubicBezTo>
                  <a:cubicBezTo>
                    <a:pt x="85" y="146"/>
                    <a:pt x="85" y="146"/>
                    <a:pt x="85" y="146"/>
                  </a:cubicBezTo>
                  <a:cubicBezTo>
                    <a:pt x="85" y="146"/>
                    <a:pt x="85" y="146"/>
                    <a:pt x="85" y="146"/>
                  </a:cubicBezTo>
                  <a:cubicBezTo>
                    <a:pt x="86" y="145"/>
                    <a:pt x="86" y="145"/>
                    <a:pt x="86" y="145"/>
                  </a:cubicBezTo>
                  <a:cubicBezTo>
                    <a:pt x="86" y="144"/>
                    <a:pt x="86" y="144"/>
                    <a:pt x="87" y="144"/>
                  </a:cubicBezTo>
                  <a:cubicBezTo>
                    <a:pt x="87" y="144"/>
                    <a:pt x="87" y="144"/>
                    <a:pt x="87" y="144"/>
                  </a:cubicBezTo>
                  <a:cubicBezTo>
                    <a:pt x="87" y="144"/>
                    <a:pt x="87" y="144"/>
                    <a:pt x="87" y="144"/>
                  </a:cubicBezTo>
                  <a:cubicBezTo>
                    <a:pt x="87" y="144"/>
                    <a:pt x="87" y="144"/>
                    <a:pt x="87" y="144"/>
                  </a:cubicBezTo>
                  <a:cubicBezTo>
                    <a:pt x="87" y="144"/>
                    <a:pt x="87" y="144"/>
                    <a:pt x="87" y="144"/>
                  </a:cubicBezTo>
                  <a:cubicBezTo>
                    <a:pt x="87" y="144"/>
                    <a:pt x="87" y="144"/>
                    <a:pt x="87" y="144"/>
                  </a:cubicBezTo>
                  <a:cubicBezTo>
                    <a:pt x="88" y="143"/>
                    <a:pt x="88" y="143"/>
                    <a:pt x="88" y="143"/>
                  </a:cubicBezTo>
                  <a:cubicBezTo>
                    <a:pt x="88" y="143"/>
                    <a:pt x="88" y="143"/>
                    <a:pt x="88" y="143"/>
                  </a:cubicBezTo>
                  <a:cubicBezTo>
                    <a:pt x="89" y="143"/>
                    <a:pt x="89" y="143"/>
                    <a:pt x="89" y="143"/>
                  </a:cubicBezTo>
                  <a:cubicBezTo>
                    <a:pt x="89" y="143"/>
                    <a:pt x="89" y="143"/>
                    <a:pt x="89" y="143"/>
                  </a:cubicBezTo>
                  <a:cubicBezTo>
                    <a:pt x="89" y="143"/>
                    <a:pt x="89" y="143"/>
                    <a:pt x="89" y="143"/>
                  </a:cubicBezTo>
                  <a:cubicBezTo>
                    <a:pt x="89" y="143"/>
                    <a:pt x="89" y="143"/>
                    <a:pt x="89" y="143"/>
                  </a:cubicBezTo>
                  <a:cubicBezTo>
                    <a:pt x="89" y="143"/>
                    <a:pt x="89" y="143"/>
                    <a:pt x="89" y="143"/>
                  </a:cubicBezTo>
                  <a:cubicBezTo>
                    <a:pt x="89" y="142"/>
                    <a:pt x="89" y="142"/>
                    <a:pt x="89" y="142"/>
                  </a:cubicBezTo>
                  <a:cubicBezTo>
                    <a:pt x="89" y="142"/>
                    <a:pt x="89" y="142"/>
                    <a:pt x="89" y="142"/>
                  </a:cubicBezTo>
                  <a:cubicBezTo>
                    <a:pt x="88" y="143"/>
                    <a:pt x="88" y="143"/>
                    <a:pt x="88" y="143"/>
                  </a:cubicBezTo>
                  <a:cubicBezTo>
                    <a:pt x="88" y="143"/>
                    <a:pt x="88" y="143"/>
                    <a:pt x="88" y="143"/>
                  </a:cubicBezTo>
                  <a:cubicBezTo>
                    <a:pt x="88" y="143"/>
                    <a:pt x="88" y="143"/>
                    <a:pt x="88" y="143"/>
                  </a:cubicBezTo>
                  <a:cubicBezTo>
                    <a:pt x="88" y="143"/>
                    <a:pt x="88" y="143"/>
                    <a:pt x="88" y="143"/>
                  </a:cubicBezTo>
                  <a:cubicBezTo>
                    <a:pt x="87" y="142"/>
                    <a:pt x="87" y="142"/>
                    <a:pt x="87" y="142"/>
                  </a:cubicBezTo>
                  <a:cubicBezTo>
                    <a:pt x="88" y="142"/>
                    <a:pt x="88" y="141"/>
                    <a:pt x="88" y="141"/>
                  </a:cubicBezTo>
                  <a:cubicBezTo>
                    <a:pt x="88" y="141"/>
                    <a:pt x="88" y="141"/>
                    <a:pt x="88" y="141"/>
                  </a:cubicBezTo>
                  <a:cubicBezTo>
                    <a:pt x="88" y="141"/>
                    <a:pt x="88" y="141"/>
                    <a:pt x="88" y="141"/>
                  </a:cubicBezTo>
                  <a:cubicBezTo>
                    <a:pt x="87" y="141"/>
                    <a:pt x="87" y="141"/>
                    <a:pt x="87" y="141"/>
                  </a:cubicBezTo>
                  <a:cubicBezTo>
                    <a:pt x="87" y="141"/>
                    <a:pt x="87" y="141"/>
                    <a:pt x="87" y="141"/>
                  </a:cubicBezTo>
                  <a:cubicBezTo>
                    <a:pt x="87" y="141"/>
                    <a:pt x="87" y="141"/>
                    <a:pt x="87" y="141"/>
                  </a:cubicBezTo>
                  <a:cubicBezTo>
                    <a:pt x="87" y="141"/>
                    <a:pt x="87" y="141"/>
                    <a:pt x="87" y="141"/>
                  </a:cubicBezTo>
                  <a:cubicBezTo>
                    <a:pt x="87" y="142"/>
                    <a:pt x="87" y="142"/>
                    <a:pt x="87" y="142"/>
                  </a:cubicBezTo>
                  <a:cubicBezTo>
                    <a:pt x="87" y="142"/>
                    <a:pt x="87" y="142"/>
                    <a:pt x="87" y="142"/>
                  </a:cubicBezTo>
                  <a:cubicBezTo>
                    <a:pt x="87" y="142"/>
                    <a:pt x="87" y="142"/>
                    <a:pt x="87" y="142"/>
                  </a:cubicBezTo>
                  <a:cubicBezTo>
                    <a:pt x="87" y="142"/>
                    <a:pt x="87" y="142"/>
                    <a:pt x="87" y="142"/>
                  </a:cubicBezTo>
                  <a:cubicBezTo>
                    <a:pt x="86" y="143"/>
                    <a:pt x="86" y="143"/>
                    <a:pt x="86" y="143"/>
                  </a:cubicBezTo>
                  <a:cubicBezTo>
                    <a:pt x="86" y="143"/>
                    <a:pt x="86" y="143"/>
                    <a:pt x="86" y="143"/>
                  </a:cubicBezTo>
                  <a:cubicBezTo>
                    <a:pt x="86" y="143"/>
                    <a:pt x="86" y="143"/>
                    <a:pt x="86" y="143"/>
                  </a:cubicBezTo>
                  <a:cubicBezTo>
                    <a:pt x="86" y="143"/>
                    <a:pt x="86" y="143"/>
                    <a:pt x="86" y="143"/>
                  </a:cubicBezTo>
                  <a:cubicBezTo>
                    <a:pt x="86" y="144"/>
                    <a:pt x="86" y="144"/>
                    <a:pt x="86" y="144"/>
                  </a:cubicBezTo>
                  <a:cubicBezTo>
                    <a:pt x="86" y="144"/>
                    <a:pt x="86" y="144"/>
                    <a:pt x="86" y="144"/>
                  </a:cubicBezTo>
                  <a:cubicBezTo>
                    <a:pt x="86" y="144"/>
                    <a:pt x="86" y="144"/>
                    <a:pt x="86" y="144"/>
                  </a:cubicBezTo>
                  <a:cubicBezTo>
                    <a:pt x="85" y="144"/>
                    <a:pt x="85" y="144"/>
                    <a:pt x="85" y="144"/>
                  </a:cubicBezTo>
                  <a:cubicBezTo>
                    <a:pt x="84" y="144"/>
                    <a:pt x="84" y="144"/>
                    <a:pt x="84" y="144"/>
                  </a:cubicBezTo>
                  <a:cubicBezTo>
                    <a:pt x="84" y="145"/>
                    <a:pt x="84" y="145"/>
                    <a:pt x="84" y="145"/>
                  </a:cubicBezTo>
                  <a:cubicBezTo>
                    <a:pt x="84" y="145"/>
                    <a:pt x="84" y="145"/>
                    <a:pt x="84" y="145"/>
                  </a:cubicBezTo>
                  <a:cubicBezTo>
                    <a:pt x="83" y="145"/>
                    <a:pt x="83" y="145"/>
                    <a:pt x="83" y="145"/>
                  </a:cubicBezTo>
                  <a:cubicBezTo>
                    <a:pt x="82" y="145"/>
                    <a:pt x="82" y="145"/>
                    <a:pt x="82" y="145"/>
                  </a:cubicBezTo>
                  <a:cubicBezTo>
                    <a:pt x="82" y="145"/>
                    <a:pt x="82" y="145"/>
                    <a:pt x="82" y="145"/>
                  </a:cubicBezTo>
                  <a:cubicBezTo>
                    <a:pt x="81" y="145"/>
                    <a:pt x="81" y="145"/>
                    <a:pt x="81" y="145"/>
                  </a:cubicBezTo>
                  <a:cubicBezTo>
                    <a:pt x="81" y="144"/>
                    <a:pt x="81" y="144"/>
                    <a:pt x="81" y="144"/>
                  </a:cubicBezTo>
                  <a:cubicBezTo>
                    <a:pt x="82" y="144"/>
                    <a:pt x="82" y="144"/>
                    <a:pt x="82" y="144"/>
                  </a:cubicBezTo>
                  <a:cubicBezTo>
                    <a:pt x="82" y="143"/>
                    <a:pt x="82" y="143"/>
                    <a:pt x="82" y="143"/>
                  </a:cubicBezTo>
                  <a:cubicBezTo>
                    <a:pt x="82" y="143"/>
                    <a:pt x="82" y="143"/>
                    <a:pt x="82" y="143"/>
                  </a:cubicBezTo>
                  <a:cubicBezTo>
                    <a:pt x="81" y="144"/>
                    <a:pt x="81" y="144"/>
                    <a:pt x="81" y="144"/>
                  </a:cubicBezTo>
                  <a:cubicBezTo>
                    <a:pt x="81" y="144"/>
                    <a:pt x="81" y="144"/>
                    <a:pt x="81" y="144"/>
                  </a:cubicBezTo>
                  <a:cubicBezTo>
                    <a:pt x="81" y="144"/>
                    <a:pt x="81" y="144"/>
                    <a:pt x="81" y="144"/>
                  </a:cubicBezTo>
                  <a:cubicBezTo>
                    <a:pt x="81" y="145"/>
                    <a:pt x="81" y="145"/>
                    <a:pt x="81" y="145"/>
                  </a:cubicBezTo>
                  <a:cubicBezTo>
                    <a:pt x="81" y="145"/>
                    <a:pt x="81" y="145"/>
                    <a:pt x="81" y="145"/>
                  </a:cubicBezTo>
                  <a:cubicBezTo>
                    <a:pt x="81" y="145"/>
                    <a:pt x="81" y="145"/>
                    <a:pt x="81" y="145"/>
                  </a:cubicBezTo>
                  <a:cubicBezTo>
                    <a:pt x="81" y="145"/>
                    <a:pt x="81" y="145"/>
                    <a:pt x="81" y="145"/>
                  </a:cubicBezTo>
                  <a:cubicBezTo>
                    <a:pt x="81" y="146"/>
                    <a:pt x="81" y="146"/>
                    <a:pt x="81" y="146"/>
                  </a:cubicBezTo>
                  <a:cubicBezTo>
                    <a:pt x="80" y="146"/>
                    <a:pt x="80" y="146"/>
                    <a:pt x="80" y="146"/>
                  </a:cubicBezTo>
                  <a:cubicBezTo>
                    <a:pt x="80" y="146"/>
                    <a:pt x="80" y="146"/>
                    <a:pt x="80" y="146"/>
                  </a:cubicBezTo>
                  <a:cubicBezTo>
                    <a:pt x="80" y="146"/>
                    <a:pt x="80" y="146"/>
                    <a:pt x="80" y="146"/>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8"/>
                    <a:pt x="78" y="148"/>
                    <a:pt x="78" y="148"/>
                  </a:cubicBezTo>
                  <a:cubicBezTo>
                    <a:pt x="78" y="148"/>
                    <a:pt x="78" y="148"/>
                    <a:pt x="78" y="148"/>
                  </a:cubicBezTo>
                  <a:cubicBezTo>
                    <a:pt x="76" y="149"/>
                    <a:pt x="76" y="149"/>
                    <a:pt x="76" y="149"/>
                  </a:cubicBezTo>
                  <a:cubicBezTo>
                    <a:pt x="77" y="149"/>
                    <a:pt x="77" y="149"/>
                    <a:pt x="77" y="149"/>
                  </a:cubicBezTo>
                  <a:cubicBezTo>
                    <a:pt x="76" y="150"/>
                    <a:pt x="76" y="150"/>
                    <a:pt x="76" y="150"/>
                  </a:cubicBezTo>
                  <a:cubicBezTo>
                    <a:pt x="76" y="150"/>
                    <a:pt x="76" y="150"/>
                    <a:pt x="76" y="150"/>
                  </a:cubicBezTo>
                  <a:cubicBezTo>
                    <a:pt x="76" y="150"/>
                    <a:pt x="76" y="150"/>
                    <a:pt x="76" y="150"/>
                  </a:cubicBezTo>
                  <a:cubicBezTo>
                    <a:pt x="76" y="150"/>
                    <a:pt x="76" y="150"/>
                    <a:pt x="76" y="150"/>
                  </a:cubicBezTo>
                  <a:cubicBezTo>
                    <a:pt x="76" y="150"/>
                    <a:pt x="76" y="150"/>
                    <a:pt x="76" y="150"/>
                  </a:cubicBezTo>
                  <a:cubicBezTo>
                    <a:pt x="76" y="151"/>
                    <a:pt x="76" y="151"/>
                    <a:pt x="76" y="151"/>
                  </a:cubicBezTo>
                  <a:cubicBezTo>
                    <a:pt x="76" y="151"/>
                    <a:pt x="76" y="151"/>
                    <a:pt x="76" y="151"/>
                  </a:cubicBezTo>
                  <a:cubicBezTo>
                    <a:pt x="76" y="151"/>
                    <a:pt x="76" y="151"/>
                    <a:pt x="76" y="151"/>
                  </a:cubicBezTo>
                  <a:cubicBezTo>
                    <a:pt x="75" y="151"/>
                    <a:pt x="75" y="151"/>
                    <a:pt x="75" y="151"/>
                  </a:cubicBezTo>
                  <a:cubicBezTo>
                    <a:pt x="75" y="151"/>
                    <a:pt x="75" y="151"/>
                    <a:pt x="75" y="151"/>
                  </a:cubicBezTo>
                  <a:cubicBezTo>
                    <a:pt x="75" y="151"/>
                    <a:pt x="75" y="151"/>
                    <a:pt x="75" y="151"/>
                  </a:cubicBezTo>
                  <a:cubicBezTo>
                    <a:pt x="75" y="151"/>
                    <a:pt x="75" y="151"/>
                    <a:pt x="75" y="151"/>
                  </a:cubicBezTo>
                  <a:cubicBezTo>
                    <a:pt x="74" y="152"/>
                    <a:pt x="74" y="152"/>
                    <a:pt x="74" y="152"/>
                  </a:cubicBezTo>
                  <a:cubicBezTo>
                    <a:pt x="75" y="152"/>
                    <a:pt x="75" y="152"/>
                    <a:pt x="75" y="152"/>
                  </a:cubicBezTo>
                  <a:cubicBezTo>
                    <a:pt x="74" y="152"/>
                    <a:pt x="74" y="152"/>
                    <a:pt x="74" y="152"/>
                  </a:cubicBezTo>
                  <a:close/>
                  <a:moveTo>
                    <a:pt x="79" y="132"/>
                  </a:moveTo>
                  <a:cubicBezTo>
                    <a:pt x="79" y="132"/>
                    <a:pt x="79" y="132"/>
                    <a:pt x="79" y="132"/>
                  </a:cubicBezTo>
                  <a:cubicBezTo>
                    <a:pt x="79" y="132"/>
                    <a:pt x="79" y="132"/>
                    <a:pt x="79" y="132"/>
                  </a:cubicBezTo>
                  <a:close/>
                  <a:moveTo>
                    <a:pt x="71" y="132"/>
                  </a:moveTo>
                  <a:cubicBezTo>
                    <a:pt x="71" y="132"/>
                    <a:pt x="71" y="132"/>
                    <a:pt x="71" y="132"/>
                  </a:cubicBezTo>
                  <a:cubicBezTo>
                    <a:pt x="71" y="132"/>
                    <a:pt x="71" y="132"/>
                    <a:pt x="71" y="132"/>
                  </a:cubicBezTo>
                  <a:cubicBezTo>
                    <a:pt x="71" y="132"/>
                    <a:pt x="71" y="132"/>
                    <a:pt x="71" y="132"/>
                  </a:cubicBezTo>
                  <a:cubicBezTo>
                    <a:pt x="71" y="132"/>
                    <a:pt x="71" y="132"/>
                    <a:pt x="71" y="132"/>
                  </a:cubicBezTo>
                  <a:close/>
                  <a:moveTo>
                    <a:pt x="81" y="133"/>
                  </a:moveTo>
                  <a:cubicBezTo>
                    <a:pt x="81" y="133"/>
                    <a:pt x="81" y="133"/>
                    <a:pt x="81" y="133"/>
                  </a:cubicBezTo>
                  <a:cubicBezTo>
                    <a:pt x="82" y="133"/>
                    <a:pt x="82" y="133"/>
                    <a:pt x="82" y="133"/>
                  </a:cubicBezTo>
                  <a:cubicBezTo>
                    <a:pt x="82" y="133"/>
                    <a:pt x="82" y="133"/>
                    <a:pt x="82" y="133"/>
                  </a:cubicBezTo>
                  <a:cubicBezTo>
                    <a:pt x="82" y="133"/>
                    <a:pt x="82" y="133"/>
                    <a:pt x="82" y="133"/>
                  </a:cubicBezTo>
                  <a:cubicBezTo>
                    <a:pt x="83" y="133"/>
                    <a:pt x="83" y="133"/>
                    <a:pt x="83" y="133"/>
                  </a:cubicBezTo>
                  <a:cubicBezTo>
                    <a:pt x="82" y="133"/>
                    <a:pt x="82" y="133"/>
                    <a:pt x="82" y="133"/>
                  </a:cubicBezTo>
                  <a:cubicBezTo>
                    <a:pt x="83" y="133"/>
                    <a:pt x="83" y="133"/>
                    <a:pt x="83" y="133"/>
                  </a:cubicBezTo>
                  <a:cubicBezTo>
                    <a:pt x="82" y="133"/>
                    <a:pt x="82" y="133"/>
                    <a:pt x="82" y="133"/>
                  </a:cubicBezTo>
                  <a:cubicBezTo>
                    <a:pt x="82" y="133"/>
                    <a:pt x="82" y="133"/>
                    <a:pt x="82" y="133"/>
                  </a:cubicBezTo>
                  <a:cubicBezTo>
                    <a:pt x="81" y="133"/>
                    <a:pt x="81" y="133"/>
                    <a:pt x="81" y="133"/>
                  </a:cubicBezTo>
                  <a:cubicBezTo>
                    <a:pt x="81" y="133"/>
                    <a:pt x="81" y="133"/>
                    <a:pt x="81" y="133"/>
                  </a:cubicBezTo>
                  <a:cubicBezTo>
                    <a:pt x="81" y="133"/>
                    <a:pt x="81" y="133"/>
                    <a:pt x="81" y="133"/>
                  </a:cubicBezTo>
                  <a:cubicBezTo>
                    <a:pt x="81" y="133"/>
                    <a:pt x="81" y="133"/>
                    <a:pt x="81" y="133"/>
                  </a:cubicBezTo>
                  <a:close/>
                  <a:moveTo>
                    <a:pt x="69" y="132"/>
                  </a:moveTo>
                  <a:cubicBezTo>
                    <a:pt x="69" y="132"/>
                    <a:pt x="68" y="132"/>
                    <a:pt x="68" y="132"/>
                  </a:cubicBezTo>
                  <a:cubicBezTo>
                    <a:pt x="68" y="132"/>
                    <a:pt x="68" y="132"/>
                    <a:pt x="68" y="132"/>
                  </a:cubicBezTo>
                  <a:cubicBezTo>
                    <a:pt x="68" y="132"/>
                    <a:pt x="68" y="132"/>
                    <a:pt x="68" y="132"/>
                  </a:cubicBezTo>
                  <a:cubicBezTo>
                    <a:pt x="68" y="132"/>
                    <a:pt x="68" y="132"/>
                    <a:pt x="69" y="133"/>
                  </a:cubicBezTo>
                  <a:lnTo>
                    <a:pt x="69" y="132"/>
                  </a:lnTo>
                  <a:close/>
                  <a:moveTo>
                    <a:pt x="89" y="135"/>
                  </a:moveTo>
                  <a:cubicBezTo>
                    <a:pt x="89" y="135"/>
                    <a:pt x="89" y="135"/>
                    <a:pt x="89" y="135"/>
                  </a:cubicBezTo>
                  <a:cubicBezTo>
                    <a:pt x="88" y="135"/>
                    <a:pt x="88" y="135"/>
                    <a:pt x="87" y="135"/>
                  </a:cubicBezTo>
                  <a:cubicBezTo>
                    <a:pt x="88" y="135"/>
                    <a:pt x="88" y="135"/>
                    <a:pt x="88" y="135"/>
                  </a:cubicBezTo>
                  <a:lnTo>
                    <a:pt x="89" y="135"/>
                  </a:lnTo>
                  <a:close/>
                  <a:moveTo>
                    <a:pt x="97" y="138"/>
                  </a:moveTo>
                  <a:cubicBezTo>
                    <a:pt x="97" y="137"/>
                    <a:pt x="97" y="137"/>
                    <a:pt x="97" y="137"/>
                  </a:cubicBezTo>
                  <a:cubicBezTo>
                    <a:pt x="97" y="138"/>
                    <a:pt x="97" y="138"/>
                    <a:pt x="97" y="138"/>
                  </a:cubicBezTo>
                  <a:close/>
                  <a:moveTo>
                    <a:pt x="83" y="134"/>
                  </a:moveTo>
                  <a:cubicBezTo>
                    <a:pt x="84" y="134"/>
                    <a:pt x="84" y="134"/>
                    <a:pt x="84" y="134"/>
                  </a:cubicBezTo>
                  <a:cubicBezTo>
                    <a:pt x="85" y="134"/>
                    <a:pt x="85" y="134"/>
                    <a:pt x="85" y="134"/>
                  </a:cubicBezTo>
                  <a:cubicBezTo>
                    <a:pt x="84" y="134"/>
                    <a:pt x="84" y="134"/>
                    <a:pt x="84" y="134"/>
                  </a:cubicBezTo>
                  <a:cubicBezTo>
                    <a:pt x="85" y="134"/>
                    <a:pt x="85" y="134"/>
                    <a:pt x="85" y="134"/>
                  </a:cubicBezTo>
                  <a:cubicBezTo>
                    <a:pt x="85" y="134"/>
                    <a:pt x="85" y="134"/>
                    <a:pt x="85" y="134"/>
                  </a:cubicBezTo>
                  <a:cubicBezTo>
                    <a:pt x="85" y="135"/>
                    <a:pt x="85" y="135"/>
                    <a:pt x="85" y="135"/>
                  </a:cubicBezTo>
                  <a:cubicBezTo>
                    <a:pt x="86" y="135"/>
                    <a:pt x="86" y="135"/>
                    <a:pt x="86" y="135"/>
                  </a:cubicBezTo>
                  <a:cubicBezTo>
                    <a:pt x="86" y="135"/>
                    <a:pt x="86" y="135"/>
                    <a:pt x="86" y="135"/>
                  </a:cubicBezTo>
                  <a:cubicBezTo>
                    <a:pt x="86" y="135"/>
                    <a:pt x="86" y="135"/>
                    <a:pt x="86" y="135"/>
                  </a:cubicBezTo>
                  <a:cubicBezTo>
                    <a:pt x="87" y="135"/>
                    <a:pt x="87" y="135"/>
                    <a:pt x="87" y="135"/>
                  </a:cubicBezTo>
                  <a:cubicBezTo>
                    <a:pt x="87" y="135"/>
                    <a:pt x="87" y="135"/>
                    <a:pt x="87" y="135"/>
                  </a:cubicBezTo>
                  <a:cubicBezTo>
                    <a:pt x="87" y="135"/>
                    <a:pt x="87" y="135"/>
                    <a:pt x="87" y="135"/>
                  </a:cubicBezTo>
                  <a:cubicBezTo>
                    <a:pt x="87" y="135"/>
                    <a:pt x="87" y="135"/>
                    <a:pt x="87" y="135"/>
                  </a:cubicBezTo>
                  <a:cubicBezTo>
                    <a:pt x="87" y="134"/>
                    <a:pt x="87" y="134"/>
                    <a:pt x="87" y="134"/>
                  </a:cubicBezTo>
                  <a:cubicBezTo>
                    <a:pt x="85" y="134"/>
                    <a:pt x="85" y="134"/>
                    <a:pt x="85" y="134"/>
                  </a:cubicBezTo>
                  <a:cubicBezTo>
                    <a:pt x="85" y="134"/>
                    <a:pt x="85" y="134"/>
                    <a:pt x="85" y="134"/>
                  </a:cubicBezTo>
                  <a:cubicBezTo>
                    <a:pt x="85" y="134"/>
                    <a:pt x="85" y="134"/>
                    <a:pt x="85" y="134"/>
                  </a:cubicBezTo>
                  <a:cubicBezTo>
                    <a:pt x="85" y="134"/>
                    <a:pt x="85" y="134"/>
                    <a:pt x="85" y="134"/>
                  </a:cubicBezTo>
                  <a:cubicBezTo>
                    <a:pt x="85" y="134"/>
                    <a:pt x="85" y="134"/>
                    <a:pt x="85" y="134"/>
                  </a:cubicBezTo>
                  <a:cubicBezTo>
                    <a:pt x="84" y="134"/>
                    <a:pt x="84" y="134"/>
                    <a:pt x="84" y="134"/>
                  </a:cubicBezTo>
                  <a:cubicBezTo>
                    <a:pt x="84" y="134"/>
                    <a:pt x="84" y="134"/>
                    <a:pt x="84" y="134"/>
                  </a:cubicBezTo>
                  <a:cubicBezTo>
                    <a:pt x="83" y="134"/>
                    <a:pt x="83" y="134"/>
                    <a:pt x="83" y="134"/>
                  </a:cubicBezTo>
                  <a:cubicBezTo>
                    <a:pt x="83" y="134"/>
                    <a:pt x="83" y="134"/>
                    <a:pt x="83" y="134"/>
                  </a:cubicBezTo>
                  <a:cubicBezTo>
                    <a:pt x="83" y="134"/>
                    <a:pt x="83" y="134"/>
                    <a:pt x="83" y="134"/>
                  </a:cubicBezTo>
                  <a:close/>
                  <a:moveTo>
                    <a:pt x="90" y="136"/>
                  </a:moveTo>
                  <a:cubicBezTo>
                    <a:pt x="90" y="136"/>
                    <a:pt x="90" y="136"/>
                    <a:pt x="90" y="136"/>
                  </a:cubicBezTo>
                  <a:cubicBezTo>
                    <a:pt x="89" y="136"/>
                    <a:pt x="89" y="136"/>
                    <a:pt x="89" y="136"/>
                  </a:cubicBezTo>
                  <a:cubicBezTo>
                    <a:pt x="90" y="137"/>
                    <a:pt x="90" y="137"/>
                    <a:pt x="90" y="137"/>
                  </a:cubicBezTo>
                  <a:cubicBezTo>
                    <a:pt x="90" y="137"/>
                    <a:pt x="90" y="137"/>
                    <a:pt x="90" y="137"/>
                  </a:cubicBezTo>
                  <a:cubicBezTo>
                    <a:pt x="90" y="137"/>
                    <a:pt x="90" y="137"/>
                    <a:pt x="90" y="137"/>
                  </a:cubicBezTo>
                  <a:cubicBezTo>
                    <a:pt x="90" y="138"/>
                    <a:pt x="90" y="138"/>
                    <a:pt x="90" y="138"/>
                  </a:cubicBezTo>
                  <a:cubicBezTo>
                    <a:pt x="91" y="138"/>
                    <a:pt x="91" y="138"/>
                    <a:pt x="91" y="138"/>
                  </a:cubicBezTo>
                  <a:cubicBezTo>
                    <a:pt x="91" y="138"/>
                    <a:pt x="91" y="138"/>
                    <a:pt x="91" y="138"/>
                  </a:cubicBezTo>
                  <a:cubicBezTo>
                    <a:pt x="91" y="139"/>
                    <a:pt x="91" y="139"/>
                    <a:pt x="91" y="139"/>
                  </a:cubicBezTo>
                  <a:cubicBezTo>
                    <a:pt x="91" y="139"/>
                    <a:pt x="91" y="140"/>
                    <a:pt x="90" y="140"/>
                  </a:cubicBezTo>
                  <a:cubicBezTo>
                    <a:pt x="90" y="141"/>
                    <a:pt x="90" y="141"/>
                    <a:pt x="90" y="141"/>
                  </a:cubicBezTo>
                  <a:cubicBezTo>
                    <a:pt x="90" y="141"/>
                    <a:pt x="90" y="141"/>
                    <a:pt x="90" y="141"/>
                  </a:cubicBezTo>
                  <a:cubicBezTo>
                    <a:pt x="90" y="141"/>
                    <a:pt x="90" y="141"/>
                    <a:pt x="90" y="141"/>
                  </a:cubicBezTo>
                  <a:cubicBezTo>
                    <a:pt x="90" y="142"/>
                    <a:pt x="90" y="142"/>
                    <a:pt x="90" y="142"/>
                  </a:cubicBezTo>
                  <a:cubicBezTo>
                    <a:pt x="90" y="142"/>
                    <a:pt x="90" y="142"/>
                    <a:pt x="90" y="142"/>
                  </a:cubicBezTo>
                  <a:cubicBezTo>
                    <a:pt x="90" y="142"/>
                    <a:pt x="90" y="142"/>
                    <a:pt x="90" y="142"/>
                  </a:cubicBezTo>
                  <a:cubicBezTo>
                    <a:pt x="91" y="143"/>
                    <a:pt x="91" y="143"/>
                    <a:pt x="91" y="143"/>
                  </a:cubicBezTo>
                  <a:cubicBezTo>
                    <a:pt x="91" y="143"/>
                    <a:pt x="91" y="143"/>
                    <a:pt x="91" y="143"/>
                  </a:cubicBezTo>
                  <a:cubicBezTo>
                    <a:pt x="91" y="142"/>
                    <a:pt x="91" y="142"/>
                    <a:pt x="91" y="142"/>
                  </a:cubicBezTo>
                  <a:cubicBezTo>
                    <a:pt x="91" y="142"/>
                    <a:pt x="91" y="142"/>
                    <a:pt x="91" y="141"/>
                  </a:cubicBezTo>
                  <a:cubicBezTo>
                    <a:pt x="92" y="141"/>
                    <a:pt x="92" y="141"/>
                    <a:pt x="92" y="141"/>
                  </a:cubicBezTo>
                  <a:cubicBezTo>
                    <a:pt x="93" y="140"/>
                    <a:pt x="93" y="140"/>
                    <a:pt x="93" y="140"/>
                  </a:cubicBezTo>
                  <a:cubicBezTo>
                    <a:pt x="93" y="141"/>
                    <a:pt x="93" y="141"/>
                    <a:pt x="93" y="141"/>
                  </a:cubicBezTo>
                  <a:cubicBezTo>
                    <a:pt x="94" y="140"/>
                    <a:pt x="94" y="140"/>
                    <a:pt x="94" y="140"/>
                  </a:cubicBezTo>
                  <a:cubicBezTo>
                    <a:pt x="95" y="140"/>
                    <a:pt x="95" y="140"/>
                    <a:pt x="95" y="141"/>
                  </a:cubicBezTo>
                  <a:cubicBezTo>
                    <a:pt x="95" y="141"/>
                    <a:pt x="95" y="141"/>
                    <a:pt x="95" y="141"/>
                  </a:cubicBezTo>
                  <a:cubicBezTo>
                    <a:pt x="95" y="141"/>
                    <a:pt x="95" y="141"/>
                    <a:pt x="95" y="141"/>
                  </a:cubicBezTo>
                  <a:cubicBezTo>
                    <a:pt x="95" y="141"/>
                    <a:pt x="95" y="141"/>
                    <a:pt x="95" y="141"/>
                  </a:cubicBezTo>
                  <a:cubicBezTo>
                    <a:pt x="95" y="141"/>
                    <a:pt x="95" y="141"/>
                    <a:pt x="95" y="141"/>
                  </a:cubicBezTo>
                  <a:cubicBezTo>
                    <a:pt x="95" y="141"/>
                    <a:pt x="95" y="141"/>
                    <a:pt x="95" y="141"/>
                  </a:cubicBezTo>
                  <a:cubicBezTo>
                    <a:pt x="95" y="141"/>
                    <a:pt x="95" y="141"/>
                    <a:pt x="95" y="141"/>
                  </a:cubicBezTo>
                  <a:cubicBezTo>
                    <a:pt x="95" y="141"/>
                    <a:pt x="95" y="141"/>
                    <a:pt x="95" y="141"/>
                  </a:cubicBezTo>
                  <a:cubicBezTo>
                    <a:pt x="95" y="141"/>
                    <a:pt x="95" y="141"/>
                    <a:pt x="95" y="141"/>
                  </a:cubicBezTo>
                  <a:cubicBezTo>
                    <a:pt x="96" y="141"/>
                    <a:pt x="96" y="141"/>
                    <a:pt x="96" y="141"/>
                  </a:cubicBezTo>
                  <a:cubicBezTo>
                    <a:pt x="96" y="141"/>
                    <a:pt x="96" y="141"/>
                    <a:pt x="96" y="141"/>
                  </a:cubicBezTo>
                  <a:cubicBezTo>
                    <a:pt x="97" y="140"/>
                    <a:pt x="97" y="140"/>
                    <a:pt x="97" y="140"/>
                  </a:cubicBezTo>
                  <a:cubicBezTo>
                    <a:pt x="97" y="140"/>
                    <a:pt x="97" y="140"/>
                    <a:pt x="97" y="140"/>
                  </a:cubicBezTo>
                  <a:cubicBezTo>
                    <a:pt x="98" y="139"/>
                    <a:pt x="98" y="139"/>
                    <a:pt x="98" y="139"/>
                  </a:cubicBezTo>
                  <a:cubicBezTo>
                    <a:pt x="98" y="139"/>
                    <a:pt x="98" y="139"/>
                    <a:pt x="98" y="139"/>
                  </a:cubicBezTo>
                  <a:cubicBezTo>
                    <a:pt x="98" y="139"/>
                    <a:pt x="98" y="139"/>
                    <a:pt x="98" y="139"/>
                  </a:cubicBezTo>
                  <a:cubicBezTo>
                    <a:pt x="97" y="139"/>
                    <a:pt x="97" y="139"/>
                    <a:pt x="97" y="139"/>
                  </a:cubicBezTo>
                  <a:cubicBezTo>
                    <a:pt x="97" y="139"/>
                    <a:pt x="97" y="139"/>
                    <a:pt x="97" y="139"/>
                  </a:cubicBezTo>
                  <a:cubicBezTo>
                    <a:pt x="97" y="138"/>
                    <a:pt x="97" y="138"/>
                    <a:pt x="97" y="138"/>
                  </a:cubicBezTo>
                  <a:cubicBezTo>
                    <a:pt x="96" y="138"/>
                    <a:pt x="96" y="138"/>
                    <a:pt x="96" y="138"/>
                  </a:cubicBezTo>
                  <a:cubicBezTo>
                    <a:pt x="96" y="138"/>
                    <a:pt x="96" y="138"/>
                    <a:pt x="96" y="138"/>
                  </a:cubicBezTo>
                  <a:cubicBezTo>
                    <a:pt x="96" y="139"/>
                    <a:pt x="96" y="139"/>
                    <a:pt x="96" y="139"/>
                  </a:cubicBezTo>
                  <a:cubicBezTo>
                    <a:pt x="96" y="139"/>
                    <a:pt x="96" y="139"/>
                    <a:pt x="96" y="139"/>
                  </a:cubicBezTo>
                  <a:cubicBezTo>
                    <a:pt x="97" y="140"/>
                    <a:pt x="97" y="140"/>
                    <a:pt x="97" y="140"/>
                  </a:cubicBezTo>
                  <a:cubicBezTo>
                    <a:pt x="96" y="140"/>
                    <a:pt x="96" y="140"/>
                    <a:pt x="96" y="140"/>
                  </a:cubicBezTo>
                  <a:cubicBezTo>
                    <a:pt x="96" y="140"/>
                    <a:pt x="96" y="140"/>
                    <a:pt x="96" y="140"/>
                  </a:cubicBezTo>
                  <a:cubicBezTo>
                    <a:pt x="96" y="140"/>
                    <a:pt x="96" y="140"/>
                    <a:pt x="96" y="140"/>
                  </a:cubicBezTo>
                  <a:cubicBezTo>
                    <a:pt x="95" y="139"/>
                    <a:pt x="96" y="139"/>
                    <a:pt x="95" y="139"/>
                  </a:cubicBezTo>
                  <a:cubicBezTo>
                    <a:pt x="95" y="139"/>
                    <a:pt x="95" y="139"/>
                    <a:pt x="95" y="139"/>
                  </a:cubicBezTo>
                  <a:cubicBezTo>
                    <a:pt x="95" y="139"/>
                    <a:pt x="95" y="139"/>
                    <a:pt x="95" y="139"/>
                  </a:cubicBezTo>
                  <a:cubicBezTo>
                    <a:pt x="95" y="138"/>
                    <a:pt x="95" y="138"/>
                    <a:pt x="95" y="138"/>
                  </a:cubicBezTo>
                  <a:cubicBezTo>
                    <a:pt x="95" y="138"/>
                    <a:pt x="95" y="138"/>
                    <a:pt x="95" y="138"/>
                  </a:cubicBezTo>
                  <a:cubicBezTo>
                    <a:pt x="95" y="137"/>
                    <a:pt x="95" y="137"/>
                    <a:pt x="95" y="137"/>
                  </a:cubicBezTo>
                  <a:cubicBezTo>
                    <a:pt x="94" y="136"/>
                    <a:pt x="94" y="136"/>
                    <a:pt x="94" y="136"/>
                  </a:cubicBezTo>
                  <a:cubicBezTo>
                    <a:pt x="94" y="136"/>
                    <a:pt x="93" y="137"/>
                    <a:pt x="93" y="137"/>
                  </a:cubicBezTo>
                  <a:cubicBezTo>
                    <a:pt x="92" y="136"/>
                    <a:pt x="92" y="136"/>
                    <a:pt x="92" y="136"/>
                  </a:cubicBezTo>
                  <a:cubicBezTo>
                    <a:pt x="92" y="136"/>
                    <a:pt x="92" y="136"/>
                    <a:pt x="92" y="135"/>
                  </a:cubicBezTo>
                  <a:cubicBezTo>
                    <a:pt x="91" y="136"/>
                    <a:pt x="91" y="136"/>
                    <a:pt x="91" y="136"/>
                  </a:cubicBezTo>
                  <a:cubicBezTo>
                    <a:pt x="91" y="135"/>
                    <a:pt x="91" y="135"/>
                    <a:pt x="90" y="135"/>
                  </a:cubicBezTo>
                  <a:cubicBezTo>
                    <a:pt x="90" y="135"/>
                    <a:pt x="90" y="135"/>
                    <a:pt x="90" y="135"/>
                  </a:cubicBezTo>
                  <a:cubicBezTo>
                    <a:pt x="90" y="135"/>
                    <a:pt x="90" y="135"/>
                    <a:pt x="90" y="135"/>
                  </a:cubicBezTo>
                  <a:lnTo>
                    <a:pt x="90" y="136"/>
                  </a:lnTo>
                  <a:close/>
                  <a:moveTo>
                    <a:pt x="114" y="139"/>
                  </a:moveTo>
                  <a:cubicBezTo>
                    <a:pt x="114" y="139"/>
                    <a:pt x="114" y="139"/>
                    <a:pt x="114" y="139"/>
                  </a:cubicBezTo>
                  <a:cubicBezTo>
                    <a:pt x="114" y="139"/>
                    <a:pt x="114" y="139"/>
                    <a:pt x="114" y="139"/>
                  </a:cubicBezTo>
                  <a:cubicBezTo>
                    <a:pt x="114" y="139"/>
                    <a:pt x="114" y="139"/>
                    <a:pt x="114" y="139"/>
                  </a:cubicBezTo>
                  <a:cubicBezTo>
                    <a:pt x="114" y="139"/>
                    <a:pt x="114" y="139"/>
                    <a:pt x="114" y="139"/>
                  </a:cubicBezTo>
                  <a:cubicBezTo>
                    <a:pt x="114" y="139"/>
                    <a:pt x="114" y="139"/>
                    <a:pt x="114" y="139"/>
                  </a:cubicBezTo>
                  <a:cubicBezTo>
                    <a:pt x="114" y="139"/>
                    <a:pt x="114" y="139"/>
                    <a:pt x="114" y="139"/>
                  </a:cubicBezTo>
                  <a:close/>
                  <a:moveTo>
                    <a:pt x="155" y="80"/>
                  </a:moveTo>
                  <a:cubicBezTo>
                    <a:pt x="155" y="80"/>
                    <a:pt x="155" y="80"/>
                    <a:pt x="155" y="80"/>
                  </a:cubicBezTo>
                  <a:cubicBezTo>
                    <a:pt x="156" y="81"/>
                    <a:pt x="156" y="81"/>
                    <a:pt x="156" y="81"/>
                  </a:cubicBezTo>
                  <a:cubicBezTo>
                    <a:pt x="156" y="81"/>
                    <a:pt x="156" y="81"/>
                    <a:pt x="156" y="81"/>
                  </a:cubicBezTo>
                  <a:lnTo>
                    <a:pt x="155" y="80"/>
                  </a:lnTo>
                  <a:close/>
                  <a:moveTo>
                    <a:pt x="73" y="132"/>
                  </a:moveTo>
                  <a:cubicBezTo>
                    <a:pt x="73" y="132"/>
                    <a:pt x="73" y="132"/>
                    <a:pt x="73" y="132"/>
                  </a:cubicBezTo>
                  <a:cubicBezTo>
                    <a:pt x="73" y="132"/>
                    <a:pt x="73" y="132"/>
                    <a:pt x="73" y="132"/>
                  </a:cubicBezTo>
                  <a:close/>
                  <a:moveTo>
                    <a:pt x="156" y="38"/>
                  </a:moveTo>
                  <a:cubicBezTo>
                    <a:pt x="156" y="38"/>
                    <a:pt x="156" y="38"/>
                    <a:pt x="156" y="38"/>
                  </a:cubicBezTo>
                  <a:cubicBezTo>
                    <a:pt x="156" y="37"/>
                    <a:pt x="156" y="37"/>
                    <a:pt x="156" y="37"/>
                  </a:cubicBezTo>
                  <a:cubicBezTo>
                    <a:pt x="156" y="37"/>
                    <a:pt x="156" y="37"/>
                    <a:pt x="156" y="37"/>
                  </a:cubicBezTo>
                  <a:cubicBezTo>
                    <a:pt x="156" y="37"/>
                    <a:pt x="156" y="37"/>
                    <a:pt x="156" y="37"/>
                  </a:cubicBezTo>
                  <a:cubicBezTo>
                    <a:pt x="156" y="38"/>
                    <a:pt x="156" y="38"/>
                    <a:pt x="156" y="38"/>
                  </a:cubicBezTo>
                  <a:cubicBezTo>
                    <a:pt x="156" y="38"/>
                    <a:pt x="156" y="38"/>
                    <a:pt x="156" y="38"/>
                  </a:cubicBezTo>
                  <a:cubicBezTo>
                    <a:pt x="156" y="38"/>
                    <a:pt x="156" y="38"/>
                    <a:pt x="156" y="38"/>
                  </a:cubicBezTo>
                  <a:close/>
                  <a:moveTo>
                    <a:pt x="155" y="39"/>
                  </a:moveTo>
                  <a:cubicBezTo>
                    <a:pt x="155" y="40"/>
                    <a:pt x="155" y="40"/>
                    <a:pt x="155" y="40"/>
                  </a:cubicBezTo>
                  <a:cubicBezTo>
                    <a:pt x="154" y="40"/>
                    <a:pt x="154" y="40"/>
                    <a:pt x="154" y="40"/>
                  </a:cubicBezTo>
                  <a:cubicBezTo>
                    <a:pt x="154" y="40"/>
                    <a:pt x="154" y="40"/>
                    <a:pt x="154" y="40"/>
                  </a:cubicBezTo>
                  <a:cubicBezTo>
                    <a:pt x="155" y="40"/>
                    <a:pt x="155" y="40"/>
                    <a:pt x="155" y="40"/>
                  </a:cubicBezTo>
                  <a:cubicBezTo>
                    <a:pt x="155" y="40"/>
                    <a:pt x="155" y="40"/>
                    <a:pt x="155" y="40"/>
                  </a:cubicBezTo>
                  <a:cubicBezTo>
                    <a:pt x="156" y="39"/>
                    <a:pt x="156" y="39"/>
                    <a:pt x="156" y="39"/>
                  </a:cubicBezTo>
                  <a:cubicBezTo>
                    <a:pt x="155" y="39"/>
                    <a:pt x="155" y="39"/>
                    <a:pt x="155" y="39"/>
                  </a:cubicBezTo>
                  <a:cubicBezTo>
                    <a:pt x="155" y="39"/>
                    <a:pt x="155" y="39"/>
                    <a:pt x="155" y="39"/>
                  </a:cubicBezTo>
                  <a:cubicBezTo>
                    <a:pt x="155" y="39"/>
                    <a:pt x="155" y="39"/>
                    <a:pt x="155" y="39"/>
                  </a:cubicBezTo>
                  <a:cubicBezTo>
                    <a:pt x="155" y="39"/>
                    <a:pt x="155" y="39"/>
                    <a:pt x="155" y="39"/>
                  </a:cubicBezTo>
                  <a:cubicBezTo>
                    <a:pt x="155" y="39"/>
                    <a:pt x="155" y="39"/>
                    <a:pt x="155" y="39"/>
                  </a:cubicBezTo>
                  <a:cubicBezTo>
                    <a:pt x="155" y="39"/>
                    <a:pt x="155" y="39"/>
                    <a:pt x="155" y="39"/>
                  </a:cubicBezTo>
                  <a:cubicBezTo>
                    <a:pt x="154" y="39"/>
                    <a:pt x="154" y="39"/>
                    <a:pt x="154" y="39"/>
                  </a:cubicBezTo>
                  <a:lnTo>
                    <a:pt x="155" y="39"/>
                  </a:lnTo>
                  <a:close/>
                  <a:moveTo>
                    <a:pt x="440" y="269"/>
                  </a:moveTo>
                  <a:cubicBezTo>
                    <a:pt x="440" y="270"/>
                    <a:pt x="440" y="270"/>
                    <a:pt x="440" y="270"/>
                  </a:cubicBezTo>
                  <a:cubicBezTo>
                    <a:pt x="441" y="271"/>
                    <a:pt x="441" y="271"/>
                    <a:pt x="441" y="271"/>
                  </a:cubicBezTo>
                  <a:cubicBezTo>
                    <a:pt x="441" y="270"/>
                    <a:pt x="441" y="270"/>
                    <a:pt x="441" y="270"/>
                  </a:cubicBezTo>
                  <a:cubicBezTo>
                    <a:pt x="441" y="271"/>
                    <a:pt x="441" y="271"/>
                    <a:pt x="441" y="271"/>
                  </a:cubicBezTo>
                  <a:cubicBezTo>
                    <a:pt x="441" y="271"/>
                    <a:pt x="441" y="271"/>
                    <a:pt x="441" y="271"/>
                  </a:cubicBezTo>
                  <a:cubicBezTo>
                    <a:pt x="441" y="271"/>
                    <a:pt x="441" y="271"/>
                    <a:pt x="441" y="271"/>
                  </a:cubicBezTo>
                  <a:cubicBezTo>
                    <a:pt x="441" y="271"/>
                    <a:pt x="441" y="271"/>
                    <a:pt x="441" y="271"/>
                  </a:cubicBezTo>
                  <a:cubicBezTo>
                    <a:pt x="442" y="271"/>
                    <a:pt x="442" y="271"/>
                    <a:pt x="442" y="271"/>
                  </a:cubicBezTo>
                  <a:cubicBezTo>
                    <a:pt x="442" y="271"/>
                    <a:pt x="442" y="271"/>
                    <a:pt x="442" y="271"/>
                  </a:cubicBezTo>
                  <a:cubicBezTo>
                    <a:pt x="442" y="271"/>
                    <a:pt x="442" y="271"/>
                    <a:pt x="442" y="271"/>
                  </a:cubicBezTo>
                  <a:cubicBezTo>
                    <a:pt x="442" y="271"/>
                    <a:pt x="442" y="271"/>
                    <a:pt x="442" y="271"/>
                  </a:cubicBezTo>
                  <a:cubicBezTo>
                    <a:pt x="442" y="271"/>
                    <a:pt x="442" y="270"/>
                    <a:pt x="442" y="270"/>
                  </a:cubicBezTo>
                  <a:cubicBezTo>
                    <a:pt x="442" y="270"/>
                    <a:pt x="442" y="270"/>
                    <a:pt x="442" y="270"/>
                  </a:cubicBezTo>
                  <a:cubicBezTo>
                    <a:pt x="442" y="270"/>
                    <a:pt x="442" y="270"/>
                    <a:pt x="442" y="270"/>
                  </a:cubicBezTo>
                  <a:cubicBezTo>
                    <a:pt x="441" y="270"/>
                    <a:pt x="441" y="270"/>
                    <a:pt x="441" y="270"/>
                  </a:cubicBezTo>
                  <a:cubicBezTo>
                    <a:pt x="441" y="270"/>
                    <a:pt x="441" y="270"/>
                    <a:pt x="440" y="269"/>
                  </a:cubicBezTo>
                  <a:close/>
                  <a:moveTo>
                    <a:pt x="441" y="268"/>
                  </a:moveTo>
                  <a:cubicBezTo>
                    <a:pt x="441" y="268"/>
                    <a:pt x="441" y="268"/>
                    <a:pt x="441" y="268"/>
                  </a:cubicBezTo>
                  <a:cubicBezTo>
                    <a:pt x="441" y="268"/>
                    <a:pt x="441" y="268"/>
                    <a:pt x="441" y="268"/>
                  </a:cubicBezTo>
                  <a:close/>
                  <a:moveTo>
                    <a:pt x="442" y="273"/>
                  </a:moveTo>
                  <a:cubicBezTo>
                    <a:pt x="442" y="274"/>
                    <a:pt x="442" y="274"/>
                    <a:pt x="442" y="274"/>
                  </a:cubicBezTo>
                  <a:cubicBezTo>
                    <a:pt x="443" y="273"/>
                    <a:pt x="443" y="273"/>
                    <a:pt x="443" y="273"/>
                  </a:cubicBezTo>
                  <a:cubicBezTo>
                    <a:pt x="443" y="274"/>
                    <a:pt x="443" y="274"/>
                    <a:pt x="443" y="274"/>
                  </a:cubicBezTo>
                  <a:cubicBezTo>
                    <a:pt x="442" y="273"/>
                    <a:pt x="442" y="273"/>
                    <a:pt x="442" y="273"/>
                  </a:cubicBezTo>
                  <a:close/>
                  <a:moveTo>
                    <a:pt x="442" y="272"/>
                  </a:moveTo>
                  <a:cubicBezTo>
                    <a:pt x="442" y="272"/>
                    <a:pt x="442" y="272"/>
                    <a:pt x="442" y="272"/>
                  </a:cubicBezTo>
                  <a:cubicBezTo>
                    <a:pt x="442" y="272"/>
                    <a:pt x="442" y="272"/>
                    <a:pt x="442" y="272"/>
                  </a:cubicBezTo>
                  <a:cubicBezTo>
                    <a:pt x="443" y="273"/>
                    <a:pt x="443" y="273"/>
                    <a:pt x="443" y="273"/>
                  </a:cubicBezTo>
                  <a:cubicBezTo>
                    <a:pt x="443" y="273"/>
                    <a:pt x="443" y="273"/>
                    <a:pt x="443" y="273"/>
                  </a:cubicBezTo>
                  <a:cubicBezTo>
                    <a:pt x="443" y="272"/>
                    <a:pt x="443" y="272"/>
                    <a:pt x="443" y="272"/>
                  </a:cubicBezTo>
                  <a:cubicBezTo>
                    <a:pt x="442" y="272"/>
                    <a:pt x="442" y="272"/>
                    <a:pt x="442" y="272"/>
                  </a:cubicBezTo>
                  <a:close/>
                  <a:moveTo>
                    <a:pt x="153" y="76"/>
                  </a:moveTo>
                  <a:cubicBezTo>
                    <a:pt x="153" y="76"/>
                    <a:pt x="153" y="76"/>
                    <a:pt x="153" y="76"/>
                  </a:cubicBezTo>
                  <a:cubicBezTo>
                    <a:pt x="153" y="76"/>
                    <a:pt x="153" y="76"/>
                    <a:pt x="153" y="76"/>
                  </a:cubicBezTo>
                  <a:cubicBezTo>
                    <a:pt x="153" y="76"/>
                    <a:pt x="153" y="76"/>
                    <a:pt x="153" y="76"/>
                  </a:cubicBezTo>
                  <a:cubicBezTo>
                    <a:pt x="153" y="76"/>
                    <a:pt x="153" y="76"/>
                    <a:pt x="153" y="76"/>
                  </a:cubicBezTo>
                  <a:cubicBezTo>
                    <a:pt x="153" y="76"/>
                    <a:pt x="153" y="76"/>
                    <a:pt x="153" y="76"/>
                  </a:cubicBezTo>
                  <a:cubicBezTo>
                    <a:pt x="153" y="76"/>
                    <a:pt x="153" y="76"/>
                    <a:pt x="153" y="76"/>
                  </a:cubicBezTo>
                  <a:close/>
                  <a:moveTo>
                    <a:pt x="131" y="148"/>
                  </a:moveTo>
                  <a:cubicBezTo>
                    <a:pt x="131" y="148"/>
                    <a:pt x="131" y="148"/>
                    <a:pt x="131" y="148"/>
                  </a:cubicBezTo>
                  <a:cubicBezTo>
                    <a:pt x="131" y="148"/>
                    <a:pt x="131" y="148"/>
                    <a:pt x="131" y="148"/>
                  </a:cubicBezTo>
                  <a:cubicBezTo>
                    <a:pt x="131" y="148"/>
                    <a:pt x="131" y="148"/>
                    <a:pt x="131" y="148"/>
                  </a:cubicBezTo>
                  <a:cubicBezTo>
                    <a:pt x="131" y="148"/>
                    <a:pt x="131" y="148"/>
                    <a:pt x="131" y="148"/>
                  </a:cubicBezTo>
                  <a:close/>
                  <a:moveTo>
                    <a:pt x="154" y="125"/>
                  </a:moveTo>
                  <a:cubicBezTo>
                    <a:pt x="154" y="125"/>
                    <a:pt x="154" y="125"/>
                    <a:pt x="154" y="125"/>
                  </a:cubicBezTo>
                  <a:cubicBezTo>
                    <a:pt x="154" y="125"/>
                    <a:pt x="154" y="125"/>
                    <a:pt x="154" y="125"/>
                  </a:cubicBezTo>
                  <a:cubicBezTo>
                    <a:pt x="154" y="125"/>
                    <a:pt x="154" y="125"/>
                    <a:pt x="154" y="125"/>
                  </a:cubicBezTo>
                  <a:close/>
                  <a:moveTo>
                    <a:pt x="282" y="416"/>
                  </a:moveTo>
                  <a:cubicBezTo>
                    <a:pt x="282" y="416"/>
                    <a:pt x="282" y="416"/>
                    <a:pt x="282" y="416"/>
                  </a:cubicBezTo>
                  <a:cubicBezTo>
                    <a:pt x="281" y="417"/>
                    <a:pt x="281" y="417"/>
                    <a:pt x="281" y="417"/>
                  </a:cubicBezTo>
                  <a:cubicBezTo>
                    <a:pt x="281" y="417"/>
                    <a:pt x="281" y="417"/>
                    <a:pt x="281" y="417"/>
                  </a:cubicBezTo>
                  <a:cubicBezTo>
                    <a:pt x="283" y="416"/>
                    <a:pt x="283" y="416"/>
                    <a:pt x="283" y="416"/>
                  </a:cubicBezTo>
                  <a:cubicBezTo>
                    <a:pt x="283" y="416"/>
                    <a:pt x="283" y="416"/>
                    <a:pt x="283" y="416"/>
                  </a:cubicBezTo>
                  <a:cubicBezTo>
                    <a:pt x="282" y="416"/>
                    <a:pt x="282" y="416"/>
                    <a:pt x="282" y="416"/>
                  </a:cubicBezTo>
                  <a:close/>
                  <a:moveTo>
                    <a:pt x="153" y="75"/>
                  </a:moveTo>
                  <a:cubicBezTo>
                    <a:pt x="153" y="75"/>
                    <a:pt x="153" y="75"/>
                    <a:pt x="153" y="75"/>
                  </a:cubicBezTo>
                  <a:cubicBezTo>
                    <a:pt x="153" y="75"/>
                    <a:pt x="153" y="74"/>
                    <a:pt x="153" y="74"/>
                  </a:cubicBezTo>
                  <a:cubicBezTo>
                    <a:pt x="153" y="74"/>
                    <a:pt x="153" y="74"/>
                    <a:pt x="153" y="74"/>
                  </a:cubicBezTo>
                  <a:cubicBezTo>
                    <a:pt x="152" y="73"/>
                    <a:pt x="152" y="73"/>
                    <a:pt x="152" y="73"/>
                  </a:cubicBezTo>
                  <a:cubicBezTo>
                    <a:pt x="152" y="73"/>
                    <a:pt x="152" y="73"/>
                    <a:pt x="152" y="73"/>
                  </a:cubicBezTo>
                  <a:cubicBezTo>
                    <a:pt x="152" y="74"/>
                    <a:pt x="152" y="75"/>
                    <a:pt x="153" y="75"/>
                  </a:cubicBezTo>
                  <a:close/>
                  <a:moveTo>
                    <a:pt x="154" y="61"/>
                  </a:moveTo>
                  <a:cubicBezTo>
                    <a:pt x="154" y="62"/>
                    <a:pt x="154" y="62"/>
                    <a:pt x="154" y="62"/>
                  </a:cubicBezTo>
                  <a:cubicBezTo>
                    <a:pt x="153" y="62"/>
                    <a:pt x="153" y="62"/>
                    <a:pt x="153" y="62"/>
                  </a:cubicBezTo>
                  <a:cubicBezTo>
                    <a:pt x="154" y="62"/>
                    <a:pt x="154" y="62"/>
                    <a:pt x="154" y="62"/>
                  </a:cubicBezTo>
                  <a:cubicBezTo>
                    <a:pt x="154" y="61"/>
                    <a:pt x="154" y="61"/>
                    <a:pt x="154" y="61"/>
                  </a:cubicBezTo>
                  <a:cubicBezTo>
                    <a:pt x="154" y="61"/>
                    <a:pt x="155" y="61"/>
                    <a:pt x="154" y="61"/>
                  </a:cubicBezTo>
                  <a:close/>
                  <a:moveTo>
                    <a:pt x="152" y="73"/>
                  </a:moveTo>
                  <a:cubicBezTo>
                    <a:pt x="153" y="72"/>
                    <a:pt x="152" y="72"/>
                    <a:pt x="153" y="71"/>
                  </a:cubicBezTo>
                  <a:cubicBezTo>
                    <a:pt x="153" y="71"/>
                    <a:pt x="153" y="71"/>
                    <a:pt x="153" y="71"/>
                  </a:cubicBezTo>
                  <a:cubicBezTo>
                    <a:pt x="153" y="71"/>
                    <a:pt x="153" y="71"/>
                    <a:pt x="153" y="71"/>
                  </a:cubicBezTo>
                  <a:cubicBezTo>
                    <a:pt x="153" y="71"/>
                    <a:pt x="153" y="71"/>
                    <a:pt x="153" y="71"/>
                  </a:cubicBezTo>
                  <a:cubicBezTo>
                    <a:pt x="152" y="72"/>
                    <a:pt x="152" y="72"/>
                    <a:pt x="152" y="72"/>
                  </a:cubicBezTo>
                  <a:cubicBezTo>
                    <a:pt x="152" y="72"/>
                    <a:pt x="152" y="73"/>
                    <a:pt x="152" y="73"/>
                  </a:cubicBezTo>
                  <a:close/>
                  <a:moveTo>
                    <a:pt x="153" y="54"/>
                  </a:moveTo>
                  <a:cubicBezTo>
                    <a:pt x="153" y="54"/>
                    <a:pt x="153" y="54"/>
                    <a:pt x="153" y="54"/>
                  </a:cubicBezTo>
                  <a:cubicBezTo>
                    <a:pt x="153" y="54"/>
                    <a:pt x="153" y="54"/>
                    <a:pt x="153" y="54"/>
                  </a:cubicBezTo>
                  <a:cubicBezTo>
                    <a:pt x="153" y="54"/>
                    <a:pt x="153" y="54"/>
                    <a:pt x="153" y="54"/>
                  </a:cubicBezTo>
                  <a:cubicBezTo>
                    <a:pt x="154" y="54"/>
                    <a:pt x="154" y="54"/>
                    <a:pt x="154" y="54"/>
                  </a:cubicBezTo>
                  <a:cubicBezTo>
                    <a:pt x="153" y="53"/>
                    <a:pt x="153" y="53"/>
                    <a:pt x="153" y="53"/>
                  </a:cubicBezTo>
                  <a:cubicBezTo>
                    <a:pt x="153" y="53"/>
                    <a:pt x="153" y="53"/>
                    <a:pt x="153" y="54"/>
                  </a:cubicBezTo>
                  <a:cubicBezTo>
                    <a:pt x="153" y="54"/>
                    <a:pt x="153" y="54"/>
                    <a:pt x="153" y="54"/>
                  </a:cubicBezTo>
                  <a:close/>
                  <a:moveTo>
                    <a:pt x="150" y="133"/>
                  </a:moveTo>
                  <a:cubicBezTo>
                    <a:pt x="150" y="133"/>
                    <a:pt x="150" y="133"/>
                    <a:pt x="150" y="133"/>
                  </a:cubicBezTo>
                  <a:cubicBezTo>
                    <a:pt x="150" y="134"/>
                    <a:pt x="150" y="134"/>
                    <a:pt x="150" y="134"/>
                  </a:cubicBezTo>
                  <a:cubicBezTo>
                    <a:pt x="151" y="135"/>
                    <a:pt x="151" y="135"/>
                    <a:pt x="151" y="135"/>
                  </a:cubicBezTo>
                  <a:cubicBezTo>
                    <a:pt x="151" y="134"/>
                    <a:pt x="151" y="134"/>
                    <a:pt x="151" y="134"/>
                  </a:cubicBezTo>
                  <a:cubicBezTo>
                    <a:pt x="151" y="135"/>
                    <a:pt x="151" y="135"/>
                    <a:pt x="151" y="135"/>
                  </a:cubicBezTo>
                  <a:cubicBezTo>
                    <a:pt x="151" y="134"/>
                    <a:pt x="151" y="134"/>
                    <a:pt x="151" y="134"/>
                  </a:cubicBezTo>
                  <a:cubicBezTo>
                    <a:pt x="152" y="134"/>
                    <a:pt x="152" y="134"/>
                    <a:pt x="152" y="134"/>
                  </a:cubicBezTo>
                  <a:cubicBezTo>
                    <a:pt x="152" y="134"/>
                    <a:pt x="152" y="134"/>
                    <a:pt x="152" y="134"/>
                  </a:cubicBezTo>
                  <a:cubicBezTo>
                    <a:pt x="152" y="134"/>
                    <a:pt x="152" y="134"/>
                    <a:pt x="152" y="134"/>
                  </a:cubicBezTo>
                  <a:cubicBezTo>
                    <a:pt x="152" y="134"/>
                    <a:pt x="152" y="134"/>
                    <a:pt x="152" y="134"/>
                  </a:cubicBezTo>
                  <a:cubicBezTo>
                    <a:pt x="152" y="134"/>
                    <a:pt x="152" y="134"/>
                    <a:pt x="152" y="134"/>
                  </a:cubicBezTo>
                  <a:cubicBezTo>
                    <a:pt x="152" y="134"/>
                    <a:pt x="152" y="134"/>
                    <a:pt x="152" y="134"/>
                  </a:cubicBezTo>
                  <a:cubicBezTo>
                    <a:pt x="153" y="134"/>
                    <a:pt x="153" y="134"/>
                    <a:pt x="153" y="134"/>
                  </a:cubicBezTo>
                  <a:cubicBezTo>
                    <a:pt x="153" y="134"/>
                    <a:pt x="153" y="134"/>
                    <a:pt x="153" y="134"/>
                  </a:cubicBezTo>
                  <a:cubicBezTo>
                    <a:pt x="153" y="133"/>
                    <a:pt x="153" y="133"/>
                    <a:pt x="153" y="133"/>
                  </a:cubicBezTo>
                  <a:cubicBezTo>
                    <a:pt x="153" y="133"/>
                    <a:pt x="153" y="133"/>
                    <a:pt x="153" y="133"/>
                  </a:cubicBezTo>
                  <a:cubicBezTo>
                    <a:pt x="154" y="133"/>
                    <a:pt x="154" y="133"/>
                    <a:pt x="154" y="133"/>
                  </a:cubicBezTo>
                  <a:cubicBezTo>
                    <a:pt x="155" y="132"/>
                    <a:pt x="155" y="132"/>
                    <a:pt x="155" y="132"/>
                  </a:cubicBezTo>
                  <a:cubicBezTo>
                    <a:pt x="155" y="133"/>
                    <a:pt x="155" y="133"/>
                    <a:pt x="155" y="133"/>
                  </a:cubicBezTo>
                  <a:cubicBezTo>
                    <a:pt x="155" y="133"/>
                    <a:pt x="155" y="133"/>
                    <a:pt x="155" y="133"/>
                  </a:cubicBezTo>
                  <a:cubicBezTo>
                    <a:pt x="155" y="133"/>
                    <a:pt x="155" y="133"/>
                    <a:pt x="155" y="133"/>
                  </a:cubicBezTo>
                  <a:cubicBezTo>
                    <a:pt x="156" y="133"/>
                    <a:pt x="156" y="133"/>
                    <a:pt x="156" y="133"/>
                  </a:cubicBezTo>
                  <a:cubicBezTo>
                    <a:pt x="156" y="132"/>
                    <a:pt x="156" y="132"/>
                    <a:pt x="156" y="132"/>
                  </a:cubicBezTo>
                  <a:cubicBezTo>
                    <a:pt x="156" y="132"/>
                    <a:pt x="156" y="132"/>
                    <a:pt x="156" y="132"/>
                  </a:cubicBezTo>
                  <a:cubicBezTo>
                    <a:pt x="156" y="132"/>
                    <a:pt x="156" y="132"/>
                    <a:pt x="156" y="132"/>
                  </a:cubicBezTo>
                  <a:cubicBezTo>
                    <a:pt x="156" y="132"/>
                    <a:pt x="156" y="132"/>
                    <a:pt x="156" y="132"/>
                  </a:cubicBezTo>
                  <a:cubicBezTo>
                    <a:pt x="156" y="132"/>
                    <a:pt x="156" y="132"/>
                    <a:pt x="156" y="132"/>
                  </a:cubicBezTo>
                  <a:cubicBezTo>
                    <a:pt x="157" y="131"/>
                    <a:pt x="157" y="131"/>
                    <a:pt x="157" y="131"/>
                  </a:cubicBezTo>
                  <a:cubicBezTo>
                    <a:pt x="156" y="131"/>
                    <a:pt x="157" y="131"/>
                    <a:pt x="157" y="131"/>
                  </a:cubicBezTo>
                  <a:cubicBezTo>
                    <a:pt x="156" y="131"/>
                    <a:pt x="156" y="131"/>
                    <a:pt x="156" y="131"/>
                  </a:cubicBezTo>
                  <a:cubicBezTo>
                    <a:pt x="156" y="130"/>
                    <a:pt x="156" y="130"/>
                    <a:pt x="156" y="130"/>
                  </a:cubicBezTo>
                  <a:cubicBezTo>
                    <a:pt x="156" y="130"/>
                    <a:pt x="156" y="130"/>
                    <a:pt x="156" y="130"/>
                  </a:cubicBezTo>
                  <a:cubicBezTo>
                    <a:pt x="157" y="130"/>
                    <a:pt x="157" y="130"/>
                    <a:pt x="157" y="130"/>
                  </a:cubicBezTo>
                  <a:cubicBezTo>
                    <a:pt x="157" y="130"/>
                    <a:pt x="157" y="130"/>
                    <a:pt x="157" y="130"/>
                  </a:cubicBezTo>
                  <a:cubicBezTo>
                    <a:pt x="157" y="129"/>
                    <a:pt x="157" y="129"/>
                    <a:pt x="157" y="129"/>
                  </a:cubicBezTo>
                  <a:cubicBezTo>
                    <a:pt x="157" y="129"/>
                    <a:pt x="157" y="129"/>
                    <a:pt x="157" y="129"/>
                  </a:cubicBezTo>
                  <a:cubicBezTo>
                    <a:pt x="157" y="129"/>
                    <a:pt x="157" y="129"/>
                    <a:pt x="157" y="129"/>
                  </a:cubicBezTo>
                  <a:cubicBezTo>
                    <a:pt x="158" y="129"/>
                    <a:pt x="158" y="129"/>
                    <a:pt x="158" y="129"/>
                  </a:cubicBezTo>
                  <a:cubicBezTo>
                    <a:pt x="157" y="128"/>
                    <a:pt x="157" y="128"/>
                    <a:pt x="157" y="128"/>
                  </a:cubicBezTo>
                  <a:cubicBezTo>
                    <a:pt x="157" y="128"/>
                    <a:pt x="157" y="128"/>
                    <a:pt x="157" y="128"/>
                  </a:cubicBezTo>
                  <a:cubicBezTo>
                    <a:pt x="156" y="127"/>
                    <a:pt x="156" y="127"/>
                    <a:pt x="156" y="127"/>
                  </a:cubicBezTo>
                  <a:cubicBezTo>
                    <a:pt x="156" y="127"/>
                    <a:pt x="156" y="127"/>
                    <a:pt x="156" y="127"/>
                  </a:cubicBezTo>
                  <a:cubicBezTo>
                    <a:pt x="156" y="127"/>
                    <a:pt x="156" y="127"/>
                    <a:pt x="156" y="127"/>
                  </a:cubicBezTo>
                  <a:cubicBezTo>
                    <a:pt x="156" y="126"/>
                    <a:pt x="156" y="126"/>
                    <a:pt x="156" y="126"/>
                  </a:cubicBezTo>
                  <a:cubicBezTo>
                    <a:pt x="156" y="127"/>
                    <a:pt x="156" y="127"/>
                    <a:pt x="156" y="127"/>
                  </a:cubicBezTo>
                  <a:cubicBezTo>
                    <a:pt x="156" y="127"/>
                    <a:pt x="156" y="127"/>
                    <a:pt x="156" y="127"/>
                  </a:cubicBezTo>
                  <a:cubicBezTo>
                    <a:pt x="156" y="127"/>
                    <a:pt x="156" y="127"/>
                    <a:pt x="156" y="127"/>
                  </a:cubicBezTo>
                  <a:cubicBezTo>
                    <a:pt x="155" y="127"/>
                    <a:pt x="155" y="127"/>
                    <a:pt x="155" y="127"/>
                  </a:cubicBezTo>
                  <a:cubicBezTo>
                    <a:pt x="156" y="126"/>
                    <a:pt x="156" y="126"/>
                    <a:pt x="156" y="126"/>
                  </a:cubicBezTo>
                  <a:cubicBezTo>
                    <a:pt x="156" y="126"/>
                    <a:pt x="156" y="126"/>
                    <a:pt x="156" y="126"/>
                  </a:cubicBezTo>
                  <a:cubicBezTo>
                    <a:pt x="156" y="126"/>
                    <a:pt x="156" y="126"/>
                    <a:pt x="156" y="126"/>
                  </a:cubicBezTo>
                  <a:cubicBezTo>
                    <a:pt x="156" y="125"/>
                    <a:pt x="156" y="125"/>
                    <a:pt x="156" y="125"/>
                  </a:cubicBezTo>
                  <a:cubicBezTo>
                    <a:pt x="156" y="125"/>
                    <a:pt x="156" y="125"/>
                    <a:pt x="156" y="124"/>
                  </a:cubicBezTo>
                  <a:cubicBezTo>
                    <a:pt x="156" y="125"/>
                    <a:pt x="156" y="125"/>
                    <a:pt x="156" y="125"/>
                  </a:cubicBezTo>
                  <a:cubicBezTo>
                    <a:pt x="156" y="124"/>
                    <a:pt x="156" y="124"/>
                    <a:pt x="156" y="124"/>
                  </a:cubicBezTo>
                  <a:cubicBezTo>
                    <a:pt x="155" y="125"/>
                    <a:pt x="155" y="125"/>
                    <a:pt x="155" y="125"/>
                  </a:cubicBezTo>
                  <a:cubicBezTo>
                    <a:pt x="155" y="126"/>
                    <a:pt x="155" y="126"/>
                    <a:pt x="155" y="126"/>
                  </a:cubicBezTo>
                  <a:cubicBezTo>
                    <a:pt x="154" y="127"/>
                    <a:pt x="154" y="127"/>
                    <a:pt x="154" y="127"/>
                  </a:cubicBezTo>
                  <a:cubicBezTo>
                    <a:pt x="155" y="127"/>
                    <a:pt x="155" y="127"/>
                    <a:pt x="155" y="127"/>
                  </a:cubicBezTo>
                  <a:cubicBezTo>
                    <a:pt x="155" y="127"/>
                    <a:pt x="155" y="127"/>
                    <a:pt x="155" y="127"/>
                  </a:cubicBezTo>
                  <a:cubicBezTo>
                    <a:pt x="155" y="127"/>
                    <a:pt x="155" y="127"/>
                    <a:pt x="155" y="127"/>
                  </a:cubicBezTo>
                  <a:cubicBezTo>
                    <a:pt x="155" y="127"/>
                    <a:pt x="155" y="127"/>
                    <a:pt x="155" y="127"/>
                  </a:cubicBezTo>
                  <a:cubicBezTo>
                    <a:pt x="155" y="127"/>
                    <a:pt x="155" y="127"/>
                    <a:pt x="155" y="127"/>
                  </a:cubicBezTo>
                  <a:cubicBezTo>
                    <a:pt x="155" y="127"/>
                    <a:pt x="155" y="127"/>
                    <a:pt x="155" y="127"/>
                  </a:cubicBezTo>
                  <a:cubicBezTo>
                    <a:pt x="155" y="128"/>
                    <a:pt x="155" y="128"/>
                    <a:pt x="155" y="128"/>
                  </a:cubicBezTo>
                  <a:cubicBezTo>
                    <a:pt x="155" y="128"/>
                    <a:pt x="155" y="128"/>
                    <a:pt x="155" y="128"/>
                  </a:cubicBezTo>
                  <a:cubicBezTo>
                    <a:pt x="155" y="128"/>
                    <a:pt x="155" y="128"/>
                    <a:pt x="155" y="128"/>
                  </a:cubicBezTo>
                  <a:cubicBezTo>
                    <a:pt x="156" y="128"/>
                    <a:pt x="156" y="128"/>
                    <a:pt x="156" y="128"/>
                  </a:cubicBezTo>
                  <a:cubicBezTo>
                    <a:pt x="156" y="128"/>
                    <a:pt x="156" y="128"/>
                    <a:pt x="156" y="128"/>
                  </a:cubicBezTo>
                  <a:cubicBezTo>
                    <a:pt x="156" y="128"/>
                    <a:pt x="156" y="128"/>
                    <a:pt x="156" y="128"/>
                  </a:cubicBezTo>
                  <a:cubicBezTo>
                    <a:pt x="156" y="129"/>
                    <a:pt x="156" y="129"/>
                    <a:pt x="156" y="129"/>
                  </a:cubicBezTo>
                  <a:cubicBezTo>
                    <a:pt x="156" y="129"/>
                    <a:pt x="156" y="129"/>
                    <a:pt x="156" y="129"/>
                  </a:cubicBezTo>
                  <a:cubicBezTo>
                    <a:pt x="156" y="129"/>
                    <a:pt x="156" y="129"/>
                    <a:pt x="156" y="129"/>
                  </a:cubicBezTo>
                  <a:cubicBezTo>
                    <a:pt x="156" y="129"/>
                    <a:pt x="156" y="129"/>
                    <a:pt x="156" y="129"/>
                  </a:cubicBezTo>
                  <a:cubicBezTo>
                    <a:pt x="155" y="129"/>
                    <a:pt x="155" y="129"/>
                    <a:pt x="155" y="129"/>
                  </a:cubicBezTo>
                  <a:cubicBezTo>
                    <a:pt x="156" y="130"/>
                    <a:pt x="156" y="130"/>
                    <a:pt x="156" y="130"/>
                  </a:cubicBezTo>
                  <a:cubicBezTo>
                    <a:pt x="155" y="130"/>
                    <a:pt x="155" y="130"/>
                    <a:pt x="155" y="130"/>
                  </a:cubicBezTo>
                  <a:cubicBezTo>
                    <a:pt x="155" y="130"/>
                    <a:pt x="155" y="130"/>
                    <a:pt x="155" y="130"/>
                  </a:cubicBezTo>
                  <a:cubicBezTo>
                    <a:pt x="155" y="130"/>
                    <a:pt x="155" y="130"/>
                    <a:pt x="155" y="130"/>
                  </a:cubicBezTo>
                  <a:cubicBezTo>
                    <a:pt x="154" y="131"/>
                    <a:pt x="154" y="131"/>
                    <a:pt x="154" y="131"/>
                  </a:cubicBezTo>
                  <a:cubicBezTo>
                    <a:pt x="153" y="130"/>
                    <a:pt x="153" y="130"/>
                    <a:pt x="153" y="130"/>
                  </a:cubicBezTo>
                  <a:cubicBezTo>
                    <a:pt x="153" y="131"/>
                    <a:pt x="153" y="131"/>
                    <a:pt x="153" y="131"/>
                  </a:cubicBezTo>
                  <a:cubicBezTo>
                    <a:pt x="153" y="131"/>
                    <a:pt x="153" y="131"/>
                    <a:pt x="153" y="131"/>
                  </a:cubicBezTo>
                  <a:cubicBezTo>
                    <a:pt x="153" y="131"/>
                    <a:pt x="153" y="131"/>
                    <a:pt x="153" y="131"/>
                  </a:cubicBezTo>
                  <a:cubicBezTo>
                    <a:pt x="152" y="131"/>
                    <a:pt x="152" y="131"/>
                    <a:pt x="152" y="131"/>
                  </a:cubicBezTo>
                  <a:cubicBezTo>
                    <a:pt x="152" y="131"/>
                    <a:pt x="152" y="131"/>
                    <a:pt x="152" y="131"/>
                  </a:cubicBezTo>
                  <a:cubicBezTo>
                    <a:pt x="151" y="131"/>
                    <a:pt x="151" y="131"/>
                    <a:pt x="151" y="131"/>
                  </a:cubicBezTo>
                  <a:cubicBezTo>
                    <a:pt x="151" y="131"/>
                    <a:pt x="151" y="131"/>
                    <a:pt x="151" y="131"/>
                  </a:cubicBezTo>
                  <a:cubicBezTo>
                    <a:pt x="151" y="131"/>
                    <a:pt x="151" y="131"/>
                    <a:pt x="151" y="131"/>
                  </a:cubicBezTo>
                  <a:cubicBezTo>
                    <a:pt x="151" y="132"/>
                    <a:pt x="151" y="132"/>
                    <a:pt x="151" y="132"/>
                  </a:cubicBezTo>
                  <a:cubicBezTo>
                    <a:pt x="151" y="132"/>
                    <a:pt x="151" y="132"/>
                    <a:pt x="151" y="132"/>
                  </a:cubicBezTo>
                  <a:cubicBezTo>
                    <a:pt x="150" y="132"/>
                    <a:pt x="150" y="132"/>
                    <a:pt x="150" y="132"/>
                  </a:cubicBezTo>
                  <a:cubicBezTo>
                    <a:pt x="150" y="132"/>
                    <a:pt x="150" y="132"/>
                    <a:pt x="150" y="132"/>
                  </a:cubicBezTo>
                  <a:cubicBezTo>
                    <a:pt x="150" y="132"/>
                    <a:pt x="150" y="132"/>
                    <a:pt x="150" y="132"/>
                  </a:cubicBezTo>
                  <a:cubicBezTo>
                    <a:pt x="150" y="133"/>
                    <a:pt x="150" y="133"/>
                    <a:pt x="150" y="133"/>
                  </a:cubicBezTo>
                  <a:cubicBezTo>
                    <a:pt x="150" y="133"/>
                    <a:pt x="150" y="133"/>
                    <a:pt x="150" y="133"/>
                  </a:cubicBezTo>
                  <a:cubicBezTo>
                    <a:pt x="150" y="133"/>
                    <a:pt x="150" y="133"/>
                    <a:pt x="150" y="133"/>
                  </a:cubicBezTo>
                  <a:cubicBezTo>
                    <a:pt x="149" y="133"/>
                    <a:pt x="149" y="133"/>
                    <a:pt x="149" y="133"/>
                  </a:cubicBezTo>
                  <a:cubicBezTo>
                    <a:pt x="149" y="133"/>
                    <a:pt x="149" y="133"/>
                    <a:pt x="149" y="133"/>
                  </a:cubicBezTo>
                  <a:cubicBezTo>
                    <a:pt x="149" y="133"/>
                    <a:pt x="149" y="133"/>
                    <a:pt x="149" y="133"/>
                  </a:cubicBezTo>
                  <a:lnTo>
                    <a:pt x="150" y="133"/>
                  </a:lnTo>
                  <a:close/>
                  <a:moveTo>
                    <a:pt x="148" y="26"/>
                  </a:moveTo>
                  <a:cubicBezTo>
                    <a:pt x="149" y="26"/>
                    <a:pt x="149" y="26"/>
                    <a:pt x="149" y="26"/>
                  </a:cubicBezTo>
                  <a:cubicBezTo>
                    <a:pt x="149" y="26"/>
                    <a:pt x="149" y="26"/>
                    <a:pt x="149" y="26"/>
                  </a:cubicBezTo>
                  <a:cubicBezTo>
                    <a:pt x="148" y="25"/>
                    <a:pt x="148" y="25"/>
                    <a:pt x="148" y="25"/>
                  </a:cubicBezTo>
                  <a:cubicBezTo>
                    <a:pt x="148" y="25"/>
                    <a:pt x="148" y="25"/>
                    <a:pt x="148" y="25"/>
                  </a:cubicBezTo>
                  <a:cubicBezTo>
                    <a:pt x="148" y="24"/>
                    <a:pt x="148" y="24"/>
                    <a:pt x="148" y="24"/>
                  </a:cubicBezTo>
                  <a:cubicBezTo>
                    <a:pt x="147" y="25"/>
                    <a:pt x="147" y="25"/>
                    <a:pt x="147" y="25"/>
                  </a:cubicBezTo>
                  <a:cubicBezTo>
                    <a:pt x="147" y="25"/>
                    <a:pt x="147" y="25"/>
                    <a:pt x="147" y="25"/>
                  </a:cubicBezTo>
                  <a:cubicBezTo>
                    <a:pt x="148" y="26"/>
                    <a:pt x="148" y="26"/>
                    <a:pt x="148" y="26"/>
                  </a:cubicBezTo>
                  <a:close/>
                  <a:moveTo>
                    <a:pt x="146" y="26"/>
                  </a:moveTo>
                  <a:cubicBezTo>
                    <a:pt x="145" y="26"/>
                    <a:pt x="145" y="25"/>
                    <a:pt x="145" y="25"/>
                  </a:cubicBezTo>
                  <a:cubicBezTo>
                    <a:pt x="144" y="25"/>
                    <a:pt x="144" y="25"/>
                    <a:pt x="144" y="25"/>
                  </a:cubicBezTo>
                  <a:cubicBezTo>
                    <a:pt x="143" y="25"/>
                    <a:pt x="143" y="25"/>
                    <a:pt x="143" y="25"/>
                  </a:cubicBezTo>
                  <a:cubicBezTo>
                    <a:pt x="144" y="26"/>
                    <a:pt x="145" y="26"/>
                    <a:pt x="146" y="26"/>
                  </a:cubicBezTo>
                  <a:close/>
                  <a:moveTo>
                    <a:pt x="132" y="136"/>
                  </a:moveTo>
                  <a:cubicBezTo>
                    <a:pt x="132" y="135"/>
                    <a:pt x="132" y="135"/>
                    <a:pt x="132" y="135"/>
                  </a:cubicBezTo>
                  <a:cubicBezTo>
                    <a:pt x="132" y="135"/>
                    <a:pt x="132" y="135"/>
                    <a:pt x="132" y="135"/>
                  </a:cubicBezTo>
                  <a:cubicBezTo>
                    <a:pt x="132" y="135"/>
                    <a:pt x="132" y="135"/>
                    <a:pt x="132" y="135"/>
                  </a:cubicBezTo>
                  <a:cubicBezTo>
                    <a:pt x="131" y="135"/>
                    <a:pt x="131" y="135"/>
                    <a:pt x="131" y="135"/>
                  </a:cubicBezTo>
                  <a:cubicBezTo>
                    <a:pt x="132" y="136"/>
                    <a:pt x="132" y="136"/>
                    <a:pt x="132" y="136"/>
                  </a:cubicBezTo>
                  <a:close/>
                  <a:moveTo>
                    <a:pt x="132" y="137"/>
                  </a:moveTo>
                  <a:cubicBezTo>
                    <a:pt x="133" y="137"/>
                    <a:pt x="133" y="137"/>
                    <a:pt x="133" y="137"/>
                  </a:cubicBezTo>
                  <a:cubicBezTo>
                    <a:pt x="132" y="137"/>
                    <a:pt x="132" y="137"/>
                    <a:pt x="132" y="137"/>
                  </a:cubicBezTo>
                  <a:cubicBezTo>
                    <a:pt x="133" y="136"/>
                    <a:pt x="133" y="136"/>
                    <a:pt x="133" y="136"/>
                  </a:cubicBezTo>
                  <a:cubicBezTo>
                    <a:pt x="132" y="136"/>
                    <a:pt x="132" y="136"/>
                    <a:pt x="132" y="136"/>
                  </a:cubicBezTo>
                  <a:cubicBezTo>
                    <a:pt x="132" y="137"/>
                    <a:pt x="132" y="137"/>
                    <a:pt x="132" y="137"/>
                  </a:cubicBezTo>
                  <a:close/>
                  <a:moveTo>
                    <a:pt x="140" y="141"/>
                  </a:moveTo>
                  <a:cubicBezTo>
                    <a:pt x="141" y="142"/>
                    <a:pt x="140" y="141"/>
                    <a:pt x="141" y="141"/>
                  </a:cubicBezTo>
                  <a:cubicBezTo>
                    <a:pt x="141" y="141"/>
                    <a:pt x="141" y="141"/>
                    <a:pt x="141" y="141"/>
                  </a:cubicBezTo>
                  <a:cubicBezTo>
                    <a:pt x="141" y="141"/>
                    <a:pt x="141" y="141"/>
                    <a:pt x="141" y="141"/>
                  </a:cubicBezTo>
                  <a:cubicBezTo>
                    <a:pt x="141" y="141"/>
                    <a:pt x="141" y="141"/>
                    <a:pt x="141" y="141"/>
                  </a:cubicBezTo>
                  <a:cubicBezTo>
                    <a:pt x="141" y="141"/>
                    <a:pt x="141" y="141"/>
                    <a:pt x="141" y="141"/>
                  </a:cubicBezTo>
                  <a:cubicBezTo>
                    <a:pt x="142" y="141"/>
                    <a:pt x="142" y="141"/>
                    <a:pt x="142" y="141"/>
                  </a:cubicBezTo>
                  <a:cubicBezTo>
                    <a:pt x="142" y="141"/>
                    <a:pt x="142" y="141"/>
                    <a:pt x="142" y="141"/>
                  </a:cubicBezTo>
                  <a:cubicBezTo>
                    <a:pt x="142" y="141"/>
                    <a:pt x="142" y="141"/>
                    <a:pt x="142" y="141"/>
                  </a:cubicBezTo>
                  <a:cubicBezTo>
                    <a:pt x="143" y="141"/>
                    <a:pt x="143" y="141"/>
                    <a:pt x="143" y="141"/>
                  </a:cubicBezTo>
                  <a:cubicBezTo>
                    <a:pt x="143" y="141"/>
                    <a:pt x="143" y="141"/>
                    <a:pt x="143" y="141"/>
                  </a:cubicBezTo>
                  <a:cubicBezTo>
                    <a:pt x="143" y="141"/>
                    <a:pt x="143" y="141"/>
                    <a:pt x="143" y="141"/>
                  </a:cubicBezTo>
                  <a:cubicBezTo>
                    <a:pt x="143" y="141"/>
                    <a:pt x="143" y="141"/>
                    <a:pt x="143" y="141"/>
                  </a:cubicBezTo>
                  <a:cubicBezTo>
                    <a:pt x="144" y="141"/>
                    <a:pt x="144" y="141"/>
                    <a:pt x="144" y="141"/>
                  </a:cubicBezTo>
                  <a:cubicBezTo>
                    <a:pt x="144" y="141"/>
                    <a:pt x="144" y="141"/>
                    <a:pt x="144" y="141"/>
                  </a:cubicBezTo>
                  <a:cubicBezTo>
                    <a:pt x="144" y="141"/>
                    <a:pt x="144" y="141"/>
                    <a:pt x="144" y="141"/>
                  </a:cubicBezTo>
                  <a:cubicBezTo>
                    <a:pt x="145" y="140"/>
                    <a:pt x="145" y="140"/>
                    <a:pt x="145" y="140"/>
                  </a:cubicBezTo>
                  <a:cubicBezTo>
                    <a:pt x="145" y="139"/>
                    <a:pt x="145" y="139"/>
                    <a:pt x="145" y="138"/>
                  </a:cubicBezTo>
                  <a:cubicBezTo>
                    <a:pt x="145" y="139"/>
                    <a:pt x="145" y="139"/>
                    <a:pt x="145" y="139"/>
                  </a:cubicBezTo>
                  <a:cubicBezTo>
                    <a:pt x="145" y="138"/>
                    <a:pt x="145" y="138"/>
                    <a:pt x="145" y="138"/>
                  </a:cubicBezTo>
                  <a:cubicBezTo>
                    <a:pt x="145" y="139"/>
                    <a:pt x="145" y="139"/>
                    <a:pt x="145" y="139"/>
                  </a:cubicBezTo>
                  <a:cubicBezTo>
                    <a:pt x="144" y="138"/>
                    <a:pt x="144" y="138"/>
                    <a:pt x="144" y="138"/>
                  </a:cubicBezTo>
                  <a:cubicBezTo>
                    <a:pt x="143" y="139"/>
                    <a:pt x="143" y="139"/>
                    <a:pt x="143" y="139"/>
                  </a:cubicBezTo>
                  <a:cubicBezTo>
                    <a:pt x="143" y="139"/>
                    <a:pt x="143" y="139"/>
                    <a:pt x="143" y="139"/>
                  </a:cubicBezTo>
                  <a:cubicBezTo>
                    <a:pt x="143" y="139"/>
                    <a:pt x="143" y="139"/>
                    <a:pt x="143" y="139"/>
                  </a:cubicBezTo>
                  <a:cubicBezTo>
                    <a:pt x="143" y="139"/>
                    <a:pt x="143" y="139"/>
                    <a:pt x="143" y="139"/>
                  </a:cubicBezTo>
                  <a:cubicBezTo>
                    <a:pt x="142" y="139"/>
                    <a:pt x="142" y="139"/>
                    <a:pt x="142" y="139"/>
                  </a:cubicBezTo>
                  <a:cubicBezTo>
                    <a:pt x="142" y="140"/>
                    <a:pt x="141" y="140"/>
                    <a:pt x="140" y="140"/>
                  </a:cubicBezTo>
                  <a:cubicBezTo>
                    <a:pt x="140" y="141"/>
                    <a:pt x="140" y="141"/>
                    <a:pt x="140" y="141"/>
                  </a:cubicBezTo>
                  <a:cubicBezTo>
                    <a:pt x="140" y="141"/>
                    <a:pt x="140" y="141"/>
                    <a:pt x="140" y="141"/>
                  </a:cubicBezTo>
                  <a:close/>
                  <a:moveTo>
                    <a:pt x="153" y="64"/>
                  </a:moveTo>
                  <a:cubicBezTo>
                    <a:pt x="153" y="64"/>
                    <a:pt x="153" y="64"/>
                    <a:pt x="153" y="63"/>
                  </a:cubicBezTo>
                  <a:cubicBezTo>
                    <a:pt x="153" y="63"/>
                    <a:pt x="153" y="63"/>
                    <a:pt x="153" y="63"/>
                  </a:cubicBezTo>
                  <a:cubicBezTo>
                    <a:pt x="153" y="62"/>
                    <a:pt x="153" y="62"/>
                    <a:pt x="153" y="62"/>
                  </a:cubicBezTo>
                  <a:cubicBezTo>
                    <a:pt x="153" y="63"/>
                    <a:pt x="153" y="63"/>
                    <a:pt x="153" y="63"/>
                  </a:cubicBezTo>
                  <a:cubicBezTo>
                    <a:pt x="153" y="64"/>
                    <a:pt x="153" y="64"/>
                    <a:pt x="153" y="64"/>
                  </a:cubicBezTo>
                  <a:close/>
                  <a:moveTo>
                    <a:pt x="151" y="57"/>
                  </a:moveTo>
                  <a:cubicBezTo>
                    <a:pt x="152" y="57"/>
                    <a:pt x="152" y="57"/>
                    <a:pt x="152" y="57"/>
                  </a:cubicBezTo>
                  <a:cubicBezTo>
                    <a:pt x="152" y="57"/>
                    <a:pt x="152" y="57"/>
                    <a:pt x="152" y="57"/>
                  </a:cubicBezTo>
                  <a:cubicBezTo>
                    <a:pt x="152" y="56"/>
                    <a:pt x="152" y="56"/>
                    <a:pt x="152" y="56"/>
                  </a:cubicBezTo>
                  <a:cubicBezTo>
                    <a:pt x="152" y="56"/>
                    <a:pt x="152" y="56"/>
                    <a:pt x="152" y="56"/>
                  </a:cubicBezTo>
                  <a:cubicBezTo>
                    <a:pt x="152" y="56"/>
                    <a:pt x="152" y="56"/>
                    <a:pt x="152" y="56"/>
                  </a:cubicBezTo>
                  <a:cubicBezTo>
                    <a:pt x="152" y="56"/>
                    <a:pt x="152" y="56"/>
                    <a:pt x="152" y="56"/>
                  </a:cubicBezTo>
                  <a:cubicBezTo>
                    <a:pt x="152" y="56"/>
                    <a:pt x="152" y="56"/>
                    <a:pt x="152" y="56"/>
                  </a:cubicBezTo>
                  <a:cubicBezTo>
                    <a:pt x="152" y="55"/>
                    <a:pt x="152" y="55"/>
                    <a:pt x="152" y="55"/>
                  </a:cubicBezTo>
                  <a:cubicBezTo>
                    <a:pt x="152" y="55"/>
                    <a:pt x="152" y="55"/>
                    <a:pt x="152" y="55"/>
                  </a:cubicBezTo>
                  <a:cubicBezTo>
                    <a:pt x="152" y="56"/>
                    <a:pt x="152" y="56"/>
                    <a:pt x="152" y="56"/>
                  </a:cubicBezTo>
                  <a:cubicBezTo>
                    <a:pt x="152" y="56"/>
                    <a:pt x="152" y="56"/>
                    <a:pt x="152" y="56"/>
                  </a:cubicBezTo>
                  <a:cubicBezTo>
                    <a:pt x="152" y="56"/>
                    <a:pt x="152" y="56"/>
                    <a:pt x="152" y="56"/>
                  </a:cubicBezTo>
                  <a:cubicBezTo>
                    <a:pt x="152" y="56"/>
                    <a:pt x="152" y="56"/>
                    <a:pt x="152" y="56"/>
                  </a:cubicBezTo>
                  <a:cubicBezTo>
                    <a:pt x="151" y="57"/>
                    <a:pt x="151" y="57"/>
                    <a:pt x="151" y="57"/>
                  </a:cubicBezTo>
                  <a:close/>
                  <a:moveTo>
                    <a:pt x="153" y="56"/>
                  </a:moveTo>
                  <a:cubicBezTo>
                    <a:pt x="153" y="56"/>
                    <a:pt x="153" y="56"/>
                    <a:pt x="153" y="56"/>
                  </a:cubicBezTo>
                  <a:cubicBezTo>
                    <a:pt x="153" y="57"/>
                    <a:pt x="153" y="57"/>
                    <a:pt x="153" y="57"/>
                  </a:cubicBezTo>
                  <a:cubicBezTo>
                    <a:pt x="153" y="57"/>
                    <a:pt x="153" y="57"/>
                    <a:pt x="153" y="57"/>
                  </a:cubicBezTo>
                  <a:cubicBezTo>
                    <a:pt x="153" y="57"/>
                    <a:pt x="153" y="57"/>
                    <a:pt x="153" y="57"/>
                  </a:cubicBezTo>
                  <a:cubicBezTo>
                    <a:pt x="154" y="58"/>
                    <a:pt x="154" y="58"/>
                    <a:pt x="154" y="58"/>
                  </a:cubicBezTo>
                  <a:cubicBezTo>
                    <a:pt x="154" y="58"/>
                    <a:pt x="154" y="58"/>
                    <a:pt x="154" y="58"/>
                  </a:cubicBezTo>
                  <a:cubicBezTo>
                    <a:pt x="154" y="58"/>
                    <a:pt x="154" y="58"/>
                    <a:pt x="154" y="58"/>
                  </a:cubicBezTo>
                  <a:cubicBezTo>
                    <a:pt x="154" y="57"/>
                    <a:pt x="154" y="57"/>
                    <a:pt x="154" y="57"/>
                  </a:cubicBezTo>
                  <a:cubicBezTo>
                    <a:pt x="154" y="56"/>
                    <a:pt x="154" y="56"/>
                    <a:pt x="153" y="56"/>
                  </a:cubicBezTo>
                  <a:cubicBezTo>
                    <a:pt x="153" y="56"/>
                    <a:pt x="153" y="56"/>
                    <a:pt x="153" y="56"/>
                  </a:cubicBezTo>
                  <a:cubicBezTo>
                    <a:pt x="153" y="56"/>
                    <a:pt x="153" y="56"/>
                    <a:pt x="153" y="56"/>
                  </a:cubicBezTo>
                  <a:close/>
                  <a:moveTo>
                    <a:pt x="152" y="59"/>
                  </a:moveTo>
                  <a:cubicBezTo>
                    <a:pt x="152" y="59"/>
                    <a:pt x="152" y="59"/>
                    <a:pt x="152" y="59"/>
                  </a:cubicBezTo>
                  <a:cubicBezTo>
                    <a:pt x="152" y="59"/>
                    <a:pt x="152" y="59"/>
                    <a:pt x="152" y="59"/>
                  </a:cubicBezTo>
                  <a:cubicBezTo>
                    <a:pt x="152" y="60"/>
                    <a:pt x="152" y="60"/>
                    <a:pt x="152" y="60"/>
                  </a:cubicBezTo>
                  <a:cubicBezTo>
                    <a:pt x="152" y="60"/>
                    <a:pt x="152" y="60"/>
                    <a:pt x="152" y="60"/>
                  </a:cubicBezTo>
                  <a:cubicBezTo>
                    <a:pt x="152" y="60"/>
                    <a:pt x="152" y="60"/>
                    <a:pt x="152" y="60"/>
                  </a:cubicBezTo>
                  <a:cubicBezTo>
                    <a:pt x="152" y="61"/>
                    <a:pt x="152" y="61"/>
                    <a:pt x="152" y="61"/>
                  </a:cubicBezTo>
                  <a:cubicBezTo>
                    <a:pt x="152" y="61"/>
                    <a:pt x="152" y="61"/>
                    <a:pt x="152" y="61"/>
                  </a:cubicBezTo>
                  <a:cubicBezTo>
                    <a:pt x="152" y="61"/>
                    <a:pt x="152" y="61"/>
                    <a:pt x="152" y="61"/>
                  </a:cubicBezTo>
                  <a:cubicBezTo>
                    <a:pt x="152" y="61"/>
                    <a:pt x="152" y="61"/>
                    <a:pt x="152" y="61"/>
                  </a:cubicBezTo>
                  <a:cubicBezTo>
                    <a:pt x="152" y="60"/>
                    <a:pt x="152" y="60"/>
                    <a:pt x="152" y="60"/>
                  </a:cubicBezTo>
                  <a:cubicBezTo>
                    <a:pt x="152" y="60"/>
                    <a:pt x="152" y="60"/>
                    <a:pt x="152" y="60"/>
                  </a:cubicBezTo>
                  <a:cubicBezTo>
                    <a:pt x="152" y="60"/>
                    <a:pt x="152" y="60"/>
                    <a:pt x="152" y="60"/>
                  </a:cubicBezTo>
                  <a:cubicBezTo>
                    <a:pt x="152" y="60"/>
                    <a:pt x="152" y="60"/>
                    <a:pt x="152" y="60"/>
                  </a:cubicBezTo>
                  <a:cubicBezTo>
                    <a:pt x="152" y="60"/>
                    <a:pt x="152" y="60"/>
                    <a:pt x="152" y="60"/>
                  </a:cubicBezTo>
                  <a:cubicBezTo>
                    <a:pt x="152" y="59"/>
                    <a:pt x="152" y="59"/>
                    <a:pt x="152" y="59"/>
                  </a:cubicBezTo>
                  <a:close/>
                  <a:moveTo>
                    <a:pt x="153" y="66"/>
                  </a:moveTo>
                  <a:cubicBezTo>
                    <a:pt x="153" y="67"/>
                    <a:pt x="153" y="67"/>
                    <a:pt x="153" y="67"/>
                  </a:cubicBezTo>
                  <a:cubicBezTo>
                    <a:pt x="152" y="67"/>
                    <a:pt x="152" y="67"/>
                    <a:pt x="152" y="67"/>
                  </a:cubicBezTo>
                  <a:cubicBezTo>
                    <a:pt x="153" y="67"/>
                    <a:pt x="153" y="67"/>
                    <a:pt x="153" y="67"/>
                  </a:cubicBezTo>
                  <a:cubicBezTo>
                    <a:pt x="153" y="68"/>
                    <a:pt x="153" y="68"/>
                    <a:pt x="153" y="68"/>
                  </a:cubicBezTo>
                  <a:cubicBezTo>
                    <a:pt x="152" y="68"/>
                    <a:pt x="152" y="68"/>
                    <a:pt x="152" y="68"/>
                  </a:cubicBezTo>
                  <a:cubicBezTo>
                    <a:pt x="152" y="69"/>
                    <a:pt x="152" y="69"/>
                    <a:pt x="152" y="69"/>
                  </a:cubicBezTo>
                  <a:cubicBezTo>
                    <a:pt x="153" y="68"/>
                    <a:pt x="153" y="68"/>
                    <a:pt x="153" y="68"/>
                  </a:cubicBezTo>
                  <a:cubicBezTo>
                    <a:pt x="153" y="68"/>
                    <a:pt x="153" y="68"/>
                    <a:pt x="153" y="68"/>
                  </a:cubicBezTo>
                  <a:cubicBezTo>
                    <a:pt x="153" y="68"/>
                    <a:pt x="153" y="68"/>
                    <a:pt x="153" y="68"/>
                  </a:cubicBezTo>
                  <a:cubicBezTo>
                    <a:pt x="153" y="68"/>
                    <a:pt x="153" y="68"/>
                    <a:pt x="153" y="68"/>
                  </a:cubicBezTo>
                  <a:cubicBezTo>
                    <a:pt x="153" y="68"/>
                    <a:pt x="153" y="68"/>
                    <a:pt x="153" y="68"/>
                  </a:cubicBezTo>
                  <a:cubicBezTo>
                    <a:pt x="153" y="67"/>
                    <a:pt x="153" y="67"/>
                    <a:pt x="153" y="67"/>
                  </a:cubicBezTo>
                  <a:cubicBezTo>
                    <a:pt x="154" y="67"/>
                    <a:pt x="154" y="67"/>
                    <a:pt x="154" y="67"/>
                  </a:cubicBezTo>
                  <a:cubicBezTo>
                    <a:pt x="154" y="67"/>
                    <a:pt x="154" y="67"/>
                    <a:pt x="154" y="67"/>
                  </a:cubicBezTo>
                  <a:cubicBezTo>
                    <a:pt x="154" y="66"/>
                    <a:pt x="154" y="66"/>
                    <a:pt x="154" y="66"/>
                  </a:cubicBezTo>
                  <a:cubicBezTo>
                    <a:pt x="154" y="66"/>
                    <a:pt x="154" y="66"/>
                    <a:pt x="154" y="66"/>
                  </a:cubicBezTo>
                  <a:cubicBezTo>
                    <a:pt x="154" y="66"/>
                    <a:pt x="154" y="66"/>
                    <a:pt x="154" y="66"/>
                  </a:cubicBezTo>
                  <a:cubicBezTo>
                    <a:pt x="154" y="65"/>
                    <a:pt x="154" y="65"/>
                    <a:pt x="154" y="65"/>
                  </a:cubicBezTo>
                  <a:cubicBezTo>
                    <a:pt x="154" y="65"/>
                    <a:pt x="154" y="65"/>
                    <a:pt x="154" y="65"/>
                  </a:cubicBezTo>
                  <a:cubicBezTo>
                    <a:pt x="154" y="65"/>
                    <a:pt x="154" y="65"/>
                    <a:pt x="154" y="65"/>
                  </a:cubicBezTo>
                  <a:cubicBezTo>
                    <a:pt x="153" y="65"/>
                    <a:pt x="153" y="65"/>
                    <a:pt x="153" y="65"/>
                  </a:cubicBezTo>
                  <a:cubicBezTo>
                    <a:pt x="153" y="65"/>
                    <a:pt x="153" y="65"/>
                    <a:pt x="153" y="65"/>
                  </a:cubicBezTo>
                  <a:cubicBezTo>
                    <a:pt x="153" y="66"/>
                    <a:pt x="153" y="66"/>
                    <a:pt x="153" y="66"/>
                  </a:cubicBezTo>
                  <a:cubicBezTo>
                    <a:pt x="153" y="66"/>
                    <a:pt x="153" y="66"/>
                    <a:pt x="153" y="66"/>
                  </a:cubicBezTo>
                  <a:close/>
                  <a:moveTo>
                    <a:pt x="88" y="134"/>
                  </a:moveTo>
                  <a:cubicBezTo>
                    <a:pt x="88" y="134"/>
                    <a:pt x="88" y="134"/>
                    <a:pt x="88" y="134"/>
                  </a:cubicBezTo>
                  <a:cubicBezTo>
                    <a:pt x="88" y="134"/>
                    <a:pt x="88" y="134"/>
                    <a:pt x="88" y="134"/>
                  </a:cubicBezTo>
                  <a:cubicBezTo>
                    <a:pt x="88" y="134"/>
                    <a:pt x="88" y="134"/>
                    <a:pt x="88" y="134"/>
                  </a:cubicBezTo>
                  <a:cubicBezTo>
                    <a:pt x="88" y="134"/>
                    <a:pt x="88" y="134"/>
                    <a:pt x="88" y="134"/>
                  </a:cubicBezTo>
                  <a:cubicBezTo>
                    <a:pt x="88" y="134"/>
                    <a:pt x="88" y="134"/>
                    <a:pt x="88" y="134"/>
                  </a:cubicBezTo>
                  <a:close/>
                  <a:moveTo>
                    <a:pt x="55" y="204"/>
                  </a:moveTo>
                  <a:cubicBezTo>
                    <a:pt x="55" y="204"/>
                    <a:pt x="55" y="204"/>
                    <a:pt x="55" y="204"/>
                  </a:cubicBezTo>
                  <a:cubicBezTo>
                    <a:pt x="55" y="203"/>
                    <a:pt x="55" y="203"/>
                    <a:pt x="55" y="203"/>
                  </a:cubicBezTo>
                  <a:cubicBezTo>
                    <a:pt x="56" y="204"/>
                    <a:pt x="56" y="204"/>
                    <a:pt x="56" y="204"/>
                  </a:cubicBezTo>
                  <a:cubicBezTo>
                    <a:pt x="56" y="204"/>
                    <a:pt x="56" y="204"/>
                    <a:pt x="56" y="204"/>
                  </a:cubicBezTo>
                  <a:cubicBezTo>
                    <a:pt x="56" y="204"/>
                    <a:pt x="56" y="204"/>
                    <a:pt x="56" y="204"/>
                  </a:cubicBezTo>
                  <a:cubicBezTo>
                    <a:pt x="56" y="204"/>
                    <a:pt x="56" y="204"/>
                    <a:pt x="56" y="204"/>
                  </a:cubicBezTo>
                  <a:cubicBezTo>
                    <a:pt x="56" y="203"/>
                    <a:pt x="56" y="203"/>
                    <a:pt x="56" y="203"/>
                  </a:cubicBezTo>
                  <a:cubicBezTo>
                    <a:pt x="55" y="203"/>
                    <a:pt x="55" y="203"/>
                    <a:pt x="55" y="203"/>
                  </a:cubicBezTo>
                  <a:cubicBezTo>
                    <a:pt x="55" y="203"/>
                    <a:pt x="55" y="203"/>
                    <a:pt x="55" y="203"/>
                  </a:cubicBezTo>
                  <a:cubicBezTo>
                    <a:pt x="55" y="203"/>
                    <a:pt x="55" y="203"/>
                    <a:pt x="55" y="203"/>
                  </a:cubicBezTo>
                  <a:cubicBezTo>
                    <a:pt x="55" y="203"/>
                    <a:pt x="55" y="203"/>
                    <a:pt x="54" y="203"/>
                  </a:cubicBezTo>
                  <a:cubicBezTo>
                    <a:pt x="54" y="203"/>
                    <a:pt x="54" y="203"/>
                    <a:pt x="54" y="203"/>
                  </a:cubicBezTo>
                  <a:cubicBezTo>
                    <a:pt x="54" y="202"/>
                    <a:pt x="54" y="202"/>
                    <a:pt x="54" y="202"/>
                  </a:cubicBezTo>
                  <a:cubicBezTo>
                    <a:pt x="54" y="202"/>
                    <a:pt x="54" y="202"/>
                    <a:pt x="54" y="202"/>
                  </a:cubicBezTo>
                  <a:cubicBezTo>
                    <a:pt x="53" y="202"/>
                    <a:pt x="53" y="202"/>
                    <a:pt x="53" y="202"/>
                  </a:cubicBezTo>
                  <a:cubicBezTo>
                    <a:pt x="53" y="202"/>
                    <a:pt x="53" y="202"/>
                    <a:pt x="53" y="202"/>
                  </a:cubicBezTo>
                  <a:cubicBezTo>
                    <a:pt x="53" y="202"/>
                    <a:pt x="53" y="202"/>
                    <a:pt x="53" y="202"/>
                  </a:cubicBezTo>
                  <a:cubicBezTo>
                    <a:pt x="52" y="202"/>
                    <a:pt x="52" y="202"/>
                    <a:pt x="52" y="202"/>
                  </a:cubicBezTo>
                  <a:cubicBezTo>
                    <a:pt x="53" y="203"/>
                    <a:pt x="53" y="203"/>
                    <a:pt x="53" y="203"/>
                  </a:cubicBezTo>
                  <a:cubicBezTo>
                    <a:pt x="53" y="203"/>
                    <a:pt x="53" y="203"/>
                    <a:pt x="53" y="203"/>
                  </a:cubicBezTo>
                  <a:cubicBezTo>
                    <a:pt x="53" y="204"/>
                    <a:pt x="53" y="204"/>
                    <a:pt x="53" y="204"/>
                  </a:cubicBezTo>
                  <a:cubicBezTo>
                    <a:pt x="53" y="205"/>
                    <a:pt x="53" y="205"/>
                    <a:pt x="53" y="205"/>
                  </a:cubicBezTo>
                  <a:cubicBezTo>
                    <a:pt x="53" y="205"/>
                    <a:pt x="53" y="205"/>
                    <a:pt x="53" y="205"/>
                  </a:cubicBezTo>
                  <a:cubicBezTo>
                    <a:pt x="53" y="205"/>
                    <a:pt x="53" y="205"/>
                    <a:pt x="53" y="205"/>
                  </a:cubicBezTo>
                  <a:cubicBezTo>
                    <a:pt x="53" y="206"/>
                    <a:pt x="54" y="207"/>
                    <a:pt x="55" y="207"/>
                  </a:cubicBezTo>
                  <a:cubicBezTo>
                    <a:pt x="55" y="207"/>
                    <a:pt x="55" y="207"/>
                    <a:pt x="55" y="207"/>
                  </a:cubicBezTo>
                  <a:cubicBezTo>
                    <a:pt x="55" y="207"/>
                    <a:pt x="55" y="207"/>
                    <a:pt x="55" y="207"/>
                  </a:cubicBezTo>
                  <a:cubicBezTo>
                    <a:pt x="56" y="206"/>
                    <a:pt x="56" y="206"/>
                    <a:pt x="56" y="206"/>
                  </a:cubicBezTo>
                  <a:cubicBezTo>
                    <a:pt x="56" y="206"/>
                    <a:pt x="56" y="206"/>
                    <a:pt x="56" y="206"/>
                  </a:cubicBezTo>
                  <a:cubicBezTo>
                    <a:pt x="56" y="206"/>
                    <a:pt x="56" y="206"/>
                    <a:pt x="56" y="206"/>
                  </a:cubicBezTo>
                  <a:cubicBezTo>
                    <a:pt x="56" y="205"/>
                    <a:pt x="56" y="205"/>
                    <a:pt x="56" y="205"/>
                  </a:cubicBezTo>
                  <a:lnTo>
                    <a:pt x="55" y="204"/>
                  </a:lnTo>
                  <a:close/>
                  <a:moveTo>
                    <a:pt x="54" y="198"/>
                  </a:moveTo>
                  <a:cubicBezTo>
                    <a:pt x="54" y="198"/>
                    <a:pt x="54" y="198"/>
                    <a:pt x="54" y="198"/>
                  </a:cubicBezTo>
                  <a:cubicBezTo>
                    <a:pt x="53" y="198"/>
                    <a:pt x="53" y="198"/>
                    <a:pt x="53" y="198"/>
                  </a:cubicBezTo>
                  <a:lnTo>
                    <a:pt x="54" y="198"/>
                  </a:lnTo>
                  <a:close/>
                  <a:moveTo>
                    <a:pt x="55" y="200"/>
                  </a:moveTo>
                  <a:cubicBezTo>
                    <a:pt x="55" y="199"/>
                    <a:pt x="55" y="199"/>
                    <a:pt x="55" y="199"/>
                  </a:cubicBezTo>
                  <a:cubicBezTo>
                    <a:pt x="55" y="199"/>
                    <a:pt x="55" y="199"/>
                    <a:pt x="55" y="199"/>
                  </a:cubicBezTo>
                  <a:cubicBezTo>
                    <a:pt x="55" y="199"/>
                    <a:pt x="55" y="199"/>
                    <a:pt x="55" y="199"/>
                  </a:cubicBezTo>
                  <a:cubicBezTo>
                    <a:pt x="55" y="199"/>
                    <a:pt x="55" y="199"/>
                    <a:pt x="55" y="199"/>
                  </a:cubicBezTo>
                  <a:cubicBezTo>
                    <a:pt x="54" y="200"/>
                    <a:pt x="54" y="200"/>
                    <a:pt x="54" y="200"/>
                  </a:cubicBezTo>
                  <a:cubicBezTo>
                    <a:pt x="55" y="200"/>
                    <a:pt x="55" y="200"/>
                    <a:pt x="55" y="200"/>
                  </a:cubicBezTo>
                  <a:cubicBezTo>
                    <a:pt x="54" y="200"/>
                    <a:pt x="54" y="200"/>
                    <a:pt x="54" y="200"/>
                  </a:cubicBezTo>
                  <a:lnTo>
                    <a:pt x="55" y="200"/>
                  </a:lnTo>
                  <a:close/>
                  <a:moveTo>
                    <a:pt x="54" y="197"/>
                  </a:moveTo>
                  <a:cubicBezTo>
                    <a:pt x="53" y="197"/>
                    <a:pt x="53" y="197"/>
                    <a:pt x="53" y="197"/>
                  </a:cubicBezTo>
                  <a:cubicBezTo>
                    <a:pt x="54" y="197"/>
                    <a:pt x="54" y="197"/>
                    <a:pt x="54" y="197"/>
                  </a:cubicBezTo>
                  <a:cubicBezTo>
                    <a:pt x="54" y="197"/>
                    <a:pt x="54" y="197"/>
                    <a:pt x="54" y="197"/>
                  </a:cubicBezTo>
                  <a:close/>
                  <a:moveTo>
                    <a:pt x="54" y="202"/>
                  </a:moveTo>
                  <a:cubicBezTo>
                    <a:pt x="54" y="202"/>
                    <a:pt x="54" y="202"/>
                    <a:pt x="54" y="202"/>
                  </a:cubicBezTo>
                  <a:cubicBezTo>
                    <a:pt x="54" y="202"/>
                    <a:pt x="54" y="202"/>
                    <a:pt x="54" y="202"/>
                  </a:cubicBezTo>
                  <a:cubicBezTo>
                    <a:pt x="55" y="202"/>
                    <a:pt x="55" y="202"/>
                    <a:pt x="55" y="202"/>
                  </a:cubicBezTo>
                  <a:cubicBezTo>
                    <a:pt x="55" y="202"/>
                    <a:pt x="55" y="202"/>
                    <a:pt x="55" y="202"/>
                  </a:cubicBezTo>
                  <a:cubicBezTo>
                    <a:pt x="55" y="202"/>
                    <a:pt x="55" y="202"/>
                    <a:pt x="55" y="202"/>
                  </a:cubicBezTo>
                  <a:cubicBezTo>
                    <a:pt x="55" y="202"/>
                    <a:pt x="55" y="202"/>
                    <a:pt x="55" y="202"/>
                  </a:cubicBezTo>
                  <a:cubicBezTo>
                    <a:pt x="55" y="202"/>
                    <a:pt x="55" y="202"/>
                    <a:pt x="55" y="202"/>
                  </a:cubicBezTo>
                  <a:cubicBezTo>
                    <a:pt x="55" y="202"/>
                    <a:pt x="55" y="202"/>
                    <a:pt x="55" y="202"/>
                  </a:cubicBezTo>
                  <a:cubicBezTo>
                    <a:pt x="54" y="201"/>
                    <a:pt x="54" y="201"/>
                    <a:pt x="54" y="201"/>
                  </a:cubicBezTo>
                  <a:cubicBezTo>
                    <a:pt x="54" y="202"/>
                    <a:pt x="54" y="202"/>
                    <a:pt x="54" y="202"/>
                  </a:cubicBezTo>
                  <a:close/>
                  <a:moveTo>
                    <a:pt x="55" y="201"/>
                  </a:moveTo>
                  <a:cubicBezTo>
                    <a:pt x="55" y="201"/>
                    <a:pt x="55" y="201"/>
                    <a:pt x="55" y="201"/>
                  </a:cubicBezTo>
                  <a:cubicBezTo>
                    <a:pt x="56" y="201"/>
                    <a:pt x="56" y="201"/>
                    <a:pt x="56" y="201"/>
                  </a:cubicBezTo>
                  <a:cubicBezTo>
                    <a:pt x="56" y="201"/>
                    <a:pt x="56" y="201"/>
                    <a:pt x="56" y="201"/>
                  </a:cubicBezTo>
                  <a:cubicBezTo>
                    <a:pt x="55" y="200"/>
                    <a:pt x="55" y="200"/>
                    <a:pt x="55" y="200"/>
                  </a:cubicBezTo>
                  <a:cubicBezTo>
                    <a:pt x="55" y="201"/>
                    <a:pt x="55" y="201"/>
                    <a:pt x="55" y="201"/>
                  </a:cubicBezTo>
                  <a:close/>
                  <a:moveTo>
                    <a:pt x="54" y="201"/>
                  </a:moveTo>
                  <a:cubicBezTo>
                    <a:pt x="55" y="200"/>
                    <a:pt x="55" y="200"/>
                    <a:pt x="55" y="200"/>
                  </a:cubicBezTo>
                  <a:cubicBezTo>
                    <a:pt x="55" y="200"/>
                    <a:pt x="55" y="200"/>
                    <a:pt x="55" y="200"/>
                  </a:cubicBezTo>
                  <a:cubicBezTo>
                    <a:pt x="55" y="200"/>
                    <a:pt x="55" y="200"/>
                    <a:pt x="55" y="200"/>
                  </a:cubicBezTo>
                  <a:cubicBezTo>
                    <a:pt x="55" y="200"/>
                    <a:pt x="55" y="200"/>
                    <a:pt x="55" y="200"/>
                  </a:cubicBezTo>
                  <a:cubicBezTo>
                    <a:pt x="54" y="200"/>
                    <a:pt x="54" y="200"/>
                    <a:pt x="54" y="200"/>
                  </a:cubicBezTo>
                  <a:lnTo>
                    <a:pt x="54" y="201"/>
                  </a:lnTo>
                  <a:close/>
                  <a:moveTo>
                    <a:pt x="39" y="185"/>
                  </a:moveTo>
                  <a:cubicBezTo>
                    <a:pt x="38" y="184"/>
                    <a:pt x="38" y="184"/>
                    <a:pt x="38" y="184"/>
                  </a:cubicBezTo>
                  <a:cubicBezTo>
                    <a:pt x="38" y="185"/>
                    <a:pt x="38" y="185"/>
                    <a:pt x="38" y="185"/>
                  </a:cubicBezTo>
                  <a:cubicBezTo>
                    <a:pt x="38" y="184"/>
                    <a:pt x="38" y="184"/>
                    <a:pt x="38" y="184"/>
                  </a:cubicBezTo>
                  <a:cubicBezTo>
                    <a:pt x="38" y="184"/>
                    <a:pt x="38" y="184"/>
                    <a:pt x="38" y="184"/>
                  </a:cubicBezTo>
                  <a:cubicBezTo>
                    <a:pt x="38" y="184"/>
                    <a:pt x="38" y="184"/>
                    <a:pt x="38" y="184"/>
                  </a:cubicBezTo>
                  <a:cubicBezTo>
                    <a:pt x="38" y="183"/>
                    <a:pt x="38" y="183"/>
                    <a:pt x="38" y="183"/>
                  </a:cubicBezTo>
                  <a:cubicBezTo>
                    <a:pt x="37" y="183"/>
                    <a:pt x="37" y="183"/>
                    <a:pt x="37" y="183"/>
                  </a:cubicBezTo>
                  <a:cubicBezTo>
                    <a:pt x="37" y="183"/>
                    <a:pt x="37" y="183"/>
                    <a:pt x="37" y="183"/>
                  </a:cubicBezTo>
                  <a:cubicBezTo>
                    <a:pt x="37" y="183"/>
                    <a:pt x="37" y="182"/>
                    <a:pt x="37" y="182"/>
                  </a:cubicBezTo>
                  <a:cubicBezTo>
                    <a:pt x="36" y="182"/>
                    <a:pt x="36" y="182"/>
                    <a:pt x="36" y="182"/>
                  </a:cubicBezTo>
                  <a:cubicBezTo>
                    <a:pt x="36" y="182"/>
                    <a:pt x="36" y="182"/>
                    <a:pt x="36" y="182"/>
                  </a:cubicBezTo>
                  <a:cubicBezTo>
                    <a:pt x="36" y="182"/>
                    <a:pt x="36" y="182"/>
                    <a:pt x="36" y="182"/>
                  </a:cubicBezTo>
                  <a:cubicBezTo>
                    <a:pt x="36" y="182"/>
                    <a:pt x="36" y="182"/>
                    <a:pt x="36" y="182"/>
                  </a:cubicBezTo>
                  <a:cubicBezTo>
                    <a:pt x="36" y="182"/>
                    <a:pt x="36" y="182"/>
                    <a:pt x="36" y="182"/>
                  </a:cubicBezTo>
                  <a:cubicBezTo>
                    <a:pt x="35" y="182"/>
                    <a:pt x="35" y="182"/>
                    <a:pt x="35" y="182"/>
                  </a:cubicBezTo>
                  <a:cubicBezTo>
                    <a:pt x="35" y="182"/>
                    <a:pt x="35" y="182"/>
                    <a:pt x="35" y="182"/>
                  </a:cubicBezTo>
                  <a:cubicBezTo>
                    <a:pt x="36" y="183"/>
                    <a:pt x="36" y="183"/>
                    <a:pt x="36" y="183"/>
                  </a:cubicBezTo>
                  <a:cubicBezTo>
                    <a:pt x="35" y="183"/>
                    <a:pt x="35" y="183"/>
                    <a:pt x="35" y="183"/>
                  </a:cubicBezTo>
                  <a:cubicBezTo>
                    <a:pt x="36" y="183"/>
                    <a:pt x="36" y="183"/>
                    <a:pt x="36" y="183"/>
                  </a:cubicBezTo>
                  <a:cubicBezTo>
                    <a:pt x="35" y="184"/>
                    <a:pt x="35" y="184"/>
                    <a:pt x="35" y="184"/>
                  </a:cubicBezTo>
                  <a:cubicBezTo>
                    <a:pt x="36" y="184"/>
                    <a:pt x="36" y="184"/>
                    <a:pt x="36" y="184"/>
                  </a:cubicBezTo>
                  <a:cubicBezTo>
                    <a:pt x="35" y="184"/>
                    <a:pt x="35" y="184"/>
                    <a:pt x="35" y="184"/>
                  </a:cubicBezTo>
                  <a:cubicBezTo>
                    <a:pt x="36" y="185"/>
                    <a:pt x="36" y="185"/>
                    <a:pt x="36" y="185"/>
                  </a:cubicBezTo>
                  <a:cubicBezTo>
                    <a:pt x="36" y="185"/>
                    <a:pt x="36" y="185"/>
                    <a:pt x="36" y="185"/>
                  </a:cubicBezTo>
                  <a:cubicBezTo>
                    <a:pt x="36" y="185"/>
                    <a:pt x="36" y="185"/>
                    <a:pt x="36" y="185"/>
                  </a:cubicBezTo>
                  <a:cubicBezTo>
                    <a:pt x="37" y="185"/>
                    <a:pt x="36" y="185"/>
                    <a:pt x="37" y="186"/>
                  </a:cubicBezTo>
                  <a:cubicBezTo>
                    <a:pt x="37" y="186"/>
                    <a:pt x="37" y="186"/>
                    <a:pt x="37" y="186"/>
                  </a:cubicBezTo>
                  <a:cubicBezTo>
                    <a:pt x="37" y="186"/>
                    <a:pt x="37" y="186"/>
                    <a:pt x="37" y="186"/>
                  </a:cubicBezTo>
                  <a:cubicBezTo>
                    <a:pt x="37" y="186"/>
                    <a:pt x="37" y="186"/>
                    <a:pt x="37" y="186"/>
                  </a:cubicBezTo>
                  <a:cubicBezTo>
                    <a:pt x="37" y="186"/>
                    <a:pt x="37" y="186"/>
                    <a:pt x="37" y="186"/>
                  </a:cubicBezTo>
                  <a:cubicBezTo>
                    <a:pt x="38" y="186"/>
                    <a:pt x="38" y="186"/>
                    <a:pt x="39" y="186"/>
                  </a:cubicBezTo>
                  <a:cubicBezTo>
                    <a:pt x="39" y="186"/>
                    <a:pt x="39" y="186"/>
                    <a:pt x="39" y="186"/>
                  </a:cubicBezTo>
                  <a:cubicBezTo>
                    <a:pt x="39" y="186"/>
                    <a:pt x="39" y="186"/>
                    <a:pt x="39" y="186"/>
                  </a:cubicBezTo>
                  <a:cubicBezTo>
                    <a:pt x="39" y="186"/>
                    <a:pt x="39" y="186"/>
                    <a:pt x="39" y="186"/>
                  </a:cubicBezTo>
                  <a:cubicBezTo>
                    <a:pt x="39" y="185"/>
                    <a:pt x="39" y="185"/>
                    <a:pt x="39" y="185"/>
                  </a:cubicBezTo>
                  <a:close/>
                  <a:moveTo>
                    <a:pt x="52" y="131"/>
                  </a:moveTo>
                  <a:cubicBezTo>
                    <a:pt x="52" y="131"/>
                    <a:pt x="52" y="131"/>
                    <a:pt x="52" y="131"/>
                  </a:cubicBezTo>
                  <a:cubicBezTo>
                    <a:pt x="52" y="131"/>
                    <a:pt x="52" y="131"/>
                    <a:pt x="52" y="131"/>
                  </a:cubicBezTo>
                  <a:close/>
                  <a:moveTo>
                    <a:pt x="53" y="199"/>
                  </a:moveTo>
                  <a:cubicBezTo>
                    <a:pt x="53" y="199"/>
                    <a:pt x="53" y="199"/>
                    <a:pt x="53" y="199"/>
                  </a:cubicBezTo>
                  <a:close/>
                  <a:moveTo>
                    <a:pt x="53" y="198"/>
                  </a:moveTo>
                  <a:cubicBezTo>
                    <a:pt x="53" y="198"/>
                    <a:pt x="53" y="198"/>
                    <a:pt x="53" y="198"/>
                  </a:cubicBezTo>
                  <a:cubicBezTo>
                    <a:pt x="53" y="199"/>
                    <a:pt x="53" y="199"/>
                    <a:pt x="53" y="199"/>
                  </a:cubicBezTo>
                  <a:cubicBezTo>
                    <a:pt x="54" y="199"/>
                    <a:pt x="54" y="199"/>
                    <a:pt x="54" y="199"/>
                  </a:cubicBezTo>
                  <a:cubicBezTo>
                    <a:pt x="54" y="198"/>
                    <a:pt x="54" y="198"/>
                    <a:pt x="54" y="198"/>
                  </a:cubicBezTo>
                  <a:cubicBezTo>
                    <a:pt x="54" y="198"/>
                    <a:pt x="54" y="198"/>
                    <a:pt x="54" y="198"/>
                  </a:cubicBezTo>
                  <a:cubicBezTo>
                    <a:pt x="53" y="198"/>
                    <a:pt x="53" y="198"/>
                    <a:pt x="53" y="198"/>
                  </a:cubicBezTo>
                  <a:close/>
                  <a:moveTo>
                    <a:pt x="52" y="200"/>
                  </a:moveTo>
                  <a:cubicBezTo>
                    <a:pt x="52" y="200"/>
                    <a:pt x="52" y="200"/>
                    <a:pt x="52" y="200"/>
                  </a:cubicBezTo>
                  <a:cubicBezTo>
                    <a:pt x="52" y="200"/>
                    <a:pt x="52" y="200"/>
                    <a:pt x="52" y="200"/>
                  </a:cubicBezTo>
                  <a:close/>
                  <a:moveTo>
                    <a:pt x="52" y="200"/>
                  </a:moveTo>
                  <a:cubicBezTo>
                    <a:pt x="52" y="199"/>
                    <a:pt x="52" y="199"/>
                    <a:pt x="52" y="199"/>
                  </a:cubicBezTo>
                  <a:cubicBezTo>
                    <a:pt x="52" y="199"/>
                    <a:pt x="52" y="199"/>
                    <a:pt x="52" y="199"/>
                  </a:cubicBezTo>
                  <a:cubicBezTo>
                    <a:pt x="52" y="200"/>
                    <a:pt x="52" y="200"/>
                    <a:pt x="52" y="200"/>
                  </a:cubicBezTo>
                  <a:close/>
                  <a:moveTo>
                    <a:pt x="52" y="201"/>
                  </a:moveTo>
                  <a:cubicBezTo>
                    <a:pt x="52" y="201"/>
                    <a:pt x="52" y="201"/>
                    <a:pt x="52" y="201"/>
                  </a:cubicBezTo>
                  <a:cubicBezTo>
                    <a:pt x="52" y="201"/>
                    <a:pt x="52" y="201"/>
                    <a:pt x="52" y="201"/>
                  </a:cubicBezTo>
                  <a:cubicBezTo>
                    <a:pt x="52" y="201"/>
                    <a:pt x="52" y="201"/>
                    <a:pt x="52" y="201"/>
                  </a:cubicBezTo>
                  <a:cubicBezTo>
                    <a:pt x="52" y="201"/>
                    <a:pt x="52" y="201"/>
                    <a:pt x="52" y="201"/>
                  </a:cubicBezTo>
                  <a:close/>
                  <a:moveTo>
                    <a:pt x="51" y="198"/>
                  </a:moveTo>
                  <a:cubicBezTo>
                    <a:pt x="52" y="199"/>
                    <a:pt x="52" y="199"/>
                    <a:pt x="52" y="199"/>
                  </a:cubicBezTo>
                  <a:cubicBezTo>
                    <a:pt x="52" y="199"/>
                    <a:pt x="52" y="199"/>
                    <a:pt x="52" y="199"/>
                  </a:cubicBezTo>
                  <a:cubicBezTo>
                    <a:pt x="52" y="198"/>
                    <a:pt x="52" y="198"/>
                    <a:pt x="51" y="198"/>
                  </a:cubicBezTo>
                  <a:close/>
                  <a:moveTo>
                    <a:pt x="290" y="415"/>
                  </a:moveTo>
                  <a:cubicBezTo>
                    <a:pt x="290" y="415"/>
                    <a:pt x="290" y="415"/>
                    <a:pt x="290" y="415"/>
                  </a:cubicBezTo>
                  <a:cubicBezTo>
                    <a:pt x="290" y="415"/>
                    <a:pt x="290" y="415"/>
                    <a:pt x="290" y="415"/>
                  </a:cubicBezTo>
                  <a:cubicBezTo>
                    <a:pt x="290" y="413"/>
                    <a:pt x="290" y="413"/>
                    <a:pt x="290" y="413"/>
                  </a:cubicBezTo>
                  <a:cubicBezTo>
                    <a:pt x="290" y="413"/>
                    <a:pt x="290" y="413"/>
                    <a:pt x="290" y="413"/>
                  </a:cubicBezTo>
                  <a:cubicBezTo>
                    <a:pt x="290" y="414"/>
                    <a:pt x="290" y="414"/>
                    <a:pt x="290" y="414"/>
                  </a:cubicBezTo>
                  <a:cubicBezTo>
                    <a:pt x="290" y="414"/>
                    <a:pt x="290" y="414"/>
                    <a:pt x="290" y="414"/>
                  </a:cubicBezTo>
                  <a:lnTo>
                    <a:pt x="290" y="415"/>
                  </a:lnTo>
                  <a:close/>
                  <a:moveTo>
                    <a:pt x="337" y="336"/>
                  </a:moveTo>
                  <a:cubicBezTo>
                    <a:pt x="337" y="336"/>
                    <a:pt x="337" y="336"/>
                    <a:pt x="337" y="336"/>
                  </a:cubicBezTo>
                  <a:cubicBezTo>
                    <a:pt x="337" y="336"/>
                    <a:pt x="337" y="336"/>
                    <a:pt x="337" y="336"/>
                  </a:cubicBezTo>
                  <a:cubicBezTo>
                    <a:pt x="337" y="336"/>
                    <a:pt x="337" y="336"/>
                    <a:pt x="337" y="336"/>
                  </a:cubicBezTo>
                  <a:close/>
                  <a:moveTo>
                    <a:pt x="336" y="317"/>
                  </a:moveTo>
                  <a:cubicBezTo>
                    <a:pt x="336" y="317"/>
                    <a:pt x="336" y="317"/>
                    <a:pt x="336" y="317"/>
                  </a:cubicBezTo>
                  <a:cubicBezTo>
                    <a:pt x="336" y="317"/>
                    <a:pt x="336" y="317"/>
                    <a:pt x="336" y="317"/>
                  </a:cubicBezTo>
                  <a:close/>
                  <a:moveTo>
                    <a:pt x="339" y="313"/>
                  </a:moveTo>
                  <a:cubicBezTo>
                    <a:pt x="339" y="313"/>
                    <a:pt x="339" y="313"/>
                    <a:pt x="339" y="313"/>
                  </a:cubicBezTo>
                  <a:cubicBezTo>
                    <a:pt x="339" y="313"/>
                    <a:pt x="339" y="313"/>
                    <a:pt x="339" y="313"/>
                  </a:cubicBezTo>
                  <a:cubicBezTo>
                    <a:pt x="338" y="313"/>
                    <a:pt x="338" y="313"/>
                    <a:pt x="338" y="313"/>
                  </a:cubicBezTo>
                  <a:cubicBezTo>
                    <a:pt x="339" y="314"/>
                    <a:pt x="339" y="314"/>
                    <a:pt x="339" y="314"/>
                  </a:cubicBezTo>
                  <a:cubicBezTo>
                    <a:pt x="339" y="314"/>
                    <a:pt x="339" y="314"/>
                    <a:pt x="339" y="314"/>
                  </a:cubicBezTo>
                  <a:cubicBezTo>
                    <a:pt x="339" y="314"/>
                    <a:pt x="339" y="314"/>
                    <a:pt x="339" y="314"/>
                  </a:cubicBezTo>
                  <a:cubicBezTo>
                    <a:pt x="339" y="314"/>
                    <a:pt x="339" y="314"/>
                    <a:pt x="339" y="314"/>
                  </a:cubicBezTo>
                  <a:cubicBezTo>
                    <a:pt x="339" y="314"/>
                    <a:pt x="339" y="314"/>
                    <a:pt x="339" y="314"/>
                  </a:cubicBezTo>
                  <a:cubicBezTo>
                    <a:pt x="340" y="314"/>
                    <a:pt x="340" y="314"/>
                    <a:pt x="340" y="314"/>
                  </a:cubicBezTo>
                  <a:cubicBezTo>
                    <a:pt x="341" y="314"/>
                    <a:pt x="341" y="314"/>
                    <a:pt x="341" y="314"/>
                  </a:cubicBezTo>
                  <a:cubicBezTo>
                    <a:pt x="341" y="314"/>
                    <a:pt x="341" y="314"/>
                    <a:pt x="341" y="314"/>
                  </a:cubicBezTo>
                  <a:cubicBezTo>
                    <a:pt x="342" y="314"/>
                    <a:pt x="342" y="313"/>
                    <a:pt x="342" y="313"/>
                  </a:cubicBezTo>
                  <a:cubicBezTo>
                    <a:pt x="342" y="313"/>
                    <a:pt x="342" y="313"/>
                    <a:pt x="342" y="313"/>
                  </a:cubicBezTo>
                  <a:cubicBezTo>
                    <a:pt x="342" y="312"/>
                    <a:pt x="342" y="312"/>
                    <a:pt x="342" y="312"/>
                  </a:cubicBezTo>
                  <a:cubicBezTo>
                    <a:pt x="342" y="312"/>
                    <a:pt x="342" y="312"/>
                    <a:pt x="342" y="312"/>
                  </a:cubicBezTo>
                  <a:cubicBezTo>
                    <a:pt x="342" y="312"/>
                    <a:pt x="342" y="312"/>
                    <a:pt x="342" y="312"/>
                  </a:cubicBezTo>
                  <a:cubicBezTo>
                    <a:pt x="341" y="311"/>
                    <a:pt x="341" y="311"/>
                    <a:pt x="341" y="311"/>
                  </a:cubicBezTo>
                  <a:cubicBezTo>
                    <a:pt x="341" y="311"/>
                    <a:pt x="341" y="311"/>
                    <a:pt x="341" y="311"/>
                  </a:cubicBezTo>
                  <a:cubicBezTo>
                    <a:pt x="340" y="311"/>
                    <a:pt x="340" y="311"/>
                    <a:pt x="340" y="311"/>
                  </a:cubicBezTo>
                  <a:cubicBezTo>
                    <a:pt x="340" y="311"/>
                    <a:pt x="340" y="311"/>
                    <a:pt x="340" y="311"/>
                  </a:cubicBezTo>
                  <a:cubicBezTo>
                    <a:pt x="339" y="311"/>
                    <a:pt x="339" y="311"/>
                    <a:pt x="339" y="311"/>
                  </a:cubicBezTo>
                  <a:cubicBezTo>
                    <a:pt x="339" y="311"/>
                    <a:pt x="339" y="311"/>
                    <a:pt x="339" y="311"/>
                  </a:cubicBezTo>
                  <a:cubicBezTo>
                    <a:pt x="339" y="311"/>
                    <a:pt x="339" y="312"/>
                    <a:pt x="339" y="312"/>
                  </a:cubicBezTo>
                  <a:cubicBezTo>
                    <a:pt x="338" y="312"/>
                    <a:pt x="338" y="312"/>
                    <a:pt x="338" y="312"/>
                  </a:cubicBezTo>
                  <a:cubicBezTo>
                    <a:pt x="338" y="312"/>
                    <a:pt x="338" y="312"/>
                    <a:pt x="338" y="312"/>
                  </a:cubicBezTo>
                  <a:cubicBezTo>
                    <a:pt x="338" y="312"/>
                    <a:pt x="338" y="312"/>
                    <a:pt x="338" y="312"/>
                  </a:cubicBezTo>
                  <a:lnTo>
                    <a:pt x="339" y="313"/>
                  </a:lnTo>
                  <a:close/>
                  <a:moveTo>
                    <a:pt x="281" y="418"/>
                  </a:moveTo>
                  <a:cubicBezTo>
                    <a:pt x="282" y="418"/>
                    <a:pt x="282" y="418"/>
                    <a:pt x="282" y="418"/>
                  </a:cubicBezTo>
                  <a:cubicBezTo>
                    <a:pt x="282" y="418"/>
                    <a:pt x="282" y="418"/>
                    <a:pt x="282" y="418"/>
                  </a:cubicBezTo>
                  <a:cubicBezTo>
                    <a:pt x="282" y="418"/>
                    <a:pt x="282" y="418"/>
                    <a:pt x="282" y="418"/>
                  </a:cubicBezTo>
                  <a:cubicBezTo>
                    <a:pt x="281" y="418"/>
                    <a:pt x="281" y="418"/>
                    <a:pt x="281" y="418"/>
                  </a:cubicBezTo>
                  <a:close/>
                  <a:moveTo>
                    <a:pt x="342" y="314"/>
                  </a:moveTo>
                  <a:cubicBezTo>
                    <a:pt x="342" y="315"/>
                    <a:pt x="342" y="315"/>
                    <a:pt x="342" y="315"/>
                  </a:cubicBezTo>
                  <a:cubicBezTo>
                    <a:pt x="342" y="314"/>
                    <a:pt x="342" y="314"/>
                    <a:pt x="342" y="314"/>
                  </a:cubicBezTo>
                  <a:close/>
                  <a:moveTo>
                    <a:pt x="37" y="187"/>
                  </a:moveTo>
                  <a:cubicBezTo>
                    <a:pt x="37" y="187"/>
                    <a:pt x="37" y="187"/>
                    <a:pt x="37" y="187"/>
                  </a:cubicBezTo>
                  <a:cubicBezTo>
                    <a:pt x="38" y="187"/>
                    <a:pt x="38" y="187"/>
                    <a:pt x="38" y="187"/>
                  </a:cubicBezTo>
                  <a:cubicBezTo>
                    <a:pt x="38" y="187"/>
                    <a:pt x="38" y="187"/>
                    <a:pt x="38" y="187"/>
                  </a:cubicBezTo>
                  <a:cubicBezTo>
                    <a:pt x="37" y="186"/>
                    <a:pt x="37" y="186"/>
                    <a:pt x="37" y="186"/>
                  </a:cubicBezTo>
                  <a:cubicBezTo>
                    <a:pt x="37" y="187"/>
                    <a:pt x="37" y="187"/>
                    <a:pt x="37" y="187"/>
                  </a:cubicBezTo>
                  <a:cubicBezTo>
                    <a:pt x="37" y="187"/>
                    <a:pt x="37" y="187"/>
                    <a:pt x="37" y="187"/>
                  </a:cubicBezTo>
                  <a:cubicBezTo>
                    <a:pt x="37" y="187"/>
                    <a:pt x="37" y="187"/>
                    <a:pt x="37" y="187"/>
                  </a:cubicBezTo>
                  <a:close/>
                  <a:moveTo>
                    <a:pt x="266" y="409"/>
                  </a:moveTo>
                  <a:cubicBezTo>
                    <a:pt x="267" y="409"/>
                    <a:pt x="267" y="409"/>
                    <a:pt x="267" y="409"/>
                  </a:cubicBezTo>
                  <a:cubicBezTo>
                    <a:pt x="267" y="409"/>
                    <a:pt x="267" y="409"/>
                    <a:pt x="267" y="409"/>
                  </a:cubicBezTo>
                  <a:lnTo>
                    <a:pt x="266" y="409"/>
                  </a:lnTo>
                  <a:close/>
                  <a:moveTo>
                    <a:pt x="341" y="315"/>
                  </a:moveTo>
                  <a:cubicBezTo>
                    <a:pt x="341" y="315"/>
                    <a:pt x="341" y="315"/>
                    <a:pt x="341" y="315"/>
                  </a:cubicBezTo>
                  <a:cubicBezTo>
                    <a:pt x="341" y="315"/>
                    <a:pt x="341" y="315"/>
                    <a:pt x="341" y="315"/>
                  </a:cubicBezTo>
                  <a:cubicBezTo>
                    <a:pt x="342" y="315"/>
                    <a:pt x="342" y="315"/>
                    <a:pt x="342" y="315"/>
                  </a:cubicBezTo>
                  <a:lnTo>
                    <a:pt x="341" y="315"/>
                  </a:lnTo>
                  <a:close/>
                  <a:moveTo>
                    <a:pt x="53" y="201"/>
                  </a:moveTo>
                  <a:cubicBezTo>
                    <a:pt x="53" y="201"/>
                    <a:pt x="53" y="201"/>
                    <a:pt x="53" y="201"/>
                  </a:cubicBezTo>
                  <a:cubicBezTo>
                    <a:pt x="53" y="201"/>
                    <a:pt x="53" y="201"/>
                    <a:pt x="53" y="201"/>
                  </a:cubicBezTo>
                  <a:cubicBezTo>
                    <a:pt x="53" y="201"/>
                    <a:pt x="53" y="201"/>
                    <a:pt x="53" y="201"/>
                  </a:cubicBezTo>
                  <a:close/>
                  <a:moveTo>
                    <a:pt x="56" y="205"/>
                  </a:moveTo>
                  <a:cubicBezTo>
                    <a:pt x="56" y="205"/>
                    <a:pt x="56" y="205"/>
                    <a:pt x="56" y="205"/>
                  </a:cubicBezTo>
                  <a:cubicBezTo>
                    <a:pt x="56" y="205"/>
                    <a:pt x="56" y="205"/>
                    <a:pt x="56" y="205"/>
                  </a:cubicBezTo>
                  <a:cubicBezTo>
                    <a:pt x="56" y="204"/>
                    <a:pt x="56" y="204"/>
                    <a:pt x="56" y="204"/>
                  </a:cubicBezTo>
                  <a:lnTo>
                    <a:pt x="56" y="205"/>
                  </a:lnTo>
                  <a:close/>
                  <a:moveTo>
                    <a:pt x="53" y="200"/>
                  </a:moveTo>
                  <a:cubicBezTo>
                    <a:pt x="53" y="200"/>
                    <a:pt x="54" y="200"/>
                    <a:pt x="54" y="200"/>
                  </a:cubicBezTo>
                  <a:cubicBezTo>
                    <a:pt x="54" y="200"/>
                    <a:pt x="54" y="200"/>
                    <a:pt x="54" y="200"/>
                  </a:cubicBezTo>
                  <a:cubicBezTo>
                    <a:pt x="54" y="200"/>
                    <a:pt x="54" y="200"/>
                    <a:pt x="54" y="200"/>
                  </a:cubicBezTo>
                  <a:cubicBezTo>
                    <a:pt x="53" y="200"/>
                    <a:pt x="53" y="200"/>
                    <a:pt x="53" y="200"/>
                  </a:cubicBezTo>
                  <a:cubicBezTo>
                    <a:pt x="53" y="200"/>
                    <a:pt x="53" y="200"/>
                    <a:pt x="53" y="200"/>
                  </a:cubicBezTo>
                  <a:close/>
                  <a:moveTo>
                    <a:pt x="53" y="202"/>
                  </a:moveTo>
                  <a:cubicBezTo>
                    <a:pt x="53" y="202"/>
                    <a:pt x="53" y="202"/>
                    <a:pt x="53" y="202"/>
                  </a:cubicBezTo>
                  <a:cubicBezTo>
                    <a:pt x="54" y="202"/>
                    <a:pt x="54" y="202"/>
                    <a:pt x="54" y="202"/>
                  </a:cubicBezTo>
                  <a:cubicBezTo>
                    <a:pt x="54" y="202"/>
                    <a:pt x="54" y="202"/>
                    <a:pt x="54" y="202"/>
                  </a:cubicBezTo>
                  <a:cubicBezTo>
                    <a:pt x="53" y="201"/>
                    <a:pt x="53" y="201"/>
                    <a:pt x="53" y="201"/>
                  </a:cubicBezTo>
                  <a:lnTo>
                    <a:pt x="53" y="202"/>
                  </a:lnTo>
                  <a:close/>
                  <a:moveTo>
                    <a:pt x="57" y="205"/>
                  </a:moveTo>
                  <a:cubicBezTo>
                    <a:pt x="57" y="205"/>
                    <a:pt x="57" y="205"/>
                    <a:pt x="57" y="205"/>
                  </a:cubicBezTo>
                  <a:cubicBezTo>
                    <a:pt x="57" y="205"/>
                    <a:pt x="57" y="205"/>
                    <a:pt x="57" y="205"/>
                  </a:cubicBezTo>
                  <a:cubicBezTo>
                    <a:pt x="57" y="204"/>
                    <a:pt x="57" y="204"/>
                    <a:pt x="57" y="204"/>
                  </a:cubicBezTo>
                  <a:lnTo>
                    <a:pt x="57" y="205"/>
                  </a:lnTo>
                  <a:close/>
                  <a:moveTo>
                    <a:pt x="342" y="314"/>
                  </a:moveTo>
                  <a:cubicBezTo>
                    <a:pt x="342" y="314"/>
                    <a:pt x="342" y="314"/>
                    <a:pt x="342" y="314"/>
                  </a:cubicBezTo>
                  <a:cubicBezTo>
                    <a:pt x="342" y="315"/>
                    <a:pt x="342" y="315"/>
                    <a:pt x="342" y="315"/>
                  </a:cubicBezTo>
                  <a:cubicBezTo>
                    <a:pt x="343" y="315"/>
                    <a:pt x="343" y="315"/>
                    <a:pt x="343" y="315"/>
                  </a:cubicBezTo>
                  <a:lnTo>
                    <a:pt x="342" y="314"/>
                  </a:lnTo>
                  <a:close/>
                  <a:moveTo>
                    <a:pt x="52" y="197"/>
                  </a:moveTo>
                  <a:cubicBezTo>
                    <a:pt x="52" y="197"/>
                    <a:pt x="52" y="197"/>
                    <a:pt x="52" y="197"/>
                  </a:cubicBezTo>
                  <a:cubicBezTo>
                    <a:pt x="52" y="198"/>
                    <a:pt x="52" y="198"/>
                    <a:pt x="52" y="198"/>
                  </a:cubicBezTo>
                  <a:cubicBezTo>
                    <a:pt x="52" y="198"/>
                    <a:pt x="52" y="198"/>
                    <a:pt x="52" y="198"/>
                  </a:cubicBezTo>
                  <a:cubicBezTo>
                    <a:pt x="52" y="198"/>
                    <a:pt x="52" y="198"/>
                    <a:pt x="52" y="198"/>
                  </a:cubicBezTo>
                  <a:cubicBezTo>
                    <a:pt x="52" y="198"/>
                    <a:pt x="52" y="198"/>
                    <a:pt x="52" y="198"/>
                  </a:cubicBezTo>
                  <a:cubicBezTo>
                    <a:pt x="53" y="197"/>
                    <a:pt x="53" y="197"/>
                    <a:pt x="53" y="197"/>
                  </a:cubicBezTo>
                  <a:cubicBezTo>
                    <a:pt x="53" y="197"/>
                    <a:pt x="53" y="197"/>
                    <a:pt x="53" y="197"/>
                  </a:cubicBezTo>
                  <a:lnTo>
                    <a:pt x="52" y="197"/>
                  </a:lnTo>
                  <a:close/>
                  <a:moveTo>
                    <a:pt x="20" y="87"/>
                  </a:moveTo>
                  <a:cubicBezTo>
                    <a:pt x="20" y="87"/>
                    <a:pt x="20" y="87"/>
                    <a:pt x="20" y="87"/>
                  </a:cubicBezTo>
                  <a:cubicBezTo>
                    <a:pt x="20" y="87"/>
                    <a:pt x="20" y="87"/>
                    <a:pt x="20" y="87"/>
                  </a:cubicBezTo>
                  <a:cubicBezTo>
                    <a:pt x="20" y="87"/>
                    <a:pt x="20" y="87"/>
                    <a:pt x="20" y="87"/>
                  </a:cubicBezTo>
                  <a:cubicBezTo>
                    <a:pt x="19" y="87"/>
                    <a:pt x="19" y="87"/>
                    <a:pt x="19" y="87"/>
                  </a:cubicBezTo>
                  <a:cubicBezTo>
                    <a:pt x="19" y="87"/>
                    <a:pt x="19" y="87"/>
                    <a:pt x="19" y="87"/>
                  </a:cubicBezTo>
                  <a:lnTo>
                    <a:pt x="20" y="87"/>
                  </a:lnTo>
                  <a:close/>
                  <a:moveTo>
                    <a:pt x="34" y="96"/>
                  </a:moveTo>
                  <a:cubicBezTo>
                    <a:pt x="34" y="96"/>
                    <a:pt x="34" y="96"/>
                    <a:pt x="34" y="96"/>
                  </a:cubicBezTo>
                  <a:cubicBezTo>
                    <a:pt x="33" y="96"/>
                    <a:pt x="33" y="96"/>
                    <a:pt x="33" y="96"/>
                  </a:cubicBezTo>
                  <a:cubicBezTo>
                    <a:pt x="33" y="96"/>
                    <a:pt x="33" y="96"/>
                    <a:pt x="33" y="96"/>
                  </a:cubicBezTo>
                  <a:cubicBezTo>
                    <a:pt x="34" y="96"/>
                    <a:pt x="34" y="96"/>
                    <a:pt x="34" y="96"/>
                  </a:cubicBezTo>
                  <a:close/>
                  <a:moveTo>
                    <a:pt x="28" y="93"/>
                  </a:moveTo>
                  <a:cubicBezTo>
                    <a:pt x="28" y="93"/>
                    <a:pt x="28" y="93"/>
                    <a:pt x="28" y="93"/>
                  </a:cubicBezTo>
                  <a:cubicBezTo>
                    <a:pt x="29" y="93"/>
                    <a:pt x="29" y="93"/>
                    <a:pt x="29" y="93"/>
                  </a:cubicBezTo>
                  <a:cubicBezTo>
                    <a:pt x="29" y="93"/>
                    <a:pt x="29" y="93"/>
                    <a:pt x="28" y="92"/>
                  </a:cubicBezTo>
                  <a:cubicBezTo>
                    <a:pt x="28" y="93"/>
                    <a:pt x="28" y="92"/>
                    <a:pt x="28" y="93"/>
                  </a:cubicBezTo>
                  <a:cubicBezTo>
                    <a:pt x="28" y="93"/>
                    <a:pt x="28" y="93"/>
                    <a:pt x="28" y="93"/>
                  </a:cubicBezTo>
                  <a:close/>
                  <a:moveTo>
                    <a:pt x="20" y="110"/>
                  </a:moveTo>
                  <a:cubicBezTo>
                    <a:pt x="21" y="110"/>
                    <a:pt x="21" y="110"/>
                    <a:pt x="21" y="110"/>
                  </a:cubicBezTo>
                  <a:cubicBezTo>
                    <a:pt x="22" y="109"/>
                    <a:pt x="21" y="109"/>
                    <a:pt x="22" y="109"/>
                  </a:cubicBezTo>
                  <a:cubicBezTo>
                    <a:pt x="21" y="108"/>
                    <a:pt x="21" y="108"/>
                    <a:pt x="20" y="108"/>
                  </a:cubicBezTo>
                  <a:cubicBezTo>
                    <a:pt x="20" y="108"/>
                    <a:pt x="20" y="108"/>
                    <a:pt x="20" y="108"/>
                  </a:cubicBezTo>
                  <a:cubicBezTo>
                    <a:pt x="20" y="109"/>
                    <a:pt x="20" y="109"/>
                    <a:pt x="20" y="109"/>
                  </a:cubicBezTo>
                  <a:cubicBezTo>
                    <a:pt x="20" y="109"/>
                    <a:pt x="20" y="109"/>
                    <a:pt x="20" y="110"/>
                  </a:cubicBezTo>
                  <a:close/>
                  <a:moveTo>
                    <a:pt x="23" y="91"/>
                  </a:moveTo>
                  <a:cubicBezTo>
                    <a:pt x="23" y="91"/>
                    <a:pt x="23" y="92"/>
                    <a:pt x="24" y="92"/>
                  </a:cubicBezTo>
                  <a:cubicBezTo>
                    <a:pt x="25" y="92"/>
                    <a:pt x="25" y="92"/>
                    <a:pt x="25" y="92"/>
                  </a:cubicBezTo>
                  <a:cubicBezTo>
                    <a:pt x="25" y="92"/>
                    <a:pt x="25" y="92"/>
                    <a:pt x="25" y="92"/>
                  </a:cubicBezTo>
                  <a:cubicBezTo>
                    <a:pt x="24" y="91"/>
                    <a:pt x="24" y="91"/>
                    <a:pt x="24" y="91"/>
                  </a:cubicBezTo>
                  <a:cubicBezTo>
                    <a:pt x="24" y="91"/>
                    <a:pt x="24" y="91"/>
                    <a:pt x="24" y="91"/>
                  </a:cubicBezTo>
                  <a:cubicBezTo>
                    <a:pt x="24" y="91"/>
                    <a:pt x="24" y="91"/>
                    <a:pt x="24" y="91"/>
                  </a:cubicBezTo>
                  <a:cubicBezTo>
                    <a:pt x="23" y="91"/>
                    <a:pt x="23" y="91"/>
                    <a:pt x="23" y="91"/>
                  </a:cubicBezTo>
                  <a:cubicBezTo>
                    <a:pt x="23" y="91"/>
                    <a:pt x="23" y="91"/>
                    <a:pt x="23" y="91"/>
                  </a:cubicBezTo>
                  <a:cubicBezTo>
                    <a:pt x="23" y="90"/>
                    <a:pt x="23" y="90"/>
                    <a:pt x="23" y="90"/>
                  </a:cubicBezTo>
                  <a:cubicBezTo>
                    <a:pt x="23" y="90"/>
                    <a:pt x="23" y="90"/>
                    <a:pt x="23" y="90"/>
                  </a:cubicBezTo>
                  <a:cubicBezTo>
                    <a:pt x="23" y="91"/>
                    <a:pt x="23" y="91"/>
                    <a:pt x="23" y="91"/>
                  </a:cubicBezTo>
                  <a:close/>
                  <a:moveTo>
                    <a:pt x="38" y="100"/>
                  </a:moveTo>
                  <a:cubicBezTo>
                    <a:pt x="38" y="100"/>
                    <a:pt x="38" y="100"/>
                    <a:pt x="38" y="100"/>
                  </a:cubicBezTo>
                  <a:cubicBezTo>
                    <a:pt x="37" y="100"/>
                    <a:pt x="37" y="100"/>
                    <a:pt x="37" y="100"/>
                  </a:cubicBezTo>
                  <a:cubicBezTo>
                    <a:pt x="37" y="100"/>
                    <a:pt x="37" y="100"/>
                    <a:pt x="37" y="100"/>
                  </a:cubicBezTo>
                  <a:cubicBezTo>
                    <a:pt x="37" y="100"/>
                    <a:pt x="37" y="100"/>
                    <a:pt x="37" y="100"/>
                  </a:cubicBezTo>
                  <a:cubicBezTo>
                    <a:pt x="38" y="100"/>
                    <a:pt x="38" y="100"/>
                    <a:pt x="38" y="100"/>
                  </a:cubicBezTo>
                  <a:close/>
                  <a:moveTo>
                    <a:pt x="22" y="90"/>
                  </a:moveTo>
                  <a:cubicBezTo>
                    <a:pt x="22" y="90"/>
                    <a:pt x="22" y="90"/>
                    <a:pt x="22" y="90"/>
                  </a:cubicBezTo>
                  <a:cubicBezTo>
                    <a:pt x="22" y="90"/>
                    <a:pt x="22" y="90"/>
                    <a:pt x="22" y="90"/>
                  </a:cubicBezTo>
                  <a:cubicBezTo>
                    <a:pt x="22" y="90"/>
                    <a:pt x="22" y="90"/>
                    <a:pt x="22" y="90"/>
                  </a:cubicBezTo>
                  <a:cubicBezTo>
                    <a:pt x="21" y="90"/>
                    <a:pt x="21" y="90"/>
                    <a:pt x="21" y="90"/>
                  </a:cubicBezTo>
                  <a:cubicBezTo>
                    <a:pt x="22" y="91"/>
                    <a:pt x="22" y="91"/>
                    <a:pt x="22" y="91"/>
                  </a:cubicBezTo>
                  <a:lnTo>
                    <a:pt x="22" y="90"/>
                  </a:lnTo>
                  <a:close/>
                  <a:moveTo>
                    <a:pt x="30" y="94"/>
                  </a:moveTo>
                  <a:cubicBezTo>
                    <a:pt x="30" y="94"/>
                    <a:pt x="30" y="94"/>
                    <a:pt x="30" y="94"/>
                  </a:cubicBezTo>
                  <a:cubicBezTo>
                    <a:pt x="30" y="94"/>
                    <a:pt x="30" y="94"/>
                    <a:pt x="30" y="94"/>
                  </a:cubicBezTo>
                  <a:cubicBezTo>
                    <a:pt x="30" y="94"/>
                    <a:pt x="30" y="94"/>
                    <a:pt x="30" y="94"/>
                  </a:cubicBezTo>
                  <a:cubicBezTo>
                    <a:pt x="31" y="94"/>
                    <a:pt x="31" y="94"/>
                    <a:pt x="31" y="94"/>
                  </a:cubicBezTo>
                  <a:cubicBezTo>
                    <a:pt x="31" y="94"/>
                    <a:pt x="31" y="94"/>
                    <a:pt x="31" y="94"/>
                  </a:cubicBezTo>
                  <a:cubicBezTo>
                    <a:pt x="31" y="94"/>
                    <a:pt x="31" y="94"/>
                    <a:pt x="31" y="94"/>
                  </a:cubicBezTo>
                  <a:cubicBezTo>
                    <a:pt x="31" y="94"/>
                    <a:pt x="31" y="94"/>
                    <a:pt x="31" y="94"/>
                  </a:cubicBezTo>
                  <a:cubicBezTo>
                    <a:pt x="31" y="94"/>
                    <a:pt x="31" y="94"/>
                    <a:pt x="31" y="94"/>
                  </a:cubicBezTo>
                  <a:cubicBezTo>
                    <a:pt x="30" y="94"/>
                    <a:pt x="30" y="94"/>
                    <a:pt x="30" y="94"/>
                  </a:cubicBezTo>
                  <a:cubicBezTo>
                    <a:pt x="30" y="94"/>
                    <a:pt x="30" y="94"/>
                    <a:pt x="30" y="94"/>
                  </a:cubicBezTo>
                  <a:cubicBezTo>
                    <a:pt x="30" y="94"/>
                    <a:pt x="29" y="94"/>
                    <a:pt x="29" y="94"/>
                  </a:cubicBezTo>
                  <a:cubicBezTo>
                    <a:pt x="29" y="94"/>
                    <a:pt x="29" y="94"/>
                    <a:pt x="30" y="94"/>
                  </a:cubicBezTo>
                  <a:close/>
                  <a:moveTo>
                    <a:pt x="46" y="109"/>
                  </a:moveTo>
                  <a:cubicBezTo>
                    <a:pt x="46" y="109"/>
                    <a:pt x="46" y="109"/>
                    <a:pt x="46" y="109"/>
                  </a:cubicBezTo>
                  <a:cubicBezTo>
                    <a:pt x="46" y="109"/>
                    <a:pt x="46" y="109"/>
                    <a:pt x="46" y="109"/>
                  </a:cubicBezTo>
                  <a:cubicBezTo>
                    <a:pt x="45" y="109"/>
                    <a:pt x="45" y="109"/>
                    <a:pt x="45" y="109"/>
                  </a:cubicBezTo>
                  <a:cubicBezTo>
                    <a:pt x="46" y="109"/>
                    <a:pt x="46" y="109"/>
                    <a:pt x="46" y="109"/>
                  </a:cubicBezTo>
                  <a:close/>
                  <a:moveTo>
                    <a:pt x="45" y="107"/>
                  </a:moveTo>
                  <a:cubicBezTo>
                    <a:pt x="45" y="107"/>
                    <a:pt x="45" y="107"/>
                    <a:pt x="45" y="107"/>
                  </a:cubicBezTo>
                  <a:cubicBezTo>
                    <a:pt x="45" y="106"/>
                    <a:pt x="45" y="106"/>
                    <a:pt x="45" y="106"/>
                  </a:cubicBezTo>
                  <a:cubicBezTo>
                    <a:pt x="45" y="107"/>
                    <a:pt x="45" y="107"/>
                    <a:pt x="45" y="107"/>
                  </a:cubicBezTo>
                  <a:cubicBezTo>
                    <a:pt x="45" y="107"/>
                    <a:pt x="45" y="107"/>
                    <a:pt x="45" y="107"/>
                  </a:cubicBezTo>
                  <a:cubicBezTo>
                    <a:pt x="45" y="107"/>
                    <a:pt x="45" y="107"/>
                    <a:pt x="45" y="107"/>
                  </a:cubicBezTo>
                  <a:close/>
                  <a:moveTo>
                    <a:pt x="49" y="117"/>
                  </a:moveTo>
                  <a:cubicBezTo>
                    <a:pt x="50" y="117"/>
                    <a:pt x="50" y="117"/>
                    <a:pt x="50" y="117"/>
                  </a:cubicBezTo>
                  <a:cubicBezTo>
                    <a:pt x="50" y="117"/>
                    <a:pt x="50" y="117"/>
                    <a:pt x="50" y="117"/>
                  </a:cubicBezTo>
                  <a:cubicBezTo>
                    <a:pt x="50" y="117"/>
                    <a:pt x="50" y="117"/>
                    <a:pt x="50" y="117"/>
                  </a:cubicBezTo>
                  <a:cubicBezTo>
                    <a:pt x="49" y="117"/>
                    <a:pt x="49" y="117"/>
                    <a:pt x="49" y="117"/>
                  </a:cubicBezTo>
                  <a:cubicBezTo>
                    <a:pt x="49" y="117"/>
                    <a:pt x="49" y="117"/>
                    <a:pt x="49" y="117"/>
                  </a:cubicBezTo>
                  <a:cubicBezTo>
                    <a:pt x="49" y="117"/>
                    <a:pt x="49" y="117"/>
                    <a:pt x="49" y="118"/>
                  </a:cubicBezTo>
                  <a:lnTo>
                    <a:pt x="49" y="117"/>
                  </a:lnTo>
                  <a:close/>
                  <a:moveTo>
                    <a:pt x="45" y="135"/>
                  </a:moveTo>
                  <a:cubicBezTo>
                    <a:pt x="45" y="135"/>
                    <a:pt x="45" y="135"/>
                    <a:pt x="45" y="135"/>
                  </a:cubicBezTo>
                  <a:cubicBezTo>
                    <a:pt x="46" y="135"/>
                    <a:pt x="46" y="135"/>
                    <a:pt x="46" y="135"/>
                  </a:cubicBezTo>
                  <a:cubicBezTo>
                    <a:pt x="46" y="135"/>
                    <a:pt x="46" y="135"/>
                    <a:pt x="46" y="135"/>
                  </a:cubicBezTo>
                  <a:cubicBezTo>
                    <a:pt x="47" y="135"/>
                    <a:pt x="47" y="135"/>
                    <a:pt x="47" y="135"/>
                  </a:cubicBezTo>
                  <a:cubicBezTo>
                    <a:pt x="47" y="135"/>
                    <a:pt x="47" y="135"/>
                    <a:pt x="47" y="135"/>
                  </a:cubicBezTo>
                  <a:cubicBezTo>
                    <a:pt x="47" y="135"/>
                    <a:pt x="47" y="135"/>
                    <a:pt x="47" y="135"/>
                  </a:cubicBezTo>
                  <a:cubicBezTo>
                    <a:pt x="47" y="134"/>
                    <a:pt x="47" y="134"/>
                    <a:pt x="47" y="134"/>
                  </a:cubicBezTo>
                  <a:cubicBezTo>
                    <a:pt x="47" y="134"/>
                    <a:pt x="47" y="134"/>
                    <a:pt x="47" y="134"/>
                  </a:cubicBezTo>
                  <a:cubicBezTo>
                    <a:pt x="47" y="134"/>
                    <a:pt x="47" y="134"/>
                    <a:pt x="47" y="134"/>
                  </a:cubicBezTo>
                  <a:cubicBezTo>
                    <a:pt x="46" y="135"/>
                    <a:pt x="46" y="135"/>
                    <a:pt x="46" y="135"/>
                  </a:cubicBezTo>
                  <a:cubicBezTo>
                    <a:pt x="46" y="134"/>
                    <a:pt x="46" y="134"/>
                    <a:pt x="46" y="134"/>
                  </a:cubicBezTo>
                  <a:cubicBezTo>
                    <a:pt x="46" y="135"/>
                    <a:pt x="46" y="135"/>
                    <a:pt x="46" y="135"/>
                  </a:cubicBezTo>
                  <a:cubicBezTo>
                    <a:pt x="45" y="134"/>
                    <a:pt x="45" y="134"/>
                    <a:pt x="45" y="134"/>
                  </a:cubicBezTo>
                  <a:cubicBezTo>
                    <a:pt x="44" y="135"/>
                    <a:pt x="44" y="135"/>
                    <a:pt x="44" y="135"/>
                  </a:cubicBezTo>
                  <a:cubicBezTo>
                    <a:pt x="45" y="135"/>
                    <a:pt x="45" y="135"/>
                    <a:pt x="45" y="135"/>
                  </a:cubicBezTo>
                  <a:close/>
                  <a:moveTo>
                    <a:pt x="41" y="103"/>
                  </a:moveTo>
                  <a:cubicBezTo>
                    <a:pt x="41" y="103"/>
                    <a:pt x="41" y="103"/>
                    <a:pt x="41" y="103"/>
                  </a:cubicBezTo>
                  <a:cubicBezTo>
                    <a:pt x="41" y="103"/>
                    <a:pt x="41" y="103"/>
                    <a:pt x="41" y="103"/>
                  </a:cubicBezTo>
                  <a:cubicBezTo>
                    <a:pt x="41" y="103"/>
                    <a:pt x="41" y="103"/>
                    <a:pt x="41" y="103"/>
                  </a:cubicBezTo>
                  <a:cubicBezTo>
                    <a:pt x="41" y="103"/>
                    <a:pt x="41" y="103"/>
                    <a:pt x="41" y="103"/>
                  </a:cubicBezTo>
                  <a:cubicBezTo>
                    <a:pt x="41" y="103"/>
                    <a:pt x="41" y="103"/>
                    <a:pt x="41" y="103"/>
                  </a:cubicBezTo>
                  <a:cubicBezTo>
                    <a:pt x="40" y="103"/>
                    <a:pt x="40" y="103"/>
                    <a:pt x="40" y="103"/>
                  </a:cubicBezTo>
                  <a:lnTo>
                    <a:pt x="41" y="103"/>
                  </a:lnTo>
                  <a:close/>
                  <a:moveTo>
                    <a:pt x="42" y="103"/>
                  </a:moveTo>
                  <a:cubicBezTo>
                    <a:pt x="41" y="103"/>
                    <a:pt x="41" y="103"/>
                    <a:pt x="41" y="103"/>
                  </a:cubicBezTo>
                  <a:cubicBezTo>
                    <a:pt x="41" y="103"/>
                    <a:pt x="41" y="103"/>
                    <a:pt x="41" y="103"/>
                  </a:cubicBezTo>
                  <a:cubicBezTo>
                    <a:pt x="41" y="103"/>
                    <a:pt x="41" y="103"/>
                    <a:pt x="41" y="103"/>
                  </a:cubicBezTo>
                  <a:cubicBezTo>
                    <a:pt x="41" y="104"/>
                    <a:pt x="41" y="104"/>
                    <a:pt x="41" y="104"/>
                  </a:cubicBezTo>
                  <a:lnTo>
                    <a:pt x="42" y="103"/>
                  </a:lnTo>
                  <a:close/>
                  <a:moveTo>
                    <a:pt x="12" y="110"/>
                  </a:moveTo>
                  <a:cubicBezTo>
                    <a:pt x="12" y="110"/>
                    <a:pt x="12" y="110"/>
                    <a:pt x="12" y="110"/>
                  </a:cubicBezTo>
                  <a:cubicBezTo>
                    <a:pt x="12" y="110"/>
                    <a:pt x="12" y="110"/>
                    <a:pt x="12" y="110"/>
                  </a:cubicBezTo>
                  <a:cubicBezTo>
                    <a:pt x="12" y="110"/>
                    <a:pt x="12" y="110"/>
                    <a:pt x="12" y="110"/>
                  </a:cubicBezTo>
                  <a:cubicBezTo>
                    <a:pt x="12" y="110"/>
                    <a:pt x="12" y="110"/>
                    <a:pt x="12" y="110"/>
                  </a:cubicBezTo>
                  <a:cubicBezTo>
                    <a:pt x="12" y="111"/>
                    <a:pt x="12" y="111"/>
                    <a:pt x="12" y="111"/>
                  </a:cubicBezTo>
                  <a:cubicBezTo>
                    <a:pt x="12" y="111"/>
                    <a:pt x="12" y="111"/>
                    <a:pt x="12" y="111"/>
                  </a:cubicBezTo>
                  <a:cubicBezTo>
                    <a:pt x="12" y="111"/>
                    <a:pt x="12" y="111"/>
                    <a:pt x="12" y="111"/>
                  </a:cubicBezTo>
                  <a:cubicBezTo>
                    <a:pt x="12" y="111"/>
                    <a:pt x="12" y="111"/>
                    <a:pt x="12" y="111"/>
                  </a:cubicBezTo>
                  <a:cubicBezTo>
                    <a:pt x="12" y="111"/>
                    <a:pt x="12" y="111"/>
                    <a:pt x="12" y="111"/>
                  </a:cubicBezTo>
                  <a:cubicBezTo>
                    <a:pt x="12" y="112"/>
                    <a:pt x="12" y="112"/>
                    <a:pt x="12" y="112"/>
                  </a:cubicBezTo>
                  <a:cubicBezTo>
                    <a:pt x="13" y="112"/>
                    <a:pt x="13" y="112"/>
                    <a:pt x="13" y="112"/>
                  </a:cubicBezTo>
                  <a:cubicBezTo>
                    <a:pt x="14" y="112"/>
                    <a:pt x="14" y="112"/>
                    <a:pt x="14" y="112"/>
                  </a:cubicBezTo>
                  <a:cubicBezTo>
                    <a:pt x="14" y="112"/>
                    <a:pt x="14" y="112"/>
                    <a:pt x="14" y="112"/>
                  </a:cubicBezTo>
                  <a:cubicBezTo>
                    <a:pt x="13" y="113"/>
                    <a:pt x="13" y="113"/>
                    <a:pt x="13" y="113"/>
                  </a:cubicBezTo>
                  <a:cubicBezTo>
                    <a:pt x="14" y="113"/>
                    <a:pt x="14" y="113"/>
                    <a:pt x="14" y="113"/>
                  </a:cubicBezTo>
                  <a:cubicBezTo>
                    <a:pt x="14" y="113"/>
                    <a:pt x="14" y="113"/>
                    <a:pt x="14" y="113"/>
                  </a:cubicBezTo>
                  <a:cubicBezTo>
                    <a:pt x="14" y="113"/>
                    <a:pt x="14" y="113"/>
                    <a:pt x="14" y="113"/>
                  </a:cubicBezTo>
                  <a:cubicBezTo>
                    <a:pt x="14" y="113"/>
                    <a:pt x="14" y="113"/>
                    <a:pt x="14" y="113"/>
                  </a:cubicBezTo>
                  <a:cubicBezTo>
                    <a:pt x="14" y="113"/>
                    <a:pt x="14" y="113"/>
                    <a:pt x="14" y="113"/>
                  </a:cubicBezTo>
                  <a:cubicBezTo>
                    <a:pt x="15" y="112"/>
                    <a:pt x="15" y="112"/>
                    <a:pt x="15" y="112"/>
                  </a:cubicBezTo>
                  <a:cubicBezTo>
                    <a:pt x="14" y="112"/>
                    <a:pt x="13" y="112"/>
                    <a:pt x="13" y="111"/>
                  </a:cubicBezTo>
                  <a:cubicBezTo>
                    <a:pt x="13" y="110"/>
                    <a:pt x="13" y="110"/>
                    <a:pt x="13" y="110"/>
                  </a:cubicBezTo>
                  <a:cubicBezTo>
                    <a:pt x="13" y="110"/>
                    <a:pt x="13" y="110"/>
                    <a:pt x="13" y="110"/>
                  </a:cubicBezTo>
                  <a:cubicBezTo>
                    <a:pt x="13" y="110"/>
                    <a:pt x="13" y="110"/>
                    <a:pt x="13" y="110"/>
                  </a:cubicBezTo>
                  <a:cubicBezTo>
                    <a:pt x="13" y="110"/>
                    <a:pt x="13" y="110"/>
                    <a:pt x="13" y="110"/>
                  </a:cubicBezTo>
                  <a:cubicBezTo>
                    <a:pt x="13" y="109"/>
                    <a:pt x="13" y="109"/>
                    <a:pt x="13" y="109"/>
                  </a:cubicBezTo>
                  <a:cubicBezTo>
                    <a:pt x="13" y="109"/>
                    <a:pt x="13" y="109"/>
                    <a:pt x="13" y="109"/>
                  </a:cubicBezTo>
                  <a:cubicBezTo>
                    <a:pt x="13" y="109"/>
                    <a:pt x="13" y="109"/>
                    <a:pt x="13" y="109"/>
                  </a:cubicBezTo>
                  <a:cubicBezTo>
                    <a:pt x="13" y="109"/>
                    <a:pt x="13" y="109"/>
                    <a:pt x="13" y="109"/>
                  </a:cubicBezTo>
                  <a:cubicBezTo>
                    <a:pt x="13" y="109"/>
                    <a:pt x="13" y="109"/>
                    <a:pt x="13" y="109"/>
                  </a:cubicBezTo>
                  <a:cubicBezTo>
                    <a:pt x="12" y="109"/>
                    <a:pt x="12" y="109"/>
                    <a:pt x="12" y="109"/>
                  </a:cubicBezTo>
                  <a:cubicBezTo>
                    <a:pt x="12" y="109"/>
                    <a:pt x="12" y="109"/>
                    <a:pt x="12" y="109"/>
                  </a:cubicBezTo>
                  <a:cubicBezTo>
                    <a:pt x="12" y="109"/>
                    <a:pt x="12" y="109"/>
                    <a:pt x="12" y="109"/>
                  </a:cubicBezTo>
                  <a:cubicBezTo>
                    <a:pt x="12" y="109"/>
                    <a:pt x="12" y="109"/>
                    <a:pt x="12" y="109"/>
                  </a:cubicBezTo>
                  <a:cubicBezTo>
                    <a:pt x="12" y="109"/>
                    <a:pt x="12" y="109"/>
                    <a:pt x="12" y="109"/>
                  </a:cubicBezTo>
                  <a:cubicBezTo>
                    <a:pt x="12" y="109"/>
                    <a:pt x="12" y="109"/>
                    <a:pt x="12" y="109"/>
                  </a:cubicBezTo>
                  <a:lnTo>
                    <a:pt x="12" y="110"/>
                  </a:lnTo>
                  <a:close/>
                  <a:moveTo>
                    <a:pt x="35" y="170"/>
                  </a:moveTo>
                  <a:cubicBezTo>
                    <a:pt x="34" y="170"/>
                    <a:pt x="34" y="170"/>
                    <a:pt x="34" y="170"/>
                  </a:cubicBezTo>
                  <a:cubicBezTo>
                    <a:pt x="34" y="170"/>
                    <a:pt x="34" y="170"/>
                    <a:pt x="34" y="170"/>
                  </a:cubicBezTo>
                  <a:cubicBezTo>
                    <a:pt x="34" y="170"/>
                    <a:pt x="34" y="170"/>
                    <a:pt x="34" y="170"/>
                  </a:cubicBezTo>
                  <a:cubicBezTo>
                    <a:pt x="34" y="170"/>
                    <a:pt x="34" y="170"/>
                    <a:pt x="34" y="170"/>
                  </a:cubicBezTo>
                  <a:cubicBezTo>
                    <a:pt x="34" y="170"/>
                    <a:pt x="34" y="170"/>
                    <a:pt x="34" y="170"/>
                  </a:cubicBezTo>
                  <a:cubicBezTo>
                    <a:pt x="33" y="170"/>
                    <a:pt x="33" y="170"/>
                    <a:pt x="33" y="170"/>
                  </a:cubicBezTo>
                  <a:cubicBezTo>
                    <a:pt x="33" y="170"/>
                    <a:pt x="33" y="170"/>
                    <a:pt x="33" y="170"/>
                  </a:cubicBezTo>
                  <a:cubicBezTo>
                    <a:pt x="33" y="170"/>
                    <a:pt x="33" y="170"/>
                    <a:pt x="33" y="170"/>
                  </a:cubicBezTo>
                  <a:cubicBezTo>
                    <a:pt x="34" y="170"/>
                    <a:pt x="34" y="170"/>
                    <a:pt x="34" y="170"/>
                  </a:cubicBezTo>
                  <a:cubicBezTo>
                    <a:pt x="34" y="170"/>
                    <a:pt x="34" y="170"/>
                    <a:pt x="34" y="170"/>
                  </a:cubicBezTo>
                  <a:cubicBezTo>
                    <a:pt x="35" y="171"/>
                    <a:pt x="35" y="171"/>
                    <a:pt x="35" y="171"/>
                  </a:cubicBezTo>
                  <a:cubicBezTo>
                    <a:pt x="35" y="171"/>
                    <a:pt x="35" y="171"/>
                    <a:pt x="35" y="171"/>
                  </a:cubicBezTo>
                  <a:cubicBezTo>
                    <a:pt x="36" y="171"/>
                    <a:pt x="36" y="171"/>
                    <a:pt x="36" y="171"/>
                  </a:cubicBezTo>
                  <a:cubicBezTo>
                    <a:pt x="36" y="171"/>
                    <a:pt x="36" y="171"/>
                    <a:pt x="36" y="171"/>
                  </a:cubicBezTo>
                  <a:cubicBezTo>
                    <a:pt x="36" y="170"/>
                    <a:pt x="36" y="170"/>
                    <a:pt x="36" y="170"/>
                  </a:cubicBezTo>
                  <a:cubicBezTo>
                    <a:pt x="36" y="170"/>
                    <a:pt x="36" y="170"/>
                    <a:pt x="35" y="170"/>
                  </a:cubicBezTo>
                  <a:cubicBezTo>
                    <a:pt x="35" y="170"/>
                    <a:pt x="35" y="170"/>
                    <a:pt x="35" y="170"/>
                  </a:cubicBezTo>
                  <a:close/>
                  <a:moveTo>
                    <a:pt x="34" y="169"/>
                  </a:moveTo>
                  <a:cubicBezTo>
                    <a:pt x="34" y="169"/>
                    <a:pt x="34" y="169"/>
                    <a:pt x="34" y="169"/>
                  </a:cubicBezTo>
                  <a:cubicBezTo>
                    <a:pt x="34" y="168"/>
                    <a:pt x="34" y="168"/>
                    <a:pt x="34" y="168"/>
                  </a:cubicBezTo>
                  <a:cubicBezTo>
                    <a:pt x="34" y="168"/>
                    <a:pt x="33" y="167"/>
                    <a:pt x="33" y="167"/>
                  </a:cubicBezTo>
                  <a:cubicBezTo>
                    <a:pt x="33" y="167"/>
                    <a:pt x="33" y="167"/>
                    <a:pt x="33" y="167"/>
                  </a:cubicBezTo>
                  <a:cubicBezTo>
                    <a:pt x="33" y="167"/>
                    <a:pt x="33" y="167"/>
                    <a:pt x="33" y="167"/>
                  </a:cubicBezTo>
                  <a:cubicBezTo>
                    <a:pt x="33" y="168"/>
                    <a:pt x="33" y="168"/>
                    <a:pt x="33" y="168"/>
                  </a:cubicBezTo>
                  <a:cubicBezTo>
                    <a:pt x="33" y="169"/>
                    <a:pt x="33" y="169"/>
                    <a:pt x="33" y="169"/>
                  </a:cubicBezTo>
                  <a:cubicBezTo>
                    <a:pt x="33" y="169"/>
                    <a:pt x="33" y="169"/>
                    <a:pt x="33" y="169"/>
                  </a:cubicBezTo>
                  <a:cubicBezTo>
                    <a:pt x="33" y="169"/>
                    <a:pt x="33" y="169"/>
                    <a:pt x="33" y="169"/>
                  </a:cubicBezTo>
                  <a:cubicBezTo>
                    <a:pt x="33" y="169"/>
                    <a:pt x="33" y="169"/>
                    <a:pt x="33" y="169"/>
                  </a:cubicBezTo>
                  <a:cubicBezTo>
                    <a:pt x="33" y="169"/>
                    <a:pt x="33" y="169"/>
                    <a:pt x="33" y="169"/>
                  </a:cubicBezTo>
                  <a:lnTo>
                    <a:pt x="34" y="169"/>
                  </a:lnTo>
                  <a:close/>
                  <a:moveTo>
                    <a:pt x="438" y="284"/>
                  </a:moveTo>
                  <a:cubicBezTo>
                    <a:pt x="438" y="283"/>
                    <a:pt x="438" y="283"/>
                    <a:pt x="438" y="283"/>
                  </a:cubicBezTo>
                  <a:cubicBezTo>
                    <a:pt x="437" y="284"/>
                    <a:pt x="437" y="284"/>
                    <a:pt x="437" y="284"/>
                  </a:cubicBezTo>
                  <a:cubicBezTo>
                    <a:pt x="437" y="283"/>
                    <a:pt x="437" y="283"/>
                    <a:pt x="437" y="283"/>
                  </a:cubicBezTo>
                  <a:cubicBezTo>
                    <a:pt x="437" y="284"/>
                    <a:pt x="437" y="284"/>
                    <a:pt x="437" y="284"/>
                  </a:cubicBezTo>
                  <a:cubicBezTo>
                    <a:pt x="436" y="284"/>
                    <a:pt x="436" y="284"/>
                    <a:pt x="436" y="284"/>
                  </a:cubicBezTo>
                  <a:cubicBezTo>
                    <a:pt x="436" y="284"/>
                    <a:pt x="436" y="284"/>
                    <a:pt x="436" y="284"/>
                  </a:cubicBezTo>
                  <a:cubicBezTo>
                    <a:pt x="436" y="284"/>
                    <a:pt x="436" y="284"/>
                    <a:pt x="436" y="284"/>
                  </a:cubicBezTo>
                  <a:cubicBezTo>
                    <a:pt x="436" y="284"/>
                    <a:pt x="436" y="284"/>
                    <a:pt x="436" y="284"/>
                  </a:cubicBezTo>
                  <a:cubicBezTo>
                    <a:pt x="436" y="284"/>
                    <a:pt x="436" y="284"/>
                    <a:pt x="436" y="284"/>
                  </a:cubicBezTo>
                  <a:cubicBezTo>
                    <a:pt x="435" y="285"/>
                    <a:pt x="435" y="285"/>
                    <a:pt x="435" y="285"/>
                  </a:cubicBezTo>
                  <a:cubicBezTo>
                    <a:pt x="435" y="285"/>
                    <a:pt x="435" y="285"/>
                    <a:pt x="435" y="285"/>
                  </a:cubicBezTo>
                  <a:cubicBezTo>
                    <a:pt x="435" y="285"/>
                    <a:pt x="435" y="285"/>
                    <a:pt x="435" y="285"/>
                  </a:cubicBezTo>
                  <a:cubicBezTo>
                    <a:pt x="435" y="285"/>
                    <a:pt x="435" y="286"/>
                    <a:pt x="434" y="286"/>
                  </a:cubicBezTo>
                  <a:cubicBezTo>
                    <a:pt x="435" y="287"/>
                    <a:pt x="435" y="287"/>
                    <a:pt x="435" y="287"/>
                  </a:cubicBezTo>
                  <a:cubicBezTo>
                    <a:pt x="435" y="287"/>
                    <a:pt x="435" y="287"/>
                    <a:pt x="435" y="287"/>
                  </a:cubicBezTo>
                  <a:cubicBezTo>
                    <a:pt x="435" y="287"/>
                    <a:pt x="435" y="287"/>
                    <a:pt x="435" y="287"/>
                  </a:cubicBezTo>
                  <a:cubicBezTo>
                    <a:pt x="435" y="286"/>
                    <a:pt x="435" y="286"/>
                    <a:pt x="435" y="286"/>
                  </a:cubicBezTo>
                  <a:cubicBezTo>
                    <a:pt x="435" y="286"/>
                    <a:pt x="435" y="286"/>
                    <a:pt x="435" y="286"/>
                  </a:cubicBezTo>
                  <a:cubicBezTo>
                    <a:pt x="435" y="286"/>
                    <a:pt x="435" y="286"/>
                    <a:pt x="435" y="286"/>
                  </a:cubicBezTo>
                  <a:cubicBezTo>
                    <a:pt x="435" y="287"/>
                    <a:pt x="435" y="287"/>
                    <a:pt x="435" y="287"/>
                  </a:cubicBezTo>
                  <a:cubicBezTo>
                    <a:pt x="435" y="287"/>
                    <a:pt x="435" y="287"/>
                    <a:pt x="435" y="287"/>
                  </a:cubicBezTo>
                  <a:cubicBezTo>
                    <a:pt x="436" y="287"/>
                    <a:pt x="436" y="287"/>
                    <a:pt x="436" y="287"/>
                  </a:cubicBezTo>
                  <a:cubicBezTo>
                    <a:pt x="436" y="286"/>
                    <a:pt x="436" y="286"/>
                    <a:pt x="436" y="286"/>
                  </a:cubicBezTo>
                  <a:cubicBezTo>
                    <a:pt x="436" y="286"/>
                    <a:pt x="436" y="286"/>
                    <a:pt x="436" y="286"/>
                  </a:cubicBezTo>
                  <a:cubicBezTo>
                    <a:pt x="436" y="286"/>
                    <a:pt x="436" y="286"/>
                    <a:pt x="436" y="286"/>
                  </a:cubicBezTo>
                  <a:cubicBezTo>
                    <a:pt x="436" y="286"/>
                    <a:pt x="436" y="286"/>
                    <a:pt x="436" y="286"/>
                  </a:cubicBezTo>
                  <a:cubicBezTo>
                    <a:pt x="437" y="285"/>
                    <a:pt x="437" y="285"/>
                    <a:pt x="437" y="285"/>
                  </a:cubicBezTo>
                  <a:cubicBezTo>
                    <a:pt x="437" y="285"/>
                    <a:pt x="437" y="285"/>
                    <a:pt x="437" y="285"/>
                  </a:cubicBezTo>
                  <a:cubicBezTo>
                    <a:pt x="437" y="285"/>
                    <a:pt x="437" y="285"/>
                    <a:pt x="437" y="285"/>
                  </a:cubicBezTo>
                  <a:cubicBezTo>
                    <a:pt x="437" y="285"/>
                    <a:pt x="437" y="285"/>
                    <a:pt x="437" y="285"/>
                  </a:cubicBezTo>
                  <a:cubicBezTo>
                    <a:pt x="437" y="285"/>
                    <a:pt x="437" y="285"/>
                    <a:pt x="437" y="285"/>
                  </a:cubicBezTo>
                  <a:cubicBezTo>
                    <a:pt x="438" y="285"/>
                    <a:pt x="438" y="285"/>
                    <a:pt x="438" y="284"/>
                  </a:cubicBezTo>
                  <a:cubicBezTo>
                    <a:pt x="438" y="284"/>
                    <a:pt x="438" y="284"/>
                    <a:pt x="438" y="284"/>
                  </a:cubicBezTo>
                  <a:cubicBezTo>
                    <a:pt x="438" y="284"/>
                    <a:pt x="438" y="284"/>
                    <a:pt x="438" y="284"/>
                  </a:cubicBezTo>
                  <a:close/>
                  <a:moveTo>
                    <a:pt x="34" y="169"/>
                  </a:moveTo>
                  <a:cubicBezTo>
                    <a:pt x="34" y="169"/>
                    <a:pt x="34" y="169"/>
                    <a:pt x="34" y="169"/>
                  </a:cubicBezTo>
                  <a:cubicBezTo>
                    <a:pt x="34" y="169"/>
                    <a:pt x="34" y="169"/>
                    <a:pt x="34" y="169"/>
                  </a:cubicBezTo>
                  <a:cubicBezTo>
                    <a:pt x="34" y="170"/>
                    <a:pt x="34" y="170"/>
                    <a:pt x="35" y="170"/>
                  </a:cubicBezTo>
                  <a:cubicBezTo>
                    <a:pt x="34" y="169"/>
                    <a:pt x="34" y="169"/>
                    <a:pt x="34" y="169"/>
                  </a:cubicBezTo>
                  <a:close/>
                  <a:moveTo>
                    <a:pt x="439" y="283"/>
                  </a:moveTo>
                  <a:cubicBezTo>
                    <a:pt x="438" y="283"/>
                    <a:pt x="438" y="283"/>
                    <a:pt x="438" y="283"/>
                  </a:cubicBezTo>
                  <a:cubicBezTo>
                    <a:pt x="438" y="283"/>
                    <a:pt x="438" y="283"/>
                    <a:pt x="438" y="283"/>
                  </a:cubicBezTo>
                  <a:cubicBezTo>
                    <a:pt x="438" y="283"/>
                    <a:pt x="438" y="283"/>
                    <a:pt x="438" y="284"/>
                  </a:cubicBezTo>
                  <a:cubicBezTo>
                    <a:pt x="438" y="284"/>
                    <a:pt x="438" y="284"/>
                    <a:pt x="438" y="284"/>
                  </a:cubicBezTo>
                  <a:cubicBezTo>
                    <a:pt x="438" y="284"/>
                    <a:pt x="438" y="284"/>
                    <a:pt x="438" y="284"/>
                  </a:cubicBezTo>
                  <a:cubicBezTo>
                    <a:pt x="438" y="284"/>
                    <a:pt x="438" y="284"/>
                    <a:pt x="438" y="284"/>
                  </a:cubicBezTo>
                  <a:cubicBezTo>
                    <a:pt x="439" y="284"/>
                    <a:pt x="439" y="284"/>
                    <a:pt x="439" y="284"/>
                  </a:cubicBezTo>
                  <a:lnTo>
                    <a:pt x="439" y="283"/>
                  </a:lnTo>
                  <a:close/>
                  <a:moveTo>
                    <a:pt x="19" y="88"/>
                  </a:moveTo>
                  <a:cubicBezTo>
                    <a:pt x="19" y="88"/>
                    <a:pt x="19" y="88"/>
                    <a:pt x="19" y="88"/>
                  </a:cubicBezTo>
                  <a:cubicBezTo>
                    <a:pt x="19" y="88"/>
                    <a:pt x="19" y="88"/>
                    <a:pt x="19" y="88"/>
                  </a:cubicBezTo>
                  <a:cubicBezTo>
                    <a:pt x="19" y="88"/>
                    <a:pt x="19" y="88"/>
                    <a:pt x="19" y="88"/>
                  </a:cubicBezTo>
                  <a:cubicBezTo>
                    <a:pt x="19" y="88"/>
                    <a:pt x="19" y="88"/>
                    <a:pt x="19" y="88"/>
                  </a:cubicBezTo>
                  <a:cubicBezTo>
                    <a:pt x="19" y="88"/>
                    <a:pt x="19" y="88"/>
                    <a:pt x="19" y="88"/>
                  </a:cubicBezTo>
                  <a:cubicBezTo>
                    <a:pt x="19" y="88"/>
                    <a:pt x="19" y="88"/>
                    <a:pt x="19" y="88"/>
                  </a:cubicBezTo>
                  <a:close/>
                  <a:moveTo>
                    <a:pt x="35" y="170"/>
                  </a:moveTo>
                  <a:cubicBezTo>
                    <a:pt x="35" y="170"/>
                    <a:pt x="35" y="170"/>
                    <a:pt x="35" y="170"/>
                  </a:cubicBezTo>
                  <a:cubicBezTo>
                    <a:pt x="35" y="169"/>
                    <a:pt x="35" y="169"/>
                    <a:pt x="35" y="169"/>
                  </a:cubicBezTo>
                  <a:cubicBezTo>
                    <a:pt x="35" y="170"/>
                    <a:pt x="35" y="170"/>
                    <a:pt x="35" y="170"/>
                  </a:cubicBezTo>
                  <a:cubicBezTo>
                    <a:pt x="35" y="170"/>
                    <a:pt x="35" y="170"/>
                    <a:pt x="35" y="170"/>
                  </a:cubicBezTo>
                  <a:close/>
                  <a:moveTo>
                    <a:pt x="34" y="171"/>
                  </a:moveTo>
                  <a:cubicBezTo>
                    <a:pt x="34" y="171"/>
                    <a:pt x="34" y="171"/>
                    <a:pt x="34" y="171"/>
                  </a:cubicBezTo>
                  <a:cubicBezTo>
                    <a:pt x="34" y="170"/>
                    <a:pt x="34" y="170"/>
                    <a:pt x="34" y="170"/>
                  </a:cubicBezTo>
                  <a:cubicBezTo>
                    <a:pt x="33" y="171"/>
                    <a:pt x="33" y="171"/>
                    <a:pt x="33" y="171"/>
                  </a:cubicBezTo>
                  <a:lnTo>
                    <a:pt x="34" y="171"/>
                  </a:lnTo>
                  <a:close/>
                  <a:moveTo>
                    <a:pt x="438" y="283"/>
                  </a:moveTo>
                  <a:cubicBezTo>
                    <a:pt x="438" y="282"/>
                    <a:pt x="438" y="282"/>
                    <a:pt x="438" y="282"/>
                  </a:cubicBezTo>
                  <a:cubicBezTo>
                    <a:pt x="438" y="282"/>
                    <a:pt x="438" y="282"/>
                    <a:pt x="438" y="282"/>
                  </a:cubicBezTo>
                  <a:lnTo>
                    <a:pt x="438" y="283"/>
                  </a:lnTo>
                  <a:close/>
                  <a:moveTo>
                    <a:pt x="19" y="146"/>
                  </a:moveTo>
                  <a:cubicBezTo>
                    <a:pt x="19" y="146"/>
                    <a:pt x="19" y="146"/>
                    <a:pt x="19" y="146"/>
                  </a:cubicBezTo>
                  <a:cubicBezTo>
                    <a:pt x="19" y="146"/>
                    <a:pt x="19" y="146"/>
                    <a:pt x="19" y="146"/>
                  </a:cubicBezTo>
                  <a:cubicBezTo>
                    <a:pt x="18" y="146"/>
                    <a:pt x="18" y="146"/>
                    <a:pt x="18" y="146"/>
                  </a:cubicBezTo>
                  <a:cubicBezTo>
                    <a:pt x="18" y="146"/>
                    <a:pt x="18" y="147"/>
                    <a:pt x="19" y="147"/>
                  </a:cubicBezTo>
                  <a:cubicBezTo>
                    <a:pt x="19" y="147"/>
                    <a:pt x="19" y="147"/>
                    <a:pt x="19" y="147"/>
                  </a:cubicBezTo>
                  <a:cubicBezTo>
                    <a:pt x="19" y="147"/>
                    <a:pt x="19" y="147"/>
                    <a:pt x="19" y="147"/>
                  </a:cubicBezTo>
                  <a:cubicBezTo>
                    <a:pt x="20" y="147"/>
                    <a:pt x="19" y="147"/>
                    <a:pt x="19" y="146"/>
                  </a:cubicBezTo>
                  <a:close/>
                  <a:moveTo>
                    <a:pt x="17" y="89"/>
                  </a:moveTo>
                  <a:cubicBezTo>
                    <a:pt x="17" y="89"/>
                    <a:pt x="17" y="89"/>
                    <a:pt x="17" y="89"/>
                  </a:cubicBezTo>
                  <a:cubicBezTo>
                    <a:pt x="18" y="89"/>
                    <a:pt x="18" y="89"/>
                    <a:pt x="18" y="89"/>
                  </a:cubicBezTo>
                  <a:cubicBezTo>
                    <a:pt x="18" y="89"/>
                    <a:pt x="18" y="89"/>
                    <a:pt x="18" y="89"/>
                  </a:cubicBezTo>
                  <a:cubicBezTo>
                    <a:pt x="18" y="89"/>
                    <a:pt x="18" y="89"/>
                    <a:pt x="18" y="89"/>
                  </a:cubicBezTo>
                  <a:cubicBezTo>
                    <a:pt x="18" y="90"/>
                    <a:pt x="18" y="90"/>
                    <a:pt x="18" y="90"/>
                  </a:cubicBezTo>
                  <a:cubicBezTo>
                    <a:pt x="19" y="90"/>
                    <a:pt x="19" y="90"/>
                    <a:pt x="19" y="90"/>
                  </a:cubicBezTo>
                  <a:cubicBezTo>
                    <a:pt x="19" y="90"/>
                    <a:pt x="19" y="90"/>
                    <a:pt x="19" y="90"/>
                  </a:cubicBezTo>
                  <a:cubicBezTo>
                    <a:pt x="19" y="90"/>
                    <a:pt x="19" y="90"/>
                    <a:pt x="19" y="90"/>
                  </a:cubicBezTo>
                  <a:cubicBezTo>
                    <a:pt x="19" y="90"/>
                    <a:pt x="19" y="90"/>
                    <a:pt x="19" y="90"/>
                  </a:cubicBezTo>
                  <a:cubicBezTo>
                    <a:pt x="19" y="90"/>
                    <a:pt x="19" y="90"/>
                    <a:pt x="19" y="90"/>
                  </a:cubicBezTo>
                  <a:cubicBezTo>
                    <a:pt x="20" y="90"/>
                    <a:pt x="20" y="90"/>
                    <a:pt x="20" y="90"/>
                  </a:cubicBezTo>
                  <a:cubicBezTo>
                    <a:pt x="20" y="90"/>
                    <a:pt x="20" y="90"/>
                    <a:pt x="20" y="90"/>
                  </a:cubicBezTo>
                  <a:cubicBezTo>
                    <a:pt x="20" y="90"/>
                    <a:pt x="20" y="90"/>
                    <a:pt x="20" y="90"/>
                  </a:cubicBezTo>
                  <a:cubicBezTo>
                    <a:pt x="20" y="90"/>
                    <a:pt x="20" y="90"/>
                    <a:pt x="20" y="90"/>
                  </a:cubicBezTo>
                  <a:cubicBezTo>
                    <a:pt x="20" y="90"/>
                    <a:pt x="20" y="90"/>
                    <a:pt x="20" y="90"/>
                  </a:cubicBezTo>
                  <a:cubicBezTo>
                    <a:pt x="20" y="90"/>
                    <a:pt x="20" y="90"/>
                    <a:pt x="20" y="90"/>
                  </a:cubicBezTo>
                  <a:cubicBezTo>
                    <a:pt x="21" y="90"/>
                    <a:pt x="21" y="90"/>
                    <a:pt x="21" y="90"/>
                  </a:cubicBezTo>
                  <a:cubicBezTo>
                    <a:pt x="21" y="90"/>
                    <a:pt x="21" y="90"/>
                    <a:pt x="21" y="90"/>
                  </a:cubicBezTo>
                  <a:cubicBezTo>
                    <a:pt x="21" y="90"/>
                    <a:pt x="21" y="90"/>
                    <a:pt x="21" y="90"/>
                  </a:cubicBezTo>
                  <a:cubicBezTo>
                    <a:pt x="21" y="90"/>
                    <a:pt x="21" y="90"/>
                    <a:pt x="21" y="90"/>
                  </a:cubicBezTo>
                  <a:cubicBezTo>
                    <a:pt x="21" y="90"/>
                    <a:pt x="21" y="90"/>
                    <a:pt x="21" y="90"/>
                  </a:cubicBezTo>
                  <a:cubicBezTo>
                    <a:pt x="20" y="90"/>
                    <a:pt x="21" y="90"/>
                    <a:pt x="20" y="90"/>
                  </a:cubicBezTo>
                  <a:cubicBezTo>
                    <a:pt x="20" y="90"/>
                    <a:pt x="20" y="90"/>
                    <a:pt x="20" y="90"/>
                  </a:cubicBezTo>
                  <a:cubicBezTo>
                    <a:pt x="20" y="90"/>
                    <a:pt x="20" y="90"/>
                    <a:pt x="20" y="90"/>
                  </a:cubicBezTo>
                  <a:cubicBezTo>
                    <a:pt x="20" y="90"/>
                    <a:pt x="20" y="90"/>
                    <a:pt x="20" y="90"/>
                  </a:cubicBezTo>
                  <a:cubicBezTo>
                    <a:pt x="19" y="90"/>
                    <a:pt x="19" y="90"/>
                    <a:pt x="19" y="90"/>
                  </a:cubicBezTo>
                  <a:cubicBezTo>
                    <a:pt x="19" y="89"/>
                    <a:pt x="19" y="89"/>
                    <a:pt x="19" y="89"/>
                  </a:cubicBezTo>
                  <a:cubicBezTo>
                    <a:pt x="19" y="89"/>
                    <a:pt x="19" y="89"/>
                    <a:pt x="19" y="89"/>
                  </a:cubicBezTo>
                  <a:cubicBezTo>
                    <a:pt x="18" y="89"/>
                    <a:pt x="18" y="89"/>
                    <a:pt x="18" y="89"/>
                  </a:cubicBezTo>
                  <a:cubicBezTo>
                    <a:pt x="19" y="88"/>
                    <a:pt x="19" y="88"/>
                    <a:pt x="19" y="88"/>
                  </a:cubicBezTo>
                  <a:cubicBezTo>
                    <a:pt x="18" y="88"/>
                    <a:pt x="18" y="88"/>
                    <a:pt x="18" y="88"/>
                  </a:cubicBezTo>
                  <a:cubicBezTo>
                    <a:pt x="17" y="88"/>
                    <a:pt x="17" y="88"/>
                    <a:pt x="17" y="88"/>
                  </a:cubicBezTo>
                  <a:cubicBezTo>
                    <a:pt x="17" y="88"/>
                    <a:pt x="17" y="88"/>
                    <a:pt x="17" y="88"/>
                  </a:cubicBezTo>
                  <a:cubicBezTo>
                    <a:pt x="16" y="89"/>
                    <a:pt x="16" y="89"/>
                    <a:pt x="16" y="89"/>
                  </a:cubicBezTo>
                  <a:cubicBezTo>
                    <a:pt x="17" y="89"/>
                    <a:pt x="17" y="89"/>
                    <a:pt x="17" y="89"/>
                  </a:cubicBezTo>
                  <a:close/>
                  <a:moveTo>
                    <a:pt x="15" y="102"/>
                  </a:moveTo>
                  <a:cubicBezTo>
                    <a:pt x="15" y="102"/>
                    <a:pt x="15" y="102"/>
                    <a:pt x="15" y="102"/>
                  </a:cubicBezTo>
                  <a:cubicBezTo>
                    <a:pt x="15" y="102"/>
                    <a:pt x="15" y="102"/>
                    <a:pt x="15" y="102"/>
                  </a:cubicBezTo>
                  <a:cubicBezTo>
                    <a:pt x="15" y="102"/>
                    <a:pt x="15" y="102"/>
                    <a:pt x="15" y="102"/>
                  </a:cubicBezTo>
                  <a:cubicBezTo>
                    <a:pt x="15" y="102"/>
                    <a:pt x="15" y="102"/>
                    <a:pt x="15" y="102"/>
                  </a:cubicBezTo>
                  <a:cubicBezTo>
                    <a:pt x="16" y="102"/>
                    <a:pt x="16" y="103"/>
                    <a:pt x="16" y="103"/>
                  </a:cubicBezTo>
                  <a:cubicBezTo>
                    <a:pt x="16" y="103"/>
                    <a:pt x="16" y="103"/>
                    <a:pt x="16" y="103"/>
                  </a:cubicBezTo>
                  <a:cubicBezTo>
                    <a:pt x="16" y="103"/>
                    <a:pt x="16" y="103"/>
                    <a:pt x="16" y="103"/>
                  </a:cubicBezTo>
                  <a:cubicBezTo>
                    <a:pt x="16" y="102"/>
                    <a:pt x="16" y="102"/>
                    <a:pt x="16" y="102"/>
                  </a:cubicBezTo>
                  <a:cubicBezTo>
                    <a:pt x="16" y="102"/>
                    <a:pt x="16" y="102"/>
                    <a:pt x="16" y="101"/>
                  </a:cubicBezTo>
                  <a:cubicBezTo>
                    <a:pt x="16" y="101"/>
                    <a:pt x="15" y="101"/>
                    <a:pt x="15" y="101"/>
                  </a:cubicBezTo>
                  <a:cubicBezTo>
                    <a:pt x="14" y="101"/>
                    <a:pt x="14" y="101"/>
                    <a:pt x="14" y="101"/>
                  </a:cubicBezTo>
                  <a:cubicBezTo>
                    <a:pt x="15" y="102"/>
                    <a:pt x="15" y="102"/>
                    <a:pt x="15" y="102"/>
                  </a:cubicBezTo>
                  <a:close/>
                  <a:moveTo>
                    <a:pt x="7" y="135"/>
                  </a:moveTo>
                  <a:cubicBezTo>
                    <a:pt x="7" y="135"/>
                    <a:pt x="7" y="135"/>
                    <a:pt x="7" y="135"/>
                  </a:cubicBezTo>
                  <a:cubicBezTo>
                    <a:pt x="7" y="135"/>
                    <a:pt x="7" y="135"/>
                    <a:pt x="7" y="135"/>
                  </a:cubicBezTo>
                  <a:cubicBezTo>
                    <a:pt x="7" y="135"/>
                    <a:pt x="7" y="135"/>
                    <a:pt x="7" y="135"/>
                  </a:cubicBezTo>
                  <a:cubicBezTo>
                    <a:pt x="7" y="134"/>
                    <a:pt x="7" y="134"/>
                    <a:pt x="7" y="134"/>
                  </a:cubicBezTo>
                  <a:cubicBezTo>
                    <a:pt x="6" y="134"/>
                    <a:pt x="6" y="134"/>
                    <a:pt x="6" y="134"/>
                  </a:cubicBezTo>
                  <a:cubicBezTo>
                    <a:pt x="6" y="133"/>
                    <a:pt x="6" y="133"/>
                    <a:pt x="6" y="133"/>
                  </a:cubicBezTo>
                  <a:cubicBezTo>
                    <a:pt x="6" y="134"/>
                    <a:pt x="6" y="134"/>
                    <a:pt x="6" y="134"/>
                  </a:cubicBezTo>
                  <a:cubicBezTo>
                    <a:pt x="6" y="133"/>
                    <a:pt x="6" y="133"/>
                    <a:pt x="6" y="133"/>
                  </a:cubicBezTo>
                  <a:cubicBezTo>
                    <a:pt x="6" y="132"/>
                    <a:pt x="5" y="132"/>
                    <a:pt x="5" y="131"/>
                  </a:cubicBezTo>
                  <a:cubicBezTo>
                    <a:pt x="4" y="131"/>
                    <a:pt x="4" y="131"/>
                    <a:pt x="4" y="131"/>
                  </a:cubicBezTo>
                  <a:cubicBezTo>
                    <a:pt x="4" y="132"/>
                    <a:pt x="4" y="132"/>
                    <a:pt x="4" y="132"/>
                  </a:cubicBezTo>
                  <a:cubicBezTo>
                    <a:pt x="4" y="133"/>
                    <a:pt x="4" y="133"/>
                    <a:pt x="4" y="133"/>
                  </a:cubicBezTo>
                  <a:cubicBezTo>
                    <a:pt x="4" y="133"/>
                    <a:pt x="4" y="133"/>
                    <a:pt x="4" y="133"/>
                  </a:cubicBezTo>
                  <a:cubicBezTo>
                    <a:pt x="4" y="133"/>
                    <a:pt x="4" y="133"/>
                    <a:pt x="4" y="133"/>
                  </a:cubicBezTo>
                  <a:cubicBezTo>
                    <a:pt x="4" y="133"/>
                    <a:pt x="4" y="133"/>
                    <a:pt x="4" y="133"/>
                  </a:cubicBezTo>
                  <a:cubicBezTo>
                    <a:pt x="5" y="134"/>
                    <a:pt x="5" y="134"/>
                    <a:pt x="5" y="134"/>
                  </a:cubicBezTo>
                  <a:cubicBezTo>
                    <a:pt x="5" y="134"/>
                    <a:pt x="5" y="134"/>
                    <a:pt x="5" y="134"/>
                  </a:cubicBezTo>
                  <a:cubicBezTo>
                    <a:pt x="5" y="134"/>
                    <a:pt x="5" y="134"/>
                    <a:pt x="5" y="134"/>
                  </a:cubicBezTo>
                  <a:cubicBezTo>
                    <a:pt x="5" y="134"/>
                    <a:pt x="5" y="134"/>
                    <a:pt x="5" y="134"/>
                  </a:cubicBezTo>
                  <a:cubicBezTo>
                    <a:pt x="5" y="134"/>
                    <a:pt x="5" y="134"/>
                    <a:pt x="5" y="134"/>
                  </a:cubicBezTo>
                  <a:cubicBezTo>
                    <a:pt x="5" y="135"/>
                    <a:pt x="5" y="135"/>
                    <a:pt x="5" y="135"/>
                  </a:cubicBezTo>
                  <a:cubicBezTo>
                    <a:pt x="5" y="135"/>
                    <a:pt x="5" y="135"/>
                    <a:pt x="5" y="135"/>
                  </a:cubicBezTo>
                  <a:cubicBezTo>
                    <a:pt x="6" y="135"/>
                    <a:pt x="6" y="135"/>
                    <a:pt x="6" y="135"/>
                  </a:cubicBezTo>
                  <a:cubicBezTo>
                    <a:pt x="6" y="135"/>
                    <a:pt x="6" y="135"/>
                    <a:pt x="6" y="135"/>
                  </a:cubicBezTo>
                  <a:cubicBezTo>
                    <a:pt x="6" y="135"/>
                    <a:pt x="6" y="135"/>
                    <a:pt x="6" y="135"/>
                  </a:cubicBezTo>
                  <a:cubicBezTo>
                    <a:pt x="6" y="135"/>
                    <a:pt x="6" y="135"/>
                    <a:pt x="6" y="135"/>
                  </a:cubicBezTo>
                  <a:cubicBezTo>
                    <a:pt x="7" y="135"/>
                    <a:pt x="7" y="135"/>
                    <a:pt x="7" y="135"/>
                  </a:cubicBezTo>
                  <a:cubicBezTo>
                    <a:pt x="8" y="136"/>
                    <a:pt x="8" y="136"/>
                    <a:pt x="8" y="136"/>
                  </a:cubicBezTo>
                  <a:cubicBezTo>
                    <a:pt x="8" y="135"/>
                    <a:pt x="8" y="135"/>
                    <a:pt x="8" y="135"/>
                  </a:cubicBezTo>
                  <a:cubicBezTo>
                    <a:pt x="7" y="135"/>
                    <a:pt x="7" y="135"/>
                    <a:pt x="7" y="135"/>
                  </a:cubicBezTo>
                  <a:close/>
                  <a:moveTo>
                    <a:pt x="0" y="115"/>
                  </a:moveTo>
                  <a:cubicBezTo>
                    <a:pt x="0" y="115"/>
                    <a:pt x="0" y="115"/>
                    <a:pt x="0" y="115"/>
                  </a:cubicBezTo>
                  <a:cubicBezTo>
                    <a:pt x="0" y="114"/>
                    <a:pt x="0" y="114"/>
                    <a:pt x="0" y="114"/>
                  </a:cubicBezTo>
                  <a:lnTo>
                    <a:pt x="0" y="115"/>
                  </a:lnTo>
                  <a:close/>
                  <a:moveTo>
                    <a:pt x="183" y="97"/>
                  </a:moveTo>
                  <a:cubicBezTo>
                    <a:pt x="183" y="98"/>
                    <a:pt x="183" y="98"/>
                    <a:pt x="183" y="98"/>
                  </a:cubicBezTo>
                  <a:cubicBezTo>
                    <a:pt x="183" y="98"/>
                    <a:pt x="183" y="98"/>
                    <a:pt x="183" y="98"/>
                  </a:cubicBezTo>
                  <a:cubicBezTo>
                    <a:pt x="183" y="98"/>
                    <a:pt x="183" y="98"/>
                    <a:pt x="183" y="98"/>
                  </a:cubicBezTo>
                  <a:cubicBezTo>
                    <a:pt x="183" y="98"/>
                    <a:pt x="183" y="98"/>
                    <a:pt x="183" y="98"/>
                  </a:cubicBezTo>
                  <a:cubicBezTo>
                    <a:pt x="183" y="98"/>
                    <a:pt x="183" y="98"/>
                    <a:pt x="183" y="98"/>
                  </a:cubicBezTo>
                  <a:cubicBezTo>
                    <a:pt x="183" y="99"/>
                    <a:pt x="183" y="99"/>
                    <a:pt x="183" y="99"/>
                  </a:cubicBezTo>
                  <a:cubicBezTo>
                    <a:pt x="183" y="99"/>
                    <a:pt x="183" y="99"/>
                    <a:pt x="183" y="99"/>
                  </a:cubicBezTo>
                  <a:cubicBezTo>
                    <a:pt x="184" y="99"/>
                    <a:pt x="184" y="99"/>
                    <a:pt x="184" y="99"/>
                  </a:cubicBezTo>
                  <a:cubicBezTo>
                    <a:pt x="184" y="99"/>
                    <a:pt x="184" y="99"/>
                    <a:pt x="184" y="99"/>
                  </a:cubicBezTo>
                  <a:lnTo>
                    <a:pt x="183" y="97"/>
                  </a:lnTo>
                  <a:close/>
                  <a:moveTo>
                    <a:pt x="223" y="206"/>
                  </a:moveTo>
                  <a:cubicBezTo>
                    <a:pt x="223" y="206"/>
                    <a:pt x="223" y="206"/>
                    <a:pt x="223" y="206"/>
                  </a:cubicBezTo>
                  <a:cubicBezTo>
                    <a:pt x="223" y="206"/>
                    <a:pt x="223" y="206"/>
                    <a:pt x="223" y="206"/>
                  </a:cubicBezTo>
                  <a:cubicBezTo>
                    <a:pt x="224" y="206"/>
                    <a:pt x="223" y="206"/>
                    <a:pt x="223" y="206"/>
                  </a:cubicBezTo>
                  <a:cubicBezTo>
                    <a:pt x="223" y="206"/>
                    <a:pt x="223" y="206"/>
                    <a:pt x="223" y="206"/>
                  </a:cubicBezTo>
                  <a:cubicBezTo>
                    <a:pt x="223" y="205"/>
                    <a:pt x="223" y="205"/>
                    <a:pt x="223" y="205"/>
                  </a:cubicBezTo>
                  <a:cubicBezTo>
                    <a:pt x="223" y="205"/>
                    <a:pt x="223" y="205"/>
                    <a:pt x="223" y="205"/>
                  </a:cubicBezTo>
                  <a:cubicBezTo>
                    <a:pt x="223" y="205"/>
                    <a:pt x="223" y="205"/>
                    <a:pt x="223" y="205"/>
                  </a:cubicBezTo>
                  <a:cubicBezTo>
                    <a:pt x="223" y="205"/>
                    <a:pt x="223" y="205"/>
                    <a:pt x="223" y="205"/>
                  </a:cubicBezTo>
                  <a:cubicBezTo>
                    <a:pt x="223" y="205"/>
                    <a:pt x="223" y="205"/>
                    <a:pt x="223" y="205"/>
                  </a:cubicBezTo>
                  <a:cubicBezTo>
                    <a:pt x="223" y="205"/>
                    <a:pt x="223" y="205"/>
                    <a:pt x="223" y="205"/>
                  </a:cubicBezTo>
                  <a:cubicBezTo>
                    <a:pt x="223" y="205"/>
                    <a:pt x="223" y="205"/>
                    <a:pt x="223" y="205"/>
                  </a:cubicBezTo>
                  <a:cubicBezTo>
                    <a:pt x="223" y="206"/>
                    <a:pt x="223" y="206"/>
                    <a:pt x="223" y="206"/>
                  </a:cubicBezTo>
                  <a:close/>
                  <a:moveTo>
                    <a:pt x="441" y="269"/>
                  </a:moveTo>
                  <a:cubicBezTo>
                    <a:pt x="441" y="268"/>
                    <a:pt x="441" y="268"/>
                    <a:pt x="441" y="268"/>
                  </a:cubicBezTo>
                  <a:cubicBezTo>
                    <a:pt x="441" y="269"/>
                    <a:pt x="441" y="269"/>
                    <a:pt x="441" y="269"/>
                  </a:cubicBezTo>
                  <a:close/>
                  <a:moveTo>
                    <a:pt x="201" y="4"/>
                  </a:moveTo>
                  <a:cubicBezTo>
                    <a:pt x="202" y="3"/>
                    <a:pt x="202" y="3"/>
                    <a:pt x="202" y="3"/>
                  </a:cubicBezTo>
                  <a:cubicBezTo>
                    <a:pt x="202" y="3"/>
                    <a:pt x="202" y="3"/>
                    <a:pt x="202" y="3"/>
                  </a:cubicBezTo>
                  <a:cubicBezTo>
                    <a:pt x="202" y="3"/>
                    <a:pt x="202" y="3"/>
                    <a:pt x="202" y="3"/>
                  </a:cubicBezTo>
                  <a:cubicBezTo>
                    <a:pt x="202" y="2"/>
                    <a:pt x="202" y="2"/>
                    <a:pt x="201" y="2"/>
                  </a:cubicBezTo>
                  <a:cubicBezTo>
                    <a:pt x="201" y="2"/>
                    <a:pt x="201" y="2"/>
                    <a:pt x="201" y="2"/>
                  </a:cubicBezTo>
                  <a:cubicBezTo>
                    <a:pt x="201" y="3"/>
                    <a:pt x="201" y="3"/>
                    <a:pt x="201" y="3"/>
                  </a:cubicBezTo>
                  <a:cubicBezTo>
                    <a:pt x="201" y="3"/>
                    <a:pt x="201" y="3"/>
                    <a:pt x="201" y="4"/>
                  </a:cubicBezTo>
                  <a:close/>
                  <a:moveTo>
                    <a:pt x="197" y="141"/>
                  </a:moveTo>
                  <a:cubicBezTo>
                    <a:pt x="197" y="141"/>
                    <a:pt x="197" y="141"/>
                    <a:pt x="197" y="141"/>
                  </a:cubicBezTo>
                  <a:cubicBezTo>
                    <a:pt x="197" y="142"/>
                    <a:pt x="197" y="142"/>
                    <a:pt x="197" y="142"/>
                  </a:cubicBezTo>
                  <a:cubicBezTo>
                    <a:pt x="197" y="142"/>
                    <a:pt x="197" y="142"/>
                    <a:pt x="197" y="142"/>
                  </a:cubicBezTo>
                  <a:cubicBezTo>
                    <a:pt x="196" y="143"/>
                    <a:pt x="196" y="143"/>
                    <a:pt x="196" y="143"/>
                  </a:cubicBezTo>
                  <a:cubicBezTo>
                    <a:pt x="197" y="143"/>
                    <a:pt x="197" y="143"/>
                    <a:pt x="197" y="143"/>
                  </a:cubicBezTo>
                  <a:cubicBezTo>
                    <a:pt x="197" y="143"/>
                    <a:pt x="197" y="143"/>
                    <a:pt x="197" y="143"/>
                  </a:cubicBezTo>
                  <a:cubicBezTo>
                    <a:pt x="197" y="143"/>
                    <a:pt x="197" y="143"/>
                    <a:pt x="197" y="143"/>
                  </a:cubicBezTo>
                  <a:cubicBezTo>
                    <a:pt x="197" y="143"/>
                    <a:pt x="197" y="143"/>
                    <a:pt x="197" y="143"/>
                  </a:cubicBezTo>
                  <a:cubicBezTo>
                    <a:pt x="197" y="142"/>
                    <a:pt x="197" y="142"/>
                    <a:pt x="197" y="142"/>
                  </a:cubicBezTo>
                  <a:cubicBezTo>
                    <a:pt x="197" y="142"/>
                    <a:pt x="197" y="142"/>
                    <a:pt x="197" y="142"/>
                  </a:cubicBezTo>
                  <a:cubicBezTo>
                    <a:pt x="197" y="142"/>
                    <a:pt x="197" y="142"/>
                    <a:pt x="197" y="142"/>
                  </a:cubicBezTo>
                  <a:cubicBezTo>
                    <a:pt x="197" y="141"/>
                    <a:pt x="197" y="141"/>
                    <a:pt x="197" y="141"/>
                  </a:cubicBezTo>
                  <a:close/>
                  <a:moveTo>
                    <a:pt x="196" y="146"/>
                  </a:moveTo>
                  <a:cubicBezTo>
                    <a:pt x="196" y="145"/>
                    <a:pt x="196" y="145"/>
                    <a:pt x="196" y="145"/>
                  </a:cubicBezTo>
                  <a:cubicBezTo>
                    <a:pt x="196" y="145"/>
                    <a:pt x="196" y="145"/>
                    <a:pt x="196" y="145"/>
                  </a:cubicBezTo>
                  <a:lnTo>
                    <a:pt x="196" y="146"/>
                  </a:lnTo>
                  <a:close/>
                  <a:moveTo>
                    <a:pt x="199" y="132"/>
                  </a:moveTo>
                  <a:cubicBezTo>
                    <a:pt x="199" y="131"/>
                    <a:pt x="199" y="131"/>
                    <a:pt x="199" y="131"/>
                  </a:cubicBezTo>
                  <a:cubicBezTo>
                    <a:pt x="199" y="131"/>
                    <a:pt x="199" y="131"/>
                    <a:pt x="199" y="131"/>
                  </a:cubicBezTo>
                  <a:cubicBezTo>
                    <a:pt x="200" y="131"/>
                    <a:pt x="200" y="131"/>
                    <a:pt x="200" y="131"/>
                  </a:cubicBezTo>
                  <a:cubicBezTo>
                    <a:pt x="199" y="131"/>
                    <a:pt x="199" y="131"/>
                    <a:pt x="199" y="131"/>
                  </a:cubicBezTo>
                  <a:cubicBezTo>
                    <a:pt x="200" y="130"/>
                    <a:pt x="200" y="130"/>
                    <a:pt x="200" y="130"/>
                  </a:cubicBezTo>
                  <a:cubicBezTo>
                    <a:pt x="200" y="130"/>
                    <a:pt x="200" y="130"/>
                    <a:pt x="200" y="130"/>
                  </a:cubicBezTo>
                  <a:cubicBezTo>
                    <a:pt x="200" y="130"/>
                    <a:pt x="200" y="130"/>
                    <a:pt x="200" y="130"/>
                  </a:cubicBezTo>
                  <a:cubicBezTo>
                    <a:pt x="200" y="130"/>
                    <a:pt x="200" y="130"/>
                    <a:pt x="200" y="130"/>
                  </a:cubicBezTo>
                  <a:cubicBezTo>
                    <a:pt x="200" y="129"/>
                    <a:pt x="200" y="129"/>
                    <a:pt x="200" y="129"/>
                  </a:cubicBezTo>
                  <a:cubicBezTo>
                    <a:pt x="200" y="129"/>
                    <a:pt x="200" y="129"/>
                    <a:pt x="200" y="129"/>
                  </a:cubicBezTo>
                  <a:cubicBezTo>
                    <a:pt x="200" y="128"/>
                    <a:pt x="200" y="128"/>
                    <a:pt x="200" y="128"/>
                  </a:cubicBezTo>
                  <a:cubicBezTo>
                    <a:pt x="200" y="128"/>
                    <a:pt x="200" y="128"/>
                    <a:pt x="200" y="128"/>
                  </a:cubicBezTo>
                  <a:cubicBezTo>
                    <a:pt x="200" y="128"/>
                    <a:pt x="200" y="128"/>
                    <a:pt x="200" y="128"/>
                  </a:cubicBezTo>
                  <a:cubicBezTo>
                    <a:pt x="200" y="127"/>
                    <a:pt x="200" y="127"/>
                    <a:pt x="200" y="127"/>
                  </a:cubicBezTo>
                  <a:cubicBezTo>
                    <a:pt x="200" y="127"/>
                    <a:pt x="200" y="127"/>
                    <a:pt x="200" y="127"/>
                  </a:cubicBezTo>
                  <a:cubicBezTo>
                    <a:pt x="200" y="127"/>
                    <a:pt x="200" y="127"/>
                    <a:pt x="200" y="127"/>
                  </a:cubicBezTo>
                  <a:cubicBezTo>
                    <a:pt x="199" y="126"/>
                    <a:pt x="199" y="126"/>
                    <a:pt x="199" y="126"/>
                  </a:cubicBezTo>
                  <a:cubicBezTo>
                    <a:pt x="199" y="127"/>
                    <a:pt x="199" y="127"/>
                    <a:pt x="199" y="127"/>
                  </a:cubicBezTo>
                  <a:cubicBezTo>
                    <a:pt x="199" y="127"/>
                    <a:pt x="199" y="127"/>
                    <a:pt x="199" y="127"/>
                  </a:cubicBezTo>
                  <a:cubicBezTo>
                    <a:pt x="199" y="126"/>
                    <a:pt x="199" y="126"/>
                    <a:pt x="199" y="126"/>
                  </a:cubicBezTo>
                  <a:cubicBezTo>
                    <a:pt x="198" y="126"/>
                    <a:pt x="198" y="126"/>
                    <a:pt x="198" y="126"/>
                  </a:cubicBezTo>
                  <a:cubicBezTo>
                    <a:pt x="198" y="125"/>
                    <a:pt x="198" y="125"/>
                    <a:pt x="198" y="125"/>
                  </a:cubicBezTo>
                  <a:cubicBezTo>
                    <a:pt x="198" y="125"/>
                    <a:pt x="198" y="125"/>
                    <a:pt x="198" y="125"/>
                  </a:cubicBezTo>
                  <a:cubicBezTo>
                    <a:pt x="198" y="125"/>
                    <a:pt x="198" y="125"/>
                    <a:pt x="198" y="125"/>
                  </a:cubicBezTo>
                  <a:cubicBezTo>
                    <a:pt x="197" y="126"/>
                    <a:pt x="197" y="126"/>
                    <a:pt x="197" y="126"/>
                  </a:cubicBezTo>
                  <a:cubicBezTo>
                    <a:pt x="197" y="126"/>
                    <a:pt x="197" y="126"/>
                    <a:pt x="197" y="126"/>
                  </a:cubicBezTo>
                  <a:cubicBezTo>
                    <a:pt x="197" y="126"/>
                    <a:pt x="197" y="126"/>
                    <a:pt x="197" y="126"/>
                  </a:cubicBezTo>
                  <a:cubicBezTo>
                    <a:pt x="197" y="126"/>
                    <a:pt x="197" y="126"/>
                    <a:pt x="197" y="126"/>
                  </a:cubicBezTo>
                  <a:cubicBezTo>
                    <a:pt x="197" y="126"/>
                    <a:pt x="197" y="126"/>
                    <a:pt x="197" y="126"/>
                  </a:cubicBezTo>
                  <a:cubicBezTo>
                    <a:pt x="196" y="126"/>
                    <a:pt x="196" y="127"/>
                    <a:pt x="195" y="127"/>
                  </a:cubicBezTo>
                  <a:cubicBezTo>
                    <a:pt x="195" y="127"/>
                    <a:pt x="195" y="127"/>
                    <a:pt x="195" y="127"/>
                  </a:cubicBezTo>
                  <a:cubicBezTo>
                    <a:pt x="195" y="128"/>
                    <a:pt x="195" y="128"/>
                    <a:pt x="195" y="128"/>
                  </a:cubicBezTo>
                  <a:cubicBezTo>
                    <a:pt x="195" y="128"/>
                    <a:pt x="195" y="128"/>
                    <a:pt x="195" y="128"/>
                  </a:cubicBezTo>
                  <a:cubicBezTo>
                    <a:pt x="195" y="128"/>
                    <a:pt x="195" y="128"/>
                    <a:pt x="195" y="128"/>
                  </a:cubicBezTo>
                  <a:cubicBezTo>
                    <a:pt x="194" y="128"/>
                    <a:pt x="194" y="128"/>
                    <a:pt x="194" y="128"/>
                  </a:cubicBezTo>
                  <a:cubicBezTo>
                    <a:pt x="194" y="129"/>
                    <a:pt x="194" y="129"/>
                    <a:pt x="194" y="129"/>
                  </a:cubicBezTo>
                  <a:cubicBezTo>
                    <a:pt x="194" y="129"/>
                    <a:pt x="194" y="129"/>
                    <a:pt x="194" y="129"/>
                  </a:cubicBezTo>
                  <a:cubicBezTo>
                    <a:pt x="195" y="129"/>
                    <a:pt x="195" y="129"/>
                    <a:pt x="195" y="129"/>
                  </a:cubicBezTo>
                  <a:cubicBezTo>
                    <a:pt x="195" y="130"/>
                    <a:pt x="195" y="130"/>
                    <a:pt x="195" y="130"/>
                  </a:cubicBezTo>
                  <a:cubicBezTo>
                    <a:pt x="195" y="130"/>
                    <a:pt x="195" y="130"/>
                    <a:pt x="195" y="130"/>
                  </a:cubicBezTo>
                  <a:cubicBezTo>
                    <a:pt x="195" y="130"/>
                    <a:pt x="195" y="130"/>
                    <a:pt x="195" y="130"/>
                  </a:cubicBezTo>
                  <a:cubicBezTo>
                    <a:pt x="195" y="131"/>
                    <a:pt x="195" y="131"/>
                    <a:pt x="195" y="131"/>
                  </a:cubicBezTo>
                  <a:cubicBezTo>
                    <a:pt x="194" y="131"/>
                    <a:pt x="194" y="131"/>
                    <a:pt x="194" y="131"/>
                  </a:cubicBezTo>
                  <a:cubicBezTo>
                    <a:pt x="194" y="132"/>
                    <a:pt x="194" y="132"/>
                    <a:pt x="194" y="132"/>
                  </a:cubicBezTo>
                  <a:cubicBezTo>
                    <a:pt x="194" y="132"/>
                    <a:pt x="194" y="132"/>
                    <a:pt x="194" y="132"/>
                  </a:cubicBezTo>
                  <a:cubicBezTo>
                    <a:pt x="194" y="132"/>
                    <a:pt x="194" y="132"/>
                    <a:pt x="194" y="132"/>
                  </a:cubicBezTo>
                  <a:cubicBezTo>
                    <a:pt x="194" y="132"/>
                    <a:pt x="194" y="132"/>
                    <a:pt x="194" y="132"/>
                  </a:cubicBezTo>
                  <a:cubicBezTo>
                    <a:pt x="194" y="132"/>
                    <a:pt x="194" y="132"/>
                    <a:pt x="194" y="132"/>
                  </a:cubicBezTo>
                  <a:cubicBezTo>
                    <a:pt x="194" y="133"/>
                    <a:pt x="194" y="133"/>
                    <a:pt x="194" y="133"/>
                  </a:cubicBezTo>
                  <a:cubicBezTo>
                    <a:pt x="194" y="133"/>
                    <a:pt x="194" y="133"/>
                    <a:pt x="194" y="133"/>
                  </a:cubicBezTo>
                  <a:cubicBezTo>
                    <a:pt x="194" y="133"/>
                    <a:pt x="193" y="133"/>
                    <a:pt x="193" y="133"/>
                  </a:cubicBezTo>
                  <a:cubicBezTo>
                    <a:pt x="193" y="133"/>
                    <a:pt x="193" y="133"/>
                    <a:pt x="193" y="133"/>
                  </a:cubicBezTo>
                  <a:cubicBezTo>
                    <a:pt x="193" y="134"/>
                    <a:pt x="193" y="134"/>
                    <a:pt x="193" y="134"/>
                  </a:cubicBezTo>
                  <a:cubicBezTo>
                    <a:pt x="193" y="134"/>
                    <a:pt x="193" y="134"/>
                    <a:pt x="193" y="134"/>
                  </a:cubicBezTo>
                  <a:cubicBezTo>
                    <a:pt x="192" y="134"/>
                    <a:pt x="192" y="134"/>
                    <a:pt x="192" y="134"/>
                  </a:cubicBezTo>
                  <a:cubicBezTo>
                    <a:pt x="193" y="134"/>
                    <a:pt x="193" y="134"/>
                    <a:pt x="193" y="134"/>
                  </a:cubicBezTo>
                  <a:cubicBezTo>
                    <a:pt x="192" y="134"/>
                    <a:pt x="192" y="134"/>
                    <a:pt x="192" y="134"/>
                  </a:cubicBezTo>
                  <a:cubicBezTo>
                    <a:pt x="192" y="134"/>
                    <a:pt x="192" y="134"/>
                    <a:pt x="192" y="134"/>
                  </a:cubicBezTo>
                  <a:cubicBezTo>
                    <a:pt x="192" y="135"/>
                    <a:pt x="192" y="135"/>
                    <a:pt x="192" y="135"/>
                  </a:cubicBezTo>
                  <a:cubicBezTo>
                    <a:pt x="192" y="135"/>
                    <a:pt x="192" y="135"/>
                    <a:pt x="192" y="135"/>
                  </a:cubicBezTo>
                  <a:cubicBezTo>
                    <a:pt x="192" y="135"/>
                    <a:pt x="192" y="135"/>
                    <a:pt x="192" y="135"/>
                  </a:cubicBezTo>
                  <a:cubicBezTo>
                    <a:pt x="192" y="135"/>
                    <a:pt x="192" y="135"/>
                    <a:pt x="192" y="135"/>
                  </a:cubicBezTo>
                  <a:cubicBezTo>
                    <a:pt x="192" y="136"/>
                    <a:pt x="192" y="136"/>
                    <a:pt x="192" y="136"/>
                  </a:cubicBezTo>
                  <a:cubicBezTo>
                    <a:pt x="192" y="136"/>
                    <a:pt x="192" y="136"/>
                    <a:pt x="192" y="136"/>
                  </a:cubicBezTo>
                  <a:cubicBezTo>
                    <a:pt x="192" y="136"/>
                    <a:pt x="192" y="136"/>
                    <a:pt x="192" y="136"/>
                  </a:cubicBezTo>
                  <a:cubicBezTo>
                    <a:pt x="192" y="136"/>
                    <a:pt x="192" y="136"/>
                    <a:pt x="192" y="136"/>
                  </a:cubicBezTo>
                  <a:cubicBezTo>
                    <a:pt x="193" y="135"/>
                    <a:pt x="193" y="135"/>
                    <a:pt x="193" y="135"/>
                  </a:cubicBezTo>
                  <a:cubicBezTo>
                    <a:pt x="193" y="136"/>
                    <a:pt x="193" y="136"/>
                    <a:pt x="193" y="136"/>
                  </a:cubicBezTo>
                  <a:cubicBezTo>
                    <a:pt x="193" y="137"/>
                    <a:pt x="193" y="137"/>
                    <a:pt x="193" y="137"/>
                  </a:cubicBezTo>
                  <a:cubicBezTo>
                    <a:pt x="192" y="137"/>
                    <a:pt x="192" y="137"/>
                    <a:pt x="192" y="137"/>
                  </a:cubicBezTo>
                  <a:cubicBezTo>
                    <a:pt x="192" y="138"/>
                    <a:pt x="192" y="138"/>
                    <a:pt x="192" y="138"/>
                  </a:cubicBezTo>
                  <a:cubicBezTo>
                    <a:pt x="192" y="138"/>
                    <a:pt x="192" y="138"/>
                    <a:pt x="192" y="139"/>
                  </a:cubicBezTo>
                  <a:cubicBezTo>
                    <a:pt x="192" y="139"/>
                    <a:pt x="192" y="139"/>
                    <a:pt x="192" y="139"/>
                  </a:cubicBezTo>
                  <a:cubicBezTo>
                    <a:pt x="192" y="139"/>
                    <a:pt x="192" y="139"/>
                    <a:pt x="192" y="139"/>
                  </a:cubicBezTo>
                  <a:cubicBezTo>
                    <a:pt x="193" y="139"/>
                    <a:pt x="192" y="140"/>
                    <a:pt x="192" y="140"/>
                  </a:cubicBezTo>
                  <a:cubicBezTo>
                    <a:pt x="192" y="141"/>
                    <a:pt x="192" y="141"/>
                    <a:pt x="192" y="141"/>
                  </a:cubicBezTo>
                  <a:cubicBezTo>
                    <a:pt x="192" y="141"/>
                    <a:pt x="192" y="141"/>
                    <a:pt x="192" y="142"/>
                  </a:cubicBezTo>
                  <a:cubicBezTo>
                    <a:pt x="192" y="142"/>
                    <a:pt x="192" y="142"/>
                    <a:pt x="192" y="142"/>
                  </a:cubicBezTo>
                  <a:cubicBezTo>
                    <a:pt x="192" y="142"/>
                    <a:pt x="192" y="142"/>
                    <a:pt x="192" y="142"/>
                  </a:cubicBezTo>
                  <a:cubicBezTo>
                    <a:pt x="192" y="142"/>
                    <a:pt x="192" y="142"/>
                    <a:pt x="192" y="142"/>
                  </a:cubicBezTo>
                  <a:cubicBezTo>
                    <a:pt x="192" y="143"/>
                    <a:pt x="192" y="143"/>
                    <a:pt x="192" y="143"/>
                  </a:cubicBezTo>
                  <a:cubicBezTo>
                    <a:pt x="192" y="143"/>
                    <a:pt x="192" y="143"/>
                    <a:pt x="192" y="143"/>
                  </a:cubicBezTo>
                  <a:cubicBezTo>
                    <a:pt x="192" y="143"/>
                    <a:pt x="192" y="143"/>
                    <a:pt x="192" y="143"/>
                  </a:cubicBezTo>
                  <a:cubicBezTo>
                    <a:pt x="191" y="144"/>
                    <a:pt x="191" y="144"/>
                    <a:pt x="191" y="144"/>
                  </a:cubicBezTo>
                  <a:cubicBezTo>
                    <a:pt x="192" y="144"/>
                    <a:pt x="191" y="144"/>
                    <a:pt x="191" y="144"/>
                  </a:cubicBezTo>
                  <a:cubicBezTo>
                    <a:pt x="191" y="145"/>
                    <a:pt x="191" y="145"/>
                    <a:pt x="191" y="145"/>
                  </a:cubicBezTo>
                  <a:cubicBezTo>
                    <a:pt x="191" y="145"/>
                    <a:pt x="191" y="145"/>
                    <a:pt x="191" y="145"/>
                  </a:cubicBezTo>
                  <a:cubicBezTo>
                    <a:pt x="192" y="145"/>
                    <a:pt x="192" y="145"/>
                    <a:pt x="192" y="145"/>
                  </a:cubicBezTo>
                  <a:cubicBezTo>
                    <a:pt x="191" y="146"/>
                    <a:pt x="191" y="146"/>
                    <a:pt x="191" y="146"/>
                  </a:cubicBezTo>
                  <a:cubicBezTo>
                    <a:pt x="191" y="146"/>
                    <a:pt x="191" y="146"/>
                    <a:pt x="191" y="146"/>
                  </a:cubicBezTo>
                  <a:cubicBezTo>
                    <a:pt x="191" y="147"/>
                    <a:pt x="191" y="147"/>
                    <a:pt x="191" y="147"/>
                  </a:cubicBezTo>
                  <a:cubicBezTo>
                    <a:pt x="191" y="148"/>
                    <a:pt x="191" y="148"/>
                    <a:pt x="191" y="148"/>
                  </a:cubicBezTo>
                  <a:cubicBezTo>
                    <a:pt x="192" y="148"/>
                    <a:pt x="192" y="148"/>
                    <a:pt x="192" y="148"/>
                  </a:cubicBezTo>
                  <a:cubicBezTo>
                    <a:pt x="192" y="148"/>
                    <a:pt x="192" y="148"/>
                    <a:pt x="192" y="148"/>
                  </a:cubicBezTo>
                  <a:cubicBezTo>
                    <a:pt x="192" y="148"/>
                    <a:pt x="192" y="148"/>
                    <a:pt x="192" y="148"/>
                  </a:cubicBezTo>
                  <a:cubicBezTo>
                    <a:pt x="192" y="148"/>
                    <a:pt x="192" y="148"/>
                    <a:pt x="192" y="148"/>
                  </a:cubicBezTo>
                  <a:cubicBezTo>
                    <a:pt x="192" y="149"/>
                    <a:pt x="192" y="149"/>
                    <a:pt x="192" y="149"/>
                  </a:cubicBezTo>
                  <a:cubicBezTo>
                    <a:pt x="192" y="149"/>
                    <a:pt x="192" y="149"/>
                    <a:pt x="192" y="149"/>
                  </a:cubicBezTo>
                  <a:cubicBezTo>
                    <a:pt x="193" y="150"/>
                    <a:pt x="193" y="150"/>
                    <a:pt x="193" y="150"/>
                  </a:cubicBezTo>
                  <a:cubicBezTo>
                    <a:pt x="194" y="149"/>
                    <a:pt x="194" y="149"/>
                    <a:pt x="194" y="149"/>
                  </a:cubicBezTo>
                  <a:cubicBezTo>
                    <a:pt x="194" y="149"/>
                    <a:pt x="194" y="149"/>
                    <a:pt x="194" y="149"/>
                  </a:cubicBezTo>
                  <a:cubicBezTo>
                    <a:pt x="194" y="149"/>
                    <a:pt x="194" y="149"/>
                    <a:pt x="194" y="149"/>
                  </a:cubicBezTo>
                  <a:cubicBezTo>
                    <a:pt x="194" y="149"/>
                    <a:pt x="194" y="149"/>
                    <a:pt x="194" y="149"/>
                  </a:cubicBezTo>
                  <a:cubicBezTo>
                    <a:pt x="194" y="149"/>
                    <a:pt x="194" y="149"/>
                    <a:pt x="194" y="149"/>
                  </a:cubicBezTo>
                  <a:cubicBezTo>
                    <a:pt x="194" y="149"/>
                    <a:pt x="194" y="149"/>
                    <a:pt x="194" y="149"/>
                  </a:cubicBezTo>
                  <a:cubicBezTo>
                    <a:pt x="194" y="149"/>
                    <a:pt x="194" y="149"/>
                    <a:pt x="194" y="149"/>
                  </a:cubicBezTo>
                  <a:cubicBezTo>
                    <a:pt x="194" y="148"/>
                    <a:pt x="194" y="148"/>
                    <a:pt x="194" y="148"/>
                  </a:cubicBezTo>
                  <a:cubicBezTo>
                    <a:pt x="194" y="148"/>
                    <a:pt x="194" y="148"/>
                    <a:pt x="194" y="148"/>
                  </a:cubicBezTo>
                  <a:cubicBezTo>
                    <a:pt x="194" y="148"/>
                    <a:pt x="194" y="148"/>
                    <a:pt x="194" y="148"/>
                  </a:cubicBezTo>
                  <a:cubicBezTo>
                    <a:pt x="194" y="148"/>
                    <a:pt x="194" y="148"/>
                    <a:pt x="194" y="148"/>
                  </a:cubicBezTo>
                  <a:cubicBezTo>
                    <a:pt x="194" y="147"/>
                    <a:pt x="194" y="147"/>
                    <a:pt x="194" y="147"/>
                  </a:cubicBezTo>
                  <a:cubicBezTo>
                    <a:pt x="194" y="147"/>
                    <a:pt x="194" y="147"/>
                    <a:pt x="194" y="147"/>
                  </a:cubicBezTo>
                  <a:cubicBezTo>
                    <a:pt x="194" y="147"/>
                    <a:pt x="194" y="147"/>
                    <a:pt x="194" y="147"/>
                  </a:cubicBezTo>
                  <a:cubicBezTo>
                    <a:pt x="194" y="146"/>
                    <a:pt x="194" y="146"/>
                    <a:pt x="194" y="146"/>
                  </a:cubicBezTo>
                  <a:cubicBezTo>
                    <a:pt x="194" y="146"/>
                    <a:pt x="194" y="146"/>
                    <a:pt x="194" y="146"/>
                  </a:cubicBezTo>
                  <a:cubicBezTo>
                    <a:pt x="194" y="146"/>
                    <a:pt x="194" y="146"/>
                    <a:pt x="194" y="146"/>
                  </a:cubicBezTo>
                  <a:cubicBezTo>
                    <a:pt x="194" y="146"/>
                    <a:pt x="194" y="146"/>
                    <a:pt x="194" y="146"/>
                  </a:cubicBezTo>
                  <a:cubicBezTo>
                    <a:pt x="194" y="146"/>
                    <a:pt x="194" y="146"/>
                    <a:pt x="194" y="146"/>
                  </a:cubicBezTo>
                  <a:cubicBezTo>
                    <a:pt x="194" y="146"/>
                    <a:pt x="194" y="146"/>
                    <a:pt x="194" y="146"/>
                  </a:cubicBezTo>
                  <a:cubicBezTo>
                    <a:pt x="194" y="145"/>
                    <a:pt x="194" y="145"/>
                    <a:pt x="194" y="145"/>
                  </a:cubicBezTo>
                  <a:cubicBezTo>
                    <a:pt x="194" y="145"/>
                    <a:pt x="194" y="145"/>
                    <a:pt x="194" y="145"/>
                  </a:cubicBezTo>
                  <a:cubicBezTo>
                    <a:pt x="195" y="144"/>
                    <a:pt x="195" y="144"/>
                    <a:pt x="195" y="144"/>
                  </a:cubicBezTo>
                  <a:cubicBezTo>
                    <a:pt x="194" y="144"/>
                    <a:pt x="194" y="144"/>
                    <a:pt x="194" y="144"/>
                  </a:cubicBezTo>
                  <a:cubicBezTo>
                    <a:pt x="195" y="144"/>
                    <a:pt x="195" y="144"/>
                    <a:pt x="195" y="144"/>
                  </a:cubicBezTo>
                  <a:cubicBezTo>
                    <a:pt x="195" y="144"/>
                    <a:pt x="195" y="144"/>
                    <a:pt x="195" y="144"/>
                  </a:cubicBezTo>
                  <a:cubicBezTo>
                    <a:pt x="195" y="144"/>
                    <a:pt x="195" y="144"/>
                    <a:pt x="195" y="144"/>
                  </a:cubicBezTo>
                  <a:cubicBezTo>
                    <a:pt x="195" y="144"/>
                    <a:pt x="195" y="144"/>
                    <a:pt x="195" y="144"/>
                  </a:cubicBezTo>
                  <a:cubicBezTo>
                    <a:pt x="195" y="143"/>
                    <a:pt x="195" y="143"/>
                    <a:pt x="195" y="143"/>
                  </a:cubicBezTo>
                  <a:cubicBezTo>
                    <a:pt x="195" y="142"/>
                    <a:pt x="195" y="142"/>
                    <a:pt x="195" y="141"/>
                  </a:cubicBezTo>
                  <a:cubicBezTo>
                    <a:pt x="195" y="141"/>
                    <a:pt x="196" y="141"/>
                    <a:pt x="196" y="140"/>
                  </a:cubicBezTo>
                  <a:cubicBezTo>
                    <a:pt x="196" y="140"/>
                    <a:pt x="196" y="140"/>
                    <a:pt x="196" y="140"/>
                  </a:cubicBezTo>
                  <a:cubicBezTo>
                    <a:pt x="196" y="140"/>
                    <a:pt x="196" y="140"/>
                    <a:pt x="196" y="140"/>
                  </a:cubicBezTo>
                  <a:cubicBezTo>
                    <a:pt x="196" y="140"/>
                    <a:pt x="196" y="140"/>
                    <a:pt x="196" y="140"/>
                  </a:cubicBezTo>
                  <a:cubicBezTo>
                    <a:pt x="196" y="140"/>
                    <a:pt x="196" y="140"/>
                    <a:pt x="196" y="140"/>
                  </a:cubicBezTo>
                  <a:cubicBezTo>
                    <a:pt x="196" y="140"/>
                    <a:pt x="196" y="140"/>
                    <a:pt x="196" y="140"/>
                  </a:cubicBezTo>
                  <a:cubicBezTo>
                    <a:pt x="197" y="139"/>
                    <a:pt x="197" y="139"/>
                    <a:pt x="197" y="139"/>
                  </a:cubicBezTo>
                  <a:cubicBezTo>
                    <a:pt x="197" y="139"/>
                    <a:pt x="197" y="139"/>
                    <a:pt x="197" y="139"/>
                  </a:cubicBezTo>
                  <a:cubicBezTo>
                    <a:pt x="196" y="139"/>
                    <a:pt x="196" y="139"/>
                    <a:pt x="196" y="139"/>
                  </a:cubicBezTo>
                  <a:cubicBezTo>
                    <a:pt x="197" y="138"/>
                    <a:pt x="197" y="138"/>
                    <a:pt x="197" y="138"/>
                  </a:cubicBezTo>
                  <a:cubicBezTo>
                    <a:pt x="197" y="138"/>
                    <a:pt x="197" y="138"/>
                    <a:pt x="197" y="138"/>
                  </a:cubicBezTo>
                  <a:cubicBezTo>
                    <a:pt x="197" y="138"/>
                    <a:pt x="197" y="138"/>
                    <a:pt x="197" y="138"/>
                  </a:cubicBezTo>
                  <a:cubicBezTo>
                    <a:pt x="197" y="137"/>
                    <a:pt x="197" y="137"/>
                    <a:pt x="197" y="137"/>
                  </a:cubicBezTo>
                  <a:cubicBezTo>
                    <a:pt x="197" y="137"/>
                    <a:pt x="197" y="137"/>
                    <a:pt x="197" y="137"/>
                  </a:cubicBezTo>
                  <a:cubicBezTo>
                    <a:pt x="197" y="137"/>
                    <a:pt x="197" y="137"/>
                    <a:pt x="197" y="137"/>
                  </a:cubicBezTo>
                  <a:cubicBezTo>
                    <a:pt x="197" y="137"/>
                    <a:pt x="197" y="137"/>
                    <a:pt x="197" y="137"/>
                  </a:cubicBezTo>
                  <a:cubicBezTo>
                    <a:pt x="197" y="137"/>
                    <a:pt x="197" y="137"/>
                    <a:pt x="197" y="137"/>
                  </a:cubicBezTo>
                  <a:cubicBezTo>
                    <a:pt x="197" y="137"/>
                    <a:pt x="197" y="137"/>
                    <a:pt x="197" y="137"/>
                  </a:cubicBezTo>
                  <a:cubicBezTo>
                    <a:pt x="197" y="136"/>
                    <a:pt x="197" y="136"/>
                    <a:pt x="197" y="136"/>
                  </a:cubicBezTo>
                  <a:cubicBezTo>
                    <a:pt x="197" y="136"/>
                    <a:pt x="197" y="136"/>
                    <a:pt x="197" y="136"/>
                  </a:cubicBezTo>
                  <a:cubicBezTo>
                    <a:pt x="197" y="136"/>
                    <a:pt x="197" y="136"/>
                    <a:pt x="197" y="136"/>
                  </a:cubicBezTo>
                  <a:cubicBezTo>
                    <a:pt x="197" y="136"/>
                    <a:pt x="197" y="136"/>
                    <a:pt x="197" y="136"/>
                  </a:cubicBezTo>
                  <a:cubicBezTo>
                    <a:pt x="197" y="136"/>
                    <a:pt x="197" y="136"/>
                    <a:pt x="197" y="136"/>
                  </a:cubicBezTo>
                  <a:cubicBezTo>
                    <a:pt x="197" y="136"/>
                    <a:pt x="197" y="136"/>
                    <a:pt x="197" y="136"/>
                  </a:cubicBezTo>
                  <a:cubicBezTo>
                    <a:pt x="197" y="136"/>
                    <a:pt x="197" y="136"/>
                    <a:pt x="197" y="136"/>
                  </a:cubicBezTo>
                  <a:cubicBezTo>
                    <a:pt x="198" y="135"/>
                    <a:pt x="198" y="135"/>
                    <a:pt x="198" y="135"/>
                  </a:cubicBezTo>
                  <a:cubicBezTo>
                    <a:pt x="197" y="135"/>
                    <a:pt x="197" y="135"/>
                    <a:pt x="197" y="135"/>
                  </a:cubicBezTo>
                  <a:cubicBezTo>
                    <a:pt x="198" y="135"/>
                    <a:pt x="198" y="135"/>
                    <a:pt x="198" y="135"/>
                  </a:cubicBezTo>
                  <a:cubicBezTo>
                    <a:pt x="198" y="135"/>
                    <a:pt x="198" y="135"/>
                    <a:pt x="198" y="135"/>
                  </a:cubicBezTo>
                  <a:cubicBezTo>
                    <a:pt x="198" y="134"/>
                    <a:pt x="198" y="134"/>
                    <a:pt x="198" y="134"/>
                  </a:cubicBezTo>
                  <a:cubicBezTo>
                    <a:pt x="198" y="134"/>
                    <a:pt x="198" y="134"/>
                    <a:pt x="198" y="134"/>
                  </a:cubicBezTo>
                  <a:cubicBezTo>
                    <a:pt x="198" y="133"/>
                    <a:pt x="198" y="133"/>
                    <a:pt x="198" y="133"/>
                  </a:cubicBezTo>
                  <a:cubicBezTo>
                    <a:pt x="198" y="133"/>
                    <a:pt x="198" y="133"/>
                    <a:pt x="198" y="133"/>
                  </a:cubicBezTo>
                  <a:cubicBezTo>
                    <a:pt x="199" y="133"/>
                    <a:pt x="199" y="133"/>
                    <a:pt x="199" y="133"/>
                  </a:cubicBezTo>
                  <a:cubicBezTo>
                    <a:pt x="199" y="133"/>
                    <a:pt x="199" y="133"/>
                    <a:pt x="199" y="133"/>
                  </a:cubicBezTo>
                  <a:cubicBezTo>
                    <a:pt x="199" y="132"/>
                    <a:pt x="199" y="132"/>
                    <a:pt x="199" y="132"/>
                  </a:cubicBezTo>
                  <a:close/>
                  <a:moveTo>
                    <a:pt x="207" y="168"/>
                  </a:moveTo>
                  <a:cubicBezTo>
                    <a:pt x="207" y="168"/>
                    <a:pt x="207" y="168"/>
                    <a:pt x="207" y="168"/>
                  </a:cubicBezTo>
                  <a:cubicBezTo>
                    <a:pt x="207" y="168"/>
                    <a:pt x="207" y="168"/>
                    <a:pt x="207" y="168"/>
                  </a:cubicBezTo>
                  <a:cubicBezTo>
                    <a:pt x="206" y="167"/>
                    <a:pt x="206" y="167"/>
                    <a:pt x="206" y="167"/>
                  </a:cubicBezTo>
                  <a:cubicBezTo>
                    <a:pt x="206" y="167"/>
                    <a:pt x="206" y="167"/>
                    <a:pt x="206" y="167"/>
                  </a:cubicBezTo>
                  <a:cubicBezTo>
                    <a:pt x="206" y="167"/>
                    <a:pt x="206" y="167"/>
                    <a:pt x="206" y="167"/>
                  </a:cubicBezTo>
                  <a:cubicBezTo>
                    <a:pt x="206" y="167"/>
                    <a:pt x="206" y="167"/>
                    <a:pt x="206" y="167"/>
                  </a:cubicBezTo>
                  <a:cubicBezTo>
                    <a:pt x="206" y="167"/>
                    <a:pt x="206" y="167"/>
                    <a:pt x="206" y="167"/>
                  </a:cubicBezTo>
                  <a:cubicBezTo>
                    <a:pt x="206" y="167"/>
                    <a:pt x="206" y="167"/>
                    <a:pt x="206" y="167"/>
                  </a:cubicBezTo>
                  <a:cubicBezTo>
                    <a:pt x="205" y="167"/>
                    <a:pt x="205" y="167"/>
                    <a:pt x="205" y="167"/>
                  </a:cubicBezTo>
                  <a:cubicBezTo>
                    <a:pt x="205" y="167"/>
                    <a:pt x="204" y="167"/>
                    <a:pt x="204" y="168"/>
                  </a:cubicBezTo>
                  <a:cubicBezTo>
                    <a:pt x="204" y="168"/>
                    <a:pt x="204" y="168"/>
                    <a:pt x="204" y="168"/>
                  </a:cubicBezTo>
                  <a:cubicBezTo>
                    <a:pt x="203" y="168"/>
                    <a:pt x="203" y="168"/>
                    <a:pt x="203" y="168"/>
                  </a:cubicBezTo>
                  <a:cubicBezTo>
                    <a:pt x="203" y="169"/>
                    <a:pt x="203" y="169"/>
                    <a:pt x="203" y="169"/>
                  </a:cubicBezTo>
                  <a:cubicBezTo>
                    <a:pt x="203" y="170"/>
                    <a:pt x="203" y="170"/>
                    <a:pt x="203" y="170"/>
                  </a:cubicBezTo>
                  <a:cubicBezTo>
                    <a:pt x="203" y="170"/>
                    <a:pt x="203" y="170"/>
                    <a:pt x="203" y="170"/>
                  </a:cubicBezTo>
                  <a:cubicBezTo>
                    <a:pt x="203" y="170"/>
                    <a:pt x="203" y="170"/>
                    <a:pt x="203" y="170"/>
                  </a:cubicBezTo>
                  <a:cubicBezTo>
                    <a:pt x="203" y="170"/>
                    <a:pt x="203" y="170"/>
                    <a:pt x="203" y="170"/>
                  </a:cubicBezTo>
                  <a:cubicBezTo>
                    <a:pt x="203" y="171"/>
                    <a:pt x="203" y="171"/>
                    <a:pt x="203" y="171"/>
                  </a:cubicBezTo>
                  <a:cubicBezTo>
                    <a:pt x="202" y="171"/>
                    <a:pt x="202" y="171"/>
                    <a:pt x="202" y="171"/>
                  </a:cubicBezTo>
                  <a:cubicBezTo>
                    <a:pt x="203" y="171"/>
                    <a:pt x="203" y="171"/>
                    <a:pt x="203" y="171"/>
                  </a:cubicBezTo>
                  <a:cubicBezTo>
                    <a:pt x="202" y="172"/>
                    <a:pt x="202" y="172"/>
                    <a:pt x="202" y="172"/>
                  </a:cubicBezTo>
                  <a:cubicBezTo>
                    <a:pt x="202" y="172"/>
                    <a:pt x="202" y="172"/>
                    <a:pt x="202" y="172"/>
                  </a:cubicBezTo>
                  <a:cubicBezTo>
                    <a:pt x="202" y="172"/>
                    <a:pt x="202" y="172"/>
                    <a:pt x="202" y="172"/>
                  </a:cubicBezTo>
                  <a:cubicBezTo>
                    <a:pt x="202" y="172"/>
                    <a:pt x="202" y="172"/>
                    <a:pt x="202" y="172"/>
                  </a:cubicBezTo>
                  <a:cubicBezTo>
                    <a:pt x="203" y="172"/>
                    <a:pt x="203" y="172"/>
                    <a:pt x="203" y="172"/>
                  </a:cubicBezTo>
                  <a:cubicBezTo>
                    <a:pt x="203" y="172"/>
                    <a:pt x="203" y="172"/>
                    <a:pt x="203" y="172"/>
                  </a:cubicBezTo>
                  <a:cubicBezTo>
                    <a:pt x="203" y="172"/>
                    <a:pt x="203" y="172"/>
                    <a:pt x="203" y="172"/>
                  </a:cubicBezTo>
                  <a:cubicBezTo>
                    <a:pt x="203" y="172"/>
                    <a:pt x="203" y="172"/>
                    <a:pt x="203" y="172"/>
                  </a:cubicBezTo>
                  <a:cubicBezTo>
                    <a:pt x="204" y="171"/>
                    <a:pt x="204" y="171"/>
                    <a:pt x="204" y="171"/>
                  </a:cubicBezTo>
                  <a:cubicBezTo>
                    <a:pt x="204" y="171"/>
                    <a:pt x="204" y="171"/>
                    <a:pt x="204" y="171"/>
                  </a:cubicBezTo>
                  <a:cubicBezTo>
                    <a:pt x="204" y="171"/>
                    <a:pt x="204" y="171"/>
                    <a:pt x="204" y="171"/>
                  </a:cubicBezTo>
                  <a:cubicBezTo>
                    <a:pt x="204" y="171"/>
                    <a:pt x="204" y="171"/>
                    <a:pt x="204" y="171"/>
                  </a:cubicBezTo>
                  <a:cubicBezTo>
                    <a:pt x="204" y="171"/>
                    <a:pt x="204" y="171"/>
                    <a:pt x="204" y="171"/>
                  </a:cubicBezTo>
                  <a:cubicBezTo>
                    <a:pt x="205" y="171"/>
                    <a:pt x="205" y="171"/>
                    <a:pt x="205" y="171"/>
                  </a:cubicBezTo>
                  <a:cubicBezTo>
                    <a:pt x="205" y="171"/>
                    <a:pt x="205" y="171"/>
                    <a:pt x="205" y="171"/>
                  </a:cubicBezTo>
                  <a:cubicBezTo>
                    <a:pt x="205" y="171"/>
                    <a:pt x="205" y="171"/>
                    <a:pt x="205" y="171"/>
                  </a:cubicBezTo>
                  <a:cubicBezTo>
                    <a:pt x="205" y="171"/>
                    <a:pt x="205" y="171"/>
                    <a:pt x="205" y="171"/>
                  </a:cubicBezTo>
                  <a:cubicBezTo>
                    <a:pt x="205" y="171"/>
                    <a:pt x="205" y="171"/>
                    <a:pt x="205" y="171"/>
                  </a:cubicBezTo>
                  <a:cubicBezTo>
                    <a:pt x="206" y="170"/>
                    <a:pt x="206" y="170"/>
                    <a:pt x="206" y="170"/>
                  </a:cubicBezTo>
                  <a:cubicBezTo>
                    <a:pt x="206" y="170"/>
                    <a:pt x="206" y="170"/>
                    <a:pt x="206" y="170"/>
                  </a:cubicBezTo>
                  <a:cubicBezTo>
                    <a:pt x="206" y="170"/>
                    <a:pt x="207" y="169"/>
                    <a:pt x="207" y="169"/>
                  </a:cubicBezTo>
                  <a:cubicBezTo>
                    <a:pt x="207" y="168"/>
                    <a:pt x="207" y="168"/>
                    <a:pt x="207" y="168"/>
                  </a:cubicBezTo>
                  <a:close/>
                  <a:moveTo>
                    <a:pt x="442" y="278"/>
                  </a:moveTo>
                  <a:cubicBezTo>
                    <a:pt x="441" y="278"/>
                    <a:pt x="441" y="278"/>
                    <a:pt x="441" y="278"/>
                  </a:cubicBezTo>
                  <a:cubicBezTo>
                    <a:pt x="442" y="279"/>
                    <a:pt x="442" y="279"/>
                    <a:pt x="442" y="279"/>
                  </a:cubicBezTo>
                  <a:cubicBezTo>
                    <a:pt x="441" y="279"/>
                    <a:pt x="441" y="279"/>
                    <a:pt x="441" y="279"/>
                  </a:cubicBezTo>
                  <a:cubicBezTo>
                    <a:pt x="442" y="280"/>
                    <a:pt x="442" y="280"/>
                    <a:pt x="442" y="280"/>
                  </a:cubicBezTo>
                  <a:cubicBezTo>
                    <a:pt x="442" y="280"/>
                    <a:pt x="442" y="280"/>
                    <a:pt x="442" y="280"/>
                  </a:cubicBezTo>
                  <a:cubicBezTo>
                    <a:pt x="442" y="280"/>
                    <a:pt x="442" y="280"/>
                    <a:pt x="442" y="280"/>
                  </a:cubicBezTo>
                  <a:cubicBezTo>
                    <a:pt x="442" y="280"/>
                    <a:pt x="442" y="280"/>
                    <a:pt x="442" y="280"/>
                  </a:cubicBezTo>
                  <a:cubicBezTo>
                    <a:pt x="441" y="279"/>
                    <a:pt x="441" y="279"/>
                    <a:pt x="441" y="279"/>
                  </a:cubicBezTo>
                  <a:cubicBezTo>
                    <a:pt x="441" y="279"/>
                    <a:pt x="441" y="279"/>
                    <a:pt x="441" y="279"/>
                  </a:cubicBezTo>
                  <a:cubicBezTo>
                    <a:pt x="441" y="279"/>
                    <a:pt x="441" y="279"/>
                    <a:pt x="441" y="279"/>
                  </a:cubicBezTo>
                  <a:cubicBezTo>
                    <a:pt x="441" y="279"/>
                    <a:pt x="441" y="279"/>
                    <a:pt x="441" y="279"/>
                  </a:cubicBezTo>
                  <a:cubicBezTo>
                    <a:pt x="441" y="279"/>
                    <a:pt x="441" y="279"/>
                    <a:pt x="441" y="279"/>
                  </a:cubicBezTo>
                  <a:cubicBezTo>
                    <a:pt x="441" y="279"/>
                    <a:pt x="441" y="279"/>
                    <a:pt x="441" y="279"/>
                  </a:cubicBezTo>
                  <a:cubicBezTo>
                    <a:pt x="441" y="279"/>
                    <a:pt x="441" y="279"/>
                    <a:pt x="441" y="279"/>
                  </a:cubicBezTo>
                  <a:cubicBezTo>
                    <a:pt x="440" y="280"/>
                    <a:pt x="440" y="280"/>
                    <a:pt x="440" y="280"/>
                  </a:cubicBezTo>
                  <a:cubicBezTo>
                    <a:pt x="440" y="280"/>
                    <a:pt x="440" y="280"/>
                    <a:pt x="440" y="280"/>
                  </a:cubicBezTo>
                  <a:cubicBezTo>
                    <a:pt x="440" y="280"/>
                    <a:pt x="440" y="280"/>
                    <a:pt x="440" y="280"/>
                  </a:cubicBezTo>
                  <a:cubicBezTo>
                    <a:pt x="440" y="281"/>
                    <a:pt x="440" y="281"/>
                    <a:pt x="440" y="281"/>
                  </a:cubicBezTo>
                  <a:cubicBezTo>
                    <a:pt x="440" y="281"/>
                    <a:pt x="440" y="281"/>
                    <a:pt x="440" y="281"/>
                  </a:cubicBezTo>
                  <a:cubicBezTo>
                    <a:pt x="440" y="281"/>
                    <a:pt x="441" y="281"/>
                    <a:pt x="440" y="281"/>
                  </a:cubicBezTo>
                  <a:cubicBezTo>
                    <a:pt x="441" y="282"/>
                    <a:pt x="441" y="282"/>
                    <a:pt x="441" y="282"/>
                  </a:cubicBezTo>
                  <a:cubicBezTo>
                    <a:pt x="441" y="281"/>
                    <a:pt x="442" y="281"/>
                    <a:pt x="442" y="281"/>
                  </a:cubicBezTo>
                  <a:cubicBezTo>
                    <a:pt x="442" y="280"/>
                    <a:pt x="442" y="280"/>
                    <a:pt x="442" y="280"/>
                  </a:cubicBezTo>
                  <a:cubicBezTo>
                    <a:pt x="442" y="280"/>
                    <a:pt x="442" y="280"/>
                    <a:pt x="442" y="280"/>
                  </a:cubicBezTo>
                  <a:cubicBezTo>
                    <a:pt x="442" y="280"/>
                    <a:pt x="442" y="280"/>
                    <a:pt x="442" y="280"/>
                  </a:cubicBezTo>
                  <a:cubicBezTo>
                    <a:pt x="442" y="279"/>
                    <a:pt x="442" y="279"/>
                    <a:pt x="442" y="278"/>
                  </a:cubicBezTo>
                  <a:close/>
                  <a:moveTo>
                    <a:pt x="186" y="4"/>
                  </a:moveTo>
                  <a:cubicBezTo>
                    <a:pt x="186" y="3"/>
                    <a:pt x="186" y="3"/>
                    <a:pt x="186" y="3"/>
                  </a:cubicBezTo>
                  <a:cubicBezTo>
                    <a:pt x="186" y="3"/>
                    <a:pt x="186" y="3"/>
                    <a:pt x="186" y="3"/>
                  </a:cubicBezTo>
                  <a:lnTo>
                    <a:pt x="186" y="4"/>
                  </a:lnTo>
                  <a:close/>
                  <a:moveTo>
                    <a:pt x="177" y="11"/>
                  </a:moveTo>
                  <a:cubicBezTo>
                    <a:pt x="177" y="11"/>
                    <a:pt x="177" y="11"/>
                    <a:pt x="177" y="11"/>
                  </a:cubicBezTo>
                  <a:cubicBezTo>
                    <a:pt x="177" y="11"/>
                    <a:pt x="177" y="11"/>
                    <a:pt x="177" y="11"/>
                  </a:cubicBezTo>
                  <a:cubicBezTo>
                    <a:pt x="177" y="12"/>
                    <a:pt x="177" y="12"/>
                    <a:pt x="177" y="12"/>
                  </a:cubicBezTo>
                  <a:cubicBezTo>
                    <a:pt x="177" y="12"/>
                    <a:pt x="177" y="12"/>
                    <a:pt x="177" y="12"/>
                  </a:cubicBezTo>
                  <a:cubicBezTo>
                    <a:pt x="177" y="12"/>
                    <a:pt x="177" y="12"/>
                    <a:pt x="177" y="12"/>
                  </a:cubicBezTo>
                  <a:cubicBezTo>
                    <a:pt x="177" y="12"/>
                    <a:pt x="177" y="12"/>
                    <a:pt x="177" y="12"/>
                  </a:cubicBezTo>
                  <a:cubicBezTo>
                    <a:pt x="177" y="12"/>
                    <a:pt x="177" y="12"/>
                    <a:pt x="177" y="12"/>
                  </a:cubicBezTo>
                  <a:cubicBezTo>
                    <a:pt x="177" y="12"/>
                    <a:pt x="177" y="12"/>
                    <a:pt x="177" y="12"/>
                  </a:cubicBezTo>
                  <a:cubicBezTo>
                    <a:pt x="177" y="13"/>
                    <a:pt x="177" y="13"/>
                    <a:pt x="177" y="13"/>
                  </a:cubicBezTo>
                  <a:cubicBezTo>
                    <a:pt x="177" y="13"/>
                    <a:pt x="177" y="13"/>
                    <a:pt x="177" y="13"/>
                  </a:cubicBezTo>
                  <a:cubicBezTo>
                    <a:pt x="177" y="13"/>
                    <a:pt x="177" y="13"/>
                    <a:pt x="177" y="13"/>
                  </a:cubicBezTo>
                  <a:cubicBezTo>
                    <a:pt x="177" y="12"/>
                    <a:pt x="177" y="12"/>
                    <a:pt x="177" y="12"/>
                  </a:cubicBezTo>
                  <a:cubicBezTo>
                    <a:pt x="177" y="12"/>
                    <a:pt x="177" y="12"/>
                    <a:pt x="177" y="12"/>
                  </a:cubicBezTo>
                  <a:cubicBezTo>
                    <a:pt x="177" y="12"/>
                    <a:pt x="177" y="12"/>
                    <a:pt x="177" y="12"/>
                  </a:cubicBezTo>
                  <a:cubicBezTo>
                    <a:pt x="177" y="11"/>
                    <a:pt x="177" y="11"/>
                    <a:pt x="177" y="11"/>
                  </a:cubicBezTo>
                  <a:cubicBezTo>
                    <a:pt x="178" y="11"/>
                    <a:pt x="178" y="11"/>
                    <a:pt x="178" y="11"/>
                  </a:cubicBezTo>
                  <a:cubicBezTo>
                    <a:pt x="178" y="11"/>
                    <a:pt x="178" y="11"/>
                    <a:pt x="178" y="11"/>
                  </a:cubicBezTo>
                  <a:cubicBezTo>
                    <a:pt x="178" y="11"/>
                    <a:pt x="178" y="11"/>
                    <a:pt x="178" y="11"/>
                  </a:cubicBezTo>
                  <a:cubicBezTo>
                    <a:pt x="178" y="11"/>
                    <a:pt x="178" y="11"/>
                    <a:pt x="178" y="11"/>
                  </a:cubicBezTo>
                  <a:cubicBezTo>
                    <a:pt x="178" y="10"/>
                    <a:pt x="178" y="10"/>
                    <a:pt x="178" y="10"/>
                  </a:cubicBezTo>
                  <a:cubicBezTo>
                    <a:pt x="178" y="10"/>
                    <a:pt x="178" y="10"/>
                    <a:pt x="178" y="10"/>
                  </a:cubicBezTo>
                  <a:cubicBezTo>
                    <a:pt x="178" y="10"/>
                    <a:pt x="178" y="10"/>
                    <a:pt x="178" y="10"/>
                  </a:cubicBezTo>
                  <a:cubicBezTo>
                    <a:pt x="178" y="10"/>
                    <a:pt x="178" y="10"/>
                    <a:pt x="178" y="10"/>
                  </a:cubicBezTo>
                  <a:cubicBezTo>
                    <a:pt x="178" y="10"/>
                    <a:pt x="178" y="10"/>
                    <a:pt x="178" y="10"/>
                  </a:cubicBezTo>
                  <a:cubicBezTo>
                    <a:pt x="178" y="9"/>
                    <a:pt x="178" y="9"/>
                    <a:pt x="178" y="9"/>
                  </a:cubicBezTo>
                  <a:cubicBezTo>
                    <a:pt x="178" y="9"/>
                    <a:pt x="179" y="9"/>
                    <a:pt x="178" y="8"/>
                  </a:cubicBezTo>
                  <a:cubicBezTo>
                    <a:pt x="179" y="8"/>
                    <a:pt x="179" y="8"/>
                    <a:pt x="179" y="8"/>
                  </a:cubicBezTo>
                  <a:cubicBezTo>
                    <a:pt x="179" y="8"/>
                    <a:pt x="179" y="8"/>
                    <a:pt x="179" y="8"/>
                  </a:cubicBezTo>
                  <a:cubicBezTo>
                    <a:pt x="179" y="7"/>
                    <a:pt x="179" y="7"/>
                    <a:pt x="179" y="7"/>
                  </a:cubicBezTo>
                  <a:cubicBezTo>
                    <a:pt x="179" y="7"/>
                    <a:pt x="179" y="7"/>
                    <a:pt x="179" y="7"/>
                  </a:cubicBezTo>
                  <a:cubicBezTo>
                    <a:pt x="179" y="7"/>
                    <a:pt x="179" y="7"/>
                    <a:pt x="179" y="7"/>
                  </a:cubicBezTo>
                  <a:cubicBezTo>
                    <a:pt x="180" y="7"/>
                    <a:pt x="180" y="6"/>
                    <a:pt x="181" y="6"/>
                  </a:cubicBezTo>
                  <a:cubicBezTo>
                    <a:pt x="181" y="6"/>
                    <a:pt x="181" y="6"/>
                    <a:pt x="181" y="6"/>
                  </a:cubicBezTo>
                  <a:cubicBezTo>
                    <a:pt x="181" y="5"/>
                    <a:pt x="181" y="5"/>
                    <a:pt x="181" y="5"/>
                  </a:cubicBezTo>
                  <a:cubicBezTo>
                    <a:pt x="181" y="6"/>
                    <a:pt x="181" y="6"/>
                    <a:pt x="181" y="6"/>
                  </a:cubicBezTo>
                  <a:cubicBezTo>
                    <a:pt x="181" y="5"/>
                    <a:pt x="181" y="5"/>
                    <a:pt x="181" y="5"/>
                  </a:cubicBezTo>
                  <a:cubicBezTo>
                    <a:pt x="182" y="6"/>
                    <a:pt x="182" y="6"/>
                    <a:pt x="182" y="6"/>
                  </a:cubicBezTo>
                  <a:cubicBezTo>
                    <a:pt x="182" y="5"/>
                    <a:pt x="182" y="5"/>
                    <a:pt x="182" y="5"/>
                  </a:cubicBezTo>
                  <a:cubicBezTo>
                    <a:pt x="182" y="5"/>
                    <a:pt x="182" y="5"/>
                    <a:pt x="182" y="5"/>
                  </a:cubicBezTo>
                  <a:cubicBezTo>
                    <a:pt x="182" y="5"/>
                    <a:pt x="182" y="5"/>
                    <a:pt x="182" y="5"/>
                  </a:cubicBezTo>
                  <a:cubicBezTo>
                    <a:pt x="182" y="5"/>
                    <a:pt x="182" y="5"/>
                    <a:pt x="182" y="5"/>
                  </a:cubicBezTo>
                  <a:cubicBezTo>
                    <a:pt x="183" y="5"/>
                    <a:pt x="183" y="5"/>
                    <a:pt x="183" y="5"/>
                  </a:cubicBezTo>
                  <a:cubicBezTo>
                    <a:pt x="183" y="6"/>
                    <a:pt x="183" y="6"/>
                    <a:pt x="183" y="6"/>
                  </a:cubicBezTo>
                  <a:cubicBezTo>
                    <a:pt x="183" y="6"/>
                    <a:pt x="183" y="6"/>
                    <a:pt x="183" y="6"/>
                  </a:cubicBezTo>
                  <a:cubicBezTo>
                    <a:pt x="184" y="5"/>
                    <a:pt x="183" y="5"/>
                    <a:pt x="183" y="4"/>
                  </a:cubicBezTo>
                  <a:cubicBezTo>
                    <a:pt x="184" y="4"/>
                    <a:pt x="184" y="4"/>
                    <a:pt x="184" y="4"/>
                  </a:cubicBezTo>
                  <a:cubicBezTo>
                    <a:pt x="183" y="3"/>
                    <a:pt x="183" y="3"/>
                    <a:pt x="183" y="3"/>
                  </a:cubicBezTo>
                  <a:cubicBezTo>
                    <a:pt x="184" y="3"/>
                    <a:pt x="184" y="2"/>
                    <a:pt x="184" y="2"/>
                  </a:cubicBezTo>
                  <a:cubicBezTo>
                    <a:pt x="184" y="2"/>
                    <a:pt x="184" y="2"/>
                    <a:pt x="184" y="2"/>
                  </a:cubicBezTo>
                  <a:cubicBezTo>
                    <a:pt x="185" y="2"/>
                    <a:pt x="185" y="2"/>
                    <a:pt x="185" y="2"/>
                  </a:cubicBezTo>
                  <a:cubicBezTo>
                    <a:pt x="185" y="2"/>
                    <a:pt x="185" y="2"/>
                    <a:pt x="185" y="2"/>
                  </a:cubicBezTo>
                  <a:cubicBezTo>
                    <a:pt x="186" y="2"/>
                    <a:pt x="186" y="2"/>
                    <a:pt x="186" y="2"/>
                  </a:cubicBezTo>
                  <a:cubicBezTo>
                    <a:pt x="186" y="1"/>
                    <a:pt x="186" y="1"/>
                    <a:pt x="186" y="1"/>
                  </a:cubicBezTo>
                  <a:cubicBezTo>
                    <a:pt x="185" y="1"/>
                    <a:pt x="185" y="1"/>
                    <a:pt x="185" y="1"/>
                  </a:cubicBezTo>
                  <a:cubicBezTo>
                    <a:pt x="185" y="0"/>
                    <a:pt x="185" y="0"/>
                    <a:pt x="185" y="0"/>
                  </a:cubicBezTo>
                  <a:cubicBezTo>
                    <a:pt x="185" y="0"/>
                    <a:pt x="185" y="0"/>
                    <a:pt x="185" y="0"/>
                  </a:cubicBezTo>
                  <a:cubicBezTo>
                    <a:pt x="184" y="0"/>
                    <a:pt x="184" y="0"/>
                    <a:pt x="184" y="0"/>
                  </a:cubicBezTo>
                  <a:cubicBezTo>
                    <a:pt x="184" y="0"/>
                    <a:pt x="184" y="0"/>
                    <a:pt x="184" y="0"/>
                  </a:cubicBezTo>
                  <a:cubicBezTo>
                    <a:pt x="184" y="0"/>
                    <a:pt x="184" y="0"/>
                    <a:pt x="184" y="0"/>
                  </a:cubicBezTo>
                  <a:cubicBezTo>
                    <a:pt x="183" y="0"/>
                    <a:pt x="183" y="0"/>
                    <a:pt x="183" y="0"/>
                  </a:cubicBezTo>
                  <a:cubicBezTo>
                    <a:pt x="183" y="0"/>
                    <a:pt x="183" y="0"/>
                    <a:pt x="183" y="0"/>
                  </a:cubicBezTo>
                  <a:cubicBezTo>
                    <a:pt x="183" y="1"/>
                    <a:pt x="183" y="1"/>
                    <a:pt x="183" y="1"/>
                  </a:cubicBezTo>
                  <a:cubicBezTo>
                    <a:pt x="182" y="0"/>
                    <a:pt x="182" y="0"/>
                    <a:pt x="182" y="0"/>
                  </a:cubicBezTo>
                  <a:cubicBezTo>
                    <a:pt x="181" y="1"/>
                    <a:pt x="181" y="1"/>
                    <a:pt x="181" y="1"/>
                  </a:cubicBezTo>
                  <a:cubicBezTo>
                    <a:pt x="181" y="1"/>
                    <a:pt x="181" y="1"/>
                    <a:pt x="181" y="1"/>
                  </a:cubicBezTo>
                  <a:cubicBezTo>
                    <a:pt x="181" y="1"/>
                    <a:pt x="181" y="1"/>
                    <a:pt x="181" y="1"/>
                  </a:cubicBezTo>
                  <a:cubicBezTo>
                    <a:pt x="181" y="1"/>
                    <a:pt x="181" y="1"/>
                    <a:pt x="181" y="1"/>
                  </a:cubicBezTo>
                  <a:cubicBezTo>
                    <a:pt x="180" y="1"/>
                    <a:pt x="180" y="1"/>
                    <a:pt x="180" y="1"/>
                  </a:cubicBezTo>
                  <a:cubicBezTo>
                    <a:pt x="179" y="1"/>
                    <a:pt x="179" y="1"/>
                    <a:pt x="179" y="1"/>
                  </a:cubicBezTo>
                  <a:cubicBezTo>
                    <a:pt x="180" y="0"/>
                    <a:pt x="180" y="0"/>
                    <a:pt x="180" y="0"/>
                  </a:cubicBezTo>
                  <a:cubicBezTo>
                    <a:pt x="179" y="0"/>
                    <a:pt x="179" y="0"/>
                    <a:pt x="179" y="0"/>
                  </a:cubicBezTo>
                  <a:cubicBezTo>
                    <a:pt x="179" y="1"/>
                    <a:pt x="179" y="1"/>
                    <a:pt x="179" y="1"/>
                  </a:cubicBezTo>
                  <a:cubicBezTo>
                    <a:pt x="179" y="1"/>
                    <a:pt x="179" y="1"/>
                    <a:pt x="179" y="1"/>
                  </a:cubicBezTo>
                  <a:cubicBezTo>
                    <a:pt x="178" y="1"/>
                    <a:pt x="178" y="1"/>
                    <a:pt x="178" y="1"/>
                  </a:cubicBezTo>
                  <a:cubicBezTo>
                    <a:pt x="178" y="1"/>
                    <a:pt x="178" y="1"/>
                    <a:pt x="178" y="1"/>
                  </a:cubicBezTo>
                  <a:cubicBezTo>
                    <a:pt x="178" y="1"/>
                    <a:pt x="178" y="1"/>
                    <a:pt x="178" y="1"/>
                  </a:cubicBezTo>
                  <a:cubicBezTo>
                    <a:pt x="178" y="1"/>
                    <a:pt x="178" y="1"/>
                    <a:pt x="178" y="1"/>
                  </a:cubicBezTo>
                  <a:cubicBezTo>
                    <a:pt x="178" y="1"/>
                    <a:pt x="178" y="1"/>
                    <a:pt x="178" y="1"/>
                  </a:cubicBezTo>
                  <a:cubicBezTo>
                    <a:pt x="178" y="1"/>
                    <a:pt x="178" y="1"/>
                    <a:pt x="178" y="1"/>
                  </a:cubicBezTo>
                  <a:cubicBezTo>
                    <a:pt x="178" y="1"/>
                    <a:pt x="178" y="1"/>
                    <a:pt x="178" y="1"/>
                  </a:cubicBezTo>
                  <a:cubicBezTo>
                    <a:pt x="177" y="1"/>
                    <a:pt x="177" y="1"/>
                    <a:pt x="177" y="1"/>
                  </a:cubicBezTo>
                  <a:cubicBezTo>
                    <a:pt x="177" y="1"/>
                    <a:pt x="177" y="1"/>
                    <a:pt x="177" y="1"/>
                  </a:cubicBezTo>
                  <a:cubicBezTo>
                    <a:pt x="177" y="1"/>
                    <a:pt x="177" y="1"/>
                    <a:pt x="177" y="1"/>
                  </a:cubicBezTo>
                  <a:cubicBezTo>
                    <a:pt x="177" y="2"/>
                    <a:pt x="177" y="2"/>
                    <a:pt x="177" y="2"/>
                  </a:cubicBezTo>
                  <a:cubicBezTo>
                    <a:pt x="177" y="2"/>
                    <a:pt x="177" y="2"/>
                    <a:pt x="177" y="2"/>
                  </a:cubicBezTo>
                  <a:cubicBezTo>
                    <a:pt x="177" y="3"/>
                    <a:pt x="178" y="2"/>
                    <a:pt x="178" y="3"/>
                  </a:cubicBezTo>
                  <a:cubicBezTo>
                    <a:pt x="178" y="3"/>
                    <a:pt x="178" y="3"/>
                    <a:pt x="178" y="3"/>
                  </a:cubicBezTo>
                  <a:cubicBezTo>
                    <a:pt x="179" y="3"/>
                    <a:pt x="179" y="3"/>
                    <a:pt x="179" y="3"/>
                  </a:cubicBezTo>
                  <a:cubicBezTo>
                    <a:pt x="178" y="3"/>
                    <a:pt x="178" y="3"/>
                    <a:pt x="178" y="3"/>
                  </a:cubicBezTo>
                  <a:cubicBezTo>
                    <a:pt x="179" y="3"/>
                    <a:pt x="179" y="3"/>
                    <a:pt x="179" y="3"/>
                  </a:cubicBezTo>
                  <a:cubicBezTo>
                    <a:pt x="178" y="3"/>
                    <a:pt x="178" y="3"/>
                    <a:pt x="178" y="3"/>
                  </a:cubicBezTo>
                  <a:cubicBezTo>
                    <a:pt x="179" y="3"/>
                    <a:pt x="179" y="3"/>
                    <a:pt x="179" y="3"/>
                  </a:cubicBezTo>
                  <a:cubicBezTo>
                    <a:pt x="179" y="3"/>
                    <a:pt x="179" y="3"/>
                    <a:pt x="179" y="3"/>
                  </a:cubicBezTo>
                  <a:cubicBezTo>
                    <a:pt x="179" y="4"/>
                    <a:pt x="179" y="4"/>
                    <a:pt x="179" y="4"/>
                  </a:cubicBezTo>
                  <a:cubicBezTo>
                    <a:pt x="179" y="4"/>
                    <a:pt x="179" y="4"/>
                    <a:pt x="179" y="4"/>
                  </a:cubicBezTo>
                  <a:cubicBezTo>
                    <a:pt x="179" y="5"/>
                    <a:pt x="179" y="5"/>
                    <a:pt x="179" y="5"/>
                  </a:cubicBezTo>
                  <a:cubicBezTo>
                    <a:pt x="178" y="5"/>
                    <a:pt x="178" y="5"/>
                    <a:pt x="178" y="5"/>
                  </a:cubicBezTo>
                  <a:cubicBezTo>
                    <a:pt x="178" y="5"/>
                    <a:pt x="178" y="5"/>
                    <a:pt x="178" y="5"/>
                  </a:cubicBezTo>
                  <a:cubicBezTo>
                    <a:pt x="178" y="5"/>
                    <a:pt x="178" y="5"/>
                    <a:pt x="178" y="5"/>
                  </a:cubicBezTo>
                  <a:cubicBezTo>
                    <a:pt x="178" y="6"/>
                    <a:pt x="178" y="6"/>
                    <a:pt x="178" y="6"/>
                  </a:cubicBezTo>
                  <a:cubicBezTo>
                    <a:pt x="178" y="6"/>
                    <a:pt x="178" y="6"/>
                    <a:pt x="178" y="6"/>
                  </a:cubicBezTo>
                  <a:cubicBezTo>
                    <a:pt x="178" y="6"/>
                    <a:pt x="178" y="6"/>
                    <a:pt x="178" y="6"/>
                  </a:cubicBezTo>
                  <a:cubicBezTo>
                    <a:pt x="178" y="6"/>
                    <a:pt x="178" y="6"/>
                    <a:pt x="178" y="6"/>
                  </a:cubicBezTo>
                  <a:cubicBezTo>
                    <a:pt x="178" y="6"/>
                    <a:pt x="178" y="6"/>
                    <a:pt x="178" y="6"/>
                  </a:cubicBezTo>
                  <a:cubicBezTo>
                    <a:pt x="178" y="7"/>
                    <a:pt x="178" y="7"/>
                    <a:pt x="178" y="7"/>
                  </a:cubicBezTo>
                  <a:cubicBezTo>
                    <a:pt x="178" y="6"/>
                    <a:pt x="178" y="6"/>
                    <a:pt x="178" y="6"/>
                  </a:cubicBezTo>
                  <a:cubicBezTo>
                    <a:pt x="178" y="6"/>
                    <a:pt x="178" y="6"/>
                    <a:pt x="178" y="6"/>
                  </a:cubicBezTo>
                  <a:cubicBezTo>
                    <a:pt x="179" y="6"/>
                    <a:pt x="179" y="6"/>
                    <a:pt x="179" y="6"/>
                  </a:cubicBezTo>
                  <a:cubicBezTo>
                    <a:pt x="179" y="6"/>
                    <a:pt x="179" y="6"/>
                    <a:pt x="179" y="6"/>
                  </a:cubicBezTo>
                  <a:cubicBezTo>
                    <a:pt x="179" y="6"/>
                    <a:pt x="179" y="6"/>
                    <a:pt x="179" y="6"/>
                  </a:cubicBezTo>
                  <a:cubicBezTo>
                    <a:pt x="179" y="7"/>
                    <a:pt x="179" y="7"/>
                    <a:pt x="179" y="7"/>
                  </a:cubicBezTo>
                  <a:cubicBezTo>
                    <a:pt x="179" y="7"/>
                    <a:pt x="179" y="7"/>
                    <a:pt x="179" y="7"/>
                  </a:cubicBezTo>
                  <a:cubicBezTo>
                    <a:pt x="179" y="7"/>
                    <a:pt x="179" y="7"/>
                    <a:pt x="179" y="7"/>
                  </a:cubicBezTo>
                  <a:cubicBezTo>
                    <a:pt x="178" y="8"/>
                    <a:pt x="178" y="8"/>
                    <a:pt x="178" y="8"/>
                  </a:cubicBezTo>
                  <a:cubicBezTo>
                    <a:pt x="178" y="8"/>
                    <a:pt x="178" y="8"/>
                    <a:pt x="178" y="8"/>
                  </a:cubicBezTo>
                  <a:cubicBezTo>
                    <a:pt x="178" y="8"/>
                    <a:pt x="178" y="8"/>
                    <a:pt x="178" y="8"/>
                  </a:cubicBezTo>
                  <a:cubicBezTo>
                    <a:pt x="178" y="8"/>
                    <a:pt x="178" y="8"/>
                    <a:pt x="178" y="8"/>
                  </a:cubicBezTo>
                  <a:cubicBezTo>
                    <a:pt x="178" y="8"/>
                    <a:pt x="178" y="8"/>
                    <a:pt x="178" y="8"/>
                  </a:cubicBezTo>
                  <a:cubicBezTo>
                    <a:pt x="177" y="9"/>
                    <a:pt x="177" y="9"/>
                    <a:pt x="177" y="9"/>
                  </a:cubicBezTo>
                  <a:cubicBezTo>
                    <a:pt x="177" y="9"/>
                    <a:pt x="177" y="9"/>
                    <a:pt x="177" y="9"/>
                  </a:cubicBezTo>
                  <a:cubicBezTo>
                    <a:pt x="177" y="9"/>
                    <a:pt x="177" y="9"/>
                    <a:pt x="177" y="9"/>
                  </a:cubicBezTo>
                  <a:cubicBezTo>
                    <a:pt x="177" y="10"/>
                    <a:pt x="177" y="10"/>
                    <a:pt x="177" y="10"/>
                  </a:cubicBezTo>
                  <a:cubicBezTo>
                    <a:pt x="177" y="10"/>
                    <a:pt x="177" y="10"/>
                    <a:pt x="177" y="10"/>
                  </a:cubicBezTo>
                  <a:cubicBezTo>
                    <a:pt x="177" y="10"/>
                    <a:pt x="177" y="10"/>
                    <a:pt x="177" y="10"/>
                  </a:cubicBezTo>
                  <a:cubicBezTo>
                    <a:pt x="177" y="11"/>
                    <a:pt x="177" y="11"/>
                    <a:pt x="177" y="11"/>
                  </a:cubicBezTo>
                  <a:close/>
                  <a:moveTo>
                    <a:pt x="442" y="276"/>
                  </a:moveTo>
                  <a:cubicBezTo>
                    <a:pt x="443" y="276"/>
                    <a:pt x="443" y="276"/>
                    <a:pt x="443" y="276"/>
                  </a:cubicBezTo>
                  <a:cubicBezTo>
                    <a:pt x="442" y="276"/>
                    <a:pt x="442" y="276"/>
                    <a:pt x="442" y="275"/>
                  </a:cubicBezTo>
                  <a:cubicBezTo>
                    <a:pt x="442" y="275"/>
                    <a:pt x="442" y="275"/>
                    <a:pt x="442" y="275"/>
                  </a:cubicBezTo>
                  <a:cubicBezTo>
                    <a:pt x="442" y="275"/>
                    <a:pt x="442" y="275"/>
                    <a:pt x="442" y="275"/>
                  </a:cubicBezTo>
                  <a:cubicBezTo>
                    <a:pt x="442" y="275"/>
                    <a:pt x="442" y="275"/>
                    <a:pt x="442" y="275"/>
                  </a:cubicBezTo>
                  <a:cubicBezTo>
                    <a:pt x="442" y="275"/>
                    <a:pt x="442" y="275"/>
                    <a:pt x="442" y="275"/>
                  </a:cubicBezTo>
                  <a:cubicBezTo>
                    <a:pt x="442" y="276"/>
                    <a:pt x="442" y="276"/>
                    <a:pt x="442" y="276"/>
                  </a:cubicBezTo>
                  <a:cubicBezTo>
                    <a:pt x="442" y="276"/>
                    <a:pt x="442" y="276"/>
                    <a:pt x="442" y="276"/>
                  </a:cubicBezTo>
                  <a:cubicBezTo>
                    <a:pt x="441" y="276"/>
                    <a:pt x="441" y="276"/>
                    <a:pt x="441" y="276"/>
                  </a:cubicBezTo>
                  <a:cubicBezTo>
                    <a:pt x="441" y="276"/>
                    <a:pt x="441" y="276"/>
                    <a:pt x="441" y="276"/>
                  </a:cubicBezTo>
                  <a:cubicBezTo>
                    <a:pt x="441" y="276"/>
                    <a:pt x="441" y="276"/>
                    <a:pt x="441" y="276"/>
                  </a:cubicBezTo>
                  <a:cubicBezTo>
                    <a:pt x="441" y="276"/>
                    <a:pt x="441" y="276"/>
                    <a:pt x="441" y="276"/>
                  </a:cubicBezTo>
                  <a:cubicBezTo>
                    <a:pt x="441" y="277"/>
                    <a:pt x="441" y="277"/>
                    <a:pt x="441" y="277"/>
                  </a:cubicBezTo>
                  <a:cubicBezTo>
                    <a:pt x="441" y="277"/>
                    <a:pt x="441" y="277"/>
                    <a:pt x="441" y="277"/>
                  </a:cubicBezTo>
                  <a:cubicBezTo>
                    <a:pt x="441" y="277"/>
                    <a:pt x="441" y="277"/>
                    <a:pt x="441" y="277"/>
                  </a:cubicBezTo>
                  <a:cubicBezTo>
                    <a:pt x="441" y="277"/>
                    <a:pt x="441" y="277"/>
                    <a:pt x="441" y="277"/>
                  </a:cubicBezTo>
                  <a:cubicBezTo>
                    <a:pt x="441" y="278"/>
                    <a:pt x="441" y="278"/>
                    <a:pt x="441" y="278"/>
                  </a:cubicBezTo>
                  <a:cubicBezTo>
                    <a:pt x="443" y="277"/>
                    <a:pt x="443" y="277"/>
                    <a:pt x="443" y="277"/>
                  </a:cubicBezTo>
                  <a:cubicBezTo>
                    <a:pt x="442" y="277"/>
                    <a:pt x="442" y="277"/>
                    <a:pt x="442" y="277"/>
                  </a:cubicBezTo>
                  <a:cubicBezTo>
                    <a:pt x="442" y="277"/>
                    <a:pt x="442" y="277"/>
                    <a:pt x="442" y="277"/>
                  </a:cubicBezTo>
                  <a:cubicBezTo>
                    <a:pt x="442" y="277"/>
                    <a:pt x="442" y="277"/>
                    <a:pt x="442" y="277"/>
                  </a:cubicBezTo>
                  <a:cubicBezTo>
                    <a:pt x="442" y="277"/>
                    <a:pt x="442" y="277"/>
                    <a:pt x="442" y="277"/>
                  </a:cubicBezTo>
                  <a:cubicBezTo>
                    <a:pt x="443" y="276"/>
                    <a:pt x="443" y="276"/>
                    <a:pt x="443" y="276"/>
                  </a:cubicBezTo>
                  <a:lnTo>
                    <a:pt x="442" y="276"/>
                  </a:lnTo>
                  <a:close/>
                  <a:moveTo>
                    <a:pt x="186" y="3"/>
                  </a:moveTo>
                  <a:cubicBezTo>
                    <a:pt x="187" y="3"/>
                    <a:pt x="187" y="3"/>
                    <a:pt x="187" y="3"/>
                  </a:cubicBezTo>
                  <a:cubicBezTo>
                    <a:pt x="187" y="4"/>
                    <a:pt x="187" y="4"/>
                    <a:pt x="187" y="4"/>
                  </a:cubicBezTo>
                  <a:cubicBezTo>
                    <a:pt x="187" y="4"/>
                    <a:pt x="187" y="4"/>
                    <a:pt x="187" y="4"/>
                  </a:cubicBezTo>
                  <a:cubicBezTo>
                    <a:pt x="187" y="5"/>
                    <a:pt x="187" y="5"/>
                    <a:pt x="187" y="5"/>
                  </a:cubicBezTo>
                  <a:cubicBezTo>
                    <a:pt x="187" y="5"/>
                    <a:pt x="187" y="5"/>
                    <a:pt x="187" y="5"/>
                  </a:cubicBezTo>
                  <a:cubicBezTo>
                    <a:pt x="186" y="5"/>
                    <a:pt x="186" y="5"/>
                    <a:pt x="186" y="5"/>
                  </a:cubicBezTo>
                  <a:cubicBezTo>
                    <a:pt x="186" y="5"/>
                    <a:pt x="186" y="5"/>
                    <a:pt x="186" y="5"/>
                  </a:cubicBezTo>
                  <a:cubicBezTo>
                    <a:pt x="186" y="6"/>
                    <a:pt x="186" y="6"/>
                    <a:pt x="186" y="6"/>
                  </a:cubicBezTo>
                  <a:cubicBezTo>
                    <a:pt x="187" y="6"/>
                    <a:pt x="187" y="6"/>
                    <a:pt x="188" y="6"/>
                  </a:cubicBezTo>
                  <a:cubicBezTo>
                    <a:pt x="189" y="5"/>
                    <a:pt x="189" y="5"/>
                    <a:pt x="189" y="5"/>
                  </a:cubicBezTo>
                  <a:cubicBezTo>
                    <a:pt x="189" y="5"/>
                    <a:pt x="189" y="5"/>
                    <a:pt x="189" y="5"/>
                  </a:cubicBezTo>
                  <a:cubicBezTo>
                    <a:pt x="190" y="5"/>
                    <a:pt x="190" y="4"/>
                    <a:pt x="190" y="5"/>
                  </a:cubicBezTo>
                  <a:cubicBezTo>
                    <a:pt x="191" y="5"/>
                    <a:pt x="192" y="4"/>
                    <a:pt x="192" y="4"/>
                  </a:cubicBezTo>
                  <a:cubicBezTo>
                    <a:pt x="193" y="5"/>
                    <a:pt x="193" y="5"/>
                    <a:pt x="193" y="5"/>
                  </a:cubicBezTo>
                  <a:cubicBezTo>
                    <a:pt x="193" y="4"/>
                    <a:pt x="193" y="4"/>
                    <a:pt x="193" y="4"/>
                  </a:cubicBezTo>
                  <a:cubicBezTo>
                    <a:pt x="193" y="4"/>
                    <a:pt x="193" y="4"/>
                    <a:pt x="193" y="4"/>
                  </a:cubicBezTo>
                  <a:cubicBezTo>
                    <a:pt x="193" y="5"/>
                    <a:pt x="193" y="5"/>
                    <a:pt x="193" y="5"/>
                  </a:cubicBezTo>
                  <a:cubicBezTo>
                    <a:pt x="194" y="5"/>
                    <a:pt x="194" y="5"/>
                    <a:pt x="194" y="5"/>
                  </a:cubicBezTo>
                  <a:cubicBezTo>
                    <a:pt x="194" y="5"/>
                    <a:pt x="194" y="5"/>
                    <a:pt x="194" y="5"/>
                  </a:cubicBezTo>
                  <a:cubicBezTo>
                    <a:pt x="194" y="5"/>
                    <a:pt x="194" y="5"/>
                    <a:pt x="194" y="5"/>
                  </a:cubicBezTo>
                  <a:cubicBezTo>
                    <a:pt x="194" y="5"/>
                    <a:pt x="194" y="5"/>
                    <a:pt x="194" y="5"/>
                  </a:cubicBezTo>
                  <a:cubicBezTo>
                    <a:pt x="195" y="5"/>
                    <a:pt x="195" y="5"/>
                    <a:pt x="195" y="5"/>
                  </a:cubicBezTo>
                  <a:cubicBezTo>
                    <a:pt x="195" y="5"/>
                    <a:pt x="195" y="5"/>
                    <a:pt x="195" y="5"/>
                  </a:cubicBezTo>
                  <a:cubicBezTo>
                    <a:pt x="195" y="5"/>
                    <a:pt x="195" y="5"/>
                    <a:pt x="195" y="5"/>
                  </a:cubicBezTo>
                  <a:cubicBezTo>
                    <a:pt x="195" y="5"/>
                    <a:pt x="195" y="5"/>
                    <a:pt x="195" y="5"/>
                  </a:cubicBezTo>
                  <a:cubicBezTo>
                    <a:pt x="196" y="6"/>
                    <a:pt x="196" y="6"/>
                    <a:pt x="196" y="6"/>
                  </a:cubicBezTo>
                  <a:cubicBezTo>
                    <a:pt x="196" y="6"/>
                    <a:pt x="196" y="6"/>
                    <a:pt x="196" y="6"/>
                  </a:cubicBezTo>
                  <a:cubicBezTo>
                    <a:pt x="196" y="6"/>
                    <a:pt x="196" y="6"/>
                    <a:pt x="196" y="6"/>
                  </a:cubicBezTo>
                  <a:cubicBezTo>
                    <a:pt x="196" y="6"/>
                    <a:pt x="196" y="6"/>
                    <a:pt x="196" y="6"/>
                  </a:cubicBezTo>
                  <a:cubicBezTo>
                    <a:pt x="196" y="6"/>
                    <a:pt x="196" y="6"/>
                    <a:pt x="196" y="6"/>
                  </a:cubicBezTo>
                  <a:cubicBezTo>
                    <a:pt x="197" y="6"/>
                    <a:pt x="197" y="6"/>
                    <a:pt x="197" y="6"/>
                  </a:cubicBezTo>
                  <a:cubicBezTo>
                    <a:pt x="198" y="6"/>
                    <a:pt x="198" y="6"/>
                    <a:pt x="198" y="6"/>
                  </a:cubicBezTo>
                  <a:cubicBezTo>
                    <a:pt x="198" y="6"/>
                    <a:pt x="198" y="6"/>
                    <a:pt x="198" y="6"/>
                  </a:cubicBezTo>
                  <a:cubicBezTo>
                    <a:pt x="198" y="6"/>
                    <a:pt x="198" y="6"/>
                    <a:pt x="198" y="6"/>
                  </a:cubicBezTo>
                  <a:cubicBezTo>
                    <a:pt x="199" y="6"/>
                    <a:pt x="199" y="6"/>
                    <a:pt x="199" y="6"/>
                  </a:cubicBezTo>
                  <a:cubicBezTo>
                    <a:pt x="199" y="6"/>
                    <a:pt x="199" y="6"/>
                    <a:pt x="199" y="6"/>
                  </a:cubicBezTo>
                  <a:cubicBezTo>
                    <a:pt x="199" y="6"/>
                    <a:pt x="199" y="6"/>
                    <a:pt x="199" y="6"/>
                  </a:cubicBezTo>
                  <a:cubicBezTo>
                    <a:pt x="200" y="6"/>
                    <a:pt x="200" y="6"/>
                    <a:pt x="200" y="6"/>
                  </a:cubicBezTo>
                  <a:cubicBezTo>
                    <a:pt x="200" y="6"/>
                    <a:pt x="200" y="6"/>
                    <a:pt x="200" y="6"/>
                  </a:cubicBezTo>
                  <a:cubicBezTo>
                    <a:pt x="200" y="6"/>
                    <a:pt x="200" y="6"/>
                    <a:pt x="201" y="6"/>
                  </a:cubicBezTo>
                  <a:cubicBezTo>
                    <a:pt x="201" y="6"/>
                    <a:pt x="201" y="6"/>
                    <a:pt x="201" y="6"/>
                  </a:cubicBezTo>
                  <a:cubicBezTo>
                    <a:pt x="201" y="6"/>
                    <a:pt x="201" y="6"/>
                    <a:pt x="201" y="6"/>
                  </a:cubicBezTo>
                  <a:cubicBezTo>
                    <a:pt x="201" y="6"/>
                    <a:pt x="201" y="6"/>
                    <a:pt x="201" y="6"/>
                  </a:cubicBezTo>
                  <a:cubicBezTo>
                    <a:pt x="201" y="5"/>
                    <a:pt x="201" y="5"/>
                    <a:pt x="201" y="5"/>
                  </a:cubicBezTo>
                  <a:cubicBezTo>
                    <a:pt x="201" y="5"/>
                    <a:pt x="201" y="5"/>
                    <a:pt x="201" y="5"/>
                  </a:cubicBezTo>
                  <a:cubicBezTo>
                    <a:pt x="201" y="5"/>
                    <a:pt x="201" y="5"/>
                    <a:pt x="201" y="5"/>
                  </a:cubicBezTo>
                  <a:cubicBezTo>
                    <a:pt x="201" y="5"/>
                    <a:pt x="201" y="5"/>
                    <a:pt x="201" y="5"/>
                  </a:cubicBezTo>
                  <a:cubicBezTo>
                    <a:pt x="201" y="4"/>
                    <a:pt x="201" y="4"/>
                    <a:pt x="200" y="4"/>
                  </a:cubicBezTo>
                  <a:cubicBezTo>
                    <a:pt x="201" y="4"/>
                    <a:pt x="201" y="4"/>
                    <a:pt x="201" y="4"/>
                  </a:cubicBezTo>
                  <a:cubicBezTo>
                    <a:pt x="201" y="4"/>
                    <a:pt x="201" y="4"/>
                    <a:pt x="201" y="4"/>
                  </a:cubicBezTo>
                  <a:cubicBezTo>
                    <a:pt x="201" y="4"/>
                    <a:pt x="201" y="4"/>
                    <a:pt x="201" y="4"/>
                  </a:cubicBezTo>
                  <a:cubicBezTo>
                    <a:pt x="200" y="3"/>
                    <a:pt x="200" y="3"/>
                    <a:pt x="200" y="3"/>
                  </a:cubicBezTo>
                  <a:cubicBezTo>
                    <a:pt x="200" y="3"/>
                    <a:pt x="200" y="3"/>
                    <a:pt x="200" y="3"/>
                  </a:cubicBezTo>
                  <a:cubicBezTo>
                    <a:pt x="200" y="3"/>
                    <a:pt x="200" y="3"/>
                    <a:pt x="200" y="3"/>
                  </a:cubicBezTo>
                  <a:cubicBezTo>
                    <a:pt x="200" y="2"/>
                    <a:pt x="200" y="2"/>
                    <a:pt x="200" y="2"/>
                  </a:cubicBezTo>
                  <a:cubicBezTo>
                    <a:pt x="200" y="2"/>
                    <a:pt x="200" y="2"/>
                    <a:pt x="200" y="2"/>
                  </a:cubicBezTo>
                  <a:cubicBezTo>
                    <a:pt x="199" y="2"/>
                    <a:pt x="199" y="1"/>
                    <a:pt x="198" y="1"/>
                  </a:cubicBezTo>
                  <a:cubicBezTo>
                    <a:pt x="198" y="1"/>
                    <a:pt x="198" y="1"/>
                    <a:pt x="198" y="1"/>
                  </a:cubicBezTo>
                  <a:cubicBezTo>
                    <a:pt x="198" y="1"/>
                    <a:pt x="197" y="1"/>
                    <a:pt x="197" y="1"/>
                  </a:cubicBezTo>
                  <a:cubicBezTo>
                    <a:pt x="197" y="1"/>
                    <a:pt x="197" y="1"/>
                    <a:pt x="197" y="1"/>
                  </a:cubicBezTo>
                  <a:cubicBezTo>
                    <a:pt x="197" y="1"/>
                    <a:pt x="197" y="1"/>
                    <a:pt x="197" y="1"/>
                  </a:cubicBezTo>
                  <a:cubicBezTo>
                    <a:pt x="197" y="1"/>
                    <a:pt x="197" y="1"/>
                    <a:pt x="197" y="1"/>
                  </a:cubicBezTo>
                  <a:cubicBezTo>
                    <a:pt x="197" y="1"/>
                    <a:pt x="197" y="1"/>
                    <a:pt x="197" y="1"/>
                  </a:cubicBezTo>
                  <a:cubicBezTo>
                    <a:pt x="196" y="1"/>
                    <a:pt x="196" y="1"/>
                    <a:pt x="196" y="1"/>
                  </a:cubicBezTo>
                  <a:cubicBezTo>
                    <a:pt x="196" y="2"/>
                    <a:pt x="196" y="2"/>
                    <a:pt x="196" y="2"/>
                  </a:cubicBezTo>
                  <a:cubicBezTo>
                    <a:pt x="196" y="1"/>
                    <a:pt x="196" y="1"/>
                    <a:pt x="196" y="1"/>
                  </a:cubicBezTo>
                  <a:cubicBezTo>
                    <a:pt x="196" y="2"/>
                    <a:pt x="196" y="2"/>
                    <a:pt x="196" y="2"/>
                  </a:cubicBezTo>
                  <a:cubicBezTo>
                    <a:pt x="195" y="2"/>
                    <a:pt x="195" y="2"/>
                    <a:pt x="195" y="2"/>
                  </a:cubicBezTo>
                  <a:cubicBezTo>
                    <a:pt x="195" y="2"/>
                    <a:pt x="195" y="2"/>
                    <a:pt x="195" y="2"/>
                  </a:cubicBezTo>
                  <a:cubicBezTo>
                    <a:pt x="195" y="2"/>
                    <a:pt x="195" y="2"/>
                    <a:pt x="195" y="2"/>
                  </a:cubicBezTo>
                  <a:cubicBezTo>
                    <a:pt x="195" y="2"/>
                    <a:pt x="195" y="2"/>
                    <a:pt x="195" y="2"/>
                  </a:cubicBezTo>
                  <a:cubicBezTo>
                    <a:pt x="195" y="2"/>
                    <a:pt x="195" y="2"/>
                    <a:pt x="195" y="2"/>
                  </a:cubicBezTo>
                  <a:cubicBezTo>
                    <a:pt x="194" y="2"/>
                    <a:pt x="194" y="2"/>
                    <a:pt x="194" y="2"/>
                  </a:cubicBezTo>
                  <a:cubicBezTo>
                    <a:pt x="194" y="2"/>
                    <a:pt x="194" y="2"/>
                    <a:pt x="194" y="2"/>
                  </a:cubicBezTo>
                  <a:cubicBezTo>
                    <a:pt x="193" y="2"/>
                    <a:pt x="194" y="2"/>
                    <a:pt x="193" y="2"/>
                  </a:cubicBezTo>
                  <a:cubicBezTo>
                    <a:pt x="193" y="2"/>
                    <a:pt x="193" y="2"/>
                    <a:pt x="193" y="2"/>
                  </a:cubicBezTo>
                  <a:cubicBezTo>
                    <a:pt x="193" y="2"/>
                    <a:pt x="193" y="1"/>
                    <a:pt x="192" y="2"/>
                  </a:cubicBezTo>
                  <a:cubicBezTo>
                    <a:pt x="192" y="1"/>
                    <a:pt x="192" y="1"/>
                    <a:pt x="192" y="1"/>
                  </a:cubicBezTo>
                  <a:cubicBezTo>
                    <a:pt x="191" y="0"/>
                    <a:pt x="191" y="0"/>
                    <a:pt x="191" y="0"/>
                  </a:cubicBezTo>
                  <a:cubicBezTo>
                    <a:pt x="191" y="1"/>
                    <a:pt x="191" y="1"/>
                    <a:pt x="191" y="1"/>
                  </a:cubicBezTo>
                  <a:cubicBezTo>
                    <a:pt x="192" y="1"/>
                    <a:pt x="192" y="1"/>
                    <a:pt x="192" y="1"/>
                  </a:cubicBezTo>
                  <a:cubicBezTo>
                    <a:pt x="191" y="2"/>
                    <a:pt x="191" y="2"/>
                    <a:pt x="191" y="2"/>
                  </a:cubicBezTo>
                  <a:cubicBezTo>
                    <a:pt x="190" y="1"/>
                    <a:pt x="190" y="1"/>
                    <a:pt x="190" y="1"/>
                  </a:cubicBezTo>
                  <a:cubicBezTo>
                    <a:pt x="190" y="2"/>
                    <a:pt x="190" y="2"/>
                    <a:pt x="190" y="2"/>
                  </a:cubicBezTo>
                  <a:cubicBezTo>
                    <a:pt x="190" y="1"/>
                    <a:pt x="190" y="1"/>
                    <a:pt x="190" y="1"/>
                  </a:cubicBezTo>
                  <a:cubicBezTo>
                    <a:pt x="190" y="2"/>
                    <a:pt x="190" y="2"/>
                    <a:pt x="190" y="2"/>
                  </a:cubicBezTo>
                  <a:cubicBezTo>
                    <a:pt x="190" y="1"/>
                    <a:pt x="190" y="1"/>
                    <a:pt x="190" y="1"/>
                  </a:cubicBezTo>
                  <a:cubicBezTo>
                    <a:pt x="189" y="2"/>
                    <a:pt x="189" y="2"/>
                    <a:pt x="189" y="2"/>
                  </a:cubicBezTo>
                  <a:cubicBezTo>
                    <a:pt x="189" y="1"/>
                    <a:pt x="189" y="1"/>
                    <a:pt x="189" y="1"/>
                  </a:cubicBezTo>
                  <a:cubicBezTo>
                    <a:pt x="189" y="2"/>
                    <a:pt x="189" y="2"/>
                    <a:pt x="189" y="2"/>
                  </a:cubicBezTo>
                  <a:cubicBezTo>
                    <a:pt x="188" y="2"/>
                    <a:pt x="188" y="2"/>
                    <a:pt x="188" y="2"/>
                  </a:cubicBezTo>
                  <a:cubicBezTo>
                    <a:pt x="188" y="2"/>
                    <a:pt x="188" y="2"/>
                    <a:pt x="188" y="2"/>
                  </a:cubicBezTo>
                  <a:cubicBezTo>
                    <a:pt x="188" y="2"/>
                    <a:pt x="188" y="2"/>
                    <a:pt x="188" y="2"/>
                  </a:cubicBezTo>
                  <a:cubicBezTo>
                    <a:pt x="187" y="2"/>
                    <a:pt x="187" y="2"/>
                    <a:pt x="187" y="2"/>
                  </a:cubicBezTo>
                  <a:cubicBezTo>
                    <a:pt x="187" y="2"/>
                    <a:pt x="187" y="2"/>
                    <a:pt x="187" y="2"/>
                  </a:cubicBezTo>
                  <a:cubicBezTo>
                    <a:pt x="187" y="2"/>
                    <a:pt x="187" y="2"/>
                    <a:pt x="187" y="2"/>
                  </a:cubicBezTo>
                  <a:cubicBezTo>
                    <a:pt x="186" y="2"/>
                    <a:pt x="186" y="2"/>
                    <a:pt x="186" y="2"/>
                  </a:cubicBezTo>
                  <a:cubicBezTo>
                    <a:pt x="186" y="3"/>
                    <a:pt x="186" y="3"/>
                    <a:pt x="186" y="3"/>
                  </a:cubicBezTo>
                  <a:cubicBezTo>
                    <a:pt x="186" y="3"/>
                    <a:pt x="186" y="3"/>
                    <a:pt x="186" y="3"/>
                  </a:cubicBezTo>
                  <a:close/>
                  <a:moveTo>
                    <a:pt x="177" y="7"/>
                  </a:moveTo>
                  <a:cubicBezTo>
                    <a:pt x="177" y="7"/>
                    <a:pt x="177" y="7"/>
                    <a:pt x="177" y="7"/>
                  </a:cubicBezTo>
                  <a:cubicBezTo>
                    <a:pt x="177" y="7"/>
                    <a:pt x="177" y="7"/>
                    <a:pt x="177" y="7"/>
                  </a:cubicBezTo>
                  <a:cubicBezTo>
                    <a:pt x="177" y="7"/>
                    <a:pt x="177" y="7"/>
                    <a:pt x="177" y="7"/>
                  </a:cubicBezTo>
                  <a:cubicBezTo>
                    <a:pt x="177" y="7"/>
                    <a:pt x="177" y="7"/>
                    <a:pt x="177" y="7"/>
                  </a:cubicBezTo>
                  <a:close/>
                  <a:moveTo>
                    <a:pt x="443" y="275"/>
                  </a:moveTo>
                  <a:cubicBezTo>
                    <a:pt x="442" y="274"/>
                    <a:pt x="442" y="274"/>
                    <a:pt x="442" y="274"/>
                  </a:cubicBezTo>
                  <a:cubicBezTo>
                    <a:pt x="442" y="274"/>
                    <a:pt x="442" y="274"/>
                    <a:pt x="441" y="274"/>
                  </a:cubicBezTo>
                  <a:cubicBezTo>
                    <a:pt x="441" y="274"/>
                    <a:pt x="441" y="274"/>
                    <a:pt x="441" y="274"/>
                  </a:cubicBezTo>
                  <a:cubicBezTo>
                    <a:pt x="441" y="274"/>
                    <a:pt x="441" y="274"/>
                    <a:pt x="441" y="274"/>
                  </a:cubicBezTo>
                  <a:cubicBezTo>
                    <a:pt x="442" y="274"/>
                    <a:pt x="442" y="274"/>
                    <a:pt x="442" y="274"/>
                  </a:cubicBezTo>
                  <a:cubicBezTo>
                    <a:pt x="442" y="275"/>
                    <a:pt x="442" y="275"/>
                    <a:pt x="441" y="275"/>
                  </a:cubicBezTo>
                  <a:cubicBezTo>
                    <a:pt x="441" y="275"/>
                    <a:pt x="441" y="275"/>
                    <a:pt x="441" y="275"/>
                  </a:cubicBezTo>
                  <a:cubicBezTo>
                    <a:pt x="441" y="275"/>
                    <a:pt x="441" y="275"/>
                    <a:pt x="441" y="275"/>
                  </a:cubicBezTo>
                  <a:cubicBezTo>
                    <a:pt x="441" y="274"/>
                    <a:pt x="441" y="274"/>
                    <a:pt x="441" y="274"/>
                  </a:cubicBezTo>
                  <a:cubicBezTo>
                    <a:pt x="440" y="274"/>
                    <a:pt x="440" y="274"/>
                    <a:pt x="440" y="274"/>
                  </a:cubicBezTo>
                  <a:cubicBezTo>
                    <a:pt x="440" y="274"/>
                    <a:pt x="440" y="274"/>
                    <a:pt x="440" y="274"/>
                  </a:cubicBezTo>
                  <a:cubicBezTo>
                    <a:pt x="440" y="274"/>
                    <a:pt x="440" y="274"/>
                    <a:pt x="440" y="274"/>
                  </a:cubicBezTo>
                  <a:cubicBezTo>
                    <a:pt x="440" y="274"/>
                    <a:pt x="440" y="274"/>
                    <a:pt x="440" y="274"/>
                  </a:cubicBezTo>
                  <a:cubicBezTo>
                    <a:pt x="440" y="274"/>
                    <a:pt x="440" y="274"/>
                    <a:pt x="440" y="274"/>
                  </a:cubicBezTo>
                  <a:cubicBezTo>
                    <a:pt x="440" y="274"/>
                    <a:pt x="440" y="274"/>
                    <a:pt x="440" y="274"/>
                  </a:cubicBezTo>
                  <a:cubicBezTo>
                    <a:pt x="440" y="274"/>
                    <a:pt x="440" y="274"/>
                    <a:pt x="440" y="274"/>
                  </a:cubicBezTo>
                  <a:cubicBezTo>
                    <a:pt x="441" y="274"/>
                    <a:pt x="441" y="274"/>
                    <a:pt x="441" y="274"/>
                  </a:cubicBezTo>
                  <a:cubicBezTo>
                    <a:pt x="441" y="273"/>
                    <a:pt x="441" y="273"/>
                    <a:pt x="441" y="273"/>
                  </a:cubicBezTo>
                  <a:cubicBezTo>
                    <a:pt x="441" y="273"/>
                    <a:pt x="441" y="273"/>
                    <a:pt x="441" y="273"/>
                  </a:cubicBezTo>
                  <a:cubicBezTo>
                    <a:pt x="441" y="273"/>
                    <a:pt x="441" y="273"/>
                    <a:pt x="441" y="273"/>
                  </a:cubicBezTo>
                  <a:cubicBezTo>
                    <a:pt x="441" y="273"/>
                    <a:pt x="441" y="273"/>
                    <a:pt x="441" y="273"/>
                  </a:cubicBezTo>
                  <a:cubicBezTo>
                    <a:pt x="441" y="273"/>
                    <a:pt x="441" y="273"/>
                    <a:pt x="441" y="273"/>
                  </a:cubicBezTo>
                  <a:cubicBezTo>
                    <a:pt x="441" y="273"/>
                    <a:pt x="441" y="273"/>
                    <a:pt x="441" y="273"/>
                  </a:cubicBezTo>
                  <a:cubicBezTo>
                    <a:pt x="441" y="273"/>
                    <a:pt x="441" y="273"/>
                    <a:pt x="441" y="273"/>
                  </a:cubicBezTo>
                  <a:cubicBezTo>
                    <a:pt x="441" y="273"/>
                    <a:pt x="441" y="273"/>
                    <a:pt x="441" y="273"/>
                  </a:cubicBezTo>
                  <a:cubicBezTo>
                    <a:pt x="441" y="273"/>
                    <a:pt x="441" y="273"/>
                    <a:pt x="441" y="273"/>
                  </a:cubicBezTo>
                  <a:cubicBezTo>
                    <a:pt x="440" y="272"/>
                    <a:pt x="440" y="272"/>
                    <a:pt x="440" y="272"/>
                  </a:cubicBezTo>
                  <a:cubicBezTo>
                    <a:pt x="440" y="272"/>
                    <a:pt x="440" y="272"/>
                    <a:pt x="440" y="272"/>
                  </a:cubicBezTo>
                  <a:cubicBezTo>
                    <a:pt x="440" y="272"/>
                    <a:pt x="440" y="272"/>
                    <a:pt x="440" y="273"/>
                  </a:cubicBezTo>
                  <a:cubicBezTo>
                    <a:pt x="440" y="273"/>
                    <a:pt x="440" y="273"/>
                    <a:pt x="440" y="273"/>
                  </a:cubicBezTo>
                  <a:cubicBezTo>
                    <a:pt x="440" y="274"/>
                    <a:pt x="440" y="274"/>
                    <a:pt x="440" y="274"/>
                  </a:cubicBezTo>
                  <a:cubicBezTo>
                    <a:pt x="439" y="274"/>
                    <a:pt x="439" y="274"/>
                    <a:pt x="439" y="274"/>
                  </a:cubicBezTo>
                  <a:cubicBezTo>
                    <a:pt x="439" y="274"/>
                    <a:pt x="439" y="274"/>
                    <a:pt x="439" y="274"/>
                  </a:cubicBezTo>
                  <a:cubicBezTo>
                    <a:pt x="439" y="274"/>
                    <a:pt x="439" y="274"/>
                    <a:pt x="439" y="274"/>
                  </a:cubicBezTo>
                  <a:cubicBezTo>
                    <a:pt x="439" y="274"/>
                    <a:pt x="439" y="274"/>
                    <a:pt x="439" y="274"/>
                  </a:cubicBezTo>
                  <a:cubicBezTo>
                    <a:pt x="439" y="273"/>
                    <a:pt x="439" y="273"/>
                    <a:pt x="439" y="273"/>
                  </a:cubicBezTo>
                  <a:cubicBezTo>
                    <a:pt x="439" y="274"/>
                    <a:pt x="439" y="274"/>
                    <a:pt x="439" y="274"/>
                  </a:cubicBezTo>
                  <a:cubicBezTo>
                    <a:pt x="439" y="273"/>
                    <a:pt x="439" y="273"/>
                    <a:pt x="439" y="273"/>
                  </a:cubicBezTo>
                  <a:cubicBezTo>
                    <a:pt x="439" y="273"/>
                    <a:pt x="439" y="273"/>
                    <a:pt x="439" y="273"/>
                  </a:cubicBezTo>
                  <a:cubicBezTo>
                    <a:pt x="439" y="274"/>
                    <a:pt x="439" y="274"/>
                    <a:pt x="439" y="274"/>
                  </a:cubicBezTo>
                  <a:cubicBezTo>
                    <a:pt x="439" y="274"/>
                    <a:pt x="439" y="274"/>
                    <a:pt x="439" y="274"/>
                  </a:cubicBezTo>
                  <a:cubicBezTo>
                    <a:pt x="439" y="274"/>
                    <a:pt x="439" y="274"/>
                    <a:pt x="439" y="274"/>
                  </a:cubicBezTo>
                  <a:cubicBezTo>
                    <a:pt x="439" y="275"/>
                    <a:pt x="439" y="275"/>
                    <a:pt x="439" y="275"/>
                  </a:cubicBezTo>
                  <a:cubicBezTo>
                    <a:pt x="439" y="275"/>
                    <a:pt x="439" y="275"/>
                    <a:pt x="439" y="275"/>
                  </a:cubicBezTo>
                  <a:cubicBezTo>
                    <a:pt x="438" y="275"/>
                    <a:pt x="438" y="275"/>
                    <a:pt x="438" y="275"/>
                  </a:cubicBezTo>
                  <a:cubicBezTo>
                    <a:pt x="439" y="275"/>
                    <a:pt x="439" y="275"/>
                    <a:pt x="439" y="275"/>
                  </a:cubicBezTo>
                  <a:cubicBezTo>
                    <a:pt x="438" y="275"/>
                    <a:pt x="438" y="275"/>
                    <a:pt x="438" y="275"/>
                  </a:cubicBezTo>
                  <a:cubicBezTo>
                    <a:pt x="438" y="275"/>
                    <a:pt x="438" y="275"/>
                    <a:pt x="438" y="275"/>
                  </a:cubicBezTo>
                  <a:cubicBezTo>
                    <a:pt x="438" y="275"/>
                    <a:pt x="438" y="275"/>
                    <a:pt x="438" y="275"/>
                  </a:cubicBezTo>
                  <a:cubicBezTo>
                    <a:pt x="438" y="275"/>
                    <a:pt x="438" y="275"/>
                    <a:pt x="438" y="275"/>
                  </a:cubicBezTo>
                  <a:cubicBezTo>
                    <a:pt x="438" y="275"/>
                    <a:pt x="438" y="275"/>
                    <a:pt x="437" y="274"/>
                  </a:cubicBezTo>
                  <a:cubicBezTo>
                    <a:pt x="437" y="274"/>
                    <a:pt x="437" y="274"/>
                    <a:pt x="437" y="274"/>
                  </a:cubicBezTo>
                  <a:cubicBezTo>
                    <a:pt x="436" y="274"/>
                    <a:pt x="436" y="274"/>
                    <a:pt x="436" y="274"/>
                  </a:cubicBezTo>
                  <a:cubicBezTo>
                    <a:pt x="437" y="274"/>
                    <a:pt x="437" y="274"/>
                    <a:pt x="437" y="274"/>
                  </a:cubicBezTo>
                  <a:cubicBezTo>
                    <a:pt x="436" y="273"/>
                    <a:pt x="436" y="273"/>
                    <a:pt x="436" y="273"/>
                  </a:cubicBezTo>
                  <a:cubicBezTo>
                    <a:pt x="436" y="273"/>
                    <a:pt x="436" y="273"/>
                    <a:pt x="436" y="273"/>
                  </a:cubicBezTo>
                  <a:cubicBezTo>
                    <a:pt x="436" y="273"/>
                    <a:pt x="436" y="273"/>
                    <a:pt x="436" y="273"/>
                  </a:cubicBezTo>
                  <a:cubicBezTo>
                    <a:pt x="436" y="272"/>
                    <a:pt x="436" y="272"/>
                    <a:pt x="436" y="272"/>
                  </a:cubicBezTo>
                  <a:cubicBezTo>
                    <a:pt x="436" y="272"/>
                    <a:pt x="436" y="272"/>
                    <a:pt x="436" y="272"/>
                  </a:cubicBezTo>
                  <a:cubicBezTo>
                    <a:pt x="437" y="272"/>
                    <a:pt x="437" y="272"/>
                    <a:pt x="437" y="272"/>
                  </a:cubicBezTo>
                  <a:cubicBezTo>
                    <a:pt x="437" y="272"/>
                    <a:pt x="437" y="272"/>
                    <a:pt x="437" y="272"/>
                  </a:cubicBezTo>
                  <a:cubicBezTo>
                    <a:pt x="437" y="272"/>
                    <a:pt x="437" y="272"/>
                    <a:pt x="437" y="272"/>
                  </a:cubicBezTo>
                  <a:cubicBezTo>
                    <a:pt x="437" y="272"/>
                    <a:pt x="437" y="272"/>
                    <a:pt x="437" y="272"/>
                  </a:cubicBezTo>
                  <a:cubicBezTo>
                    <a:pt x="437" y="271"/>
                    <a:pt x="437" y="271"/>
                    <a:pt x="437" y="270"/>
                  </a:cubicBezTo>
                  <a:cubicBezTo>
                    <a:pt x="437" y="270"/>
                    <a:pt x="437" y="270"/>
                    <a:pt x="437" y="270"/>
                  </a:cubicBezTo>
                  <a:cubicBezTo>
                    <a:pt x="437" y="270"/>
                    <a:pt x="437" y="270"/>
                    <a:pt x="437" y="270"/>
                  </a:cubicBezTo>
                  <a:cubicBezTo>
                    <a:pt x="437" y="270"/>
                    <a:pt x="437" y="270"/>
                    <a:pt x="437" y="270"/>
                  </a:cubicBezTo>
                  <a:cubicBezTo>
                    <a:pt x="437" y="270"/>
                    <a:pt x="437" y="270"/>
                    <a:pt x="437" y="270"/>
                  </a:cubicBezTo>
                  <a:cubicBezTo>
                    <a:pt x="437" y="270"/>
                    <a:pt x="437" y="270"/>
                    <a:pt x="437" y="270"/>
                  </a:cubicBezTo>
                  <a:cubicBezTo>
                    <a:pt x="437" y="269"/>
                    <a:pt x="437" y="269"/>
                    <a:pt x="437" y="269"/>
                  </a:cubicBezTo>
                  <a:cubicBezTo>
                    <a:pt x="437" y="268"/>
                    <a:pt x="437" y="268"/>
                    <a:pt x="437" y="268"/>
                  </a:cubicBezTo>
                  <a:cubicBezTo>
                    <a:pt x="437" y="268"/>
                    <a:pt x="437" y="268"/>
                    <a:pt x="437" y="268"/>
                  </a:cubicBezTo>
                  <a:cubicBezTo>
                    <a:pt x="437" y="268"/>
                    <a:pt x="437" y="268"/>
                    <a:pt x="437" y="268"/>
                  </a:cubicBezTo>
                  <a:cubicBezTo>
                    <a:pt x="437" y="268"/>
                    <a:pt x="437" y="268"/>
                    <a:pt x="437" y="268"/>
                  </a:cubicBezTo>
                  <a:cubicBezTo>
                    <a:pt x="437" y="267"/>
                    <a:pt x="437" y="267"/>
                    <a:pt x="437" y="267"/>
                  </a:cubicBezTo>
                  <a:cubicBezTo>
                    <a:pt x="437" y="267"/>
                    <a:pt x="437" y="267"/>
                    <a:pt x="437" y="267"/>
                  </a:cubicBezTo>
                  <a:cubicBezTo>
                    <a:pt x="437" y="267"/>
                    <a:pt x="437" y="267"/>
                    <a:pt x="437" y="267"/>
                  </a:cubicBezTo>
                  <a:cubicBezTo>
                    <a:pt x="436" y="266"/>
                    <a:pt x="436" y="266"/>
                    <a:pt x="436" y="266"/>
                  </a:cubicBezTo>
                  <a:cubicBezTo>
                    <a:pt x="436" y="266"/>
                    <a:pt x="436" y="266"/>
                    <a:pt x="436" y="266"/>
                  </a:cubicBezTo>
                  <a:cubicBezTo>
                    <a:pt x="437" y="266"/>
                    <a:pt x="437" y="266"/>
                    <a:pt x="437" y="266"/>
                  </a:cubicBezTo>
                  <a:cubicBezTo>
                    <a:pt x="437" y="267"/>
                    <a:pt x="438" y="267"/>
                    <a:pt x="438" y="268"/>
                  </a:cubicBezTo>
                  <a:cubicBezTo>
                    <a:pt x="438" y="268"/>
                    <a:pt x="438" y="268"/>
                    <a:pt x="438" y="268"/>
                  </a:cubicBezTo>
                  <a:cubicBezTo>
                    <a:pt x="438" y="268"/>
                    <a:pt x="438" y="268"/>
                    <a:pt x="438" y="268"/>
                  </a:cubicBezTo>
                  <a:cubicBezTo>
                    <a:pt x="438" y="268"/>
                    <a:pt x="438" y="268"/>
                    <a:pt x="438" y="268"/>
                  </a:cubicBezTo>
                  <a:cubicBezTo>
                    <a:pt x="439" y="268"/>
                    <a:pt x="440" y="268"/>
                    <a:pt x="440" y="268"/>
                  </a:cubicBezTo>
                  <a:cubicBezTo>
                    <a:pt x="440" y="269"/>
                    <a:pt x="440" y="269"/>
                    <a:pt x="440" y="269"/>
                  </a:cubicBezTo>
                  <a:cubicBezTo>
                    <a:pt x="440" y="270"/>
                    <a:pt x="440" y="270"/>
                    <a:pt x="440" y="270"/>
                  </a:cubicBezTo>
                  <a:cubicBezTo>
                    <a:pt x="439" y="270"/>
                    <a:pt x="439" y="270"/>
                    <a:pt x="439" y="270"/>
                  </a:cubicBezTo>
                  <a:cubicBezTo>
                    <a:pt x="440" y="270"/>
                    <a:pt x="440" y="270"/>
                    <a:pt x="440" y="270"/>
                  </a:cubicBezTo>
                  <a:cubicBezTo>
                    <a:pt x="440" y="270"/>
                    <a:pt x="440" y="270"/>
                    <a:pt x="440" y="270"/>
                  </a:cubicBezTo>
                  <a:cubicBezTo>
                    <a:pt x="440" y="270"/>
                    <a:pt x="440" y="270"/>
                    <a:pt x="440" y="270"/>
                  </a:cubicBezTo>
                  <a:cubicBezTo>
                    <a:pt x="440" y="270"/>
                    <a:pt x="440" y="270"/>
                    <a:pt x="440" y="270"/>
                  </a:cubicBezTo>
                  <a:cubicBezTo>
                    <a:pt x="440" y="270"/>
                    <a:pt x="440" y="270"/>
                    <a:pt x="440" y="270"/>
                  </a:cubicBezTo>
                  <a:cubicBezTo>
                    <a:pt x="440" y="270"/>
                    <a:pt x="440" y="270"/>
                    <a:pt x="440" y="270"/>
                  </a:cubicBezTo>
                  <a:cubicBezTo>
                    <a:pt x="441" y="271"/>
                    <a:pt x="441" y="271"/>
                    <a:pt x="441" y="271"/>
                  </a:cubicBezTo>
                  <a:cubicBezTo>
                    <a:pt x="441" y="271"/>
                    <a:pt x="441" y="271"/>
                    <a:pt x="441" y="271"/>
                  </a:cubicBezTo>
                  <a:cubicBezTo>
                    <a:pt x="441" y="271"/>
                    <a:pt x="441" y="271"/>
                    <a:pt x="441" y="271"/>
                  </a:cubicBezTo>
                  <a:cubicBezTo>
                    <a:pt x="441" y="271"/>
                    <a:pt x="441" y="271"/>
                    <a:pt x="441" y="271"/>
                  </a:cubicBezTo>
                  <a:cubicBezTo>
                    <a:pt x="441" y="271"/>
                    <a:pt x="441" y="271"/>
                    <a:pt x="441" y="271"/>
                  </a:cubicBezTo>
                  <a:cubicBezTo>
                    <a:pt x="442" y="272"/>
                    <a:pt x="442" y="272"/>
                    <a:pt x="442" y="272"/>
                  </a:cubicBezTo>
                  <a:cubicBezTo>
                    <a:pt x="442" y="272"/>
                    <a:pt x="442" y="272"/>
                    <a:pt x="442" y="272"/>
                  </a:cubicBezTo>
                  <a:cubicBezTo>
                    <a:pt x="442" y="272"/>
                    <a:pt x="442" y="272"/>
                    <a:pt x="442" y="272"/>
                  </a:cubicBezTo>
                  <a:cubicBezTo>
                    <a:pt x="442" y="272"/>
                    <a:pt x="442" y="272"/>
                    <a:pt x="442" y="272"/>
                  </a:cubicBezTo>
                  <a:cubicBezTo>
                    <a:pt x="441" y="272"/>
                    <a:pt x="441" y="272"/>
                    <a:pt x="441" y="272"/>
                  </a:cubicBezTo>
                  <a:cubicBezTo>
                    <a:pt x="441" y="272"/>
                    <a:pt x="441" y="272"/>
                    <a:pt x="441" y="272"/>
                  </a:cubicBezTo>
                  <a:cubicBezTo>
                    <a:pt x="441" y="272"/>
                    <a:pt x="441" y="272"/>
                    <a:pt x="441" y="272"/>
                  </a:cubicBezTo>
                  <a:cubicBezTo>
                    <a:pt x="442" y="272"/>
                    <a:pt x="442" y="272"/>
                    <a:pt x="442" y="272"/>
                  </a:cubicBezTo>
                  <a:cubicBezTo>
                    <a:pt x="442" y="273"/>
                    <a:pt x="442" y="273"/>
                    <a:pt x="442" y="273"/>
                  </a:cubicBezTo>
                  <a:cubicBezTo>
                    <a:pt x="442" y="273"/>
                    <a:pt x="442" y="273"/>
                    <a:pt x="442" y="273"/>
                  </a:cubicBezTo>
                  <a:cubicBezTo>
                    <a:pt x="442" y="274"/>
                    <a:pt x="442" y="274"/>
                    <a:pt x="442" y="274"/>
                  </a:cubicBezTo>
                  <a:cubicBezTo>
                    <a:pt x="442" y="274"/>
                    <a:pt x="442" y="274"/>
                    <a:pt x="442" y="274"/>
                  </a:cubicBezTo>
                  <a:cubicBezTo>
                    <a:pt x="443" y="274"/>
                    <a:pt x="443" y="274"/>
                    <a:pt x="443" y="274"/>
                  </a:cubicBezTo>
                  <a:cubicBezTo>
                    <a:pt x="443" y="274"/>
                    <a:pt x="443" y="274"/>
                    <a:pt x="443" y="274"/>
                  </a:cubicBezTo>
                  <a:lnTo>
                    <a:pt x="443" y="275"/>
                  </a:lnTo>
                  <a:close/>
                  <a:moveTo>
                    <a:pt x="439" y="269"/>
                  </a:moveTo>
                  <a:cubicBezTo>
                    <a:pt x="439" y="269"/>
                    <a:pt x="439" y="269"/>
                    <a:pt x="439" y="269"/>
                  </a:cubicBezTo>
                  <a:cubicBezTo>
                    <a:pt x="439" y="269"/>
                    <a:pt x="439" y="269"/>
                    <a:pt x="439" y="269"/>
                  </a:cubicBezTo>
                  <a:cubicBezTo>
                    <a:pt x="439" y="269"/>
                    <a:pt x="439" y="269"/>
                    <a:pt x="439" y="269"/>
                  </a:cubicBezTo>
                  <a:cubicBezTo>
                    <a:pt x="438" y="269"/>
                    <a:pt x="438" y="269"/>
                    <a:pt x="438" y="269"/>
                  </a:cubicBezTo>
                  <a:cubicBezTo>
                    <a:pt x="439" y="269"/>
                    <a:pt x="439" y="269"/>
                    <a:pt x="439" y="269"/>
                  </a:cubicBezTo>
                  <a:cubicBezTo>
                    <a:pt x="439" y="269"/>
                    <a:pt x="439" y="269"/>
                    <a:pt x="439" y="269"/>
                  </a:cubicBezTo>
                  <a:cubicBezTo>
                    <a:pt x="439" y="270"/>
                    <a:pt x="439" y="270"/>
                    <a:pt x="439" y="270"/>
                  </a:cubicBezTo>
                  <a:lnTo>
                    <a:pt x="439" y="269"/>
                  </a:lnTo>
                  <a:close/>
                  <a:moveTo>
                    <a:pt x="172" y="76"/>
                  </a:moveTo>
                  <a:cubicBezTo>
                    <a:pt x="173" y="75"/>
                    <a:pt x="173" y="75"/>
                    <a:pt x="173" y="75"/>
                  </a:cubicBezTo>
                  <a:cubicBezTo>
                    <a:pt x="173" y="75"/>
                    <a:pt x="173" y="75"/>
                    <a:pt x="173" y="75"/>
                  </a:cubicBezTo>
                  <a:cubicBezTo>
                    <a:pt x="173" y="74"/>
                    <a:pt x="173" y="74"/>
                    <a:pt x="173" y="74"/>
                  </a:cubicBezTo>
                  <a:cubicBezTo>
                    <a:pt x="173" y="74"/>
                    <a:pt x="173" y="74"/>
                    <a:pt x="173" y="74"/>
                  </a:cubicBezTo>
                  <a:cubicBezTo>
                    <a:pt x="173" y="73"/>
                    <a:pt x="173" y="73"/>
                    <a:pt x="173" y="73"/>
                  </a:cubicBezTo>
                  <a:cubicBezTo>
                    <a:pt x="173" y="73"/>
                    <a:pt x="173" y="73"/>
                    <a:pt x="173" y="73"/>
                  </a:cubicBezTo>
                  <a:cubicBezTo>
                    <a:pt x="173" y="73"/>
                    <a:pt x="173" y="73"/>
                    <a:pt x="173" y="73"/>
                  </a:cubicBezTo>
                  <a:cubicBezTo>
                    <a:pt x="173" y="72"/>
                    <a:pt x="173" y="72"/>
                    <a:pt x="173" y="72"/>
                  </a:cubicBezTo>
                  <a:cubicBezTo>
                    <a:pt x="174" y="72"/>
                    <a:pt x="174" y="72"/>
                    <a:pt x="174" y="72"/>
                  </a:cubicBezTo>
                  <a:cubicBezTo>
                    <a:pt x="174" y="72"/>
                    <a:pt x="174" y="72"/>
                    <a:pt x="174" y="72"/>
                  </a:cubicBezTo>
                  <a:cubicBezTo>
                    <a:pt x="175" y="71"/>
                    <a:pt x="175" y="71"/>
                    <a:pt x="175" y="71"/>
                  </a:cubicBezTo>
                  <a:cubicBezTo>
                    <a:pt x="175" y="71"/>
                    <a:pt x="175" y="71"/>
                    <a:pt x="175" y="71"/>
                  </a:cubicBezTo>
                  <a:cubicBezTo>
                    <a:pt x="176" y="71"/>
                    <a:pt x="176" y="71"/>
                    <a:pt x="176" y="71"/>
                  </a:cubicBezTo>
                  <a:cubicBezTo>
                    <a:pt x="176" y="70"/>
                    <a:pt x="176" y="70"/>
                    <a:pt x="176" y="70"/>
                  </a:cubicBezTo>
                  <a:cubicBezTo>
                    <a:pt x="175" y="70"/>
                    <a:pt x="175" y="70"/>
                    <a:pt x="175" y="70"/>
                  </a:cubicBezTo>
                  <a:cubicBezTo>
                    <a:pt x="175" y="70"/>
                    <a:pt x="175" y="70"/>
                    <a:pt x="175" y="70"/>
                  </a:cubicBezTo>
                  <a:cubicBezTo>
                    <a:pt x="175" y="70"/>
                    <a:pt x="175" y="70"/>
                    <a:pt x="175" y="70"/>
                  </a:cubicBezTo>
                  <a:cubicBezTo>
                    <a:pt x="174" y="70"/>
                    <a:pt x="174" y="70"/>
                    <a:pt x="174" y="70"/>
                  </a:cubicBezTo>
                  <a:cubicBezTo>
                    <a:pt x="175" y="69"/>
                    <a:pt x="175" y="69"/>
                    <a:pt x="175" y="69"/>
                  </a:cubicBezTo>
                  <a:cubicBezTo>
                    <a:pt x="175" y="69"/>
                    <a:pt x="175" y="69"/>
                    <a:pt x="175" y="69"/>
                  </a:cubicBezTo>
                  <a:cubicBezTo>
                    <a:pt x="175" y="69"/>
                    <a:pt x="175" y="69"/>
                    <a:pt x="175" y="69"/>
                  </a:cubicBezTo>
                  <a:cubicBezTo>
                    <a:pt x="175" y="68"/>
                    <a:pt x="175" y="68"/>
                    <a:pt x="175" y="68"/>
                  </a:cubicBezTo>
                  <a:cubicBezTo>
                    <a:pt x="175" y="68"/>
                    <a:pt x="175" y="68"/>
                    <a:pt x="175" y="68"/>
                  </a:cubicBezTo>
                  <a:cubicBezTo>
                    <a:pt x="175" y="68"/>
                    <a:pt x="175" y="68"/>
                    <a:pt x="175" y="68"/>
                  </a:cubicBezTo>
                  <a:cubicBezTo>
                    <a:pt x="175" y="68"/>
                    <a:pt x="175" y="68"/>
                    <a:pt x="175" y="68"/>
                  </a:cubicBezTo>
                  <a:cubicBezTo>
                    <a:pt x="175" y="67"/>
                    <a:pt x="175" y="67"/>
                    <a:pt x="175" y="67"/>
                  </a:cubicBezTo>
                  <a:cubicBezTo>
                    <a:pt x="175" y="67"/>
                    <a:pt x="175" y="67"/>
                    <a:pt x="175" y="67"/>
                  </a:cubicBezTo>
                  <a:cubicBezTo>
                    <a:pt x="176" y="67"/>
                    <a:pt x="176" y="67"/>
                    <a:pt x="176" y="67"/>
                  </a:cubicBezTo>
                  <a:cubicBezTo>
                    <a:pt x="176" y="67"/>
                    <a:pt x="176" y="67"/>
                    <a:pt x="176" y="67"/>
                  </a:cubicBezTo>
                  <a:cubicBezTo>
                    <a:pt x="176" y="67"/>
                    <a:pt x="176" y="67"/>
                    <a:pt x="176" y="67"/>
                  </a:cubicBezTo>
                  <a:cubicBezTo>
                    <a:pt x="176" y="67"/>
                    <a:pt x="176" y="67"/>
                    <a:pt x="176" y="67"/>
                  </a:cubicBezTo>
                  <a:cubicBezTo>
                    <a:pt x="176" y="67"/>
                    <a:pt x="176" y="67"/>
                    <a:pt x="176" y="67"/>
                  </a:cubicBezTo>
                  <a:cubicBezTo>
                    <a:pt x="176" y="66"/>
                    <a:pt x="176" y="66"/>
                    <a:pt x="176" y="66"/>
                  </a:cubicBezTo>
                  <a:cubicBezTo>
                    <a:pt x="177" y="66"/>
                    <a:pt x="177" y="66"/>
                    <a:pt x="177" y="66"/>
                  </a:cubicBezTo>
                  <a:cubicBezTo>
                    <a:pt x="177" y="66"/>
                    <a:pt x="177" y="66"/>
                    <a:pt x="177" y="66"/>
                  </a:cubicBezTo>
                  <a:cubicBezTo>
                    <a:pt x="177" y="66"/>
                    <a:pt x="177" y="66"/>
                    <a:pt x="177" y="66"/>
                  </a:cubicBezTo>
                  <a:cubicBezTo>
                    <a:pt x="177" y="65"/>
                    <a:pt x="177" y="65"/>
                    <a:pt x="177" y="65"/>
                  </a:cubicBezTo>
                  <a:cubicBezTo>
                    <a:pt x="177" y="65"/>
                    <a:pt x="177" y="65"/>
                    <a:pt x="177" y="65"/>
                  </a:cubicBezTo>
                  <a:cubicBezTo>
                    <a:pt x="177" y="65"/>
                    <a:pt x="177" y="65"/>
                    <a:pt x="177" y="65"/>
                  </a:cubicBezTo>
                  <a:cubicBezTo>
                    <a:pt x="177" y="64"/>
                    <a:pt x="177" y="64"/>
                    <a:pt x="177" y="64"/>
                  </a:cubicBezTo>
                  <a:cubicBezTo>
                    <a:pt x="177" y="64"/>
                    <a:pt x="177" y="64"/>
                    <a:pt x="177" y="64"/>
                  </a:cubicBezTo>
                  <a:cubicBezTo>
                    <a:pt x="179" y="63"/>
                    <a:pt x="179" y="63"/>
                    <a:pt x="179" y="63"/>
                  </a:cubicBezTo>
                  <a:cubicBezTo>
                    <a:pt x="178" y="63"/>
                    <a:pt x="178" y="63"/>
                    <a:pt x="178" y="63"/>
                  </a:cubicBezTo>
                  <a:cubicBezTo>
                    <a:pt x="179" y="63"/>
                    <a:pt x="179" y="63"/>
                    <a:pt x="179" y="63"/>
                  </a:cubicBezTo>
                  <a:cubicBezTo>
                    <a:pt x="179" y="63"/>
                    <a:pt x="179" y="63"/>
                    <a:pt x="179" y="63"/>
                  </a:cubicBezTo>
                  <a:cubicBezTo>
                    <a:pt x="179" y="63"/>
                    <a:pt x="179" y="63"/>
                    <a:pt x="179" y="63"/>
                  </a:cubicBezTo>
                  <a:cubicBezTo>
                    <a:pt x="179" y="63"/>
                    <a:pt x="179" y="63"/>
                    <a:pt x="179" y="63"/>
                  </a:cubicBezTo>
                  <a:cubicBezTo>
                    <a:pt x="180" y="62"/>
                    <a:pt x="180" y="62"/>
                    <a:pt x="180" y="62"/>
                  </a:cubicBezTo>
                  <a:cubicBezTo>
                    <a:pt x="179" y="62"/>
                    <a:pt x="179" y="62"/>
                    <a:pt x="179" y="62"/>
                  </a:cubicBezTo>
                  <a:cubicBezTo>
                    <a:pt x="180" y="62"/>
                    <a:pt x="180" y="62"/>
                    <a:pt x="180" y="62"/>
                  </a:cubicBezTo>
                  <a:cubicBezTo>
                    <a:pt x="179" y="61"/>
                    <a:pt x="179" y="61"/>
                    <a:pt x="179" y="61"/>
                  </a:cubicBezTo>
                  <a:cubicBezTo>
                    <a:pt x="179" y="60"/>
                    <a:pt x="179" y="60"/>
                    <a:pt x="179" y="60"/>
                  </a:cubicBezTo>
                  <a:cubicBezTo>
                    <a:pt x="179" y="60"/>
                    <a:pt x="179" y="60"/>
                    <a:pt x="179" y="60"/>
                  </a:cubicBezTo>
                  <a:cubicBezTo>
                    <a:pt x="179" y="60"/>
                    <a:pt x="179" y="60"/>
                    <a:pt x="179" y="60"/>
                  </a:cubicBezTo>
                  <a:cubicBezTo>
                    <a:pt x="179" y="60"/>
                    <a:pt x="179" y="60"/>
                    <a:pt x="179" y="60"/>
                  </a:cubicBezTo>
                  <a:cubicBezTo>
                    <a:pt x="179" y="60"/>
                    <a:pt x="179" y="60"/>
                    <a:pt x="179" y="60"/>
                  </a:cubicBezTo>
                  <a:cubicBezTo>
                    <a:pt x="179" y="59"/>
                    <a:pt x="179" y="59"/>
                    <a:pt x="179" y="59"/>
                  </a:cubicBezTo>
                  <a:cubicBezTo>
                    <a:pt x="179" y="59"/>
                    <a:pt x="179" y="59"/>
                    <a:pt x="179" y="59"/>
                  </a:cubicBezTo>
                  <a:cubicBezTo>
                    <a:pt x="179" y="58"/>
                    <a:pt x="179" y="58"/>
                    <a:pt x="179" y="58"/>
                  </a:cubicBezTo>
                  <a:cubicBezTo>
                    <a:pt x="179" y="58"/>
                    <a:pt x="179" y="58"/>
                    <a:pt x="179" y="58"/>
                  </a:cubicBezTo>
                  <a:cubicBezTo>
                    <a:pt x="180" y="57"/>
                    <a:pt x="180" y="57"/>
                    <a:pt x="180" y="57"/>
                  </a:cubicBezTo>
                  <a:cubicBezTo>
                    <a:pt x="180" y="57"/>
                    <a:pt x="180" y="57"/>
                    <a:pt x="180" y="57"/>
                  </a:cubicBezTo>
                  <a:cubicBezTo>
                    <a:pt x="180" y="57"/>
                    <a:pt x="180" y="57"/>
                    <a:pt x="180" y="57"/>
                  </a:cubicBezTo>
                  <a:cubicBezTo>
                    <a:pt x="180" y="57"/>
                    <a:pt x="180" y="57"/>
                    <a:pt x="180" y="57"/>
                  </a:cubicBezTo>
                  <a:cubicBezTo>
                    <a:pt x="180" y="56"/>
                    <a:pt x="180" y="56"/>
                    <a:pt x="180" y="56"/>
                  </a:cubicBezTo>
                  <a:cubicBezTo>
                    <a:pt x="180" y="56"/>
                    <a:pt x="180" y="56"/>
                    <a:pt x="180" y="56"/>
                  </a:cubicBezTo>
                  <a:cubicBezTo>
                    <a:pt x="180" y="56"/>
                    <a:pt x="180" y="56"/>
                    <a:pt x="180" y="56"/>
                  </a:cubicBezTo>
                  <a:cubicBezTo>
                    <a:pt x="180" y="56"/>
                    <a:pt x="180" y="56"/>
                    <a:pt x="180" y="56"/>
                  </a:cubicBezTo>
                  <a:cubicBezTo>
                    <a:pt x="180" y="56"/>
                    <a:pt x="180" y="56"/>
                    <a:pt x="180" y="56"/>
                  </a:cubicBezTo>
                  <a:cubicBezTo>
                    <a:pt x="180" y="56"/>
                    <a:pt x="180" y="56"/>
                    <a:pt x="180" y="56"/>
                  </a:cubicBezTo>
                  <a:cubicBezTo>
                    <a:pt x="181" y="55"/>
                    <a:pt x="181" y="55"/>
                    <a:pt x="181" y="55"/>
                  </a:cubicBezTo>
                  <a:cubicBezTo>
                    <a:pt x="181" y="55"/>
                    <a:pt x="181" y="55"/>
                    <a:pt x="181" y="55"/>
                  </a:cubicBezTo>
                  <a:cubicBezTo>
                    <a:pt x="181" y="55"/>
                    <a:pt x="181" y="55"/>
                    <a:pt x="181" y="55"/>
                  </a:cubicBezTo>
                  <a:cubicBezTo>
                    <a:pt x="181" y="54"/>
                    <a:pt x="181" y="54"/>
                    <a:pt x="181" y="54"/>
                  </a:cubicBezTo>
                  <a:cubicBezTo>
                    <a:pt x="181" y="54"/>
                    <a:pt x="181" y="54"/>
                    <a:pt x="181" y="54"/>
                  </a:cubicBezTo>
                  <a:cubicBezTo>
                    <a:pt x="181" y="54"/>
                    <a:pt x="181" y="54"/>
                    <a:pt x="181" y="54"/>
                  </a:cubicBezTo>
                  <a:cubicBezTo>
                    <a:pt x="181" y="54"/>
                    <a:pt x="181" y="54"/>
                    <a:pt x="181" y="54"/>
                  </a:cubicBezTo>
                  <a:cubicBezTo>
                    <a:pt x="181" y="53"/>
                    <a:pt x="181" y="53"/>
                    <a:pt x="181" y="53"/>
                  </a:cubicBezTo>
                  <a:cubicBezTo>
                    <a:pt x="181" y="53"/>
                    <a:pt x="181" y="53"/>
                    <a:pt x="181" y="53"/>
                  </a:cubicBezTo>
                  <a:cubicBezTo>
                    <a:pt x="181" y="53"/>
                    <a:pt x="181" y="53"/>
                    <a:pt x="181" y="53"/>
                  </a:cubicBezTo>
                  <a:cubicBezTo>
                    <a:pt x="182" y="52"/>
                    <a:pt x="182" y="52"/>
                    <a:pt x="182" y="52"/>
                  </a:cubicBezTo>
                  <a:cubicBezTo>
                    <a:pt x="182" y="52"/>
                    <a:pt x="182" y="52"/>
                    <a:pt x="182" y="52"/>
                  </a:cubicBezTo>
                  <a:cubicBezTo>
                    <a:pt x="182" y="51"/>
                    <a:pt x="182" y="51"/>
                    <a:pt x="182" y="51"/>
                  </a:cubicBezTo>
                  <a:cubicBezTo>
                    <a:pt x="182" y="51"/>
                    <a:pt x="182" y="51"/>
                    <a:pt x="182" y="51"/>
                  </a:cubicBezTo>
                  <a:cubicBezTo>
                    <a:pt x="182" y="51"/>
                    <a:pt x="182" y="51"/>
                    <a:pt x="182" y="51"/>
                  </a:cubicBezTo>
                  <a:cubicBezTo>
                    <a:pt x="182" y="51"/>
                    <a:pt x="182" y="51"/>
                    <a:pt x="182" y="51"/>
                  </a:cubicBezTo>
                  <a:cubicBezTo>
                    <a:pt x="182" y="50"/>
                    <a:pt x="182" y="50"/>
                    <a:pt x="182" y="50"/>
                  </a:cubicBezTo>
                  <a:cubicBezTo>
                    <a:pt x="182" y="50"/>
                    <a:pt x="182" y="50"/>
                    <a:pt x="182" y="50"/>
                  </a:cubicBezTo>
                  <a:cubicBezTo>
                    <a:pt x="183" y="49"/>
                    <a:pt x="183" y="49"/>
                    <a:pt x="183" y="49"/>
                  </a:cubicBezTo>
                  <a:cubicBezTo>
                    <a:pt x="182" y="49"/>
                    <a:pt x="182" y="49"/>
                    <a:pt x="182" y="49"/>
                  </a:cubicBezTo>
                  <a:cubicBezTo>
                    <a:pt x="183" y="49"/>
                    <a:pt x="183" y="49"/>
                    <a:pt x="183" y="49"/>
                  </a:cubicBezTo>
                  <a:cubicBezTo>
                    <a:pt x="183" y="48"/>
                    <a:pt x="183" y="48"/>
                    <a:pt x="183" y="48"/>
                  </a:cubicBezTo>
                  <a:cubicBezTo>
                    <a:pt x="183" y="48"/>
                    <a:pt x="183" y="48"/>
                    <a:pt x="183" y="48"/>
                  </a:cubicBezTo>
                  <a:cubicBezTo>
                    <a:pt x="183" y="48"/>
                    <a:pt x="183" y="48"/>
                    <a:pt x="183" y="48"/>
                  </a:cubicBezTo>
                  <a:cubicBezTo>
                    <a:pt x="183" y="48"/>
                    <a:pt x="183" y="48"/>
                    <a:pt x="183" y="48"/>
                  </a:cubicBezTo>
                  <a:cubicBezTo>
                    <a:pt x="183" y="47"/>
                    <a:pt x="183" y="47"/>
                    <a:pt x="183" y="47"/>
                  </a:cubicBezTo>
                  <a:cubicBezTo>
                    <a:pt x="183" y="47"/>
                    <a:pt x="183" y="47"/>
                    <a:pt x="183" y="47"/>
                  </a:cubicBezTo>
                  <a:cubicBezTo>
                    <a:pt x="184" y="47"/>
                    <a:pt x="184" y="47"/>
                    <a:pt x="184" y="47"/>
                  </a:cubicBezTo>
                  <a:cubicBezTo>
                    <a:pt x="184" y="46"/>
                    <a:pt x="184" y="46"/>
                    <a:pt x="184" y="46"/>
                  </a:cubicBezTo>
                  <a:cubicBezTo>
                    <a:pt x="184" y="46"/>
                    <a:pt x="184" y="46"/>
                    <a:pt x="184" y="46"/>
                  </a:cubicBezTo>
                  <a:cubicBezTo>
                    <a:pt x="184" y="46"/>
                    <a:pt x="184" y="46"/>
                    <a:pt x="184" y="46"/>
                  </a:cubicBezTo>
                  <a:cubicBezTo>
                    <a:pt x="184" y="46"/>
                    <a:pt x="184" y="46"/>
                    <a:pt x="184" y="46"/>
                  </a:cubicBezTo>
                  <a:cubicBezTo>
                    <a:pt x="184" y="46"/>
                    <a:pt x="184" y="46"/>
                    <a:pt x="184" y="46"/>
                  </a:cubicBezTo>
                  <a:cubicBezTo>
                    <a:pt x="185" y="46"/>
                    <a:pt x="185" y="46"/>
                    <a:pt x="185" y="46"/>
                  </a:cubicBezTo>
                  <a:cubicBezTo>
                    <a:pt x="185" y="46"/>
                    <a:pt x="185" y="46"/>
                    <a:pt x="185" y="46"/>
                  </a:cubicBezTo>
                  <a:cubicBezTo>
                    <a:pt x="185" y="45"/>
                    <a:pt x="185" y="45"/>
                    <a:pt x="185" y="45"/>
                  </a:cubicBezTo>
                  <a:cubicBezTo>
                    <a:pt x="185" y="45"/>
                    <a:pt x="185" y="45"/>
                    <a:pt x="185" y="45"/>
                  </a:cubicBezTo>
                  <a:cubicBezTo>
                    <a:pt x="186" y="45"/>
                    <a:pt x="186" y="45"/>
                    <a:pt x="186" y="45"/>
                  </a:cubicBezTo>
                  <a:cubicBezTo>
                    <a:pt x="186" y="45"/>
                    <a:pt x="186" y="45"/>
                    <a:pt x="186" y="45"/>
                  </a:cubicBezTo>
                  <a:cubicBezTo>
                    <a:pt x="186" y="45"/>
                    <a:pt x="186" y="45"/>
                    <a:pt x="186" y="45"/>
                  </a:cubicBezTo>
                  <a:cubicBezTo>
                    <a:pt x="186" y="44"/>
                    <a:pt x="186" y="44"/>
                    <a:pt x="186" y="44"/>
                  </a:cubicBezTo>
                  <a:cubicBezTo>
                    <a:pt x="186" y="44"/>
                    <a:pt x="186" y="44"/>
                    <a:pt x="186" y="44"/>
                  </a:cubicBezTo>
                  <a:cubicBezTo>
                    <a:pt x="186" y="44"/>
                    <a:pt x="186" y="44"/>
                    <a:pt x="186" y="44"/>
                  </a:cubicBezTo>
                  <a:cubicBezTo>
                    <a:pt x="186" y="44"/>
                    <a:pt x="186" y="44"/>
                    <a:pt x="186" y="44"/>
                  </a:cubicBezTo>
                  <a:cubicBezTo>
                    <a:pt x="186" y="43"/>
                    <a:pt x="186" y="43"/>
                    <a:pt x="186" y="43"/>
                  </a:cubicBezTo>
                  <a:cubicBezTo>
                    <a:pt x="187" y="43"/>
                    <a:pt x="187" y="43"/>
                    <a:pt x="187" y="43"/>
                  </a:cubicBezTo>
                  <a:cubicBezTo>
                    <a:pt x="188" y="43"/>
                    <a:pt x="188" y="43"/>
                    <a:pt x="188" y="43"/>
                  </a:cubicBezTo>
                  <a:cubicBezTo>
                    <a:pt x="187" y="43"/>
                    <a:pt x="187" y="43"/>
                    <a:pt x="187" y="43"/>
                  </a:cubicBezTo>
                  <a:cubicBezTo>
                    <a:pt x="188" y="42"/>
                    <a:pt x="188" y="42"/>
                    <a:pt x="188" y="42"/>
                  </a:cubicBezTo>
                  <a:cubicBezTo>
                    <a:pt x="188" y="43"/>
                    <a:pt x="188" y="43"/>
                    <a:pt x="188" y="43"/>
                  </a:cubicBezTo>
                  <a:cubicBezTo>
                    <a:pt x="188" y="42"/>
                    <a:pt x="188" y="42"/>
                    <a:pt x="188" y="42"/>
                  </a:cubicBezTo>
                  <a:cubicBezTo>
                    <a:pt x="189" y="42"/>
                    <a:pt x="189" y="42"/>
                    <a:pt x="189" y="42"/>
                  </a:cubicBezTo>
                  <a:cubicBezTo>
                    <a:pt x="189" y="42"/>
                    <a:pt x="189" y="42"/>
                    <a:pt x="190" y="41"/>
                  </a:cubicBezTo>
                  <a:cubicBezTo>
                    <a:pt x="190" y="41"/>
                    <a:pt x="190" y="41"/>
                    <a:pt x="190" y="41"/>
                  </a:cubicBezTo>
                  <a:cubicBezTo>
                    <a:pt x="190" y="41"/>
                    <a:pt x="190" y="41"/>
                    <a:pt x="190" y="41"/>
                  </a:cubicBezTo>
                  <a:cubicBezTo>
                    <a:pt x="190" y="41"/>
                    <a:pt x="190" y="41"/>
                    <a:pt x="190" y="41"/>
                  </a:cubicBezTo>
                  <a:cubicBezTo>
                    <a:pt x="190" y="41"/>
                    <a:pt x="190" y="41"/>
                    <a:pt x="190" y="41"/>
                  </a:cubicBezTo>
                  <a:cubicBezTo>
                    <a:pt x="191" y="40"/>
                    <a:pt x="191" y="40"/>
                    <a:pt x="191" y="40"/>
                  </a:cubicBezTo>
                  <a:cubicBezTo>
                    <a:pt x="191" y="41"/>
                    <a:pt x="191" y="41"/>
                    <a:pt x="191" y="41"/>
                  </a:cubicBezTo>
                  <a:cubicBezTo>
                    <a:pt x="191" y="40"/>
                    <a:pt x="192" y="40"/>
                    <a:pt x="192" y="40"/>
                  </a:cubicBezTo>
                  <a:cubicBezTo>
                    <a:pt x="192" y="40"/>
                    <a:pt x="192" y="40"/>
                    <a:pt x="192" y="40"/>
                  </a:cubicBezTo>
                  <a:cubicBezTo>
                    <a:pt x="193" y="40"/>
                    <a:pt x="193" y="40"/>
                    <a:pt x="193" y="40"/>
                  </a:cubicBezTo>
                  <a:cubicBezTo>
                    <a:pt x="193" y="40"/>
                    <a:pt x="193" y="40"/>
                    <a:pt x="193" y="40"/>
                  </a:cubicBezTo>
                  <a:cubicBezTo>
                    <a:pt x="193" y="40"/>
                    <a:pt x="193" y="40"/>
                    <a:pt x="193" y="40"/>
                  </a:cubicBezTo>
                  <a:cubicBezTo>
                    <a:pt x="193" y="40"/>
                    <a:pt x="193" y="40"/>
                    <a:pt x="193" y="40"/>
                  </a:cubicBezTo>
                  <a:cubicBezTo>
                    <a:pt x="194" y="40"/>
                    <a:pt x="194" y="40"/>
                    <a:pt x="194" y="40"/>
                  </a:cubicBezTo>
                  <a:cubicBezTo>
                    <a:pt x="194" y="40"/>
                    <a:pt x="194" y="40"/>
                    <a:pt x="194" y="40"/>
                  </a:cubicBezTo>
                  <a:cubicBezTo>
                    <a:pt x="194" y="40"/>
                    <a:pt x="194" y="40"/>
                    <a:pt x="194" y="40"/>
                  </a:cubicBezTo>
                  <a:cubicBezTo>
                    <a:pt x="194" y="40"/>
                    <a:pt x="194" y="40"/>
                    <a:pt x="194" y="40"/>
                  </a:cubicBezTo>
                  <a:cubicBezTo>
                    <a:pt x="195" y="40"/>
                    <a:pt x="195" y="40"/>
                    <a:pt x="195" y="40"/>
                  </a:cubicBezTo>
                  <a:cubicBezTo>
                    <a:pt x="195" y="40"/>
                    <a:pt x="195" y="40"/>
                    <a:pt x="195" y="40"/>
                  </a:cubicBezTo>
                  <a:cubicBezTo>
                    <a:pt x="195" y="40"/>
                    <a:pt x="195" y="40"/>
                    <a:pt x="196" y="40"/>
                  </a:cubicBezTo>
                  <a:cubicBezTo>
                    <a:pt x="196" y="40"/>
                    <a:pt x="196" y="40"/>
                    <a:pt x="196" y="40"/>
                  </a:cubicBezTo>
                  <a:cubicBezTo>
                    <a:pt x="196" y="40"/>
                    <a:pt x="196" y="40"/>
                    <a:pt x="196" y="40"/>
                  </a:cubicBezTo>
                  <a:cubicBezTo>
                    <a:pt x="196" y="40"/>
                    <a:pt x="197" y="40"/>
                    <a:pt x="197" y="39"/>
                  </a:cubicBezTo>
                  <a:cubicBezTo>
                    <a:pt x="197" y="39"/>
                    <a:pt x="197" y="39"/>
                    <a:pt x="197" y="39"/>
                  </a:cubicBezTo>
                  <a:cubicBezTo>
                    <a:pt x="197" y="39"/>
                    <a:pt x="197" y="39"/>
                    <a:pt x="197" y="39"/>
                  </a:cubicBezTo>
                  <a:cubicBezTo>
                    <a:pt x="198" y="39"/>
                    <a:pt x="198" y="39"/>
                    <a:pt x="198" y="39"/>
                  </a:cubicBezTo>
                  <a:cubicBezTo>
                    <a:pt x="198" y="39"/>
                    <a:pt x="198" y="39"/>
                    <a:pt x="198" y="39"/>
                  </a:cubicBezTo>
                  <a:cubicBezTo>
                    <a:pt x="198" y="39"/>
                    <a:pt x="198" y="39"/>
                    <a:pt x="198" y="39"/>
                  </a:cubicBezTo>
                  <a:cubicBezTo>
                    <a:pt x="198" y="39"/>
                    <a:pt x="198" y="39"/>
                    <a:pt x="198" y="39"/>
                  </a:cubicBezTo>
                  <a:cubicBezTo>
                    <a:pt x="199" y="39"/>
                    <a:pt x="199" y="39"/>
                    <a:pt x="199" y="39"/>
                  </a:cubicBezTo>
                  <a:cubicBezTo>
                    <a:pt x="199" y="39"/>
                    <a:pt x="199" y="39"/>
                    <a:pt x="199" y="39"/>
                  </a:cubicBezTo>
                  <a:cubicBezTo>
                    <a:pt x="199" y="39"/>
                    <a:pt x="199" y="39"/>
                    <a:pt x="199" y="39"/>
                  </a:cubicBezTo>
                  <a:cubicBezTo>
                    <a:pt x="200" y="39"/>
                    <a:pt x="200" y="39"/>
                    <a:pt x="200" y="39"/>
                  </a:cubicBezTo>
                  <a:cubicBezTo>
                    <a:pt x="200" y="39"/>
                    <a:pt x="200" y="39"/>
                    <a:pt x="200" y="39"/>
                  </a:cubicBezTo>
                  <a:cubicBezTo>
                    <a:pt x="200" y="38"/>
                    <a:pt x="200" y="38"/>
                    <a:pt x="200" y="38"/>
                  </a:cubicBezTo>
                  <a:cubicBezTo>
                    <a:pt x="200" y="38"/>
                    <a:pt x="200" y="38"/>
                    <a:pt x="200" y="38"/>
                  </a:cubicBezTo>
                  <a:cubicBezTo>
                    <a:pt x="200" y="38"/>
                    <a:pt x="200" y="38"/>
                    <a:pt x="200" y="38"/>
                  </a:cubicBezTo>
                  <a:cubicBezTo>
                    <a:pt x="200" y="38"/>
                    <a:pt x="200" y="38"/>
                    <a:pt x="200" y="38"/>
                  </a:cubicBezTo>
                  <a:cubicBezTo>
                    <a:pt x="201" y="38"/>
                    <a:pt x="201" y="38"/>
                    <a:pt x="202" y="38"/>
                  </a:cubicBezTo>
                  <a:cubicBezTo>
                    <a:pt x="202" y="38"/>
                    <a:pt x="202" y="38"/>
                    <a:pt x="202" y="38"/>
                  </a:cubicBezTo>
                  <a:cubicBezTo>
                    <a:pt x="203" y="38"/>
                    <a:pt x="203" y="38"/>
                    <a:pt x="203" y="38"/>
                  </a:cubicBezTo>
                  <a:cubicBezTo>
                    <a:pt x="203" y="38"/>
                    <a:pt x="203" y="38"/>
                    <a:pt x="203" y="38"/>
                  </a:cubicBezTo>
                  <a:cubicBezTo>
                    <a:pt x="203" y="37"/>
                    <a:pt x="203" y="37"/>
                    <a:pt x="203" y="37"/>
                  </a:cubicBezTo>
                  <a:cubicBezTo>
                    <a:pt x="203" y="37"/>
                    <a:pt x="203" y="37"/>
                    <a:pt x="203" y="37"/>
                  </a:cubicBezTo>
                  <a:cubicBezTo>
                    <a:pt x="203" y="37"/>
                    <a:pt x="203" y="37"/>
                    <a:pt x="203" y="37"/>
                  </a:cubicBezTo>
                  <a:cubicBezTo>
                    <a:pt x="203" y="37"/>
                    <a:pt x="203" y="37"/>
                    <a:pt x="203" y="37"/>
                  </a:cubicBezTo>
                  <a:cubicBezTo>
                    <a:pt x="204" y="36"/>
                    <a:pt x="204" y="36"/>
                    <a:pt x="204" y="36"/>
                  </a:cubicBezTo>
                  <a:cubicBezTo>
                    <a:pt x="204" y="37"/>
                    <a:pt x="204" y="37"/>
                    <a:pt x="204" y="37"/>
                  </a:cubicBezTo>
                  <a:cubicBezTo>
                    <a:pt x="204" y="37"/>
                    <a:pt x="204" y="37"/>
                    <a:pt x="204" y="37"/>
                  </a:cubicBezTo>
                  <a:cubicBezTo>
                    <a:pt x="204" y="37"/>
                    <a:pt x="204" y="37"/>
                    <a:pt x="204" y="37"/>
                  </a:cubicBezTo>
                  <a:cubicBezTo>
                    <a:pt x="204" y="37"/>
                    <a:pt x="204" y="37"/>
                    <a:pt x="204" y="37"/>
                  </a:cubicBezTo>
                  <a:cubicBezTo>
                    <a:pt x="205" y="37"/>
                    <a:pt x="205" y="37"/>
                    <a:pt x="205" y="37"/>
                  </a:cubicBezTo>
                  <a:cubicBezTo>
                    <a:pt x="204" y="38"/>
                    <a:pt x="205" y="37"/>
                    <a:pt x="205" y="38"/>
                  </a:cubicBezTo>
                  <a:cubicBezTo>
                    <a:pt x="205" y="38"/>
                    <a:pt x="205" y="38"/>
                    <a:pt x="205" y="38"/>
                  </a:cubicBezTo>
                  <a:cubicBezTo>
                    <a:pt x="206" y="39"/>
                    <a:pt x="206" y="39"/>
                    <a:pt x="206" y="39"/>
                  </a:cubicBezTo>
                  <a:cubicBezTo>
                    <a:pt x="206" y="39"/>
                    <a:pt x="206" y="39"/>
                    <a:pt x="206" y="39"/>
                  </a:cubicBezTo>
                  <a:cubicBezTo>
                    <a:pt x="206" y="38"/>
                    <a:pt x="206" y="38"/>
                    <a:pt x="206" y="38"/>
                  </a:cubicBezTo>
                  <a:cubicBezTo>
                    <a:pt x="206" y="39"/>
                    <a:pt x="206" y="39"/>
                    <a:pt x="206" y="39"/>
                  </a:cubicBezTo>
                  <a:cubicBezTo>
                    <a:pt x="207" y="38"/>
                    <a:pt x="207" y="38"/>
                    <a:pt x="207" y="38"/>
                  </a:cubicBezTo>
                  <a:cubicBezTo>
                    <a:pt x="207" y="38"/>
                    <a:pt x="207" y="38"/>
                    <a:pt x="207" y="38"/>
                  </a:cubicBezTo>
                  <a:cubicBezTo>
                    <a:pt x="207" y="38"/>
                    <a:pt x="207" y="38"/>
                    <a:pt x="207" y="38"/>
                  </a:cubicBezTo>
                  <a:cubicBezTo>
                    <a:pt x="207" y="38"/>
                    <a:pt x="207" y="38"/>
                    <a:pt x="207" y="38"/>
                  </a:cubicBezTo>
                  <a:cubicBezTo>
                    <a:pt x="208" y="38"/>
                    <a:pt x="208" y="38"/>
                    <a:pt x="208" y="38"/>
                  </a:cubicBezTo>
                  <a:cubicBezTo>
                    <a:pt x="209" y="39"/>
                    <a:pt x="209" y="39"/>
                    <a:pt x="209" y="39"/>
                  </a:cubicBezTo>
                  <a:cubicBezTo>
                    <a:pt x="209" y="38"/>
                    <a:pt x="209" y="38"/>
                    <a:pt x="209" y="38"/>
                  </a:cubicBezTo>
                  <a:cubicBezTo>
                    <a:pt x="210" y="39"/>
                    <a:pt x="210" y="39"/>
                    <a:pt x="210" y="39"/>
                  </a:cubicBezTo>
                  <a:cubicBezTo>
                    <a:pt x="209" y="39"/>
                    <a:pt x="209" y="39"/>
                    <a:pt x="209" y="39"/>
                  </a:cubicBezTo>
                  <a:cubicBezTo>
                    <a:pt x="209" y="39"/>
                    <a:pt x="209" y="39"/>
                    <a:pt x="209" y="39"/>
                  </a:cubicBezTo>
                  <a:cubicBezTo>
                    <a:pt x="209" y="39"/>
                    <a:pt x="209" y="39"/>
                    <a:pt x="209" y="39"/>
                  </a:cubicBezTo>
                  <a:cubicBezTo>
                    <a:pt x="209" y="40"/>
                    <a:pt x="209" y="40"/>
                    <a:pt x="209" y="40"/>
                  </a:cubicBezTo>
                  <a:cubicBezTo>
                    <a:pt x="209" y="40"/>
                    <a:pt x="209" y="40"/>
                    <a:pt x="209" y="41"/>
                  </a:cubicBezTo>
                  <a:cubicBezTo>
                    <a:pt x="209" y="41"/>
                    <a:pt x="209" y="41"/>
                    <a:pt x="209" y="41"/>
                  </a:cubicBezTo>
                  <a:cubicBezTo>
                    <a:pt x="209" y="40"/>
                    <a:pt x="209" y="40"/>
                    <a:pt x="209" y="40"/>
                  </a:cubicBezTo>
                  <a:cubicBezTo>
                    <a:pt x="209" y="41"/>
                    <a:pt x="209" y="41"/>
                    <a:pt x="209" y="41"/>
                  </a:cubicBezTo>
                  <a:cubicBezTo>
                    <a:pt x="209" y="41"/>
                    <a:pt x="209" y="41"/>
                    <a:pt x="210" y="41"/>
                  </a:cubicBezTo>
                  <a:cubicBezTo>
                    <a:pt x="209" y="41"/>
                    <a:pt x="209" y="41"/>
                    <a:pt x="209" y="41"/>
                  </a:cubicBezTo>
                  <a:cubicBezTo>
                    <a:pt x="209" y="41"/>
                    <a:pt x="209" y="41"/>
                    <a:pt x="209" y="41"/>
                  </a:cubicBezTo>
                  <a:cubicBezTo>
                    <a:pt x="208" y="41"/>
                    <a:pt x="208" y="41"/>
                    <a:pt x="208" y="41"/>
                  </a:cubicBezTo>
                  <a:cubicBezTo>
                    <a:pt x="208" y="42"/>
                    <a:pt x="208" y="42"/>
                    <a:pt x="208" y="42"/>
                  </a:cubicBezTo>
                  <a:cubicBezTo>
                    <a:pt x="209" y="42"/>
                    <a:pt x="209" y="42"/>
                    <a:pt x="209" y="42"/>
                  </a:cubicBezTo>
                  <a:cubicBezTo>
                    <a:pt x="209" y="42"/>
                    <a:pt x="209" y="42"/>
                    <a:pt x="209" y="42"/>
                  </a:cubicBezTo>
                  <a:cubicBezTo>
                    <a:pt x="209" y="42"/>
                    <a:pt x="209" y="42"/>
                    <a:pt x="209" y="42"/>
                  </a:cubicBezTo>
                  <a:cubicBezTo>
                    <a:pt x="209" y="42"/>
                    <a:pt x="209" y="42"/>
                    <a:pt x="209" y="42"/>
                  </a:cubicBezTo>
                  <a:cubicBezTo>
                    <a:pt x="209" y="42"/>
                    <a:pt x="209" y="42"/>
                    <a:pt x="209" y="42"/>
                  </a:cubicBezTo>
                  <a:cubicBezTo>
                    <a:pt x="210" y="42"/>
                    <a:pt x="210" y="42"/>
                    <a:pt x="210" y="42"/>
                  </a:cubicBezTo>
                  <a:cubicBezTo>
                    <a:pt x="211" y="42"/>
                    <a:pt x="211" y="42"/>
                    <a:pt x="211" y="42"/>
                  </a:cubicBezTo>
                  <a:cubicBezTo>
                    <a:pt x="211" y="42"/>
                    <a:pt x="211" y="42"/>
                    <a:pt x="211" y="42"/>
                  </a:cubicBezTo>
                  <a:cubicBezTo>
                    <a:pt x="211" y="42"/>
                    <a:pt x="211" y="42"/>
                    <a:pt x="211" y="42"/>
                  </a:cubicBezTo>
                  <a:cubicBezTo>
                    <a:pt x="211" y="42"/>
                    <a:pt x="211" y="42"/>
                    <a:pt x="211" y="42"/>
                  </a:cubicBezTo>
                  <a:cubicBezTo>
                    <a:pt x="211" y="42"/>
                    <a:pt x="211" y="42"/>
                    <a:pt x="211" y="42"/>
                  </a:cubicBezTo>
                  <a:cubicBezTo>
                    <a:pt x="212" y="42"/>
                    <a:pt x="212" y="42"/>
                    <a:pt x="212" y="42"/>
                  </a:cubicBezTo>
                  <a:cubicBezTo>
                    <a:pt x="212" y="42"/>
                    <a:pt x="212" y="42"/>
                    <a:pt x="212" y="42"/>
                  </a:cubicBezTo>
                  <a:cubicBezTo>
                    <a:pt x="212" y="43"/>
                    <a:pt x="212" y="43"/>
                    <a:pt x="212" y="43"/>
                  </a:cubicBezTo>
                  <a:cubicBezTo>
                    <a:pt x="212" y="43"/>
                    <a:pt x="212" y="43"/>
                    <a:pt x="212" y="43"/>
                  </a:cubicBezTo>
                  <a:cubicBezTo>
                    <a:pt x="212" y="43"/>
                    <a:pt x="212" y="43"/>
                    <a:pt x="212" y="43"/>
                  </a:cubicBezTo>
                  <a:cubicBezTo>
                    <a:pt x="212" y="44"/>
                    <a:pt x="212" y="44"/>
                    <a:pt x="212" y="44"/>
                  </a:cubicBezTo>
                  <a:cubicBezTo>
                    <a:pt x="212" y="44"/>
                    <a:pt x="212" y="44"/>
                    <a:pt x="212" y="44"/>
                  </a:cubicBezTo>
                  <a:cubicBezTo>
                    <a:pt x="212" y="44"/>
                    <a:pt x="212" y="44"/>
                    <a:pt x="212" y="44"/>
                  </a:cubicBezTo>
                  <a:cubicBezTo>
                    <a:pt x="212" y="45"/>
                    <a:pt x="212" y="45"/>
                    <a:pt x="212" y="45"/>
                  </a:cubicBezTo>
                  <a:cubicBezTo>
                    <a:pt x="213" y="45"/>
                    <a:pt x="213" y="45"/>
                    <a:pt x="213" y="45"/>
                  </a:cubicBezTo>
                  <a:cubicBezTo>
                    <a:pt x="213" y="46"/>
                    <a:pt x="213" y="46"/>
                    <a:pt x="213" y="46"/>
                  </a:cubicBezTo>
                  <a:cubicBezTo>
                    <a:pt x="213" y="46"/>
                    <a:pt x="213" y="46"/>
                    <a:pt x="213" y="46"/>
                  </a:cubicBezTo>
                  <a:cubicBezTo>
                    <a:pt x="213" y="47"/>
                    <a:pt x="213" y="47"/>
                    <a:pt x="213" y="47"/>
                  </a:cubicBezTo>
                  <a:cubicBezTo>
                    <a:pt x="213" y="47"/>
                    <a:pt x="213" y="47"/>
                    <a:pt x="213" y="47"/>
                  </a:cubicBezTo>
                  <a:cubicBezTo>
                    <a:pt x="213" y="47"/>
                    <a:pt x="213" y="47"/>
                    <a:pt x="213" y="47"/>
                  </a:cubicBezTo>
                  <a:cubicBezTo>
                    <a:pt x="213" y="48"/>
                    <a:pt x="213" y="48"/>
                    <a:pt x="213" y="48"/>
                  </a:cubicBezTo>
                  <a:cubicBezTo>
                    <a:pt x="213" y="48"/>
                    <a:pt x="213" y="48"/>
                    <a:pt x="213" y="48"/>
                  </a:cubicBezTo>
                  <a:cubicBezTo>
                    <a:pt x="213" y="48"/>
                    <a:pt x="213" y="48"/>
                    <a:pt x="213" y="48"/>
                  </a:cubicBezTo>
                  <a:cubicBezTo>
                    <a:pt x="213" y="49"/>
                    <a:pt x="213" y="49"/>
                    <a:pt x="213" y="49"/>
                  </a:cubicBezTo>
                  <a:cubicBezTo>
                    <a:pt x="212" y="49"/>
                    <a:pt x="212" y="49"/>
                    <a:pt x="212" y="49"/>
                  </a:cubicBezTo>
                  <a:cubicBezTo>
                    <a:pt x="212" y="49"/>
                    <a:pt x="212" y="49"/>
                    <a:pt x="211" y="50"/>
                  </a:cubicBezTo>
                  <a:cubicBezTo>
                    <a:pt x="211" y="50"/>
                    <a:pt x="211" y="50"/>
                    <a:pt x="211" y="50"/>
                  </a:cubicBezTo>
                  <a:cubicBezTo>
                    <a:pt x="211" y="50"/>
                    <a:pt x="211" y="50"/>
                    <a:pt x="211" y="50"/>
                  </a:cubicBezTo>
                  <a:cubicBezTo>
                    <a:pt x="211" y="50"/>
                    <a:pt x="211" y="50"/>
                    <a:pt x="211" y="50"/>
                  </a:cubicBezTo>
                  <a:cubicBezTo>
                    <a:pt x="211" y="50"/>
                    <a:pt x="211" y="50"/>
                    <a:pt x="211" y="50"/>
                  </a:cubicBezTo>
                  <a:cubicBezTo>
                    <a:pt x="211" y="50"/>
                    <a:pt x="211" y="50"/>
                    <a:pt x="211" y="50"/>
                  </a:cubicBezTo>
                  <a:cubicBezTo>
                    <a:pt x="211" y="50"/>
                    <a:pt x="211" y="50"/>
                    <a:pt x="211" y="50"/>
                  </a:cubicBezTo>
                  <a:cubicBezTo>
                    <a:pt x="211" y="51"/>
                    <a:pt x="211" y="51"/>
                    <a:pt x="211" y="51"/>
                  </a:cubicBezTo>
                  <a:cubicBezTo>
                    <a:pt x="211" y="51"/>
                    <a:pt x="211" y="51"/>
                    <a:pt x="211" y="51"/>
                  </a:cubicBezTo>
                  <a:cubicBezTo>
                    <a:pt x="211" y="51"/>
                    <a:pt x="211" y="51"/>
                    <a:pt x="211" y="51"/>
                  </a:cubicBezTo>
                  <a:cubicBezTo>
                    <a:pt x="211" y="51"/>
                    <a:pt x="211" y="51"/>
                    <a:pt x="211" y="51"/>
                  </a:cubicBezTo>
                  <a:cubicBezTo>
                    <a:pt x="210" y="51"/>
                    <a:pt x="210" y="51"/>
                    <a:pt x="210" y="51"/>
                  </a:cubicBezTo>
                  <a:cubicBezTo>
                    <a:pt x="211" y="52"/>
                    <a:pt x="211" y="52"/>
                    <a:pt x="211" y="52"/>
                  </a:cubicBezTo>
                  <a:cubicBezTo>
                    <a:pt x="211" y="52"/>
                    <a:pt x="211" y="53"/>
                    <a:pt x="210" y="53"/>
                  </a:cubicBezTo>
                  <a:cubicBezTo>
                    <a:pt x="210" y="53"/>
                    <a:pt x="210" y="53"/>
                    <a:pt x="210" y="53"/>
                  </a:cubicBezTo>
                  <a:cubicBezTo>
                    <a:pt x="210" y="53"/>
                    <a:pt x="210" y="53"/>
                    <a:pt x="210" y="53"/>
                  </a:cubicBezTo>
                  <a:cubicBezTo>
                    <a:pt x="210" y="53"/>
                    <a:pt x="210" y="53"/>
                    <a:pt x="210" y="53"/>
                  </a:cubicBezTo>
                  <a:cubicBezTo>
                    <a:pt x="210" y="53"/>
                    <a:pt x="210" y="53"/>
                    <a:pt x="210" y="53"/>
                  </a:cubicBezTo>
                  <a:cubicBezTo>
                    <a:pt x="210" y="54"/>
                    <a:pt x="210" y="54"/>
                    <a:pt x="210" y="54"/>
                  </a:cubicBezTo>
                  <a:cubicBezTo>
                    <a:pt x="210" y="54"/>
                    <a:pt x="210" y="54"/>
                    <a:pt x="210" y="54"/>
                  </a:cubicBezTo>
                  <a:cubicBezTo>
                    <a:pt x="209" y="54"/>
                    <a:pt x="209" y="54"/>
                    <a:pt x="209" y="54"/>
                  </a:cubicBezTo>
                  <a:cubicBezTo>
                    <a:pt x="210" y="55"/>
                    <a:pt x="210" y="55"/>
                    <a:pt x="210" y="55"/>
                  </a:cubicBezTo>
                  <a:cubicBezTo>
                    <a:pt x="210" y="54"/>
                    <a:pt x="210" y="54"/>
                    <a:pt x="210" y="54"/>
                  </a:cubicBezTo>
                  <a:cubicBezTo>
                    <a:pt x="210" y="54"/>
                    <a:pt x="210" y="54"/>
                    <a:pt x="210" y="54"/>
                  </a:cubicBezTo>
                  <a:cubicBezTo>
                    <a:pt x="211" y="54"/>
                    <a:pt x="211" y="54"/>
                    <a:pt x="211" y="54"/>
                  </a:cubicBezTo>
                  <a:cubicBezTo>
                    <a:pt x="211" y="54"/>
                    <a:pt x="211" y="54"/>
                    <a:pt x="211" y="54"/>
                  </a:cubicBezTo>
                  <a:cubicBezTo>
                    <a:pt x="211" y="54"/>
                    <a:pt x="211" y="54"/>
                    <a:pt x="211" y="54"/>
                  </a:cubicBezTo>
                  <a:cubicBezTo>
                    <a:pt x="212" y="54"/>
                    <a:pt x="212" y="54"/>
                    <a:pt x="212" y="54"/>
                  </a:cubicBezTo>
                  <a:cubicBezTo>
                    <a:pt x="212" y="55"/>
                    <a:pt x="212" y="55"/>
                    <a:pt x="212" y="55"/>
                  </a:cubicBezTo>
                  <a:cubicBezTo>
                    <a:pt x="212" y="54"/>
                    <a:pt x="212" y="54"/>
                    <a:pt x="212" y="54"/>
                  </a:cubicBezTo>
                  <a:cubicBezTo>
                    <a:pt x="212" y="55"/>
                    <a:pt x="212" y="55"/>
                    <a:pt x="212" y="55"/>
                  </a:cubicBezTo>
                  <a:cubicBezTo>
                    <a:pt x="212" y="55"/>
                    <a:pt x="212" y="55"/>
                    <a:pt x="212" y="55"/>
                  </a:cubicBezTo>
                  <a:cubicBezTo>
                    <a:pt x="211" y="55"/>
                    <a:pt x="211" y="55"/>
                    <a:pt x="211" y="55"/>
                  </a:cubicBezTo>
                  <a:cubicBezTo>
                    <a:pt x="211" y="55"/>
                    <a:pt x="211" y="55"/>
                    <a:pt x="211" y="55"/>
                  </a:cubicBezTo>
                  <a:cubicBezTo>
                    <a:pt x="211" y="55"/>
                    <a:pt x="211" y="55"/>
                    <a:pt x="211" y="55"/>
                  </a:cubicBezTo>
                  <a:cubicBezTo>
                    <a:pt x="210" y="55"/>
                    <a:pt x="210" y="55"/>
                    <a:pt x="210" y="55"/>
                  </a:cubicBezTo>
                  <a:cubicBezTo>
                    <a:pt x="210" y="55"/>
                    <a:pt x="210" y="55"/>
                    <a:pt x="210" y="55"/>
                  </a:cubicBezTo>
                  <a:cubicBezTo>
                    <a:pt x="209" y="56"/>
                    <a:pt x="209" y="56"/>
                    <a:pt x="209" y="56"/>
                  </a:cubicBezTo>
                  <a:cubicBezTo>
                    <a:pt x="209" y="55"/>
                    <a:pt x="209" y="55"/>
                    <a:pt x="209" y="55"/>
                  </a:cubicBezTo>
                  <a:cubicBezTo>
                    <a:pt x="209" y="56"/>
                    <a:pt x="209" y="56"/>
                    <a:pt x="209" y="56"/>
                  </a:cubicBezTo>
                  <a:cubicBezTo>
                    <a:pt x="209" y="56"/>
                    <a:pt x="209" y="56"/>
                    <a:pt x="209" y="56"/>
                  </a:cubicBezTo>
                  <a:cubicBezTo>
                    <a:pt x="209" y="56"/>
                    <a:pt x="208" y="56"/>
                    <a:pt x="208" y="56"/>
                  </a:cubicBezTo>
                  <a:cubicBezTo>
                    <a:pt x="208" y="56"/>
                    <a:pt x="208" y="56"/>
                    <a:pt x="208" y="56"/>
                  </a:cubicBezTo>
                  <a:cubicBezTo>
                    <a:pt x="209" y="56"/>
                    <a:pt x="209" y="56"/>
                    <a:pt x="209" y="56"/>
                  </a:cubicBezTo>
                  <a:cubicBezTo>
                    <a:pt x="209" y="56"/>
                    <a:pt x="209" y="56"/>
                    <a:pt x="209" y="56"/>
                  </a:cubicBezTo>
                  <a:cubicBezTo>
                    <a:pt x="209" y="56"/>
                    <a:pt x="209" y="56"/>
                    <a:pt x="209" y="56"/>
                  </a:cubicBezTo>
                  <a:cubicBezTo>
                    <a:pt x="209" y="57"/>
                    <a:pt x="209" y="57"/>
                    <a:pt x="209" y="57"/>
                  </a:cubicBezTo>
                  <a:cubicBezTo>
                    <a:pt x="210" y="56"/>
                    <a:pt x="210" y="56"/>
                    <a:pt x="210" y="56"/>
                  </a:cubicBezTo>
                  <a:cubicBezTo>
                    <a:pt x="210" y="57"/>
                    <a:pt x="210" y="57"/>
                    <a:pt x="210" y="57"/>
                  </a:cubicBezTo>
                  <a:cubicBezTo>
                    <a:pt x="210" y="57"/>
                    <a:pt x="210" y="57"/>
                    <a:pt x="210" y="57"/>
                  </a:cubicBezTo>
                  <a:cubicBezTo>
                    <a:pt x="210" y="57"/>
                    <a:pt x="210" y="57"/>
                    <a:pt x="210" y="57"/>
                  </a:cubicBezTo>
                  <a:cubicBezTo>
                    <a:pt x="211" y="57"/>
                    <a:pt x="211" y="57"/>
                    <a:pt x="211" y="57"/>
                  </a:cubicBezTo>
                  <a:cubicBezTo>
                    <a:pt x="211" y="57"/>
                    <a:pt x="211" y="57"/>
                    <a:pt x="211" y="57"/>
                  </a:cubicBezTo>
                  <a:cubicBezTo>
                    <a:pt x="211" y="57"/>
                    <a:pt x="211" y="57"/>
                    <a:pt x="211" y="57"/>
                  </a:cubicBezTo>
                  <a:cubicBezTo>
                    <a:pt x="211" y="57"/>
                    <a:pt x="211" y="57"/>
                    <a:pt x="211" y="57"/>
                  </a:cubicBezTo>
                  <a:cubicBezTo>
                    <a:pt x="212" y="57"/>
                    <a:pt x="212" y="57"/>
                    <a:pt x="212" y="57"/>
                  </a:cubicBezTo>
                  <a:cubicBezTo>
                    <a:pt x="212" y="57"/>
                    <a:pt x="212" y="57"/>
                    <a:pt x="212" y="57"/>
                  </a:cubicBezTo>
                  <a:cubicBezTo>
                    <a:pt x="212" y="57"/>
                    <a:pt x="212" y="57"/>
                    <a:pt x="212" y="57"/>
                  </a:cubicBezTo>
                  <a:cubicBezTo>
                    <a:pt x="212" y="58"/>
                    <a:pt x="212" y="58"/>
                    <a:pt x="212" y="58"/>
                  </a:cubicBezTo>
                  <a:cubicBezTo>
                    <a:pt x="212" y="58"/>
                    <a:pt x="212" y="58"/>
                    <a:pt x="212" y="58"/>
                  </a:cubicBezTo>
                  <a:cubicBezTo>
                    <a:pt x="212" y="58"/>
                    <a:pt x="212" y="58"/>
                    <a:pt x="212" y="58"/>
                  </a:cubicBezTo>
                  <a:cubicBezTo>
                    <a:pt x="212" y="58"/>
                    <a:pt x="212" y="58"/>
                    <a:pt x="212" y="58"/>
                  </a:cubicBezTo>
                  <a:cubicBezTo>
                    <a:pt x="212" y="59"/>
                    <a:pt x="211" y="59"/>
                    <a:pt x="211" y="59"/>
                  </a:cubicBezTo>
                  <a:cubicBezTo>
                    <a:pt x="211" y="60"/>
                    <a:pt x="211" y="60"/>
                    <a:pt x="211" y="61"/>
                  </a:cubicBezTo>
                  <a:cubicBezTo>
                    <a:pt x="211" y="61"/>
                    <a:pt x="211" y="61"/>
                    <a:pt x="211" y="61"/>
                  </a:cubicBezTo>
                  <a:cubicBezTo>
                    <a:pt x="210" y="61"/>
                    <a:pt x="210" y="61"/>
                    <a:pt x="210" y="61"/>
                  </a:cubicBezTo>
                  <a:cubicBezTo>
                    <a:pt x="211" y="61"/>
                    <a:pt x="211" y="61"/>
                    <a:pt x="211" y="61"/>
                  </a:cubicBezTo>
                  <a:cubicBezTo>
                    <a:pt x="210" y="61"/>
                    <a:pt x="210" y="61"/>
                    <a:pt x="210" y="61"/>
                  </a:cubicBezTo>
                  <a:cubicBezTo>
                    <a:pt x="211" y="61"/>
                    <a:pt x="211" y="61"/>
                    <a:pt x="211" y="61"/>
                  </a:cubicBezTo>
                  <a:cubicBezTo>
                    <a:pt x="210" y="62"/>
                    <a:pt x="210" y="62"/>
                    <a:pt x="210" y="62"/>
                  </a:cubicBezTo>
                  <a:cubicBezTo>
                    <a:pt x="210" y="62"/>
                    <a:pt x="210" y="62"/>
                    <a:pt x="210" y="63"/>
                  </a:cubicBezTo>
                  <a:cubicBezTo>
                    <a:pt x="211" y="63"/>
                    <a:pt x="211" y="63"/>
                    <a:pt x="211" y="63"/>
                  </a:cubicBezTo>
                  <a:cubicBezTo>
                    <a:pt x="211" y="63"/>
                    <a:pt x="211" y="63"/>
                    <a:pt x="211" y="63"/>
                  </a:cubicBezTo>
                  <a:cubicBezTo>
                    <a:pt x="211" y="63"/>
                    <a:pt x="211" y="63"/>
                    <a:pt x="211" y="63"/>
                  </a:cubicBezTo>
                  <a:cubicBezTo>
                    <a:pt x="211" y="63"/>
                    <a:pt x="211" y="63"/>
                    <a:pt x="211" y="63"/>
                  </a:cubicBezTo>
                  <a:cubicBezTo>
                    <a:pt x="211" y="63"/>
                    <a:pt x="211" y="63"/>
                    <a:pt x="211" y="63"/>
                  </a:cubicBezTo>
                  <a:cubicBezTo>
                    <a:pt x="211" y="64"/>
                    <a:pt x="211" y="64"/>
                    <a:pt x="211" y="64"/>
                  </a:cubicBezTo>
                  <a:cubicBezTo>
                    <a:pt x="211" y="64"/>
                    <a:pt x="211" y="64"/>
                    <a:pt x="211" y="64"/>
                  </a:cubicBezTo>
                  <a:cubicBezTo>
                    <a:pt x="212" y="64"/>
                    <a:pt x="212" y="64"/>
                    <a:pt x="212" y="64"/>
                  </a:cubicBezTo>
                  <a:cubicBezTo>
                    <a:pt x="211" y="64"/>
                    <a:pt x="211" y="64"/>
                    <a:pt x="211" y="64"/>
                  </a:cubicBezTo>
                  <a:cubicBezTo>
                    <a:pt x="212" y="65"/>
                    <a:pt x="212" y="65"/>
                    <a:pt x="212" y="66"/>
                  </a:cubicBezTo>
                  <a:cubicBezTo>
                    <a:pt x="212" y="66"/>
                    <a:pt x="212" y="66"/>
                    <a:pt x="213" y="66"/>
                  </a:cubicBezTo>
                  <a:cubicBezTo>
                    <a:pt x="213" y="66"/>
                    <a:pt x="213" y="66"/>
                    <a:pt x="213" y="66"/>
                  </a:cubicBezTo>
                  <a:cubicBezTo>
                    <a:pt x="213" y="67"/>
                    <a:pt x="213" y="67"/>
                    <a:pt x="213" y="67"/>
                  </a:cubicBezTo>
                  <a:cubicBezTo>
                    <a:pt x="213" y="67"/>
                    <a:pt x="213" y="67"/>
                    <a:pt x="213" y="67"/>
                  </a:cubicBezTo>
                  <a:cubicBezTo>
                    <a:pt x="213" y="67"/>
                    <a:pt x="213" y="67"/>
                    <a:pt x="213" y="67"/>
                  </a:cubicBezTo>
                  <a:cubicBezTo>
                    <a:pt x="213" y="67"/>
                    <a:pt x="213" y="67"/>
                    <a:pt x="213" y="67"/>
                  </a:cubicBezTo>
                  <a:cubicBezTo>
                    <a:pt x="214" y="68"/>
                    <a:pt x="214" y="68"/>
                    <a:pt x="214" y="68"/>
                  </a:cubicBezTo>
                  <a:cubicBezTo>
                    <a:pt x="214" y="68"/>
                    <a:pt x="214" y="68"/>
                    <a:pt x="214" y="68"/>
                  </a:cubicBezTo>
                  <a:cubicBezTo>
                    <a:pt x="214" y="68"/>
                    <a:pt x="214" y="68"/>
                    <a:pt x="214" y="68"/>
                  </a:cubicBezTo>
                  <a:cubicBezTo>
                    <a:pt x="214" y="68"/>
                    <a:pt x="214" y="68"/>
                    <a:pt x="214" y="68"/>
                  </a:cubicBezTo>
                  <a:cubicBezTo>
                    <a:pt x="215" y="68"/>
                    <a:pt x="215" y="68"/>
                    <a:pt x="215" y="68"/>
                  </a:cubicBezTo>
                  <a:cubicBezTo>
                    <a:pt x="215" y="68"/>
                    <a:pt x="215" y="68"/>
                    <a:pt x="215" y="68"/>
                  </a:cubicBezTo>
                  <a:cubicBezTo>
                    <a:pt x="215" y="69"/>
                    <a:pt x="215" y="69"/>
                    <a:pt x="215" y="69"/>
                  </a:cubicBezTo>
                  <a:cubicBezTo>
                    <a:pt x="215" y="68"/>
                    <a:pt x="215" y="68"/>
                    <a:pt x="215" y="68"/>
                  </a:cubicBezTo>
                  <a:cubicBezTo>
                    <a:pt x="216" y="69"/>
                    <a:pt x="216" y="69"/>
                    <a:pt x="216" y="69"/>
                  </a:cubicBezTo>
                  <a:cubicBezTo>
                    <a:pt x="216" y="69"/>
                    <a:pt x="216" y="69"/>
                    <a:pt x="216" y="69"/>
                  </a:cubicBezTo>
                  <a:cubicBezTo>
                    <a:pt x="216" y="69"/>
                    <a:pt x="216" y="69"/>
                    <a:pt x="216" y="69"/>
                  </a:cubicBezTo>
                  <a:cubicBezTo>
                    <a:pt x="216" y="69"/>
                    <a:pt x="216" y="69"/>
                    <a:pt x="216" y="69"/>
                  </a:cubicBezTo>
                  <a:cubicBezTo>
                    <a:pt x="217" y="70"/>
                    <a:pt x="217" y="70"/>
                    <a:pt x="217" y="70"/>
                  </a:cubicBezTo>
                  <a:cubicBezTo>
                    <a:pt x="217" y="70"/>
                    <a:pt x="217" y="70"/>
                    <a:pt x="217" y="70"/>
                  </a:cubicBezTo>
                  <a:cubicBezTo>
                    <a:pt x="218" y="71"/>
                    <a:pt x="218" y="71"/>
                    <a:pt x="218" y="71"/>
                  </a:cubicBezTo>
                  <a:cubicBezTo>
                    <a:pt x="218" y="71"/>
                    <a:pt x="218" y="71"/>
                    <a:pt x="218" y="71"/>
                  </a:cubicBezTo>
                  <a:cubicBezTo>
                    <a:pt x="219" y="71"/>
                    <a:pt x="219" y="71"/>
                    <a:pt x="219" y="71"/>
                  </a:cubicBezTo>
                  <a:cubicBezTo>
                    <a:pt x="219" y="71"/>
                    <a:pt x="219" y="71"/>
                    <a:pt x="219" y="71"/>
                  </a:cubicBezTo>
                  <a:cubicBezTo>
                    <a:pt x="219" y="71"/>
                    <a:pt x="219" y="71"/>
                    <a:pt x="219" y="71"/>
                  </a:cubicBezTo>
                  <a:cubicBezTo>
                    <a:pt x="219" y="71"/>
                    <a:pt x="219" y="71"/>
                    <a:pt x="219" y="71"/>
                  </a:cubicBezTo>
                  <a:cubicBezTo>
                    <a:pt x="219" y="71"/>
                    <a:pt x="219" y="71"/>
                    <a:pt x="219" y="71"/>
                  </a:cubicBezTo>
                  <a:cubicBezTo>
                    <a:pt x="219" y="71"/>
                    <a:pt x="219" y="71"/>
                    <a:pt x="220" y="71"/>
                  </a:cubicBezTo>
                  <a:cubicBezTo>
                    <a:pt x="220" y="72"/>
                    <a:pt x="220" y="72"/>
                    <a:pt x="220" y="72"/>
                  </a:cubicBezTo>
                  <a:cubicBezTo>
                    <a:pt x="220" y="72"/>
                    <a:pt x="220" y="72"/>
                    <a:pt x="220" y="72"/>
                  </a:cubicBezTo>
                  <a:cubicBezTo>
                    <a:pt x="221" y="72"/>
                    <a:pt x="221" y="72"/>
                    <a:pt x="221" y="72"/>
                  </a:cubicBezTo>
                  <a:cubicBezTo>
                    <a:pt x="222" y="72"/>
                    <a:pt x="222" y="72"/>
                    <a:pt x="222" y="72"/>
                  </a:cubicBezTo>
                  <a:cubicBezTo>
                    <a:pt x="222" y="72"/>
                    <a:pt x="222" y="72"/>
                    <a:pt x="222" y="72"/>
                  </a:cubicBezTo>
                  <a:cubicBezTo>
                    <a:pt x="222" y="72"/>
                    <a:pt x="222" y="72"/>
                    <a:pt x="222" y="72"/>
                  </a:cubicBezTo>
                  <a:cubicBezTo>
                    <a:pt x="222" y="72"/>
                    <a:pt x="222" y="72"/>
                    <a:pt x="222" y="72"/>
                  </a:cubicBezTo>
                  <a:cubicBezTo>
                    <a:pt x="222" y="72"/>
                    <a:pt x="222" y="72"/>
                    <a:pt x="222" y="72"/>
                  </a:cubicBezTo>
                  <a:cubicBezTo>
                    <a:pt x="223" y="72"/>
                    <a:pt x="223" y="72"/>
                    <a:pt x="223" y="72"/>
                  </a:cubicBezTo>
                  <a:cubicBezTo>
                    <a:pt x="223" y="72"/>
                    <a:pt x="223" y="72"/>
                    <a:pt x="223" y="72"/>
                  </a:cubicBezTo>
                  <a:cubicBezTo>
                    <a:pt x="223" y="73"/>
                    <a:pt x="223" y="73"/>
                    <a:pt x="223" y="73"/>
                  </a:cubicBezTo>
                  <a:cubicBezTo>
                    <a:pt x="223" y="73"/>
                    <a:pt x="223" y="73"/>
                    <a:pt x="224" y="73"/>
                  </a:cubicBezTo>
                  <a:cubicBezTo>
                    <a:pt x="224" y="73"/>
                    <a:pt x="224" y="73"/>
                    <a:pt x="224" y="73"/>
                  </a:cubicBezTo>
                  <a:cubicBezTo>
                    <a:pt x="224" y="74"/>
                    <a:pt x="224" y="74"/>
                    <a:pt x="224" y="74"/>
                  </a:cubicBezTo>
                  <a:cubicBezTo>
                    <a:pt x="224" y="74"/>
                    <a:pt x="224" y="74"/>
                    <a:pt x="224" y="74"/>
                  </a:cubicBezTo>
                  <a:cubicBezTo>
                    <a:pt x="224" y="74"/>
                    <a:pt x="224" y="74"/>
                    <a:pt x="224" y="74"/>
                  </a:cubicBezTo>
                  <a:cubicBezTo>
                    <a:pt x="224" y="74"/>
                    <a:pt x="225" y="75"/>
                    <a:pt x="225" y="75"/>
                  </a:cubicBezTo>
                  <a:cubicBezTo>
                    <a:pt x="225" y="75"/>
                    <a:pt x="225" y="75"/>
                    <a:pt x="225" y="75"/>
                  </a:cubicBezTo>
                  <a:cubicBezTo>
                    <a:pt x="225" y="75"/>
                    <a:pt x="225" y="75"/>
                    <a:pt x="225" y="75"/>
                  </a:cubicBezTo>
                  <a:cubicBezTo>
                    <a:pt x="225" y="75"/>
                    <a:pt x="225" y="75"/>
                    <a:pt x="225" y="75"/>
                  </a:cubicBezTo>
                  <a:cubicBezTo>
                    <a:pt x="226" y="76"/>
                    <a:pt x="226" y="76"/>
                    <a:pt x="226" y="76"/>
                  </a:cubicBezTo>
                  <a:cubicBezTo>
                    <a:pt x="226" y="76"/>
                    <a:pt x="226" y="76"/>
                    <a:pt x="226" y="76"/>
                  </a:cubicBezTo>
                  <a:cubicBezTo>
                    <a:pt x="226" y="76"/>
                    <a:pt x="226" y="76"/>
                    <a:pt x="226" y="76"/>
                  </a:cubicBezTo>
                  <a:cubicBezTo>
                    <a:pt x="226" y="76"/>
                    <a:pt x="226" y="76"/>
                    <a:pt x="226" y="76"/>
                  </a:cubicBezTo>
                  <a:cubicBezTo>
                    <a:pt x="226" y="76"/>
                    <a:pt x="226" y="76"/>
                    <a:pt x="227" y="76"/>
                  </a:cubicBezTo>
                  <a:cubicBezTo>
                    <a:pt x="227" y="76"/>
                    <a:pt x="227" y="76"/>
                    <a:pt x="227" y="76"/>
                  </a:cubicBezTo>
                  <a:cubicBezTo>
                    <a:pt x="228" y="76"/>
                    <a:pt x="228" y="76"/>
                    <a:pt x="228" y="76"/>
                  </a:cubicBezTo>
                  <a:cubicBezTo>
                    <a:pt x="227" y="77"/>
                    <a:pt x="227" y="77"/>
                    <a:pt x="227" y="77"/>
                  </a:cubicBezTo>
                  <a:cubicBezTo>
                    <a:pt x="228" y="77"/>
                    <a:pt x="228" y="77"/>
                    <a:pt x="228" y="77"/>
                  </a:cubicBezTo>
                  <a:cubicBezTo>
                    <a:pt x="228" y="77"/>
                    <a:pt x="228" y="77"/>
                    <a:pt x="228" y="77"/>
                  </a:cubicBezTo>
                  <a:cubicBezTo>
                    <a:pt x="228" y="77"/>
                    <a:pt x="228" y="77"/>
                    <a:pt x="228" y="77"/>
                  </a:cubicBezTo>
                  <a:cubicBezTo>
                    <a:pt x="229" y="77"/>
                    <a:pt x="229" y="77"/>
                    <a:pt x="229" y="77"/>
                  </a:cubicBezTo>
                  <a:cubicBezTo>
                    <a:pt x="229" y="77"/>
                    <a:pt x="229" y="77"/>
                    <a:pt x="229" y="77"/>
                  </a:cubicBezTo>
                  <a:cubicBezTo>
                    <a:pt x="229" y="77"/>
                    <a:pt x="229" y="77"/>
                    <a:pt x="229" y="77"/>
                  </a:cubicBezTo>
                  <a:cubicBezTo>
                    <a:pt x="230" y="77"/>
                    <a:pt x="230" y="77"/>
                    <a:pt x="230" y="77"/>
                  </a:cubicBezTo>
                  <a:cubicBezTo>
                    <a:pt x="230" y="77"/>
                    <a:pt x="230" y="77"/>
                    <a:pt x="230" y="77"/>
                  </a:cubicBezTo>
                  <a:cubicBezTo>
                    <a:pt x="230" y="77"/>
                    <a:pt x="230" y="77"/>
                    <a:pt x="230" y="77"/>
                  </a:cubicBezTo>
                  <a:cubicBezTo>
                    <a:pt x="230" y="78"/>
                    <a:pt x="230" y="78"/>
                    <a:pt x="230" y="78"/>
                  </a:cubicBezTo>
                  <a:cubicBezTo>
                    <a:pt x="230" y="78"/>
                    <a:pt x="230" y="78"/>
                    <a:pt x="230" y="78"/>
                  </a:cubicBezTo>
                  <a:cubicBezTo>
                    <a:pt x="230" y="78"/>
                    <a:pt x="230" y="78"/>
                    <a:pt x="230" y="78"/>
                  </a:cubicBezTo>
                  <a:cubicBezTo>
                    <a:pt x="230" y="78"/>
                    <a:pt x="230" y="78"/>
                    <a:pt x="230" y="78"/>
                  </a:cubicBezTo>
                  <a:cubicBezTo>
                    <a:pt x="230" y="79"/>
                    <a:pt x="230" y="79"/>
                    <a:pt x="230" y="79"/>
                  </a:cubicBezTo>
                  <a:cubicBezTo>
                    <a:pt x="231" y="79"/>
                    <a:pt x="231" y="79"/>
                    <a:pt x="231" y="79"/>
                  </a:cubicBezTo>
                  <a:cubicBezTo>
                    <a:pt x="231" y="79"/>
                    <a:pt x="231" y="79"/>
                    <a:pt x="231" y="79"/>
                  </a:cubicBezTo>
                  <a:cubicBezTo>
                    <a:pt x="231" y="80"/>
                    <a:pt x="231" y="80"/>
                    <a:pt x="231" y="80"/>
                  </a:cubicBezTo>
                  <a:cubicBezTo>
                    <a:pt x="231" y="80"/>
                    <a:pt x="231" y="80"/>
                    <a:pt x="231" y="80"/>
                  </a:cubicBezTo>
                  <a:cubicBezTo>
                    <a:pt x="231" y="80"/>
                    <a:pt x="231" y="80"/>
                    <a:pt x="231" y="80"/>
                  </a:cubicBezTo>
                  <a:cubicBezTo>
                    <a:pt x="231" y="80"/>
                    <a:pt x="231" y="80"/>
                    <a:pt x="231" y="80"/>
                  </a:cubicBezTo>
                  <a:cubicBezTo>
                    <a:pt x="231" y="80"/>
                    <a:pt x="231" y="80"/>
                    <a:pt x="231" y="80"/>
                  </a:cubicBezTo>
                  <a:cubicBezTo>
                    <a:pt x="231" y="81"/>
                    <a:pt x="231" y="81"/>
                    <a:pt x="231" y="81"/>
                  </a:cubicBezTo>
                  <a:cubicBezTo>
                    <a:pt x="230" y="82"/>
                    <a:pt x="230" y="82"/>
                    <a:pt x="230" y="82"/>
                  </a:cubicBezTo>
                  <a:cubicBezTo>
                    <a:pt x="230" y="82"/>
                    <a:pt x="230" y="82"/>
                    <a:pt x="230" y="82"/>
                  </a:cubicBezTo>
                  <a:cubicBezTo>
                    <a:pt x="230" y="82"/>
                    <a:pt x="230" y="82"/>
                    <a:pt x="230" y="82"/>
                  </a:cubicBezTo>
                  <a:cubicBezTo>
                    <a:pt x="230" y="81"/>
                    <a:pt x="230" y="81"/>
                    <a:pt x="230" y="81"/>
                  </a:cubicBezTo>
                  <a:cubicBezTo>
                    <a:pt x="230" y="81"/>
                    <a:pt x="230" y="81"/>
                    <a:pt x="230" y="81"/>
                  </a:cubicBezTo>
                  <a:cubicBezTo>
                    <a:pt x="229" y="82"/>
                    <a:pt x="229" y="82"/>
                    <a:pt x="229" y="82"/>
                  </a:cubicBezTo>
                  <a:cubicBezTo>
                    <a:pt x="229" y="82"/>
                    <a:pt x="229" y="82"/>
                    <a:pt x="229" y="82"/>
                  </a:cubicBezTo>
                  <a:cubicBezTo>
                    <a:pt x="228" y="82"/>
                    <a:pt x="228" y="82"/>
                    <a:pt x="228" y="82"/>
                  </a:cubicBezTo>
                  <a:cubicBezTo>
                    <a:pt x="228" y="82"/>
                    <a:pt x="228" y="82"/>
                    <a:pt x="228" y="82"/>
                  </a:cubicBezTo>
                  <a:cubicBezTo>
                    <a:pt x="228" y="82"/>
                    <a:pt x="228" y="82"/>
                    <a:pt x="228" y="82"/>
                  </a:cubicBezTo>
                  <a:cubicBezTo>
                    <a:pt x="228" y="82"/>
                    <a:pt x="228" y="82"/>
                    <a:pt x="228" y="82"/>
                  </a:cubicBezTo>
                  <a:cubicBezTo>
                    <a:pt x="227" y="83"/>
                    <a:pt x="228" y="83"/>
                    <a:pt x="227" y="83"/>
                  </a:cubicBezTo>
                  <a:cubicBezTo>
                    <a:pt x="227" y="83"/>
                    <a:pt x="227" y="83"/>
                    <a:pt x="227" y="83"/>
                  </a:cubicBezTo>
                  <a:cubicBezTo>
                    <a:pt x="227" y="83"/>
                    <a:pt x="227" y="83"/>
                    <a:pt x="227" y="83"/>
                  </a:cubicBezTo>
                  <a:cubicBezTo>
                    <a:pt x="227" y="83"/>
                    <a:pt x="227" y="83"/>
                    <a:pt x="227" y="83"/>
                  </a:cubicBezTo>
                  <a:cubicBezTo>
                    <a:pt x="226" y="84"/>
                    <a:pt x="226" y="84"/>
                    <a:pt x="226" y="84"/>
                  </a:cubicBezTo>
                  <a:cubicBezTo>
                    <a:pt x="226" y="84"/>
                    <a:pt x="226" y="84"/>
                    <a:pt x="226" y="84"/>
                  </a:cubicBezTo>
                  <a:cubicBezTo>
                    <a:pt x="226" y="84"/>
                    <a:pt x="226" y="84"/>
                    <a:pt x="226" y="84"/>
                  </a:cubicBezTo>
                  <a:cubicBezTo>
                    <a:pt x="225" y="85"/>
                    <a:pt x="225" y="85"/>
                    <a:pt x="225" y="85"/>
                  </a:cubicBezTo>
                  <a:cubicBezTo>
                    <a:pt x="226" y="85"/>
                    <a:pt x="226" y="85"/>
                    <a:pt x="226" y="85"/>
                  </a:cubicBezTo>
                  <a:cubicBezTo>
                    <a:pt x="225" y="86"/>
                    <a:pt x="225" y="86"/>
                    <a:pt x="225" y="86"/>
                  </a:cubicBezTo>
                  <a:cubicBezTo>
                    <a:pt x="225" y="86"/>
                    <a:pt x="225" y="86"/>
                    <a:pt x="225" y="86"/>
                  </a:cubicBezTo>
                  <a:cubicBezTo>
                    <a:pt x="225" y="86"/>
                    <a:pt x="225" y="86"/>
                    <a:pt x="225" y="86"/>
                  </a:cubicBezTo>
                  <a:cubicBezTo>
                    <a:pt x="225" y="86"/>
                    <a:pt x="225" y="86"/>
                    <a:pt x="225" y="86"/>
                  </a:cubicBezTo>
                  <a:cubicBezTo>
                    <a:pt x="224" y="87"/>
                    <a:pt x="224" y="86"/>
                    <a:pt x="224" y="87"/>
                  </a:cubicBezTo>
                  <a:cubicBezTo>
                    <a:pt x="224" y="87"/>
                    <a:pt x="224" y="87"/>
                    <a:pt x="224" y="87"/>
                  </a:cubicBezTo>
                  <a:cubicBezTo>
                    <a:pt x="223" y="88"/>
                    <a:pt x="223" y="88"/>
                    <a:pt x="223" y="88"/>
                  </a:cubicBezTo>
                  <a:cubicBezTo>
                    <a:pt x="223" y="88"/>
                    <a:pt x="223" y="88"/>
                    <a:pt x="223" y="88"/>
                  </a:cubicBezTo>
                  <a:cubicBezTo>
                    <a:pt x="223" y="88"/>
                    <a:pt x="223" y="88"/>
                    <a:pt x="223" y="88"/>
                  </a:cubicBezTo>
                  <a:cubicBezTo>
                    <a:pt x="223" y="88"/>
                    <a:pt x="223" y="88"/>
                    <a:pt x="223" y="88"/>
                  </a:cubicBezTo>
                  <a:cubicBezTo>
                    <a:pt x="223" y="88"/>
                    <a:pt x="223" y="88"/>
                    <a:pt x="223" y="88"/>
                  </a:cubicBezTo>
                  <a:cubicBezTo>
                    <a:pt x="223" y="89"/>
                    <a:pt x="223" y="89"/>
                    <a:pt x="223" y="89"/>
                  </a:cubicBezTo>
                  <a:cubicBezTo>
                    <a:pt x="223" y="89"/>
                    <a:pt x="223" y="89"/>
                    <a:pt x="223" y="89"/>
                  </a:cubicBezTo>
                  <a:cubicBezTo>
                    <a:pt x="222" y="90"/>
                    <a:pt x="222" y="90"/>
                    <a:pt x="222" y="90"/>
                  </a:cubicBezTo>
                  <a:cubicBezTo>
                    <a:pt x="222" y="90"/>
                    <a:pt x="222" y="90"/>
                    <a:pt x="222" y="90"/>
                  </a:cubicBezTo>
                  <a:cubicBezTo>
                    <a:pt x="222" y="90"/>
                    <a:pt x="222" y="90"/>
                    <a:pt x="222" y="90"/>
                  </a:cubicBezTo>
                  <a:cubicBezTo>
                    <a:pt x="222" y="91"/>
                    <a:pt x="222" y="91"/>
                    <a:pt x="222" y="91"/>
                  </a:cubicBezTo>
                  <a:cubicBezTo>
                    <a:pt x="222" y="91"/>
                    <a:pt x="222" y="91"/>
                    <a:pt x="222" y="91"/>
                  </a:cubicBezTo>
                  <a:cubicBezTo>
                    <a:pt x="222" y="91"/>
                    <a:pt x="222" y="91"/>
                    <a:pt x="222" y="91"/>
                  </a:cubicBezTo>
                  <a:cubicBezTo>
                    <a:pt x="222" y="92"/>
                    <a:pt x="222" y="92"/>
                    <a:pt x="222" y="92"/>
                  </a:cubicBezTo>
                  <a:cubicBezTo>
                    <a:pt x="221" y="92"/>
                    <a:pt x="221" y="92"/>
                    <a:pt x="221" y="92"/>
                  </a:cubicBezTo>
                  <a:cubicBezTo>
                    <a:pt x="222" y="92"/>
                    <a:pt x="222" y="92"/>
                    <a:pt x="222" y="92"/>
                  </a:cubicBezTo>
                  <a:cubicBezTo>
                    <a:pt x="221" y="93"/>
                    <a:pt x="221" y="93"/>
                    <a:pt x="221" y="93"/>
                  </a:cubicBezTo>
                  <a:cubicBezTo>
                    <a:pt x="220" y="93"/>
                    <a:pt x="220" y="93"/>
                    <a:pt x="220" y="93"/>
                  </a:cubicBezTo>
                  <a:cubicBezTo>
                    <a:pt x="221" y="93"/>
                    <a:pt x="221" y="93"/>
                    <a:pt x="221" y="93"/>
                  </a:cubicBezTo>
                  <a:cubicBezTo>
                    <a:pt x="221" y="92"/>
                    <a:pt x="221" y="92"/>
                    <a:pt x="221" y="92"/>
                  </a:cubicBezTo>
                  <a:cubicBezTo>
                    <a:pt x="221" y="92"/>
                    <a:pt x="221" y="92"/>
                    <a:pt x="221" y="92"/>
                  </a:cubicBezTo>
                  <a:cubicBezTo>
                    <a:pt x="221" y="92"/>
                    <a:pt x="221" y="92"/>
                    <a:pt x="221" y="92"/>
                  </a:cubicBezTo>
                  <a:cubicBezTo>
                    <a:pt x="221" y="91"/>
                    <a:pt x="221" y="91"/>
                    <a:pt x="221" y="91"/>
                  </a:cubicBezTo>
                  <a:cubicBezTo>
                    <a:pt x="221" y="92"/>
                    <a:pt x="221" y="92"/>
                    <a:pt x="221" y="92"/>
                  </a:cubicBezTo>
                  <a:cubicBezTo>
                    <a:pt x="221" y="92"/>
                    <a:pt x="221" y="92"/>
                    <a:pt x="221" y="92"/>
                  </a:cubicBezTo>
                  <a:cubicBezTo>
                    <a:pt x="221" y="92"/>
                    <a:pt x="221" y="92"/>
                    <a:pt x="221" y="92"/>
                  </a:cubicBezTo>
                  <a:cubicBezTo>
                    <a:pt x="221" y="92"/>
                    <a:pt x="221" y="92"/>
                    <a:pt x="221" y="92"/>
                  </a:cubicBezTo>
                  <a:cubicBezTo>
                    <a:pt x="220" y="93"/>
                    <a:pt x="220" y="93"/>
                    <a:pt x="220" y="93"/>
                  </a:cubicBezTo>
                  <a:cubicBezTo>
                    <a:pt x="220" y="93"/>
                    <a:pt x="220" y="93"/>
                    <a:pt x="220" y="93"/>
                  </a:cubicBezTo>
                  <a:cubicBezTo>
                    <a:pt x="220" y="92"/>
                    <a:pt x="220" y="92"/>
                    <a:pt x="220" y="92"/>
                  </a:cubicBezTo>
                  <a:cubicBezTo>
                    <a:pt x="220" y="92"/>
                    <a:pt x="220" y="92"/>
                    <a:pt x="220" y="92"/>
                  </a:cubicBezTo>
                  <a:cubicBezTo>
                    <a:pt x="220" y="92"/>
                    <a:pt x="219" y="93"/>
                    <a:pt x="219" y="93"/>
                  </a:cubicBezTo>
                  <a:cubicBezTo>
                    <a:pt x="219" y="93"/>
                    <a:pt x="219" y="93"/>
                    <a:pt x="219" y="93"/>
                  </a:cubicBezTo>
                  <a:cubicBezTo>
                    <a:pt x="219" y="93"/>
                    <a:pt x="219" y="93"/>
                    <a:pt x="219" y="93"/>
                  </a:cubicBezTo>
                  <a:cubicBezTo>
                    <a:pt x="219" y="94"/>
                    <a:pt x="218" y="94"/>
                    <a:pt x="218" y="94"/>
                  </a:cubicBezTo>
                  <a:cubicBezTo>
                    <a:pt x="218" y="95"/>
                    <a:pt x="218" y="95"/>
                    <a:pt x="218" y="95"/>
                  </a:cubicBezTo>
                  <a:cubicBezTo>
                    <a:pt x="218" y="95"/>
                    <a:pt x="218" y="95"/>
                    <a:pt x="218" y="95"/>
                  </a:cubicBezTo>
                  <a:cubicBezTo>
                    <a:pt x="218" y="95"/>
                    <a:pt x="218" y="95"/>
                    <a:pt x="218" y="95"/>
                  </a:cubicBezTo>
                  <a:cubicBezTo>
                    <a:pt x="218" y="95"/>
                    <a:pt x="218" y="95"/>
                    <a:pt x="218" y="95"/>
                  </a:cubicBezTo>
                  <a:cubicBezTo>
                    <a:pt x="217" y="95"/>
                    <a:pt x="217" y="95"/>
                    <a:pt x="217" y="95"/>
                  </a:cubicBezTo>
                  <a:cubicBezTo>
                    <a:pt x="217" y="95"/>
                    <a:pt x="217" y="95"/>
                    <a:pt x="217" y="95"/>
                  </a:cubicBezTo>
                  <a:cubicBezTo>
                    <a:pt x="216" y="95"/>
                    <a:pt x="216" y="95"/>
                    <a:pt x="216" y="95"/>
                  </a:cubicBezTo>
                  <a:cubicBezTo>
                    <a:pt x="216" y="96"/>
                    <a:pt x="216" y="95"/>
                    <a:pt x="216" y="96"/>
                  </a:cubicBezTo>
                  <a:cubicBezTo>
                    <a:pt x="216" y="96"/>
                    <a:pt x="216" y="96"/>
                    <a:pt x="216" y="96"/>
                  </a:cubicBezTo>
                  <a:cubicBezTo>
                    <a:pt x="216" y="96"/>
                    <a:pt x="216" y="96"/>
                    <a:pt x="216" y="96"/>
                  </a:cubicBezTo>
                  <a:cubicBezTo>
                    <a:pt x="215" y="97"/>
                    <a:pt x="215" y="97"/>
                    <a:pt x="215" y="97"/>
                  </a:cubicBezTo>
                  <a:cubicBezTo>
                    <a:pt x="215" y="96"/>
                    <a:pt x="215" y="96"/>
                    <a:pt x="215" y="96"/>
                  </a:cubicBezTo>
                  <a:cubicBezTo>
                    <a:pt x="215" y="97"/>
                    <a:pt x="215" y="97"/>
                    <a:pt x="215" y="97"/>
                  </a:cubicBezTo>
                  <a:cubicBezTo>
                    <a:pt x="215" y="97"/>
                    <a:pt x="215" y="97"/>
                    <a:pt x="215" y="97"/>
                  </a:cubicBezTo>
                  <a:cubicBezTo>
                    <a:pt x="215" y="97"/>
                    <a:pt x="215" y="97"/>
                    <a:pt x="215" y="97"/>
                  </a:cubicBezTo>
                  <a:cubicBezTo>
                    <a:pt x="215" y="97"/>
                    <a:pt x="215" y="97"/>
                    <a:pt x="215" y="97"/>
                  </a:cubicBezTo>
                  <a:cubicBezTo>
                    <a:pt x="214" y="97"/>
                    <a:pt x="214" y="97"/>
                    <a:pt x="214" y="97"/>
                  </a:cubicBezTo>
                  <a:cubicBezTo>
                    <a:pt x="214" y="97"/>
                    <a:pt x="214" y="97"/>
                    <a:pt x="214" y="97"/>
                  </a:cubicBezTo>
                  <a:cubicBezTo>
                    <a:pt x="214" y="97"/>
                    <a:pt x="214" y="97"/>
                    <a:pt x="214" y="97"/>
                  </a:cubicBezTo>
                  <a:cubicBezTo>
                    <a:pt x="214" y="97"/>
                    <a:pt x="214" y="97"/>
                    <a:pt x="214" y="97"/>
                  </a:cubicBezTo>
                  <a:cubicBezTo>
                    <a:pt x="215" y="96"/>
                    <a:pt x="215" y="96"/>
                    <a:pt x="215" y="96"/>
                  </a:cubicBezTo>
                  <a:cubicBezTo>
                    <a:pt x="215" y="96"/>
                    <a:pt x="215" y="96"/>
                    <a:pt x="215" y="96"/>
                  </a:cubicBezTo>
                  <a:cubicBezTo>
                    <a:pt x="215" y="96"/>
                    <a:pt x="215" y="96"/>
                    <a:pt x="215" y="96"/>
                  </a:cubicBezTo>
                  <a:cubicBezTo>
                    <a:pt x="215" y="96"/>
                    <a:pt x="215" y="96"/>
                    <a:pt x="215" y="96"/>
                  </a:cubicBezTo>
                  <a:cubicBezTo>
                    <a:pt x="215" y="96"/>
                    <a:pt x="215" y="96"/>
                    <a:pt x="215" y="96"/>
                  </a:cubicBezTo>
                  <a:cubicBezTo>
                    <a:pt x="215" y="96"/>
                    <a:pt x="215" y="96"/>
                    <a:pt x="215" y="96"/>
                  </a:cubicBezTo>
                  <a:cubicBezTo>
                    <a:pt x="214" y="96"/>
                    <a:pt x="214" y="96"/>
                    <a:pt x="214" y="96"/>
                  </a:cubicBezTo>
                  <a:cubicBezTo>
                    <a:pt x="214" y="96"/>
                    <a:pt x="214" y="96"/>
                    <a:pt x="214" y="96"/>
                  </a:cubicBezTo>
                  <a:cubicBezTo>
                    <a:pt x="214" y="96"/>
                    <a:pt x="214" y="96"/>
                    <a:pt x="214" y="96"/>
                  </a:cubicBezTo>
                  <a:cubicBezTo>
                    <a:pt x="214" y="96"/>
                    <a:pt x="214" y="96"/>
                    <a:pt x="214" y="96"/>
                  </a:cubicBezTo>
                  <a:cubicBezTo>
                    <a:pt x="213" y="96"/>
                    <a:pt x="213" y="96"/>
                    <a:pt x="213" y="96"/>
                  </a:cubicBezTo>
                  <a:cubicBezTo>
                    <a:pt x="213" y="96"/>
                    <a:pt x="213" y="96"/>
                    <a:pt x="213" y="96"/>
                  </a:cubicBezTo>
                  <a:cubicBezTo>
                    <a:pt x="212" y="95"/>
                    <a:pt x="212" y="95"/>
                    <a:pt x="212" y="95"/>
                  </a:cubicBezTo>
                  <a:cubicBezTo>
                    <a:pt x="212" y="96"/>
                    <a:pt x="212" y="96"/>
                    <a:pt x="212" y="96"/>
                  </a:cubicBezTo>
                  <a:cubicBezTo>
                    <a:pt x="212" y="95"/>
                    <a:pt x="212" y="95"/>
                    <a:pt x="212" y="95"/>
                  </a:cubicBezTo>
                  <a:cubicBezTo>
                    <a:pt x="211" y="95"/>
                    <a:pt x="211" y="95"/>
                    <a:pt x="211" y="95"/>
                  </a:cubicBezTo>
                  <a:cubicBezTo>
                    <a:pt x="210" y="95"/>
                    <a:pt x="210" y="95"/>
                    <a:pt x="210" y="95"/>
                  </a:cubicBezTo>
                  <a:cubicBezTo>
                    <a:pt x="210" y="95"/>
                    <a:pt x="210" y="95"/>
                    <a:pt x="210" y="95"/>
                  </a:cubicBezTo>
                  <a:cubicBezTo>
                    <a:pt x="209" y="95"/>
                    <a:pt x="209" y="95"/>
                    <a:pt x="209" y="95"/>
                  </a:cubicBezTo>
                  <a:cubicBezTo>
                    <a:pt x="209" y="95"/>
                    <a:pt x="209" y="95"/>
                    <a:pt x="209" y="95"/>
                  </a:cubicBezTo>
                  <a:cubicBezTo>
                    <a:pt x="209" y="94"/>
                    <a:pt x="209" y="94"/>
                    <a:pt x="209" y="94"/>
                  </a:cubicBezTo>
                  <a:cubicBezTo>
                    <a:pt x="208" y="94"/>
                    <a:pt x="208" y="94"/>
                    <a:pt x="208" y="94"/>
                  </a:cubicBezTo>
                  <a:cubicBezTo>
                    <a:pt x="208" y="93"/>
                    <a:pt x="208" y="93"/>
                    <a:pt x="208" y="93"/>
                  </a:cubicBezTo>
                  <a:cubicBezTo>
                    <a:pt x="208" y="93"/>
                    <a:pt x="208" y="93"/>
                    <a:pt x="208" y="93"/>
                  </a:cubicBezTo>
                  <a:cubicBezTo>
                    <a:pt x="207" y="93"/>
                    <a:pt x="207" y="93"/>
                    <a:pt x="207" y="93"/>
                  </a:cubicBezTo>
                  <a:cubicBezTo>
                    <a:pt x="207" y="93"/>
                    <a:pt x="207" y="93"/>
                    <a:pt x="207" y="93"/>
                  </a:cubicBezTo>
                  <a:cubicBezTo>
                    <a:pt x="206" y="93"/>
                    <a:pt x="206" y="93"/>
                    <a:pt x="206" y="93"/>
                  </a:cubicBezTo>
                  <a:cubicBezTo>
                    <a:pt x="206" y="93"/>
                    <a:pt x="206" y="93"/>
                    <a:pt x="206" y="93"/>
                  </a:cubicBezTo>
                  <a:cubicBezTo>
                    <a:pt x="206" y="93"/>
                    <a:pt x="206" y="93"/>
                    <a:pt x="206" y="93"/>
                  </a:cubicBezTo>
                  <a:cubicBezTo>
                    <a:pt x="205" y="92"/>
                    <a:pt x="205" y="92"/>
                    <a:pt x="205" y="92"/>
                  </a:cubicBezTo>
                  <a:cubicBezTo>
                    <a:pt x="205" y="92"/>
                    <a:pt x="205" y="92"/>
                    <a:pt x="205" y="92"/>
                  </a:cubicBezTo>
                  <a:cubicBezTo>
                    <a:pt x="205" y="92"/>
                    <a:pt x="205" y="92"/>
                    <a:pt x="205" y="92"/>
                  </a:cubicBezTo>
                  <a:cubicBezTo>
                    <a:pt x="205" y="92"/>
                    <a:pt x="205" y="92"/>
                    <a:pt x="205" y="92"/>
                  </a:cubicBezTo>
                  <a:cubicBezTo>
                    <a:pt x="204" y="92"/>
                    <a:pt x="204" y="92"/>
                    <a:pt x="204" y="92"/>
                  </a:cubicBezTo>
                  <a:cubicBezTo>
                    <a:pt x="204" y="92"/>
                    <a:pt x="204" y="92"/>
                    <a:pt x="204" y="92"/>
                  </a:cubicBezTo>
                  <a:cubicBezTo>
                    <a:pt x="204" y="91"/>
                    <a:pt x="204" y="91"/>
                    <a:pt x="204" y="91"/>
                  </a:cubicBezTo>
                  <a:cubicBezTo>
                    <a:pt x="204" y="91"/>
                    <a:pt x="204" y="91"/>
                    <a:pt x="204" y="91"/>
                  </a:cubicBezTo>
                  <a:cubicBezTo>
                    <a:pt x="204" y="91"/>
                    <a:pt x="204" y="91"/>
                    <a:pt x="204" y="91"/>
                  </a:cubicBezTo>
                  <a:cubicBezTo>
                    <a:pt x="203" y="91"/>
                    <a:pt x="203" y="91"/>
                    <a:pt x="203" y="91"/>
                  </a:cubicBezTo>
                  <a:cubicBezTo>
                    <a:pt x="203" y="91"/>
                    <a:pt x="203" y="91"/>
                    <a:pt x="203" y="91"/>
                  </a:cubicBezTo>
                  <a:cubicBezTo>
                    <a:pt x="203" y="91"/>
                    <a:pt x="203" y="91"/>
                    <a:pt x="203" y="91"/>
                  </a:cubicBezTo>
                  <a:cubicBezTo>
                    <a:pt x="202" y="91"/>
                    <a:pt x="202" y="91"/>
                    <a:pt x="202" y="91"/>
                  </a:cubicBezTo>
                  <a:cubicBezTo>
                    <a:pt x="202" y="91"/>
                    <a:pt x="202" y="91"/>
                    <a:pt x="202" y="91"/>
                  </a:cubicBezTo>
                  <a:cubicBezTo>
                    <a:pt x="202" y="91"/>
                    <a:pt x="202" y="91"/>
                    <a:pt x="202" y="91"/>
                  </a:cubicBezTo>
                  <a:cubicBezTo>
                    <a:pt x="201" y="91"/>
                    <a:pt x="201" y="91"/>
                    <a:pt x="201" y="91"/>
                  </a:cubicBezTo>
                  <a:cubicBezTo>
                    <a:pt x="201" y="91"/>
                    <a:pt x="201" y="91"/>
                    <a:pt x="201" y="91"/>
                  </a:cubicBezTo>
                  <a:cubicBezTo>
                    <a:pt x="201" y="91"/>
                    <a:pt x="201" y="91"/>
                    <a:pt x="201" y="91"/>
                  </a:cubicBezTo>
                  <a:cubicBezTo>
                    <a:pt x="201" y="92"/>
                    <a:pt x="201" y="92"/>
                    <a:pt x="201" y="92"/>
                  </a:cubicBezTo>
                  <a:cubicBezTo>
                    <a:pt x="201" y="92"/>
                    <a:pt x="201" y="92"/>
                    <a:pt x="201" y="92"/>
                  </a:cubicBezTo>
                  <a:cubicBezTo>
                    <a:pt x="200" y="92"/>
                    <a:pt x="200" y="92"/>
                    <a:pt x="200" y="92"/>
                  </a:cubicBezTo>
                  <a:cubicBezTo>
                    <a:pt x="200" y="92"/>
                    <a:pt x="200" y="92"/>
                    <a:pt x="200" y="92"/>
                  </a:cubicBezTo>
                  <a:cubicBezTo>
                    <a:pt x="200" y="92"/>
                    <a:pt x="200" y="92"/>
                    <a:pt x="200" y="92"/>
                  </a:cubicBezTo>
                  <a:cubicBezTo>
                    <a:pt x="199" y="92"/>
                    <a:pt x="199" y="92"/>
                    <a:pt x="199" y="92"/>
                  </a:cubicBezTo>
                  <a:cubicBezTo>
                    <a:pt x="199" y="92"/>
                    <a:pt x="199" y="92"/>
                    <a:pt x="199" y="92"/>
                  </a:cubicBezTo>
                  <a:cubicBezTo>
                    <a:pt x="199" y="93"/>
                    <a:pt x="199" y="93"/>
                    <a:pt x="199" y="93"/>
                  </a:cubicBezTo>
                  <a:cubicBezTo>
                    <a:pt x="199" y="92"/>
                    <a:pt x="199" y="92"/>
                    <a:pt x="199" y="92"/>
                  </a:cubicBezTo>
                  <a:cubicBezTo>
                    <a:pt x="198" y="92"/>
                    <a:pt x="198" y="92"/>
                    <a:pt x="198" y="92"/>
                  </a:cubicBezTo>
                  <a:cubicBezTo>
                    <a:pt x="198" y="93"/>
                    <a:pt x="198" y="93"/>
                    <a:pt x="198" y="93"/>
                  </a:cubicBezTo>
                  <a:cubicBezTo>
                    <a:pt x="198" y="92"/>
                    <a:pt x="198" y="92"/>
                    <a:pt x="198" y="92"/>
                  </a:cubicBezTo>
                  <a:cubicBezTo>
                    <a:pt x="198" y="92"/>
                    <a:pt x="198" y="92"/>
                    <a:pt x="198" y="92"/>
                  </a:cubicBezTo>
                  <a:cubicBezTo>
                    <a:pt x="198" y="91"/>
                    <a:pt x="198" y="91"/>
                    <a:pt x="198" y="91"/>
                  </a:cubicBezTo>
                  <a:cubicBezTo>
                    <a:pt x="199" y="91"/>
                    <a:pt x="199" y="91"/>
                    <a:pt x="199" y="91"/>
                  </a:cubicBezTo>
                  <a:cubicBezTo>
                    <a:pt x="199" y="91"/>
                    <a:pt x="199" y="91"/>
                    <a:pt x="199" y="91"/>
                  </a:cubicBezTo>
                  <a:cubicBezTo>
                    <a:pt x="199" y="91"/>
                    <a:pt x="199" y="91"/>
                    <a:pt x="199" y="91"/>
                  </a:cubicBezTo>
                  <a:cubicBezTo>
                    <a:pt x="199" y="91"/>
                    <a:pt x="199" y="91"/>
                    <a:pt x="199" y="91"/>
                  </a:cubicBezTo>
                  <a:cubicBezTo>
                    <a:pt x="198" y="91"/>
                    <a:pt x="198" y="91"/>
                    <a:pt x="198" y="91"/>
                  </a:cubicBezTo>
                  <a:cubicBezTo>
                    <a:pt x="198" y="91"/>
                    <a:pt x="198" y="91"/>
                    <a:pt x="198" y="91"/>
                  </a:cubicBezTo>
                  <a:cubicBezTo>
                    <a:pt x="198" y="91"/>
                    <a:pt x="198" y="91"/>
                    <a:pt x="198" y="91"/>
                  </a:cubicBezTo>
                  <a:cubicBezTo>
                    <a:pt x="198" y="91"/>
                    <a:pt x="198" y="91"/>
                    <a:pt x="198" y="91"/>
                  </a:cubicBezTo>
                  <a:cubicBezTo>
                    <a:pt x="198" y="91"/>
                    <a:pt x="198" y="91"/>
                    <a:pt x="198" y="91"/>
                  </a:cubicBezTo>
                  <a:cubicBezTo>
                    <a:pt x="198" y="91"/>
                    <a:pt x="197" y="92"/>
                    <a:pt x="197" y="92"/>
                  </a:cubicBezTo>
                  <a:cubicBezTo>
                    <a:pt x="196" y="92"/>
                    <a:pt x="196" y="92"/>
                    <a:pt x="196" y="92"/>
                  </a:cubicBezTo>
                  <a:cubicBezTo>
                    <a:pt x="197" y="91"/>
                    <a:pt x="197" y="91"/>
                    <a:pt x="197" y="91"/>
                  </a:cubicBezTo>
                  <a:cubicBezTo>
                    <a:pt x="196" y="91"/>
                    <a:pt x="196" y="91"/>
                    <a:pt x="196" y="91"/>
                  </a:cubicBezTo>
                  <a:cubicBezTo>
                    <a:pt x="196" y="91"/>
                    <a:pt x="196" y="91"/>
                    <a:pt x="196" y="91"/>
                  </a:cubicBezTo>
                  <a:cubicBezTo>
                    <a:pt x="196" y="91"/>
                    <a:pt x="196" y="91"/>
                    <a:pt x="196" y="91"/>
                  </a:cubicBezTo>
                  <a:cubicBezTo>
                    <a:pt x="196" y="91"/>
                    <a:pt x="196" y="91"/>
                    <a:pt x="196" y="91"/>
                  </a:cubicBezTo>
                  <a:cubicBezTo>
                    <a:pt x="196" y="91"/>
                    <a:pt x="196" y="91"/>
                    <a:pt x="196" y="91"/>
                  </a:cubicBezTo>
                  <a:cubicBezTo>
                    <a:pt x="195" y="91"/>
                    <a:pt x="195" y="91"/>
                    <a:pt x="195" y="92"/>
                  </a:cubicBezTo>
                  <a:cubicBezTo>
                    <a:pt x="195" y="91"/>
                    <a:pt x="195" y="91"/>
                    <a:pt x="195" y="91"/>
                  </a:cubicBezTo>
                  <a:cubicBezTo>
                    <a:pt x="195" y="91"/>
                    <a:pt x="195" y="91"/>
                    <a:pt x="195" y="91"/>
                  </a:cubicBezTo>
                  <a:cubicBezTo>
                    <a:pt x="194" y="91"/>
                    <a:pt x="194" y="91"/>
                    <a:pt x="194" y="91"/>
                  </a:cubicBezTo>
                  <a:cubicBezTo>
                    <a:pt x="194" y="91"/>
                    <a:pt x="194" y="91"/>
                    <a:pt x="194" y="91"/>
                  </a:cubicBezTo>
                  <a:cubicBezTo>
                    <a:pt x="194" y="91"/>
                    <a:pt x="194" y="91"/>
                    <a:pt x="194" y="91"/>
                  </a:cubicBezTo>
                  <a:cubicBezTo>
                    <a:pt x="194" y="91"/>
                    <a:pt x="194" y="91"/>
                    <a:pt x="194" y="91"/>
                  </a:cubicBezTo>
                  <a:cubicBezTo>
                    <a:pt x="194" y="91"/>
                    <a:pt x="194" y="91"/>
                    <a:pt x="194" y="91"/>
                  </a:cubicBezTo>
                  <a:cubicBezTo>
                    <a:pt x="193" y="91"/>
                    <a:pt x="193" y="91"/>
                    <a:pt x="193" y="91"/>
                  </a:cubicBezTo>
                  <a:cubicBezTo>
                    <a:pt x="193" y="91"/>
                    <a:pt x="193" y="91"/>
                    <a:pt x="193" y="91"/>
                  </a:cubicBezTo>
                  <a:cubicBezTo>
                    <a:pt x="193" y="92"/>
                    <a:pt x="193" y="92"/>
                    <a:pt x="193" y="92"/>
                  </a:cubicBezTo>
                  <a:cubicBezTo>
                    <a:pt x="193" y="91"/>
                    <a:pt x="193" y="91"/>
                    <a:pt x="193" y="91"/>
                  </a:cubicBezTo>
                  <a:cubicBezTo>
                    <a:pt x="193" y="91"/>
                    <a:pt x="193" y="91"/>
                    <a:pt x="193" y="91"/>
                  </a:cubicBezTo>
                  <a:cubicBezTo>
                    <a:pt x="193" y="91"/>
                    <a:pt x="193" y="91"/>
                    <a:pt x="193" y="91"/>
                  </a:cubicBezTo>
                  <a:cubicBezTo>
                    <a:pt x="193" y="91"/>
                    <a:pt x="193" y="91"/>
                    <a:pt x="193" y="91"/>
                  </a:cubicBezTo>
                  <a:cubicBezTo>
                    <a:pt x="193" y="92"/>
                    <a:pt x="193" y="92"/>
                    <a:pt x="193" y="92"/>
                  </a:cubicBezTo>
                  <a:cubicBezTo>
                    <a:pt x="192" y="91"/>
                    <a:pt x="192" y="91"/>
                    <a:pt x="192" y="91"/>
                  </a:cubicBezTo>
                  <a:cubicBezTo>
                    <a:pt x="192" y="91"/>
                    <a:pt x="192" y="91"/>
                    <a:pt x="192" y="91"/>
                  </a:cubicBezTo>
                  <a:cubicBezTo>
                    <a:pt x="192" y="91"/>
                    <a:pt x="192" y="91"/>
                    <a:pt x="192" y="91"/>
                  </a:cubicBezTo>
                  <a:cubicBezTo>
                    <a:pt x="192" y="91"/>
                    <a:pt x="192" y="91"/>
                    <a:pt x="192" y="91"/>
                  </a:cubicBezTo>
                  <a:cubicBezTo>
                    <a:pt x="192" y="91"/>
                    <a:pt x="192" y="91"/>
                    <a:pt x="192" y="91"/>
                  </a:cubicBezTo>
                  <a:cubicBezTo>
                    <a:pt x="191" y="91"/>
                    <a:pt x="191" y="91"/>
                    <a:pt x="191" y="91"/>
                  </a:cubicBezTo>
                  <a:cubicBezTo>
                    <a:pt x="192" y="91"/>
                    <a:pt x="192" y="91"/>
                    <a:pt x="192" y="91"/>
                  </a:cubicBezTo>
                  <a:cubicBezTo>
                    <a:pt x="191" y="91"/>
                    <a:pt x="191" y="91"/>
                    <a:pt x="191" y="91"/>
                  </a:cubicBezTo>
                  <a:cubicBezTo>
                    <a:pt x="191" y="91"/>
                    <a:pt x="191" y="91"/>
                    <a:pt x="191" y="91"/>
                  </a:cubicBezTo>
                  <a:cubicBezTo>
                    <a:pt x="191" y="91"/>
                    <a:pt x="191" y="91"/>
                    <a:pt x="191" y="91"/>
                  </a:cubicBezTo>
                  <a:cubicBezTo>
                    <a:pt x="190" y="90"/>
                    <a:pt x="190" y="90"/>
                    <a:pt x="190" y="90"/>
                  </a:cubicBezTo>
                  <a:cubicBezTo>
                    <a:pt x="191" y="89"/>
                    <a:pt x="191" y="89"/>
                    <a:pt x="191" y="89"/>
                  </a:cubicBezTo>
                  <a:cubicBezTo>
                    <a:pt x="191" y="89"/>
                    <a:pt x="191" y="89"/>
                    <a:pt x="191" y="89"/>
                  </a:cubicBezTo>
                  <a:cubicBezTo>
                    <a:pt x="191" y="88"/>
                    <a:pt x="191" y="88"/>
                    <a:pt x="191" y="88"/>
                  </a:cubicBezTo>
                  <a:cubicBezTo>
                    <a:pt x="191" y="88"/>
                    <a:pt x="191" y="88"/>
                    <a:pt x="192" y="88"/>
                  </a:cubicBezTo>
                  <a:cubicBezTo>
                    <a:pt x="192" y="87"/>
                    <a:pt x="192" y="87"/>
                    <a:pt x="192" y="87"/>
                  </a:cubicBezTo>
                  <a:cubicBezTo>
                    <a:pt x="191" y="88"/>
                    <a:pt x="191" y="88"/>
                    <a:pt x="191" y="88"/>
                  </a:cubicBezTo>
                  <a:cubicBezTo>
                    <a:pt x="190" y="88"/>
                    <a:pt x="190" y="88"/>
                    <a:pt x="190" y="88"/>
                  </a:cubicBezTo>
                  <a:cubicBezTo>
                    <a:pt x="191" y="87"/>
                    <a:pt x="190" y="87"/>
                    <a:pt x="190" y="87"/>
                  </a:cubicBezTo>
                  <a:cubicBezTo>
                    <a:pt x="190" y="87"/>
                    <a:pt x="190" y="87"/>
                    <a:pt x="190" y="87"/>
                  </a:cubicBezTo>
                  <a:cubicBezTo>
                    <a:pt x="190" y="86"/>
                    <a:pt x="190" y="86"/>
                    <a:pt x="190" y="86"/>
                  </a:cubicBezTo>
                  <a:cubicBezTo>
                    <a:pt x="190" y="86"/>
                    <a:pt x="190" y="86"/>
                    <a:pt x="190" y="86"/>
                  </a:cubicBezTo>
                  <a:cubicBezTo>
                    <a:pt x="190" y="86"/>
                    <a:pt x="190" y="86"/>
                    <a:pt x="190" y="86"/>
                  </a:cubicBezTo>
                  <a:cubicBezTo>
                    <a:pt x="189" y="86"/>
                    <a:pt x="189" y="86"/>
                    <a:pt x="189" y="86"/>
                  </a:cubicBezTo>
                  <a:cubicBezTo>
                    <a:pt x="190" y="87"/>
                    <a:pt x="189" y="87"/>
                    <a:pt x="189" y="87"/>
                  </a:cubicBezTo>
                  <a:cubicBezTo>
                    <a:pt x="189" y="87"/>
                    <a:pt x="189" y="87"/>
                    <a:pt x="189" y="87"/>
                  </a:cubicBezTo>
                  <a:cubicBezTo>
                    <a:pt x="189" y="87"/>
                    <a:pt x="189" y="87"/>
                    <a:pt x="189" y="87"/>
                  </a:cubicBezTo>
                  <a:cubicBezTo>
                    <a:pt x="188" y="87"/>
                    <a:pt x="188" y="87"/>
                    <a:pt x="188" y="87"/>
                  </a:cubicBezTo>
                  <a:cubicBezTo>
                    <a:pt x="188" y="87"/>
                    <a:pt x="188" y="87"/>
                    <a:pt x="188" y="87"/>
                  </a:cubicBezTo>
                  <a:cubicBezTo>
                    <a:pt x="188" y="87"/>
                    <a:pt x="188" y="88"/>
                    <a:pt x="187" y="88"/>
                  </a:cubicBezTo>
                  <a:cubicBezTo>
                    <a:pt x="187" y="87"/>
                    <a:pt x="187" y="87"/>
                    <a:pt x="187" y="87"/>
                  </a:cubicBezTo>
                  <a:cubicBezTo>
                    <a:pt x="187" y="88"/>
                    <a:pt x="187" y="88"/>
                    <a:pt x="187" y="88"/>
                  </a:cubicBezTo>
                  <a:cubicBezTo>
                    <a:pt x="187" y="87"/>
                    <a:pt x="187" y="87"/>
                    <a:pt x="187" y="87"/>
                  </a:cubicBezTo>
                  <a:cubicBezTo>
                    <a:pt x="187" y="87"/>
                    <a:pt x="187" y="87"/>
                    <a:pt x="187" y="87"/>
                  </a:cubicBezTo>
                  <a:cubicBezTo>
                    <a:pt x="187" y="87"/>
                    <a:pt x="187" y="87"/>
                    <a:pt x="187" y="87"/>
                  </a:cubicBezTo>
                  <a:cubicBezTo>
                    <a:pt x="186" y="88"/>
                    <a:pt x="186" y="88"/>
                    <a:pt x="186" y="88"/>
                  </a:cubicBezTo>
                  <a:cubicBezTo>
                    <a:pt x="185" y="88"/>
                    <a:pt x="185" y="88"/>
                    <a:pt x="185" y="88"/>
                  </a:cubicBezTo>
                  <a:cubicBezTo>
                    <a:pt x="186" y="88"/>
                    <a:pt x="186" y="88"/>
                    <a:pt x="186" y="88"/>
                  </a:cubicBezTo>
                  <a:cubicBezTo>
                    <a:pt x="185" y="88"/>
                    <a:pt x="185" y="88"/>
                    <a:pt x="185" y="88"/>
                  </a:cubicBezTo>
                  <a:cubicBezTo>
                    <a:pt x="185" y="88"/>
                    <a:pt x="185" y="88"/>
                    <a:pt x="185" y="88"/>
                  </a:cubicBezTo>
                  <a:cubicBezTo>
                    <a:pt x="185" y="87"/>
                    <a:pt x="185" y="87"/>
                    <a:pt x="185" y="87"/>
                  </a:cubicBezTo>
                  <a:cubicBezTo>
                    <a:pt x="185" y="87"/>
                    <a:pt x="185" y="87"/>
                    <a:pt x="185" y="87"/>
                  </a:cubicBezTo>
                  <a:cubicBezTo>
                    <a:pt x="184" y="87"/>
                    <a:pt x="184" y="87"/>
                    <a:pt x="184" y="87"/>
                  </a:cubicBezTo>
                  <a:cubicBezTo>
                    <a:pt x="185" y="87"/>
                    <a:pt x="185" y="87"/>
                    <a:pt x="185" y="87"/>
                  </a:cubicBezTo>
                  <a:cubicBezTo>
                    <a:pt x="184" y="87"/>
                    <a:pt x="184" y="87"/>
                    <a:pt x="184" y="87"/>
                  </a:cubicBezTo>
                  <a:cubicBezTo>
                    <a:pt x="184" y="87"/>
                    <a:pt x="184" y="86"/>
                    <a:pt x="184" y="86"/>
                  </a:cubicBezTo>
                  <a:cubicBezTo>
                    <a:pt x="184" y="86"/>
                    <a:pt x="184" y="86"/>
                    <a:pt x="184" y="86"/>
                  </a:cubicBezTo>
                  <a:cubicBezTo>
                    <a:pt x="184" y="85"/>
                    <a:pt x="184" y="85"/>
                    <a:pt x="184" y="85"/>
                  </a:cubicBezTo>
                  <a:cubicBezTo>
                    <a:pt x="183" y="85"/>
                    <a:pt x="183" y="85"/>
                    <a:pt x="183" y="85"/>
                  </a:cubicBezTo>
                  <a:cubicBezTo>
                    <a:pt x="183" y="85"/>
                    <a:pt x="183" y="85"/>
                    <a:pt x="183" y="85"/>
                  </a:cubicBezTo>
                  <a:cubicBezTo>
                    <a:pt x="182" y="86"/>
                    <a:pt x="182" y="86"/>
                    <a:pt x="182" y="86"/>
                  </a:cubicBezTo>
                  <a:cubicBezTo>
                    <a:pt x="183" y="87"/>
                    <a:pt x="183" y="87"/>
                    <a:pt x="183" y="88"/>
                  </a:cubicBezTo>
                  <a:cubicBezTo>
                    <a:pt x="182" y="87"/>
                    <a:pt x="182" y="87"/>
                    <a:pt x="182" y="87"/>
                  </a:cubicBezTo>
                  <a:cubicBezTo>
                    <a:pt x="182" y="87"/>
                    <a:pt x="182" y="87"/>
                    <a:pt x="182" y="87"/>
                  </a:cubicBezTo>
                  <a:cubicBezTo>
                    <a:pt x="182" y="87"/>
                    <a:pt x="182" y="87"/>
                    <a:pt x="182" y="87"/>
                  </a:cubicBezTo>
                  <a:cubicBezTo>
                    <a:pt x="182" y="87"/>
                    <a:pt x="182" y="87"/>
                    <a:pt x="182" y="87"/>
                  </a:cubicBezTo>
                  <a:cubicBezTo>
                    <a:pt x="182" y="87"/>
                    <a:pt x="182" y="87"/>
                    <a:pt x="182" y="87"/>
                  </a:cubicBezTo>
                  <a:cubicBezTo>
                    <a:pt x="182" y="87"/>
                    <a:pt x="182" y="87"/>
                    <a:pt x="182" y="87"/>
                  </a:cubicBezTo>
                  <a:cubicBezTo>
                    <a:pt x="182" y="86"/>
                    <a:pt x="182" y="86"/>
                    <a:pt x="182" y="86"/>
                  </a:cubicBezTo>
                  <a:cubicBezTo>
                    <a:pt x="182" y="86"/>
                    <a:pt x="182" y="86"/>
                    <a:pt x="182" y="86"/>
                  </a:cubicBezTo>
                  <a:cubicBezTo>
                    <a:pt x="182" y="86"/>
                    <a:pt x="182" y="86"/>
                    <a:pt x="182" y="86"/>
                  </a:cubicBezTo>
                  <a:cubicBezTo>
                    <a:pt x="182" y="86"/>
                    <a:pt x="182" y="86"/>
                    <a:pt x="182" y="86"/>
                  </a:cubicBezTo>
                  <a:cubicBezTo>
                    <a:pt x="182" y="86"/>
                    <a:pt x="182" y="86"/>
                    <a:pt x="182" y="86"/>
                  </a:cubicBezTo>
                  <a:cubicBezTo>
                    <a:pt x="181" y="85"/>
                    <a:pt x="181" y="85"/>
                    <a:pt x="181" y="85"/>
                  </a:cubicBezTo>
                  <a:cubicBezTo>
                    <a:pt x="182" y="85"/>
                    <a:pt x="182" y="85"/>
                    <a:pt x="182" y="85"/>
                  </a:cubicBezTo>
                  <a:cubicBezTo>
                    <a:pt x="182" y="85"/>
                    <a:pt x="182" y="85"/>
                    <a:pt x="182" y="85"/>
                  </a:cubicBezTo>
                  <a:cubicBezTo>
                    <a:pt x="182" y="85"/>
                    <a:pt x="182" y="85"/>
                    <a:pt x="182" y="85"/>
                  </a:cubicBezTo>
                  <a:cubicBezTo>
                    <a:pt x="181" y="84"/>
                    <a:pt x="181" y="84"/>
                    <a:pt x="181" y="84"/>
                  </a:cubicBezTo>
                  <a:cubicBezTo>
                    <a:pt x="181" y="84"/>
                    <a:pt x="181" y="84"/>
                    <a:pt x="181" y="84"/>
                  </a:cubicBezTo>
                  <a:cubicBezTo>
                    <a:pt x="181" y="83"/>
                    <a:pt x="181" y="83"/>
                    <a:pt x="181" y="83"/>
                  </a:cubicBezTo>
                  <a:cubicBezTo>
                    <a:pt x="181" y="83"/>
                    <a:pt x="181" y="83"/>
                    <a:pt x="181" y="83"/>
                  </a:cubicBezTo>
                  <a:cubicBezTo>
                    <a:pt x="181" y="83"/>
                    <a:pt x="180" y="83"/>
                    <a:pt x="180" y="83"/>
                  </a:cubicBezTo>
                  <a:cubicBezTo>
                    <a:pt x="180" y="82"/>
                    <a:pt x="180" y="82"/>
                    <a:pt x="180" y="82"/>
                  </a:cubicBezTo>
                  <a:cubicBezTo>
                    <a:pt x="180" y="81"/>
                    <a:pt x="180" y="81"/>
                    <a:pt x="180" y="81"/>
                  </a:cubicBezTo>
                  <a:cubicBezTo>
                    <a:pt x="180" y="82"/>
                    <a:pt x="180" y="82"/>
                    <a:pt x="180" y="82"/>
                  </a:cubicBezTo>
                  <a:cubicBezTo>
                    <a:pt x="179" y="81"/>
                    <a:pt x="179" y="81"/>
                    <a:pt x="179" y="81"/>
                  </a:cubicBezTo>
                  <a:cubicBezTo>
                    <a:pt x="179" y="81"/>
                    <a:pt x="179" y="81"/>
                    <a:pt x="179" y="81"/>
                  </a:cubicBezTo>
                  <a:cubicBezTo>
                    <a:pt x="179" y="81"/>
                    <a:pt x="179" y="81"/>
                    <a:pt x="179" y="81"/>
                  </a:cubicBezTo>
                  <a:cubicBezTo>
                    <a:pt x="179" y="81"/>
                    <a:pt x="179" y="81"/>
                    <a:pt x="179" y="81"/>
                  </a:cubicBezTo>
                  <a:cubicBezTo>
                    <a:pt x="179" y="81"/>
                    <a:pt x="179" y="81"/>
                    <a:pt x="179" y="81"/>
                  </a:cubicBezTo>
                  <a:cubicBezTo>
                    <a:pt x="179" y="80"/>
                    <a:pt x="179" y="80"/>
                    <a:pt x="179" y="80"/>
                  </a:cubicBezTo>
                  <a:cubicBezTo>
                    <a:pt x="180" y="80"/>
                    <a:pt x="180" y="80"/>
                    <a:pt x="180" y="80"/>
                  </a:cubicBezTo>
                  <a:cubicBezTo>
                    <a:pt x="180" y="80"/>
                    <a:pt x="180" y="80"/>
                    <a:pt x="180" y="80"/>
                  </a:cubicBezTo>
                  <a:cubicBezTo>
                    <a:pt x="180" y="81"/>
                    <a:pt x="180" y="81"/>
                    <a:pt x="180" y="81"/>
                  </a:cubicBezTo>
                  <a:cubicBezTo>
                    <a:pt x="181" y="81"/>
                    <a:pt x="181" y="81"/>
                    <a:pt x="181" y="81"/>
                  </a:cubicBezTo>
                  <a:cubicBezTo>
                    <a:pt x="180" y="80"/>
                    <a:pt x="181" y="80"/>
                    <a:pt x="181" y="80"/>
                  </a:cubicBezTo>
                  <a:cubicBezTo>
                    <a:pt x="181" y="80"/>
                    <a:pt x="181" y="80"/>
                    <a:pt x="181" y="81"/>
                  </a:cubicBezTo>
                  <a:cubicBezTo>
                    <a:pt x="182" y="80"/>
                    <a:pt x="182" y="80"/>
                    <a:pt x="182" y="80"/>
                  </a:cubicBezTo>
                  <a:cubicBezTo>
                    <a:pt x="182" y="80"/>
                    <a:pt x="182" y="80"/>
                    <a:pt x="182" y="80"/>
                  </a:cubicBezTo>
                  <a:cubicBezTo>
                    <a:pt x="183" y="80"/>
                    <a:pt x="183" y="80"/>
                    <a:pt x="183" y="80"/>
                  </a:cubicBezTo>
                  <a:cubicBezTo>
                    <a:pt x="183" y="80"/>
                    <a:pt x="183" y="80"/>
                    <a:pt x="183" y="80"/>
                  </a:cubicBezTo>
                  <a:cubicBezTo>
                    <a:pt x="183" y="80"/>
                    <a:pt x="184" y="80"/>
                    <a:pt x="184" y="79"/>
                  </a:cubicBezTo>
                  <a:cubicBezTo>
                    <a:pt x="184" y="79"/>
                    <a:pt x="184" y="79"/>
                    <a:pt x="184" y="79"/>
                  </a:cubicBezTo>
                  <a:cubicBezTo>
                    <a:pt x="184" y="79"/>
                    <a:pt x="184" y="79"/>
                    <a:pt x="184" y="79"/>
                  </a:cubicBezTo>
                  <a:cubicBezTo>
                    <a:pt x="184" y="78"/>
                    <a:pt x="184" y="78"/>
                    <a:pt x="184" y="78"/>
                  </a:cubicBezTo>
                  <a:cubicBezTo>
                    <a:pt x="184" y="78"/>
                    <a:pt x="184" y="78"/>
                    <a:pt x="184" y="78"/>
                  </a:cubicBezTo>
                  <a:cubicBezTo>
                    <a:pt x="184" y="78"/>
                    <a:pt x="184" y="78"/>
                    <a:pt x="184" y="78"/>
                  </a:cubicBezTo>
                  <a:cubicBezTo>
                    <a:pt x="184" y="78"/>
                    <a:pt x="184" y="78"/>
                    <a:pt x="184" y="78"/>
                  </a:cubicBezTo>
                  <a:cubicBezTo>
                    <a:pt x="184" y="77"/>
                    <a:pt x="184" y="77"/>
                    <a:pt x="184" y="77"/>
                  </a:cubicBezTo>
                  <a:cubicBezTo>
                    <a:pt x="184" y="77"/>
                    <a:pt x="184" y="77"/>
                    <a:pt x="184" y="77"/>
                  </a:cubicBezTo>
                  <a:cubicBezTo>
                    <a:pt x="184" y="77"/>
                    <a:pt x="184" y="77"/>
                    <a:pt x="184" y="77"/>
                  </a:cubicBezTo>
                  <a:cubicBezTo>
                    <a:pt x="184" y="76"/>
                    <a:pt x="184" y="76"/>
                    <a:pt x="184" y="76"/>
                  </a:cubicBezTo>
                  <a:cubicBezTo>
                    <a:pt x="184" y="76"/>
                    <a:pt x="184" y="76"/>
                    <a:pt x="184" y="76"/>
                  </a:cubicBezTo>
                  <a:cubicBezTo>
                    <a:pt x="183" y="75"/>
                    <a:pt x="183" y="75"/>
                    <a:pt x="183" y="75"/>
                  </a:cubicBezTo>
                  <a:cubicBezTo>
                    <a:pt x="184" y="75"/>
                    <a:pt x="184" y="75"/>
                    <a:pt x="184" y="75"/>
                  </a:cubicBezTo>
                  <a:cubicBezTo>
                    <a:pt x="183" y="75"/>
                    <a:pt x="183" y="75"/>
                    <a:pt x="183" y="75"/>
                  </a:cubicBezTo>
                  <a:cubicBezTo>
                    <a:pt x="184" y="75"/>
                    <a:pt x="184" y="75"/>
                    <a:pt x="184" y="75"/>
                  </a:cubicBezTo>
                  <a:cubicBezTo>
                    <a:pt x="184" y="74"/>
                    <a:pt x="184" y="74"/>
                    <a:pt x="184" y="74"/>
                  </a:cubicBezTo>
                  <a:cubicBezTo>
                    <a:pt x="184" y="74"/>
                    <a:pt x="184" y="73"/>
                    <a:pt x="183" y="73"/>
                  </a:cubicBezTo>
                  <a:cubicBezTo>
                    <a:pt x="184" y="72"/>
                    <a:pt x="184" y="72"/>
                    <a:pt x="184" y="72"/>
                  </a:cubicBezTo>
                  <a:cubicBezTo>
                    <a:pt x="184" y="72"/>
                    <a:pt x="184" y="72"/>
                    <a:pt x="184" y="72"/>
                  </a:cubicBezTo>
                  <a:cubicBezTo>
                    <a:pt x="184" y="72"/>
                    <a:pt x="184" y="72"/>
                    <a:pt x="184" y="72"/>
                  </a:cubicBezTo>
                  <a:cubicBezTo>
                    <a:pt x="184" y="72"/>
                    <a:pt x="184" y="72"/>
                    <a:pt x="184" y="72"/>
                  </a:cubicBezTo>
                  <a:cubicBezTo>
                    <a:pt x="184" y="71"/>
                    <a:pt x="184" y="71"/>
                    <a:pt x="184" y="71"/>
                  </a:cubicBezTo>
                  <a:cubicBezTo>
                    <a:pt x="184" y="71"/>
                    <a:pt x="183" y="70"/>
                    <a:pt x="183" y="70"/>
                  </a:cubicBezTo>
                  <a:cubicBezTo>
                    <a:pt x="182" y="70"/>
                    <a:pt x="182" y="71"/>
                    <a:pt x="182" y="71"/>
                  </a:cubicBezTo>
                  <a:cubicBezTo>
                    <a:pt x="181" y="71"/>
                    <a:pt x="181" y="71"/>
                    <a:pt x="181" y="71"/>
                  </a:cubicBezTo>
                  <a:cubicBezTo>
                    <a:pt x="181" y="71"/>
                    <a:pt x="181" y="71"/>
                    <a:pt x="181" y="71"/>
                  </a:cubicBezTo>
                  <a:cubicBezTo>
                    <a:pt x="181" y="71"/>
                    <a:pt x="181" y="71"/>
                    <a:pt x="181" y="71"/>
                  </a:cubicBezTo>
                  <a:cubicBezTo>
                    <a:pt x="181" y="71"/>
                    <a:pt x="181" y="71"/>
                    <a:pt x="181" y="71"/>
                  </a:cubicBezTo>
                  <a:cubicBezTo>
                    <a:pt x="180" y="71"/>
                    <a:pt x="180" y="71"/>
                    <a:pt x="180" y="71"/>
                  </a:cubicBezTo>
                  <a:cubicBezTo>
                    <a:pt x="180" y="71"/>
                    <a:pt x="180" y="71"/>
                    <a:pt x="180" y="71"/>
                  </a:cubicBezTo>
                  <a:cubicBezTo>
                    <a:pt x="180" y="71"/>
                    <a:pt x="180" y="71"/>
                    <a:pt x="180" y="71"/>
                  </a:cubicBezTo>
                  <a:cubicBezTo>
                    <a:pt x="180" y="71"/>
                    <a:pt x="180" y="71"/>
                    <a:pt x="180" y="71"/>
                  </a:cubicBezTo>
                  <a:cubicBezTo>
                    <a:pt x="180" y="71"/>
                    <a:pt x="180" y="71"/>
                    <a:pt x="180" y="71"/>
                  </a:cubicBezTo>
                  <a:cubicBezTo>
                    <a:pt x="179" y="72"/>
                    <a:pt x="179" y="72"/>
                    <a:pt x="179" y="72"/>
                  </a:cubicBezTo>
                  <a:cubicBezTo>
                    <a:pt x="179" y="72"/>
                    <a:pt x="179" y="72"/>
                    <a:pt x="179" y="72"/>
                  </a:cubicBezTo>
                  <a:cubicBezTo>
                    <a:pt x="179" y="72"/>
                    <a:pt x="179" y="72"/>
                    <a:pt x="179" y="72"/>
                  </a:cubicBezTo>
                  <a:cubicBezTo>
                    <a:pt x="179" y="72"/>
                    <a:pt x="179" y="72"/>
                    <a:pt x="179" y="72"/>
                  </a:cubicBezTo>
                  <a:cubicBezTo>
                    <a:pt x="178" y="72"/>
                    <a:pt x="178" y="72"/>
                    <a:pt x="178" y="72"/>
                  </a:cubicBezTo>
                  <a:cubicBezTo>
                    <a:pt x="179" y="72"/>
                    <a:pt x="179" y="72"/>
                    <a:pt x="179" y="72"/>
                  </a:cubicBezTo>
                  <a:cubicBezTo>
                    <a:pt x="178" y="72"/>
                    <a:pt x="178" y="72"/>
                    <a:pt x="178" y="72"/>
                  </a:cubicBezTo>
                  <a:cubicBezTo>
                    <a:pt x="178" y="72"/>
                    <a:pt x="178" y="72"/>
                    <a:pt x="178" y="72"/>
                  </a:cubicBezTo>
                  <a:cubicBezTo>
                    <a:pt x="178" y="73"/>
                    <a:pt x="177" y="73"/>
                    <a:pt x="177" y="74"/>
                  </a:cubicBezTo>
                  <a:cubicBezTo>
                    <a:pt x="177" y="74"/>
                    <a:pt x="177" y="74"/>
                    <a:pt x="177" y="74"/>
                  </a:cubicBezTo>
                  <a:cubicBezTo>
                    <a:pt x="177" y="74"/>
                    <a:pt x="177" y="74"/>
                    <a:pt x="177" y="74"/>
                  </a:cubicBezTo>
                  <a:cubicBezTo>
                    <a:pt x="176" y="74"/>
                    <a:pt x="176" y="74"/>
                    <a:pt x="176" y="74"/>
                  </a:cubicBezTo>
                  <a:cubicBezTo>
                    <a:pt x="176" y="74"/>
                    <a:pt x="176" y="74"/>
                    <a:pt x="176" y="74"/>
                  </a:cubicBezTo>
                  <a:cubicBezTo>
                    <a:pt x="176" y="74"/>
                    <a:pt x="176" y="74"/>
                    <a:pt x="176" y="74"/>
                  </a:cubicBezTo>
                  <a:cubicBezTo>
                    <a:pt x="176" y="74"/>
                    <a:pt x="176" y="74"/>
                    <a:pt x="176" y="74"/>
                  </a:cubicBezTo>
                  <a:cubicBezTo>
                    <a:pt x="176" y="74"/>
                    <a:pt x="176" y="74"/>
                    <a:pt x="176" y="74"/>
                  </a:cubicBezTo>
                  <a:cubicBezTo>
                    <a:pt x="175" y="75"/>
                    <a:pt x="175" y="75"/>
                    <a:pt x="175" y="75"/>
                  </a:cubicBezTo>
                  <a:cubicBezTo>
                    <a:pt x="175" y="75"/>
                    <a:pt x="175" y="75"/>
                    <a:pt x="175" y="75"/>
                  </a:cubicBezTo>
                  <a:cubicBezTo>
                    <a:pt x="175" y="75"/>
                    <a:pt x="175" y="75"/>
                    <a:pt x="175" y="75"/>
                  </a:cubicBezTo>
                  <a:cubicBezTo>
                    <a:pt x="174" y="75"/>
                    <a:pt x="174" y="75"/>
                    <a:pt x="174" y="75"/>
                  </a:cubicBezTo>
                  <a:cubicBezTo>
                    <a:pt x="174" y="75"/>
                    <a:pt x="174" y="75"/>
                    <a:pt x="174" y="75"/>
                  </a:cubicBezTo>
                  <a:cubicBezTo>
                    <a:pt x="173" y="76"/>
                    <a:pt x="173" y="76"/>
                    <a:pt x="173" y="76"/>
                  </a:cubicBezTo>
                  <a:lnTo>
                    <a:pt x="172" y="76"/>
                  </a:lnTo>
                  <a:close/>
                  <a:moveTo>
                    <a:pt x="208" y="61"/>
                  </a:moveTo>
                  <a:cubicBezTo>
                    <a:pt x="208" y="61"/>
                    <a:pt x="208" y="61"/>
                    <a:pt x="208" y="61"/>
                  </a:cubicBezTo>
                  <a:cubicBezTo>
                    <a:pt x="208" y="61"/>
                    <a:pt x="208" y="61"/>
                    <a:pt x="208" y="61"/>
                  </a:cubicBezTo>
                  <a:cubicBezTo>
                    <a:pt x="208" y="61"/>
                    <a:pt x="208" y="61"/>
                    <a:pt x="208" y="61"/>
                  </a:cubicBezTo>
                  <a:close/>
                  <a:moveTo>
                    <a:pt x="207" y="61"/>
                  </a:moveTo>
                  <a:cubicBezTo>
                    <a:pt x="207" y="61"/>
                    <a:pt x="207" y="61"/>
                    <a:pt x="207" y="61"/>
                  </a:cubicBezTo>
                  <a:cubicBezTo>
                    <a:pt x="207" y="60"/>
                    <a:pt x="208" y="60"/>
                    <a:pt x="208" y="60"/>
                  </a:cubicBezTo>
                  <a:cubicBezTo>
                    <a:pt x="208" y="59"/>
                    <a:pt x="208" y="59"/>
                    <a:pt x="208" y="59"/>
                  </a:cubicBezTo>
                  <a:cubicBezTo>
                    <a:pt x="208" y="59"/>
                    <a:pt x="208" y="59"/>
                    <a:pt x="208" y="59"/>
                  </a:cubicBezTo>
                  <a:cubicBezTo>
                    <a:pt x="208" y="59"/>
                    <a:pt x="208" y="59"/>
                    <a:pt x="208" y="59"/>
                  </a:cubicBezTo>
                  <a:cubicBezTo>
                    <a:pt x="207" y="60"/>
                    <a:pt x="207" y="60"/>
                    <a:pt x="207" y="60"/>
                  </a:cubicBezTo>
                  <a:cubicBezTo>
                    <a:pt x="207" y="60"/>
                    <a:pt x="207" y="60"/>
                    <a:pt x="207" y="61"/>
                  </a:cubicBezTo>
                  <a:close/>
                  <a:moveTo>
                    <a:pt x="205" y="59"/>
                  </a:moveTo>
                  <a:cubicBezTo>
                    <a:pt x="205" y="60"/>
                    <a:pt x="205" y="60"/>
                    <a:pt x="205" y="60"/>
                  </a:cubicBezTo>
                  <a:cubicBezTo>
                    <a:pt x="205" y="59"/>
                    <a:pt x="205" y="59"/>
                    <a:pt x="205" y="58"/>
                  </a:cubicBezTo>
                  <a:cubicBezTo>
                    <a:pt x="205" y="58"/>
                    <a:pt x="205" y="58"/>
                    <a:pt x="205" y="58"/>
                  </a:cubicBezTo>
                  <a:cubicBezTo>
                    <a:pt x="205" y="59"/>
                    <a:pt x="205" y="59"/>
                    <a:pt x="205" y="59"/>
                  </a:cubicBezTo>
                  <a:cubicBezTo>
                    <a:pt x="205" y="59"/>
                    <a:pt x="205" y="59"/>
                    <a:pt x="205" y="59"/>
                  </a:cubicBezTo>
                  <a:close/>
                  <a:moveTo>
                    <a:pt x="192" y="138"/>
                  </a:moveTo>
                  <a:cubicBezTo>
                    <a:pt x="192" y="138"/>
                    <a:pt x="192" y="138"/>
                    <a:pt x="192" y="138"/>
                  </a:cubicBezTo>
                  <a:cubicBezTo>
                    <a:pt x="192" y="138"/>
                    <a:pt x="192" y="138"/>
                    <a:pt x="192" y="138"/>
                  </a:cubicBezTo>
                  <a:cubicBezTo>
                    <a:pt x="192" y="138"/>
                    <a:pt x="192" y="138"/>
                    <a:pt x="192" y="138"/>
                  </a:cubicBezTo>
                  <a:cubicBezTo>
                    <a:pt x="192" y="138"/>
                    <a:pt x="192" y="138"/>
                    <a:pt x="192" y="138"/>
                  </a:cubicBezTo>
                  <a:cubicBezTo>
                    <a:pt x="192" y="138"/>
                    <a:pt x="192" y="138"/>
                    <a:pt x="192" y="138"/>
                  </a:cubicBezTo>
                  <a:close/>
                  <a:moveTo>
                    <a:pt x="193" y="110"/>
                  </a:moveTo>
                  <a:cubicBezTo>
                    <a:pt x="194" y="109"/>
                    <a:pt x="194" y="109"/>
                    <a:pt x="194" y="109"/>
                  </a:cubicBezTo>
                  <a:cubicBezTo>
                    <a:pt x="193" y="109"/>
                    <a:pt x="193" y="109"/>
                    <a:pt x="193" y="109"/>
                  </a:cubicBezTo>
                  <a:cubicBezTo>
                    <a:pt x="193" y="109"/>
                    <a:pt x="193" y="109"/>
                    <a:pt x="193" y="109"/>
                  </a:cubicBezTo>
                  <a:cubicBezTo>
                    <a:pt x="193" y="109"/>
                    <a:pt x="193" y="109"/>
                    <a:pt x="193" y="109"/>
                  </a:cubicBezTo>
                  <a:cubicBezTo>
                    <a:pt x="192" y="109"/>
                    <a:pt x="192" y="109"/>
                    <a:pt x="192" y="109"/>
                  </a:cubicBezTo>
                  <a:cubicBezTo>
                    <a:pt x="192" y="109"/>
                    <a:pt x="192" y="109"/>
                    <a:pt x="192" y="109"/>
                  </a:cubicBezTo>
                  <a:cubicBezTo>
                    <a:pt x="192" y="109"/>
                    <a:pt x="192" y="109"/>
                    <a:pt x="192" y="109"/>
                  </a:cubicBezTo>
                  <a:lnTo>
                    <a:pt x="193" y="110"/>
                  </a:lnTo>
                  <a:close/>
                  <a:moveTo>
                    <a:pt x="194" y="125"/>
                  </a:moveTo>
                  <a:cubicBezTo>
                    <a:pt x="194" y="125"/>
                    <a:pt x="194" y="125"/>
                    <a:pt x="194" y="125"/>
                  </a:cubicBezTo>
                  <a:cubicBezTo>
                    <a:pt x="193" y="125"/>
                    <a:pt x="193" y="125"/>
                    <a:pt x="192" y="125"/>
                  </a:cubicBezTo>
                  <a:cubicBezTo>
                    <a:pt x="193" y="125"/>
                    <a:pt x="193" y="125"/>
                    <a:pt x="193" y="125"/>
                  </a:cubicBezTo>
                  <a:cubicBezTo>
                    <a:pt x="192" y="125"/>
                    <a:pt x="192" y="125"/>
                    <a:pt x="192" y="125"/>
                  </a:cubicBezTo>
                  <a:cubicBezTo>
                    <a:pt x="193" y="126"/>
                    <a:pt x="193" y="126"/>
                    <a:pt x="193" y="126"/>
                  </a:cubicBezTo>
                  <a:cubicBezTo>
                    <a:pt x="193" y="126"/>
                    <a:pt x="193" y="126"/>
                    <a:pt x="193" y="126"/>
                  </a:cubicBezTo>
                  <a:cubicBezTo>
                    <a:pt x="194" y="126"/>
                    <a:pt x="194" y="126"/>
                    <a:pt x="194" y="126"/>
                  </a:cubicBezTo>
                  <a:cubicBezTo>
                    <a:pt x="194" y="125"/>
                    <a:pt x="194" y="125"/>
                    <a:pt x="194" y="125"/>
                  </a:cubicBezTo>
                  <a:cubicBezTo>
                    <a:pt x="194" y="125"/>
                    <a:pt x="194" y="125"/>
                    <a:pt x="194" y="125"/>
                  </a:cubicBezTo>
                  <a:close/>
                  <a:moveTo>
                    <a:pt x="192" y="153"/>
                  </a:moveTo>
                  <a:cubicBezTo>
                    <a:pt x="192" y="153"/>
                    <a:pt x="192" y="153"/>
                    <a:pt x="192" y="153"/>
                  </a:cubicBezTo>
                  <a:cubicBezTo>
                    <a:pt x="192" y="153"/>
                    <a:pt x="192" y="153"/>
                    <a:pt x="192" y="153"/>
                  </a:cubicBezTo>
                  <a:cubicBezTo>
                    <a:pt x="192" y="153"/>
                    <a:pt x="192" y="153"/>
                    <a:pt x="192" y="153"/>
                  </a:cubicBezTo>
                  <a:close/>
                  <a:moveTo>
                    <a:pt x="200" y="135"/>
                  </a:moveTo>
                  <a:cubicBezTo>
                    <a:pt x="200" y="134"/>
                    <a:pt x="200" y="134"/>
                    <a:pt x="200" y="134"/>
                  </a:cubicBezTo>
                  <a:cubicBezTo>
                    <a:pt x="200" y="135"/>
                    <a:pt x="200" y="135"/>
                    <a:pt x="200" y="135"/>
                  </a:cubicBezTo>
                  <a:cubicBezTo>
                    <a:pt x="200" y="135"/>
                    <a:pt x="200" y="135"/>
                    <a:pt x="200" y="135"/>
                  </a:cubicBezTo>
                  <a:cubicBezTo>
                    <a:pt x="200" y="135"/>
                    <a:pt x="200" y="135"/>
                    <a:pt x="200" y="135"/>
                  </a:cubicBezTo>
                  <a:close/>
                  <a:moveTo>
                    <a:pt x="192" y="136"/>
                  </a:moveTo>
                  <a:cubicBezTo>
                    <a:pt x="192" y="137"/>
                    <a:pt x="192" y="137"/>
                    <a:pt x="192" y="137"/>
                  </a:cubicBezTo>
                  <a:cubicBezTo>
                    <a:pt x="193" y="136"/>
                    <a:pt x="193" y="136"/>
                    <a:pt x="193" y="136"/>
                  </a:cubicBezTo>
                  <a:cubicBezTo>
                    <a:pt x="193" y="136"/>
                    <a:pt x="193" y="136"/>
                    <a:pt x="193" y="136"/>
                  </a:cubicBezTo>
                  <a:cubicBezTo>
                    <a:pt x="193" y="136"/>
                    <a:pt x="193" y="136"/>
                    <a:pt x="193" y="136"/>
                  </a:cubicBezTo>
                  <a:lnTo>
                    <a:pt x="192" y="136"/>
                  </a:lnTo>
                  <a:close/>
                  <a:moveTo>
                    <a:pt x="199" y="138"/>
                  </a:moveTo>
                  <a:cubicBezTo>
                    <a:pt x="200" y="137"/>
                    <a:pt x="200" y="137"/>
                    <a:pt x="200" y="137"/>
                  </a:cubicBezTo>
                  <a:cubicBezTo>
                    <a:pt x="200" y="137"/>
                    <a:pt x="200" y="137"/>
                    <a:pt x="200" y="137"/>
                  </a:cubicBezTo>
                  <a:cubicBezTo>
                    <a:pt x="200" y="136"/>
                    <a:pt x="200" y="136"/>
                    <a:pt x="200" y="136"/>
                  </a:cubicBezTo>
                  <a:cubicBezTo>
                    <a:pt x="199" y="137"/>
                    <a:pt x="199" y="137"/>
                    <a:pt x="199" y="138"/>
                  </a:cubicBezTo>
                  <a:close/>
                  <a:moveTo>
                    <a:pt x="192" y="136"/>
                  </a:moveTo>
                  <a:cubicBezTo>
                    <a:pt x="191" y="137"/>
                    <a:pt x="192" y="137"/>
                    <a:pt x="192" y="137"/>
                  </a:cubicBezTo>
                  <a:cubicBezTo>
                    <a:pt x="192" y="137"/>
                    <a:pt x="192" y="137"/>
                    <a:pt x="192" y="137"/>
                  </a:cubicBezTo>
                  <a:cubicBezTo>
                    <a:pt x="192" y="136"/>
                    <a:pt x="192" y="136"/>
                    <a:pt x="192" y="136"/>
                  </a:cubicBezTo>
                  <a:close/>
                  <a:moveTo>
                    <a:pt x="192" y="103"/>
                  </a:moveTo>
                  <a:cubicBezTo>
                    <a:pt x="191" y="103"/>
                    <a:pt x="191" y="103"/>
                    <a:pt x="191" y="103"/>
                  </a:cubicBezTo>
                  <a:cubicBezTo>
                    <a:pt x="192" y="104"/>
                    <a:pt x="192" y="104"/>
                    <a:pt x="192" y="104"/>
                  </a:cubicBezTo>
                  <a:cubicBezTo>
                    <a:pt x="193" y="104"/>
                    <a:pt x="193" y="104"/>
                    <a:pt x="193" y="104"/>
                  </a:cubicBezTo>
                  <a:cubicBezTo>
                    <a:pt x="192" y="104"/>
                    <a:pt x="192" y="103"/>
                    <a:pt x="192" y="103"/>
                  </a:cubicBezTo>
                  <a:cubicBezTo>
                    <a:pt x="192" y="103"/>
                    <a:pt x="192" y="103"/>
                    <a:pt x="192" y="103"/>
                  </a:cubicBezTo>
                  <a:cubicBezTo>
                    <a:pt x="192" y="102"/>
                    <a:pt x="192" y="102"/>
                    <a:pt x="192" y="102"/>
                  </a:cubicBezTo>
                  <a:cubicBezTo>
                    <a:pt x="191" y="102"/>
                    <a:pt x="191" y="102"/>
                    <a:pt x="191" y="102"/>
                  </a:cubicBezTo>
                  <a:cubicBezTo>
                    <a:pt x="191" y="102"/>
                    <a:pt x="191" y="102"/>
                    <a:pt x="191" y="102"/>
                  </a:cubicBezTo>
                  <a:cubicBezTo>
                    <a:pt x="191" y="102"/>
                    <a:pt x="191" y="102"/>
                    <a:pt x="191" y="102"/>
                  </a:cubicBezTo>
                  <a:lnTo>
                    <a:pt x="192" y="103"/>
                  </a:lnTo>
                  <a:close/>
                  <a:moveTo>
                    <a:pt x="194" y="110"/>
                  </a:moveTo>
                  <a:cubicBezTo>
                    <a:pt x="194" y="110"/>
                    <a:pt x="194" y="110"/>
                    <a:pt x="194" y="110"/>
                  </a:cubicBezTo>
                  <a:cubicBezTo>
                    <a:pt x="193" y="110"/>
                    <a:pt x="193" y="110"/>
                    <a:pt x="193" y="110"/>
                  </a:cubicBezTo>
                  <a:cubicBezTo>
                    <a:pt x="193" y="111"/>
                    <a:pt x="193" y="111"/>
                    <a:pt x="193" y="111"/>
                  </a:cubicBezTo>
                  <a:cubicBezTo>
                    <a:pt x="193" y="111"/>
                    <a:pt x="193" y="111"/>
                    <a:pt x="193" y="111"/>
                  </a:cubicBezTo>
                  <a:cubicBezTo>
                    <a:pt x="193" y="112"/>
                    <a:pt x="193" y="112"/>
                    <a:pt x="193" y="112"/>
                  </a:cubicBezTo>
                  <a:cubicBezTo>
                    <a:pt x="194" y="111"/>
                    <a:pt x="194" y="111"/>
                    <a:pt x="194" y="111"/>
                  </a:cubicBezTo>
                  <a:cubicBezTo>
                    <a:pt x="194" y="111"/>
                    <a:pt x="194" y="111"/>
                    <a:pt x="194" y="111"/>
                  </a:cubicBezTo>
                  <a:cubicBezTo>
                    <a:pt x="194" y="111"/>
                    <a:pt x="194" y="111"/>
                    <a:pt x="194" y="111"/>
                  </a:cubicBezTo>
                  <a:cubicBezTo>
                    <a:pt x="194" y="111"/>
                    <a:pt x="194" y="111"/>
                    <a:pt x="194" y="111"/>
                  </a:cubicBezTo>
                  <a:cubicBezTo>
                    <a:pt x="194" y="110"/>
                    <a:pt x="194" y="110"/>
                    <a:pt x="194" y="110"/>
                  </a:cubicBezTo>
                  <a:close/>
                  <a:moveTo>
                    <a:pt x="191" y="108"/>
                  </a:moveTo>
                  <a:cubicBezTo>
                    <a:pt x="192" y="108"/>
                    <a:pt x="192" y="108"/>
                    <a:pt x="192" y="108"/>
                  </a:cubicBezTo>
                  <a:cubicBezTo>
                    <a:pt x="192" y="107"/>
                    <a:pt x="192" y="107"/>
                    <a:pt x="192" y="107"/>
                  </a:cubicBezTo>
                  <a:cubicBezTo>
                    <a:pt x="192" y="107"/>
                    <a:pt x="192" y="107"/>
                    <a:pt x="192" y="107"/>
                  </a:cubicBezTo>
                  <a:cubicBezTo>
                    <a:pt x="192" y="107"/>
                    <a:pt x="192" y="107"/>
                    <a:pt x="192" y="107"/>
                  </a:cubicBezTo>
                  <a:cubicBezTo>
                    <a:pt x="192" y="107"/>
                    <a:pt x="192" y="107"/>
                    <a:pt x="192" y="107"/>
                  </a:cubicBezTo>
                  <a:cubicBezTo>
                    <a:pt x="193" y="108"/>
                    <a:pt x="193" y="108"/>
                    <a:pt x="193" y="108"/>
                  </a:cubicBezTo>
                  <a:cubicBezTo>
                    <a:pt x="192" y="108"/>
                    <a:pt x="192" y="108"/>
                    <a:pt x="192" y="108"/>
                  </a:cubicBezTo>
                  <a:cubicBezTo>
                    <a:pt x="192" y="108"/>
                    <a:pt x="192" y="108"/>
                    <a:pt x="192" y="108"/>
                  </a:cubicBezTo>
                  <a:cubicBezTo>
                    <a:pt x="193" y="108"/>
                    <a:pt x="193" y="108"/>
                    <a:pt x="193" y="108"/>
                  </a:cubicBezTo>
                  <a:cubicBezTo>
                    <a:pt x="193" y="108"/>
                    <a:pt x="193" y="108"/>
                    <a:pt x="193" y="108"/>
                  </a:cubicBezTo>
                  <a:cubicBezTo>
                    <a:pt x="194" y="108"/>
                    <a:pt x="194" y="108"/>
                    <a:pt x="194" y="108"/>
                  </a:cubicBezTo>
                  <a:cubicBezTo>
                    <a:pt x="193" y="107"/>
                    <a:pt x="193" y="107"/>
                    <a:pt x="193" y="107"/>
                  </a:cubicBezTo>
                  <a:cubicBezTo>
                    <a:pt x="193" y="107"/>
                    <a:pt x="193" y="107"/>
                    <a:pt x="193" y="107"/>
                  </a:cubicBezTo>
                  <a:cubicBezTo>
                    <a:pt x="193" y="107"/>
                    <a:pt x="193" y="107"/>
                    <a:pt x="193" y="107"/>
                  </a:cubicBezTo>
                  <a:cubicBezTo>
                    <a:pt x="193" y="107"/>
                    <a:pt x="193" y="107"/>
                    <a:pt x="193" y="107"/>
                  </a:cubicBezTo>
                  <a:cubicBezTo>
                    <a:pt x="193" y="107"/>
                    <a:pt x="193" y="107"/>
                    <a:pt x="193" y="107"/>
                  </a:cubicBezTo>
                  <a:cubicBezTo>
                    <a:pt x="193" y="107"/>
                    <a:pt x="193" y="107"/>
                    <a:pt x="193" y="107"/>
                  </a:cubicBezTo>
                  <a:cubicBezTo>
                    <a:pt x="192" y="106"/>
                    <a:pt x="192" y="106"/>
                    <a:pt x="192" y="106"/>
                  </a:cubicBezTo>
                  <a:cubicBezTo>
                    <a:pt x="192" y="106"/>
                    <a:pt x="192" y="106"/>
                    <a:pt x="192" y="106"/>
                  </a:cubicBezTo>
                  <a:cubicBezTo>
                    <a:pt x="192" y="106"/>
                    <a:pt x="192" y="106"/>
                    <a:pt x="191" y="105"/>
                  </a:cubicBezTo>
                  <a:cubicBezTo>
                    <a:pt x="191" y="106"/>
                    <a:pt x="191" y="106"/>
                    <a:pt x="191" y="106"/>
                  </a:cubicBezTo>
                  <a:cubicBezTo>
                    <a:pt x="191" y="105"/>
                    <a:pt x="191" y="105"/>
                    <a:pt x="191" y="105"/>
                  </a:cubicBezTo>
                  <a:cubicBezTo>
                    <a:pt x="191" y="106"/>
                    <a:pt x="191" y="106"/>
                    <a:pt x="191" y="106"/>
                  </a:cubicBezTo>
                  <a:cubicBezTo>
                    <a:pt x="191" y="107"/>
                    <a:pt x="191" y="107"/>
                    <a:pt x="191" y="107"/>
                  </a:cubicBezTo>
                  <a:cubicBezTo>
                    <a:pt x="191" y="107"/>
                    <a:pt x="191" y="107"/>
                    <a:pt x="191" y="107"/>
                  </a:cubicBezTo>
                  <a:lnTo>
                    <a:pt x="191" y="108"/>
                  </a:lnTo>
                  <a:close/>
                  <a:moveTo>
                    <a:pt x="193" y="133"/>
                  </a:moveTo>
                  <a:cubicBezTo>
                    <a:pt x="193" y="133"/>
                    <a:pt x="193" y="133"/>
                    <a:pt x="193" y="133"/>
                  </a:cubicBezTo>
                  <a:cubicBezTo>
                    <a:pt x="194" y="133"/>
                    <a:pt x="194" y="133"/>
                    <a:pt x="194" y="133"/>
                  </a:cubicBezTo>
                  <a:cubicBezTo>
                    <a:pt x="194" y="133"/>
                    <a:pt x="194" y="133"/>
                    <a:pt x="194" y="133"/>
                  </a:cubicBezTo>
                  <a:cubicBezTo>
                    <a:pt x="193" y="133"/>
                    <a:pt x="193" y="133"/>
                    <a:pt x="193" y="133"/>
                  </a:cubicBezTo>
                  <a:cubicBezTo>
                    <a:pt x="193" y="133"/>
                    <a:pt x="193" y="133"/>
                    <a:pt x="193" y="133"/>
                  </a:cubicBezTo>
                  <a:close/>
                  <a:moveTo>
                    <a:pt x="195" y="127"/>
                  </a:moveTo>
                  <a:cubicBezTo>
                    <a:pt x="194" y="127"/>
                    <a:pt x="194" y="127"/>
                    <a:pt x="194" y="127"/>
                  </a:cubicBezTo>
                  <a:cubicBezTo>
                    <a:pt x="194" y="127"/>
                    <a:pt x="194" y="127"/>
                    <a:pt x="194" y="127"/>
                  </a:cubicBezTo>
                  <a:cubicBezTo>
                    <a:pt x="194" y="127"/>
                    <a:pt x="194" y="127"/>
                    <a:pt x="194" y="127"/>
                  </a:cubicBezTo>
                  <a:cubicBezTo>
                    <a:pt x="194" y="128"/>
                    <a:pt x="194" y="128"/>
                    <a:pt x="194" y="128"/>
                  </a:cubicBezTo>
                  <a:cubicBezTo>
                    <a:pt x="193" y="128"/>
                    <a:pt x="193" y="128"/>
                    <a:pt x="193" y="128"/>
                  </a:cubicBezTo>
                  <a:cubicBezTo>
                    <a:pt x="194" y="128"/>
                    <a:pt x="194" y="128"/>
                    <a:pt x="194" y="128"/>
                  </a:cubicBezTo>
                  <a:cubicBezTo>
                    <a:pt x="193" y="128"/>
                    <a:pt x="193" y="128"/>
                    <a:pt x="193" y="128"/>
                  </a:cubicBezTo>
                  <a:cubicBezTo>
                    <a:pt x="193" y="128"/>
                    <a:pt x="193" y="128"/>
                    <a:pt x="193" y="128"/>
                  </a:cubicBezTo>
                  <a:cubicBezTo>
                    <a:pt x="193" y="129"/>
                    <a:pt x="193" y="129"/>
                    <a:pt x="193" y="129"/>
                  </a:cubicBezTo>
                  <a:cubicBezTo>
                    <a:pt x="193" y="129"/>
                    <a:pt x="193" y="129"/>
                    <a:pt x="193" y="129"/>
                  </a:cubicBezTo>
                  <a:cubicBezTo>
                    <a:pt x="193" y="129"/>
                    <a:pt x="193" y="129"/>
                    <a:pt x="193" y="129"/>
                  </a:cubicBezTo>
                  <a:cubicBezTo>
                    <a:pt x="193" y="129"/>
                    <a:pt x="193" y="129"/>
                    <a:pt x="193" y="129"/>
                  </a:cubicBezTo>
                  <a:cubicBezTo>
                    <a:pt x="193" y="129"/>
                    <a:pt x="193" y="129"/>
                    <a:pt x="193" y="129"/>
                  </a:cubicBezTo>
                  <a:cubicBezTo>
                    <a:pt x="194" y="129"/>
                    <a:pt x="194" y="129"/>
                    <a:pt x="194" y="129"/>
                  </a:cubicBezTo>
                  <a:cubicBezTo>
                    <a:pt x="194" y="129"/>
                    <a:pt x="194" y="129"/>
                    <a:pt x="194" y="129"/>
                  </a:cubicBezTo>
                  <a:cubicBezTo>
                    <a:pt x="194" y="129"/>
                    <a:pt x="194" y="129"/>
                    <a:pt x="194" y="129"/>
                  </a:cubicBezTo>
                  <a:cubicBezTo>
                    <a:pt x="194" y="129"/>
                    <a:pt x="194" y="129"/>
                    <a:pt x="194" y="129"/>
                  </a:cubicBezTo>
                  <a:cubicBezTo>
                    <a:pt x="194" y="128"/>
                    <a:pt x="194" y="128"/>
                    <a:pt x="194" y="128"/>
                  </a:cubicBezTo>
                  <a:cubicBezTo>
                    <a:pt x="194" y="128"/>
                    <a:pt x="194" y="128"/>
                    <a:pt x="194" y="128"/>
                  </a:cubicBezTo>
                  <a:cubicBezTo>
                    <a:pt x="194" y="128"/>
                    <a:pt x="194" y="128"/>
                    <a:pt x="194" y="128"/>
                  </a:cubicBezTo>
                  <a:cubicBezTo>
                    <a:pt x="194" y="128"/>
                    <a:pt x="194" y="128"/>
                    <a:pt x="194" y="128"/>
                  </a:cubicBezTo>
                  <a:cubicBezTo>
                    <a:pt x="194" y="128"/>
                    <a:pt x="194" y="128"/>
                    <a:pt x="194" y="128"/>
                  </a:cubicBezTo>
                  <a:cubicBezTo>
                    <a:pt x="194" y="128"/>
                    <a:pt x="194" y="128"/>
                    <a:pt x="194" y="128"/>
                  </a:cubicBezTo>
                  <a:cubicBezTo>
                    <a:pt x="194" y="128"/>
                    <a:pt x="194" y="128"/>
                    <a:pt x="194" y="128"/>
                  </a:cubicBezTo>
                  <a:cubicBezTo>
                    <a:pt x="195" y="128"/>
                    <a:pt x="195" y="128"/>
                    <a:pt x="195" y="128"/>
                  </a:cubicBezTo>
                  <a:cubicBezTo>
                    <a:pt x="194" y="127"/>
                    <a:pt x="194" y="127"/>
                    <a:pt x="194" y="127"/>
                  </a:cubicBezTo>
                  <a:cubicBezTo>
                    <a:pt x="195" y="127"/>
                    <a:pt x="195" y="127"/>
                    <a:pt x="195" y="127"/>
                  </a:cubicBezTo>
                  <a:close/>
                  <a:moveTo>
                    <a:pt x="192" y="114"/>
                  </a:moveTo>
                  <a:cubicBezTo>
                    <a:pt x="192" y="114"/>
                    <a:pt x="192" y="114"/>
                    <a:pt x="192" y="114"/>
                  </a:cubicBezTo>
                  <a:cubicBezTo>
                    <a:pt x="192" y="114"/>
                    <a:pt x="192" y="114"/>
                    <a:pt x="192" y="114"/>
                  </a:cubicBezTo>
                  <a:cubicBezTo>
                    <a:pt x="192" y="114"/>
                    <a:pt x="192" y="114"/>
                    <a:pt x="192" y="114"/>
                  </a:cubicBezTo>
                  <a:cubicBezTo>
                    <a:pt x="193" y="115"/>
                    <a:pt x="193" y="115"/>
                    <a:pt x="193" y="115"/>
                  </a:cubicBezTo>
                  <a:cubicBezTo>
                    <a:pt x="193" y="115"/>
                    <a:pt x="193" y="115"/>
                    <a:pt x="193" y="115"/>
                  </a:cubicBezTo>
                  <a:cubicBezTo>
                    <a:pt x="193" y="115"/>
                    <a:pt x="193" y="115"/>
                    <a:pt x="193" y="115"/>
                  </a:cubicBezTo>
                  <a:cubicBezTo>
                    <a:pt x="193" y="115"/>
                    <a:pt x="193" y="115"/>
                    <a:pt x="193" y="115"/>
                  </a:cubicBezTo>
                  <a:cubicBezTo>
                    <a:pt x="193" y="115"/>
                    <a:pt x="193" y="115"/>
                    <a:pt x="193" y="115"/>
                  </a:cubicBezTo>
                  <a:cubicBezTo>
                    <a:pt x="193" y="115"/>
                    <a:pt x="193" y="115"/>
                    <a:pt x="193" y="115"/>
                  </a:cubicBezTo>
                  <a:cubicBezTo>
                    <a:pt x="193" y="115"/>
                    <a:pt x="193" y="115"/>
                    <a:pt x="193" y="115"/>
                  </a:cubicBezTo>
                  <a:cubicBezTo>
                    <a:pt x="193" y="115"/>
                    <a:pt x="193" y="114"/>
                    <a:pt x="192" y="114"/>
                  </a:cubicBezTo>
                  <a:close/>
                  <a:moveTo>
                    <a:pt x="209" y="36"/>
                  </a:moveTo>
                  <a:cubicBezTo>
                    <a:pt x="209" y="36"/>
                    <a:pt x="209" y="36"/>
                    <a:pt x="209" y="36"/>
                  </a:cubicBezTo>
                  <a:cubicBezTo>
                    <a:pt x="210" y="36"/>
                    <a:pt x="210" y="36"/>
                    <a:pt x="210" y="36"/>
                  </a:cubicBezTo>
                  <a:cubicBezTo>
                    <a:pt x="210" y="36"/>
                    <a:pt x="210" y="36"/>
                    <a:pt x="210" y="36"/>
                  </a:cubicBezTo>
                  <a:cubicBezTo>
                    <a:pt x="210" y="35"/>
                    <a:pt x="210" y="35"/>
                    <a:pt x="210" y="35"/>
                  </a:cubicBezTo>
                  <a:cubicBezTo>
                    <a:pt x="210" y="35"/>
                    <a:pt x="210" y="35"/>
                    <a:pt x="210" y="35"/>
                  </a:cubicBezTo>
                  <a:cubicBezTo>
                    <a:pt x="209" y="35"/>
                    <a:pt x="209" y="35"/>
                    <a:pt x="209" y="35"/>
                  </a:cubicBezTo>
                  <a:cubicBezTo>
                    <a:pt x="209" y="35"/>
                    <a:pt x="209" y="35"/>
                    <a:pt x="209" y="35"/>
                  </a:cubicBezTo>
                  <a:cubicBezTo>
                    <a:pt x="209" y="35"/>
                    <a:pt x="209" y="35"/>
                    <a:pt x="209" y="35"/>
                  </a:cubicBezTo>
                  <a:cubicBezTo>
                    <a:pt x="209" y="36"/>
                    <a:pt x="209" y="36"/>
                    <a:pt x="209" y="36"/>
                  </a:cubicBezTo>
                  <a:close/>
                  <a:moveTo>
                    <a:pt x="435" y="265"/>
                  </a:moveTo>
                  <a:cubicBezTo>
                    <a:pt x="435" y="265"/>
                    <a:pt x="435" y="265"/>
                    <a:pt x="435" y="265"/>
                  </a:cubicBezTo>
                  <a:cubicBezTo>
                    <a:pt x="436" y="266"/>
                    <a:pt x="436" y="266"/>
                    <a:pt x="436" y="266"/>
                  </a:cubicBezTo>
                  <a:cubicBezTo>
                    <a:pt x="436" y="266"/>
                    <a:pt x="436" y="266"/>
                    <a:pt x="436" y="266"/>
                  </a:cubicBezTo>
                  <a:cubicBezTo>
                    <a:pt x="435" y="265"/>
                    <a:pt x="435" y="265"/>
                    <a:pt x="435" y="265"/>
                  </a:cubicBezTo>
                  <a:cubicBezTo>
                    <a:pt x="435" y="265"/>
                    <a:pt x="435" y="265"/>
                    <a:pt x="435" y="265"/>
                  </a:cubicBezTo>
                  <a:cubicBezTo>
                    <a:pt x="435" y="265"/>
                    <a:pt x="435" y="265"/>
                    <a:pt x="435" y="265"/>
                  </a:cubicBezTo>
                  <a:cubicBezTo>
                    <a:pt x="435" y="265"/>
                    <a:pt x="435" y="265"/>
                    <a:pt x="435" y="265"/>
                  </a:cubicBezTo>
                  <a:cubicBezTo>
                    <a:pt x="435" y="265"/>
                    <a:pt x="435" y="265"/>
                    <a:pt x="435" y="265"/>
                  </a:cubicBezTo>
                  <a:close/>
                  <a:moveTo>
                    <a:pt x="441" y="268"/>
                  </a:moveTo>
                  <a:cubicBezTo>
                    <a:pt x="440" y="267"/>
                    <a:pt x="440" y="267"/>
                    <a:pt x="440" y="267"/>
                  </a:cubicBezTo>
                  <a:cubicBezTo>
                    <a:pt x="440" y="267"/>
                    <a:pt x="440" y="267"/>
                    <a:pt x="440" y="267"/>
                  </a:cubicBezTo>
                  <a:cubicBezTo>
                    <a:pt x="440" y="268"/>
                    <a:pt x="440" y="268"/>
                    <a:pt x="440" y="268"/>
                  </a:cubicBezTo>
                  <a:lnTo>
                    <a:pt x="441" y="268"/>
                  </a:lnTo>
                  <a:close/>
                  <a:moveTo>
                    <a:pt x="336" y="367"/>
                  </a:moveTo>
                  <a:cubicBezTo>
                    <a:pt x="335" y="367"/>
                    <a:pt x="335" y="366"/>
                    <a:pt x="335" y="366"/>
                  </a:cubicBezTo>
                  <a:cubicBezTo>
                    <a:pt x="335" y="366"/>
                    <a:pt x="335" y="366"/>
                    <a:pt x="335" y="366"/>
                  </a:cubicBezTo>
                  <a:cubicBezTo>
                    <a:pt x="334" y="366"/>
                    <a:pt x="334" y="366"/>
                    <a:pt x="334" y="366"/>
                  </a:cubicBezTo>
                  <a:cubicBezTo>
                    <a:pt x="334" y="366"/>
                    <a:pt x="334" y="366"/>
                    <a:pt x="334" y="366"/>
                  </a:cubicBezTo>
                  <a:cubicBezTo>
                    <a:pt x="334" y="365"/>
                    <a:pt x="334" y="365"/>
                    <a:pt x="334" y="365"/>
                  </a:cubicBezTo>
                  <a:cubicBezTo>
                    <a:pt x="334" y="365"/>
                    <a:pt x="334" y="365"/>
                    <a:pt x="334" y="365"/>
                  </a:cubicBezTo>
                  <a:cubicBezTo>
                    <a:pt x="333" y="366"/>
                    <a:pt x="333" y="366"/>
                    <a:pt x="333" y="366"/>
                  </a:cubicBezTo>
                  <a:cubicBezTo>
                    <a:pt x="334" y="366"/>
                    <a:pt x="334" y="366"/>
                    <a:pt x="334" y="366"/>
                  </a:cubicBezTo>
                  <a:cubicBezTo>
                    <a:pt x="333" y="366"/>
                    <a:pt x="334" y="367"/>
                    <a:pt x="334" y="367"/>
                  </a:cubicBezTo>
                  <a:cubicBezTo>
                    <a:pt x="334" y="367"/>
                    <a:pt x="334" y="367"/>
                    <a:pt x="334" y="367"/>
                  </a:cubicBezTo>
                  <a:cubicBezTo>
                    <a:pt x="334" y="368"/>
                    <a:pt x="334" y="368"/>
                    <a:pt x="334" y="368"/>
                  </a:cubicBezTo>
                  <a:cubicBezTo>
                    <a:pt x="334" y="368"/>
                    <a:pt x="334" y="368"/>
                    <a:pt x="334" y="368"/>
                  </a:cubicBezTo>
                  <a:cubicBezTo>
                    <a:pt x="334" y="368"/>
                    <a:pt x="334" y="368"/>
                    <a:pt x="334" y="368"/>
                  </a:cubicBezTo>
                  <a:cubicBezTo>
                    <a:pt x="334" y="369"/>
                    <a:pt x="334" y="368"/>
                    <a:pt x="334" y="369"/>
                  </a:cubicBezTo>
                  <a:cubicBezTo>
                    <a:pt x="335" y="369"/>
                    <a:pt x="334" y="369"/>
                    <a:pt x="334" y="369"/>
                  </a:cubicBezTo>
                  <a:cubicBezTo>
                    <a:pt x="334" y="370"/>
                    <a:pt x="334" y="370"/>
                    <a:pt x="334" y="370"/>
                  </a:cubicBezTo>
                  <a:cubicBezTo>
                    <a:pt x="334" y="370"/>
                    <a:pt x="334" y="370"/>
                    <a:pt x="334" y="370"/>
                  </a:cubicBezTo>
                  <a:cubicBezTo>
                    <a:pt x="335" y="370"/>
                    <a:pt x="335" y="370"/>
                    <a:pt x="335" y="370"/>
                  </a:cubicBezTo>
                  <a:cubicBezTo>
                    <a:pt x="334" y="371"/>
                    <a:pt x="334" y="371"/>
                    <a:pt x="334" y="371"/>
                  </a:cubicBezTo>
                  <a:cubicBezTo>
                    <a:pt x="335" y="371"/>
                    <a:pt x="335" y="371"/>
                    <a:pt x="335" y="371"/>
                  </a:cubicBezTo>
                  <a:cubicBezTo>
                    <a:pt x="335" y="372"/>
                    <a:pt x="335" y="372"/>
                    <a:pt x="335" y="372"/>
                  </a:cubicBezTo>
                  <a:cubicBezTo>
                    <a:pt x="335" y="372"/>
                    <a:pt x="335" y="372"/>
                    <a:pt x="335" y="372"/>
                  </a:cubicBezTo>
                  <a:cubicBezTo>
                    <a:pt x="335" y="372"/>
                    <a:pt x="335" y="372"/>
                    <a:pt x="335" y="372"/>
                  </a:cubicBezTo>
                  <a:cubicBezTo>
                    <a:pt x="335" y="372"/>
                    <a:pt x="335" y="372"/>
                    <a:pt x="335" y="372"/>
                  </a:cubicBezTo>
                  <a:cubicBezTo>
                    <a:pt x="335" y="372"/>
                    <a:pt x="335" y="372"/>
                    <a:pt x="335" y="372"/>
                  </a:cubicBezTo>
                  <a:cubicBezTo>
                    <a:pt x="335" y="373"/>
                    <a:pt x="335" y="373"/>
                    <a:pt x="335" y="373"/>
                  </a:cubicBezTo>
                  <a:cubicBezTo>
                    <a:pt x="335" y="373"/>
                    <a:pt x="335" y="373"/>
                    <a:pt x="335" y="373"/>
                  </a:cubicBezTo>
                  <a:cubicBezTo>
                    <a:pt x="335" y="373"/>
                    <a:pt x="335" y="373"/>
                    <a:pt x="335" y="373"/>
                  </a:cubicBezTo>
                  <a:cubicBezTo>
                    <a:pt x="335" y="373"/>
                    <a:pt x="335" y="373"/>
                    <a:pt x="335" y="373"/>
                  </a:cubicBezTo>
                  <a:cubicBezTo>
                    <a:pt x="335" y="374"/>
                    <a:pt x="335" y="374"/>
                    <a:pt x="335" y="374"/>
                  </a:cubicBezTo>
                  <a:cubicBezTo>
                    <a:pt x="335" y="374"/>
                    <a:pt x="335" y="374"/>
                    <a:pt x="335" y="374"/>
                  </a:cubicBezTo>
                  <a:cubicBezTo>
                    <a:pt x="335" y="374"/>
                    <a:pt x="335" y="374"/>
                    <a:pt x="335" y="374"/>
                  </a:cubicBezTo>
                  <a:cubicBezTo>
                    <a:pt x="335" y="375"/>
                    <a:pt x="335" y="375"/>
                    <a:pt x="335" y="375"/>
                  </a:cubicBezTo>
                  <a:cubicBezTo>
                    <a:pt x="335" y="376"/>
                    <a:pt x="335" y="376"/>
                    <a:pt x="335" y="376"/>
                  </a:cubicBezTo>
                  <a:cubicBezTo>
                    <a:pt x="336" y="376"/>
                    <a:pt x="336" y="376"/>
                    <a:pt x="336" y="376"/>
                  </a:cubicBezTo>
                  <a:cubicBezTo>
                    <a:pt x="336" y="376"/>
                    <a:pt x="336" y="376"/>
                    <a:pt x="336" y="376"/>
                  </a:cubicBezTo>
                  <a:cubicBezTo>
                    <a:pt x="336" y="377"/>
                    <a:pt x="336" y="377"/>
                    <a:pt x="336" y="377"/>
                  </a:cubicBezTo>
                  <a:cubicBezTo>
                    <a:pt x="336" y="377"/>
                    <a:pt x="336" y="377"/>
                    <a:pt x="336" y="377"/>
                  </a:cubicBezTo>
                  <a:cubicBezTo>
                    <a:pt x="337" y="377"/>
                    <a:pt x="337" y="377"/>
                    <a:pt x="337" y="377"/>
                  </a:cubicBezTo>
                  <a:cubicBezTo>
                    <a:pt x="337" y="377"/>
                    <a:pt x="337" y="377"/>
                    <a:pt x="337" y="377"/>
                  </a:cubicBezTo>
                  <a:cubicBezTo>
                    <a:pt x="337" y="378"/>
                    <a:pt x="337" y="378"/>
                    <a:pt x="337" y="378"/>
                  </a:cubicBezTo>
                  <a:cubicBezTo>
                    <a:pt x="337" y="378"/>
                    <a:pt x="337" y="378"/>
                    <a:pt x="337" y="378"/>
                  </a:cubicBezTo>
                  <a:cubicBezTo>
                    <a:pt x="337" y="378"/>
                    <a:pt x="337" y="378"/>
                    <a:pt x="337" y="378"/>
                  </a:cubicBezTo>
                  <a:cubicBezTo>
                    <a:pt x="338" y="379"/>
                    <a:pt x="338" y="379"/>
                    <a:pt x="338" y="379"/>
                  </a:cubicBezTo>
                  <a:cubicBezTo>
                    <a:pt x="338" y="379"/>
                    <a:pt x="338" y="379"/>
                    <a:pt x="338" y="379"/>
                  </a:cubicBezTo>
                  <a:cubicBezTo>
                    <a:pt x="338" y="379"/>
                    <a:pt x="338" y="379"/>
                    <a:pt x="338" y="379"/>
                  </a:cubicBezTo>
                  <a:cubicBezTo>
                    <a:pt x="338" y="379"/>
                    <a:pt x="338" y="379"/>
                    <a:pt x="338" y="379"/>
                  </a:cubicBezTo>
                  <a:cubicBezTo>
                    <a:pt x="338" y="379"/>
                    <a:pt x="338" y="379"/>
                    <a:pt x="338" y="379"/>
                  </a:cubicBezTo>
                  <a:cubicBezTo>
                    <a:pt x="338" y="379"/>
                    <a:pt x="338" y="379"/>
                    <a:pt x="338" y="379"/>
                  </a:cubicBezTo>
                  <a:cubicBezTo>
                    <a:pt x="339" y="379"/>
                    <a:pt x="339" y="379"/>
                    <a:pt x="339" y="379"/>
                  </a:cubicBezTo>
                  <a:cubicBezTo>
                    <a:pt x="339" y="379"/>
                    <a:pt x="339" y="379"/>
                    <a:pt x="339" y="379"/>
                  </a:cubicBezTo>
                  <a:cubicBezTo>
                    <a:pt x="339" y="379"/>
                    <a:pt x="339" y="379"/>
                    <a:pt x="339" y="379"/>
                  </a:cubicBezTo>
                  <a:cubicBezTo>
                    <a:pt x="339" y="379"/>
                    <a:pt x="339" y="379"/>
                    <a:pt x="339" y="379"/>
                  </a:cubicBezTo>
                  <a:cubicBezTo>
                    <a:pt x="340" y="380"/>
                    <a:pt x="340" y="380"/>
                    <a:pt x="340" y="380"/>
                  </a:cubicBezTo>
                  <a:cubicBezTo>
                    <a:pt x="340" y="379"/>
                    <a:pt x="340" y="379"/>
                    <a:pt x="340" y="379"/>
                  </a:cubicBezTo>
                  <a:cubicBezTo>
                    <a:pt x="341" y="379"/>
                    <a:pt x="341" y="379"/>
                    <a:pt x="341" y="379"/>
                  </a:cubicBezTo>
                  <a:cubicBezTo>
                    <a:pt x="341" y="379"/>
                    <a:pt x="341" y="379"/>
                    <a:pt x="341" y="379"/>
                  </a:cubicBezTo>
                  <a:cubicBezTo>
                    <a:pt x="341" y="379"/>
                    <a:pt x="341" y="379"/>
                    <a:pt x="341" y="379"/>
                  </a:cubicBezTo>
                  <a:cubicBezTo>
                    <a:pt x="340" y="378"/>
                    <a:pt x="340" y="378"/>
                    <a:pt x="340" y="378"/>
                  </a:cubicBezTo>
                  <a:cubicBezTo>
                    <a:pt x="340" y="379"/>
                    <a:pt x="340" y="379"/>
                    <a:pt x="340" y="379"/>
                  </a:cubicBezTo>
                  <a:cubicBezTo>
                    <a:pt x="339" y="378"/>
                    <a:pt x="339" y="378"/>
                    <a:pt x="339" y="378"/>
                  </a:cubicBezTo>
                  <a:cubicBezTo>
                    <a:pt x="338" y="378"/>
                    <a:pt x="338" y="378"/>
                    <a:pt x="338" y="378"/>
                  </a:cubicBezTo>
                  <a:cubicBezTo>
                    <a:pt x="338" y="378"/>
                    <a:pt x="338" y="378"/>
                    <a:pt x="338" y="378"/>
                  </a:cubicBezTo>
                  <a:cubicBezTo>
                    <a:pt x="338" y="378"/>
                    <a:pt x="338" y="378"/>
                    <a:pt x="338" y="378"/>
                  </a:cubicBezTo>
                  <a:cubicBezTo>
                    <a:pt x="338" y="378"/>
                    <a:pt x="338" y="377"/>
                    <a:pt x="337" y="377"/>
                  </a:cubicBezTo>
                  <a:cubicBezTo>
                    <a:pt x="338" y="377"/>
                    <a:pt x="338" y="377"/>
                    <a:pt x="338" y="377"/>
                  </a:cubicBezTo>
                  <a:cubicBezTo>
                    <a:pt x="337" y="376"/>
                    <a:pt x="337" y="376"/>
                    <a:pt x="337" y="376"/>
                  </a:cubicBezTo>
                  <a:cubicBezTo>
                    <a:pt x="337" y="376"/>
                    <a:pt x="337" y="376"/>
                    <a:pt x="337" y="376"/>
                  </a:cubicBezTo>
                  <a:cubicBezTo>
                    <a:pt x="337" y="376"/>
                    <a:pt x="337" y="376"/>
                    <a:pt x="337" y="376"/>
                  </a:cubicBezTo>
                  <a:cubicBezTo>
                    <a:pt x="337" y="375"/>
                    <a:pt x="337" y="375"/>
                    <a:pt x="337" y="375"/>
                  </a:cubicBezTo>
                  <a:cubicBezTo>
                    <a:pt x="337" y="375"/>
                    <a:pt x="337" y="375"/>
                    <a:pt x="337" y="375"/>
                  </a:cubicBezTo>
                  <a:cubicBezTo>
                    <a:pt x="337" y="375"/>
                    <a:pt x="337" y="375"/>
                    <a:pt x="337" y="375"/>
                  </a:cubicBezTo>
                  <a:cubicBezTo>
                    <a:pt x="337" y="375"/>
                    <a:pt x="337" y="375"/>
                    <a:pt x="337" y="375"/>
                  </a:cubicBezTo>
                  <a:cubicBezTo>
                    <a:pt x="337" y="374"/>
                    <a:pt x="337" y="374"/>
                    <a:pt x="337" y="374"/>
                  </a:cubicBezTo>
                  <a:cubicBezTo>
                    <a:pt x="337" y="374"/>
                    <a:pt x="337" y="374"/>
                    <a:pt x="337" y="374"/>
                  </a:cubicBezTo>
                  <a:cubicBezTo>
                    <a:pt x="337" y="374"/>
                    <a:pt x="337" y="374"/>
                    <a:pt x="337" y="374"/>
                  </a:cubicBezTo>
                  <a:cubicBezTo>
                    <a:pt x="337" y="374"/>
                    <a:pt x="337" y="374"/>
                    <a:pt x="337" y="374"/>
                  </a:cubicBezTo>
                  <a:cubicBezTo>
                    <a:pt x="337" y="373"/>
                    <a:pt x="337" y="373"/>
                    <a:pt x="337" y="373"/>
                  </a:cubicBezTo>
                  <a:cubicBezTo>
                    <a:pt x="337" y="373"/>
                    <a:pt x="336" y="372"/>
                    <a:pt x="336" y="372"/>
                  </a:cubicBezTo>
                  <a:cubicBezTo>
                    <a:pt x="336" y="371"/>
                    <a:pt x="336" y="371"/>
                    <a:pt x="336" y="371"/>
                  </a:cubicBezTo>
                  <a:cubicBezTo>
                    <a:pt x="337" y="371"/>
                    <a:pt x="337" y="371"/>
                    <a:pt x="337" y="371"/>
                  </a:cubicBezTo>
                  <a:cubicBezTo>
                    <a:pt x="337" y="370"/>
                    <a:pt x="337" y="370"/>
                    <a:pt x="337" y="370"/>
                  </a:cubicBezTo>
                  <a:cubicBezTo>
                    <a:pt x="337" y="370"/>
                    <a:pt x="337" y="370"/>
                    <a:pt x="337" y="370"/>
                  </a:cubicBezTo>
                  <a:cubicBezTo>
                    <a:pt x="336" y="370"/>
                    <a:pt x="336" y="369"/>
                    <a:pt x="336" y="369"/>
                  </a:cubicBezTo>
                  <a:cubicBezTo>
                    <a:pt x="337" y="369"/>
                    <a:pt x="337" y="369"/>
                    <a:pt x="337" y="369"/>
                  </a:cubicBezTo>
                  <a:cubicBezTo>
                    <a:pt x="337" y="369"/>
                    <a:pt x="337" y="369"/>
                    <a:pt x="337" y="369"/>
                  </a:cubicBezTo>
                  <a:cubicBezTo>
                    <a:pt x="338" y="369"/>
                    <a:pt x="338" y="369"/>
                    <a:pt x="338" y="369"/>
                  </a:cubicBezTo>
                  <a:cubicBezTo>
                    <a:pt x="337" y="368"/>
                    <a:pt x="337" y="368"/>
                    <a:pt x="336" y="367"/>
                  </a:cubicBezTo>
                  <a:close/>
                  <a:moveTo>
                    <a:pt x="201" y="124"/>
                  </a:moveTo>
                  <a:cubicBezTo>
                    <a:pt x="200" y="124"/>
                    <a:pt x="200" y="124"/>
                    <a:pt x="200" y="124"/>
                  </a:cubicBezTo>
                  <a:cubicBezTo>
                    <a:pt x="200" y="124"/>
                    <a:pt x="200" y="124"/>
                    <a:pt x="200" y="124"/>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0" y="122"/>
                    <a:pt x="200" y="123"/>
                    <a:pt x="200" y="122"/>
                  </a:cubicBezTo>
                  <a:cubicBezTo>
                    <a:pt x="200" y="122"/>
                    <a:pt x="200" y="122"/>
                    <a:pt x="200" y="122"/>
                  </a:cubicBezTo>
                  <a:cubicBezTo>
                    <a:pt x="200" y="122"/>
                    <a:pt x="200" y="122"/>
                    <a:pt x="200" y="122"/>
                  </a:cubicBezTo>
                  <a:cubicBezTo>
                    <a:pt x="200" y="122"/>
                    <a:pt x="200" y="122"/>
                    <a:pt x="200" y="122"/>
                  </a:cubicBezTo>
                  <a:cubicBezTo>
                    <a:pt x="199" y="121"/>
                    <a:pt x="199" y="121"/>
                    <a:pt x="199" y="121"/>
                  </a:cubicBezTo>
                  <a:cubicBezTo>
                    <a:pt x="200" y="121"/>
                    <a:pt x="200" y="121"/>
                    <a:pt x="200" y="121"/>
                  </a:cubicBezTo>
                  <a:cubicBezTo>
                    <a:pt x="199" y="121"/>
                    <a:pt x="199" y="121"/>
                    <a:pt x="199" y="121"/>
                  </a:cubicBezTo>
                  <a:cubicBezTo>
                    <a:pt x="199" y="121"/>
                    <a:pt x="199" y="121"/>
                    <a:pt x="199" y="121"/>
                  </a:cubicBezTo>
                  <a:cubicBezTo>
                    <a:pt x="199" y="121"/>
                    <a:pt x="199" y="121"/>
                    <a:pt x="199" y="121"/>
                  </a:cubicBezTo>
                  <a:cubicBezTo>
                    <a:pt x="200" y="121"/>
                    <a:pt x="200" y="121"/>
                    <a:pt x="200" y="121"/>
                  </a:cubicBezTo>
                  <a:cubicBezTo>
                    <a:pt x="199" y="120"/>
                    <a:pt x="199" y="120"/>
                    <a:pt x="199" y="120"/>
                  </a:cubicBezTo>
                  <a:cubicBezTo>
                    <a:pt x="199" y="120"/>
                    <a:pt x="199" y="120"/>
                    <a:pt x="199" y="120"/>
                  </a:cubicBezTo>
                  <a:cubicBezTo>
                    <a:pt x="198" y="119"/>
                    <a:pt x="198" y="119"/>
                    <a:pt x="198" y="119"/>
                  </a:cubicBezTo>
                  <a:cubicBezTo>
                    <a:pt x="198" y="119"/>
                    <a:pt x="198" y="119"/>
                    <a:pt x="198" y="119"/>
                  </a:cubicBezTo>
                  <a:cubicBezTo>
                    <a:pt x="198" y="119"/>
                    <a:pt x="198" y="119"/>
                    <a:pt x="198" y="119"/>
                  </a:cubicBezTo>
                  <a:cubicBezTo>
                    <a:pt x="198" y="119"/>
                    <a:pt x="198" y="119"/>
                    <a:pt x="198" y="119"/>
                  </a:cubicBezTo>
                  <a:cubicBezTo>
                    <a:pt x="198" y="118"/>
                    <a:pt x="198" y="118"/>
                    <a:pt x="198" y="118"/>
                  </a:cubicBezTo>
                  <a:cubicBezTo>
                    <a:pt x="198" y="118"/>
                    <a:pt x="198" y="118"/>
                    <a:pt x="198" y="118"/>
                  </a:cubicBezTo>
                  <a:cubicBezTo>
                    <a:pt x="197" y="117"/>
                    <a:pt x="197" y="117"/>
                    <a:pt x="197" y="117"/>
                  </a:cubicBezTo>
                  <a:cubicBezTo>
                    <a:pt x="197" y="117"/>
                    <a:pt x="197" y="117"/>
                    <a:pt x="197" y="117"/>
                  </a:cubicBezTo>
                  <a:cubicBezTo>
                    <a:pt x="197" y="117"/>
                    <a:pt x="197" y="117"/>
                    <a:pt x="197" y="117"/>
                  </a:cubicBezTo>
                  <a:cubicBezTo>
                    <a:pt x="197" y="117"/>
                    <a:pt x="197" y="117"/>
                    <a:pt x="197" y="117"/>
                  </a:cubicBezTo>
                  <a:cubicBezTo>
                    <a:pt x="197" y="117"/>
                    <a:pt x="197" y="117"/>
                    <a:pt x="197" y="117"/>
                  </a:cubicBezTo>
                  <a:cubicBezTo>
                    <a:pt x="197" y="117"/>
                    <a:pt x="197" y="117"/>
                    <a:pt x="197" y="117"/>
                  </a:cubicBezTo>
                  <a:cubicBezTo>
                    <a:pt x="197" y="116"/>
                    <a:pt x="197" y="116"/>
                    <a:pt x="197" y="116"/>
                  </a:cubicBezTo>
                  <a:cubicBezTo>
                    <a:pt x="197" y="116"/>
                    <a:pt x="197" y="116"/>
                    <a:pt x="197" y="116"/>
                  </a:cubicBezTo>
                  <a:cubicBezTo>
                    <a:pt x="197" y="116"/>
                    <a:pt x="197" y="116"/>
                    <a:pt x="197" y="116"/>
                  </a:cubicBezTo>
                  <a:cubicBezTo>
                    <a:pt x="197" y="116"/>
                    <a:pt x="197" y="116"/>
                    <a:pt x="197" y="116"/>
                  </a:cubicBezTo>
                  <a:cubicBezTo>
                    <a:pt x="196" y="115"/>
                    <a:pt x="196" y="115"/>
                    <a:pt x="196" y="115"/>
                  </a:cubicBezTo>
                  <a:cubicBezTo>
                    <a:pt x="196" y="115"/>
                    <a:pt x="196" y="115"/>
                    <a:pt x="196" y="115"/>
                  </a:cubicBezTo>
                  <a:cubicBezTo>
                    <a:pt x="196" y="115"/>
                    <a:pt x="196" y="115"/>
                    <a:pt x="196" y="115"/>
                  </a:cubicBezTo>
                  <a:cubicBezTo>
                    <a:pt x="196" y="115"/>
                    <a:pt x="196" y="115"/>
                    <a:pt x="196" y="115"/>
                  </a:cubicBezTo>
                  <a:cubicBezTo>
                    <a:pt x="196" y="115"/>
                    <a:pt x="196" y="115"/>
                    <a:pt x="196" y="115"/>
                  </a:cubicBezTo>
                  <a:cubicBezTo>
                    <a:pt x="196" y="114"/>
                    <a:pt x="196" y="114"/>
                    <a:pt x="196" y="114"/>
                  </a:cubicBezTo>
                  <a:cubicBezTo>
                    <a:pt x="196" y="114"/>
                    <a:pt x="196" y="114"/>
                    <a:pt x="196" y="114"/>
                  </a:cubicBezTo>
                  <a:cubicBezTo>
                    <a:pt x="196" y="114"/>
                    <a:pt x="196" y="114"/>
                    <a:pt x="196" y="114"/>
                  </a:cubicBezTo>
                  <a:cubicBezTo>
                    <a:pt x="196" y="114"/>
                    <a:pt x="195" y="114"/>
                    <a:pt x="195" y="113"/>
                  </a:cubicBezTo>
                  <a:cubicBezTo>
                    <a:pt x="195" y="113"/>
                    <a:pt x="195" y="113"/>
                    <a:pt x="195" y="113"/>
                  </a:cubicBezTo>
                  <a:cubicBezTo>
                    <a:pt x="195" y="113"/>
                    <a:pt x="195" y="113"/>
                    <a:pt x="195" y="113"/>
                  </a:cubicBezTo>
                  <a:cubicBezTo>
                    <a:pt x="195" y="112"/>
                    <a:pt x="195" y="112"/>
                    <a:pt x="195" y="112"/>
                  </a:cubicBezTo>
                  <a:cubicBezTo>
                    <a:pt x="195" y="112"/>
                    <a:pt x="195" y="112"/>
                    <a:pt x="195" y="112"/>
                  </a:cubicBezTo>
                  <a:cubicBezTo>
                    <a:pt x="194" y="112"/>
                    <a:pt x="194" y="112"/>
                    <a:pt x="194" y="112"/>
                  </a:cubicBezTo>
                  <a:cubicBezTo>
                    <a:pt x="195" y="111"/>
                    <a:pt x="195" y="111"/>
                    <a:pt x="195" y="111"/>
                  </a:cubicBezTo>
                  <a:cubicBezTo>
                    <a:pt x="194" y="111"/>
                    <a:pt x="194" y="111"/>
                    <a:pt x="194" y="111"/>
                  </a:cubicBezTo>
                  <a:cubicBezTo>
                    <a:pt x="195" y="111"/>
                    <a:pt x="195" y="111"/>
                    <a:pt x="195" y="111"/>
                  </a:cubicBezTo>
                  <a:cubicBezTo>
                    <a:pt x="194" y="111"/>
                    <a:pt x="194" y="111"/>
                    <a:pt x="194" y="111"/>
                  </a:cubicBezTo>
                  <a:cubicBezTo>
                    <a:pt x="194" y="111"/>
                    <a:pt x="194" y="111"/>
                    <a:pt x="194" y="111"/>
                  </a:cubicBezTo>
                  <a:cubicBezTo>
                    <a:pt x="194" y="112"/>
                    <a:pt x="194" y="112"/>
                    <a:pt x="194" y="112"/>
                  </a:cubicBezTo>
                  <a:cubicBezTo>
                    <a:pt x="194" y="112"/>
                    <a:pt x="194" y="112"/>
                    <a:pt x="194" y="112"/>
                  </a:cubicBezTo>
                  <a:cubicBezTo>
                    <a:pt x="194" y="112"/>
                    <a:pt x="194" y="112"/>
                    <a:pt x="194" y="112"/>
                  </a:cubicBezTo>
                  <a:cubicBezTo>
                    <a:pt x="194" y="112"/>
                    <a:pt x="194" y="112"/>
                    <a:pt x="193" y="112"/>
                  </a:cubicBezTo>
                  <a:cubicBezTo>
                    <a:pt x="193" y="113"/>
                    <a:pt x="193" y="113"/>
                    <a:pt x="193" y="113"/>
                  </a:cubicBezTo>
                  <a:cubicBezTo>
                    <a:pt x="193" y="113"/>
                    <a:pt x="193" y="113"/>
                    <a:pt x="193" y="113"/>
                  </a:cubicBezTo>
                  <a:cubicBezTo>
                    <a:pt x="193" y="113"/>
                    <a:pt x="193" y="113"/>
                    <a:pt x="193" y="113"/>
                  </a:cubicBezTo>
                  <a:cubicBezTo>
                    <a:pt x="194" y="114"/>
                    <a:pt x="194" y="114"/>
                    <a:pt x="194" y="114"/>
                  </a:cubicBezTo>
                  <a:cubicBezTo>
                    <a:pt x="194" y="114"/>
                    <a:pt x="194" y="114"/>
                    <a:pt x="194" y="114"/>
                  </a:cubicBezTo>
                  <a:cubicBezTo>
                    <a:pt x="194" y="114"/>
                    <a:pt x="194" y="114"/>
                    <a:pt x="194" y="114"/>
                  </a:cubicBezTo>
                  <a:cubicBezTo>
                    <a:pt x="194" y="114"/>
                    <a:pt x="194" y="114"/>
                    <a:pt x="194" y="114"/>
                  </a:cubicBezTo>
                  <a:cubicBezTo>
                    <a:pt x="194" y="114"/>
                    <a:pt x="194" y="114"/>
                    <a:pt x="194" y="114"/>
                  </a:cubicBezTo>
                  <a:cubicBezTo>
                    <a:pt x="194" y="114"/>
                    <a:pt x="194" y="114"/>
                    <a:pt x="194" y="114"/>
                  </a:cubicBezTo>
                  <a:cubicBezTo>
                    <a:pt x="194" y="115"/>
                    <a:pt x="194" y="115"/>
                    <a:pt x="194" y="115"/>
                  </a:cubicBezTo>
                  <a:cubicBezTo>
                    <a:pt x="194" y="115"/>
                    <a:pt x="194" y="115"/>
                    <a:pt x="194" y="115"/>
                  </a:cubicBezTo>
                  <a:cubicBezTo>
                    <a:pt x="194" y="115"/>
                    <a:pt x="194" y="115"/>
                    <a:pt x="194" y="115"/>
                  </a:cubicBezTo>
                  <a:cubicBezTo>
                    <a:pt x="194" y="116"/>
                    <a:pt x="194" y="116"/>
                    <a:pt x="194" y="116"/>
                  </a:cubicBezTo>
                  <a:cubicBezTo>
                    <a:pt x="193" y="116"/>
                    <a:pt x="193" y="116"/>
                    <a:pt x="193" y="116"/>
                  </a:cubicBezTo>
                  <a:cubicBezTo>
                    <a:pt x="194" y="117"/>
                    <a:pt x="194" y="117"/>
                    <a:pt x="194" y="117"/>
                  </a:cubicBezTo>
                  <a:cubicBezTo>
                    <a:pt x="194" y="117"/>
                    <a:pt x="194" y="117"/>
                    <a:pt x="194" y="117"/>
                  </a:cubicBezTo>
                  <a:cubicBezTo>
                    <a:pt x="194" y="118"/>
                    <a:pt x="194" y="118"/>
                    <a:pt x="194" y="118"/>
                  </a:cubicBezTo>
                  <a:cubicBezTo>
                    <a:pt x="194" y="118"/>
                    <a:pt x="194" y="118"/>
                    <a:pt x="194" y="118"/>
                  </a:cubicBezTo>
                  <a:cubicBezTo>
                    <a:pt x="194" y="118"/>
                    <a:pt x="195" y="118"/>
                    <a:pt x="194" y="118"/>
                  </a:cubicBezTo>
                  <a:cubicBezTo>
                    <a:pt x="195" y="119"/>
                    <a:pt x="195" y="119"/>
                    <a:pt x="195" y="119"/>
                  </a:cubicBezTo>
                  <a:cubicBezTo>
                    <a:pt x="196" y="120"/>
                    <a:pt x="196" y="120"/>
                    <a:pt x="196" y="120"/>
                  </a:cubicBezTo>
                  <a:cubicBezTo>
                    <a:pt x="196" y="120"/>
                    <a:pt x="196" y="120"/>
                    <a:pt x="196" y="120"/>
                  </a:cubicBezTo>
                  <a:cubicBezTo>
                    <a:pt x="196" y="120"/>
                    <a:pt x="196" y="120"/>
                    <a:pt x="196" y="120"/>
                  </a:cubicBezTo>
                  <a:cubicBezTo>
                    <a:pt x="196" y="120"/>
                    <a:pt x="196" y="120"/>
                    <a:pt x="196" y="120"/>
                  </a:cubicBezTo>
                  <a:cubicBezTo>
                    <a:pt x="196" y="121"/>
                    <a:pt x="197" y="121"/>
                    <a:pt x="197" y="121"/>
                  </a:cubicBezTo>
                  <a:cubicBezTo>
                    <a:pt x="197" y="122"/>
                    <a:pt x="196" y="121"/>
                    <a:pt x="196" y="122"/>
                  </a:cubicBezTo>
                  <a:cubicBezTo>
                    <a:pt x="196" y="122"/>
                    <a:pt x="196" y="122"/>
                    <a:pt x="196" y="122"/>
                  </a:cubicBezTo>
                  <a:cubicBezTo>
                    <a:pt x="197" y="123"/>
                    <a:pt x="197" y="123"/>
                    <a:pt x="197" y="123"/>
                  </a:cubicBezTo>
                  <a:cubicBezTo>
                    <a:pt x="197" y="123"/>
                    <a:pt x="197" y="123"/>
                    <a:pt x="197" y="123"/>
                  </a:cubicBezTo>
                  <a:cubicBezTo>
                    <a:pt x="197" y="123"/>
                    <a:pt x="197" y="123"/>
                    <a:pt x="197" y="123"/>
                  </a:cubicBezTo>
                  <a:cubicBezTo>
                    <a:pt x="198" y="124"/>
                    <a:pt x="198" y="124"/>
                    <a:pt x="198" y="124"/>
                  </a:cubicBezTo>
                  <a:cubicBezTo>
                    <a:pt x="198" y="124"/>
                    <a:pt x="198" y="124"/>
                    <a:pt x="198" y="124"/>
                  </a:cubicBezTo>
                  <a:cubicBezTo>
                    <a:pt x="198" y="124"/>
                    <a:pt x="198" y="125"/>
                    <a:pt x="199" y="125"/>
                  </a:cubicBezTo>
                  <a:cubicBezTo>
                    <a:pt x="199" y="125"/>
                    <a:pt x="200" y="124"/>
                    <a:pt x="201" y="125"/>
                  </a:cubicBezTo>
                  <a:lnTo>
                    <a:pt x="201" y="124"/>
                  </a:lnTo>
                  <a:close/>
                  <a:moveTo>
                    <a:pt x="340" y="377"/>
                  </a:moveTo>
                  <a:cubicBezTo>
                    <a:pt x="340" y="377"/>
                    <a:pt x="340" y="377"/>
                    <a:pt x="340" y="377"/>
                  </a:cubicBezTo>
                  <a:cubicBezTo>
                    <a:pt x="340" y="376"/>
                    <a:pt x="340" y="376"/>
                    <a:pt x="340" y="376"/>
                  </a:cubicBezTo>
                  <a:cubicBezTo>
                    <a:pt x="339" y="377"/>
                    <a:pt x="339" y="377"/>
                    <a:pt x="339" y="377"/>
                  </a:cubicBezTo>
                  <a:cubicBezTo>
                    <a:pt x="339" y="378"/>
                    <a:pt x="339" y="378"/>
                    <a:pt x="339" y="378"/>
                  </a:cubicBezTo>
                  <a:cubicBezTo>
                    <a:pt x="340" y="377"/>
                    <a:pt x="340" y="377"/>
                    <a:pt x="340" y="377"/>
                  </a:cubicBezTo>
                  <a:cubicBezTo>
                    <a:pt x="339" y="377"/>
                    <a:pt x="339" y="377"/>
                    <a:pt x="339" y="377"/>
                  </a:cubicBezTo>
                  <a:lnTo>
                    <a:pt x="340" y="377"/>
                  </a:lnTo>
                  <a:close/>
                  <a:moveTo>
                    <a:pt x="339" y="366"/>
                  </a:moveTo>
                  <a:cubicBezTo>
                    <a:pt x="339" y="365"/>
                    <a:pt x="339" y="365"/>
                    <a:pt x="339" y="365"/>
                  </a:cubicBezTo>
                  <a:cubicBezTo>
                    <a:pt x="339" y="365"/>
                    <a:pt x="339" y="365"/>
                    <a:pt x="339" y="365"/>
                  </a:cubicBezTo>
                  <a:cubicBezTo>
                    <a:pt x="339" y="365"/>
                    <a:pt x="339" y="365"/>
                    <a:pt x="339" y="365"/>
                  </a:cubicBezTo>
                  <a:cubicBezTo>
                    <a:pt x="338" y="365"/>
                    <a:pt x="338" y="365"/>
                    <a:pt x="338" y="365"/>
                  </a:cubicBezTo>
                  <a:cubicBezTo>
                    <a:pt x="339" y="366"/>
                    <a:pt x="339" y="366"/>
                    <a:pt x="339" y="366"/>
                  </a:cubicBezTo>
                  <a:cubicBezTo>
                    <a:pt x="339" y="366"/>
                    <a:pt x="339" y="366"/>
                    <a:pt x="339" y="366"/>
                  </a:cubicBezTo>
                  <a:cubicBezTo>
                    <a:pt x="339" y="367"/>
                    <a:pt x="339" y="367"/>
                    <a:pt x="339" y="367"/>
                  </a:cubicBezTo>
                  <a:cubicBezTo>
                    <a:pt x="339" y="367"/>
                    <a:pt x="339" y="367"/>
                    <a:pt x="339" y="367"/>
                  </a:cubicBezTo>
                  <a:cubicBezTo>
                    <a:pt x="339" y="367"/>
                    <a:pt x="339" y="367"/>
                    <a:pt x="339" y="367"/>
                  </a:cubicBezTo>
                  <a:cubicBezTo>
                    <a:pt x="340" y="368"/>
                    <a:pt x="340" y="368"/>
                    <a:pt x="340" y="368"/>
                  </a:cubicBezTo>
                  <a:cubicBezTo>
                    <a:pt x="340" y="368"/>
                    <a:pt x="340" y="368"/>
                    <a:pt x="340" y="368"/>
                  </a:cubicBezTo>
                  <a:cubicBezTo>
                    <a:pt x="340" y="368"/>
                    <a:pt x="340" y="368"/>
                    <a:pt x="340" y="368"/>
                  </a:cubicBezTo>
                  <a:cubicBezTo>
                    <a:pt x="340" y="368"/>
                    <a:pt x="340" y="368"/>
                    <a:pt x="340" y="368"/>
                  </a:cubicBezTo>
                  <a:cubicBezTo>
                    <a:pt x="340" y="368"/>
                    <a:pt x="340" y="368"/>
                    <a:pt x="340" y="368"/>
                  </a:cubicBezTo>
                  <a:cubicBezTo>
                    <a:pt x="340" y="368"/>
                    <a:pt x="340" y="368"/>
                    <a:pt x="340" y="368"/>
                  </a:cubicBezTo>
                  <a:cubicBezTo>
                    <a:pt x="340" y="367"/>
                    <a:pt x="340" y="367"/>
                    <a:pt x="340" y="367"/>
                  </a:cubicBezTo>
                  <a:cubicBezTo>
                    <a:pt x="340" y="367"/>
                    <a:pt x="340" y="367"/>
                    <a:pt x="340" y="367"/>
                  </a:cubicBezTo>
                  <a:cubicBezTo>
                    <a:pt x="340" y="367"/>
                    <a:pt x="340" y="367"/>
                    <a:pt x="340" y="367"/>
                  </a:cubicBezTo>
                  <a:cubicBezTo>
                    <a:pt x="340" y="366"/>
                    <a:pt x="340" y="366"/>
                    <a:pt x="340" y="366"/>
                  </a:cubicBezTo>
                  <a:cubicBezTo>
                    <a:pt x="340" y="366"/>
                    <a:pt x="340" y="366"/>
                    <a:pt x="340" y="366"/>
                  </a:cubicBezTo>
                  <a:lnTo>
                    <a:pt x="339" y="366"/>
                  </a:lnTo>
                  <a:close/>
                  <a:moveTo>
                    <a:pt x="337" y="342"/>
                  </a:moveTo>
                  <a:cubicBezTo>
                    <a:pt x="337" y="342"/>
                    <a:pt x="337" y="342"/>
                    <a:pt x="337" y="342"/>
                  </a:cubicBezTo>
                  <a:cubicBezTo>
                    <a:pt x="337" y="342"/>
                    <a:pt x="337" y="342"/>
                    <a:pt x="337" y="342"/>
                  </a:cubicBezTo>
                  <a:cubicBezTo>
                    <a:pt x="337" y="342"/>
                    <a:pt x="337" y="342"/>
                    <a:pt x="337" y="342"/>
                  </a:cubicBezTo>
                  <a:cubicBezTo>
                    <a:pt x="337" y="342"/>
                    <a:pt x="337" y="342"/>
                    <a:pt x="337" y="342"/>
                  </a:cubicBezTo>
                  <a:close/>
                  <a:moveTo>
                    <a:pt x="336" y="395"/>
                  </a:moveTo>
                  <a:cubicBezTo>
                    <a:pt x="336" y="395"/>
                    <a:pt x="336" y="395"/>
                    <a:pt x="336" y="394"/>
                  </a:cubicBezTo>
                  <a:cubicBezTo>
                    <a:pt x="336" y="394"/>
                    <a:pt x="336" y="394"/>
                    <a:pt x="336" y="394"/>
                  </a:cubicBezTo>
                  <a:cubicBezTo>
                    <a:pt x="335" y="394"/>
                    <a:pt x="335" y="394"/>
                    <a:pt x="335" y="394"/>
                  </a:cubicBezTo>
                  <a:cubicBezTo>
                    <a:pt x="336" y="394"/>
                    <a:pt x="336" y="394"/>
                    <a:pt x="336" y="394"/>
                  </a:cubicBezTo>
                  <a:cubicBezTo>
                    <a:pt x="335" y="395"/>
                    <a:pt x="335" y="395"/>
                    <a:pt x="335" y="395"/>
                  </a:cubicBezTo>
                  <a:lnTo>
                    <a:pt x="336" y="395"/>
                  </a:lnTo>
                  <a:close/>
                  <a:moveTo>
                    <a:pt x="388" y="279"/>
                  </a:moveTo>
                  <a:cubicBezTo>
                    <a:pt x="387" y="279"/>
                    <a:pt x="387" y="279"/>
                    <a:pt x="387" y="279"/>
                  </a:cubicBezTo>
                  <a:cubicBezTo>
                    <a:pt x="387" y="279"/>
                    <a:pt x="387" y="279"/>
                    <a:pt x="387" y="279"/>
                  </a:cubicBezTo>
                  <a:cubicBezTo>
                    <a:pt x="387" y="279"/>
                    <a:pt x="387" y="279"/>
                    <a:pt x="388" y="280"/>
                  </a:cubicBezTo>
                  <a:lnTo>
                    <a:pt x="388" y="279"/>
                  </a:lnTo>
                  <a:close/>
                  <a:moveTo>
                    <a:pt x="331" y="358"/>
                  </a:moveTo>
                  <a:cubicBezTo>
                    <a:pt x="331" y="358"/>
                    <a:pt x="331" y="358"/>
                    <a:pt x="331" y="358"/>
                  </a:cubicBezTo>
                  <a:cubicBezTo>
                    <a:pt x="331" y="359"/>
                    <a:pt x="331" y="359"/>
                    <a:pt x="331" y="359"/>
                  </a:cubicBezTo>
                  <a:cubicBezTo>
                    <a:pt x="331" y="359"/>
                    <a:pt x="331" y="359"/>
                    <a:pt x="331" y="359"/>
                  </a:cubicBezTo>
                  <a:cubicBezTo>
                    <a:pt x="331" y="359"/>
                    <a:pt x="331" y="359"/>
                    <a:pt x="331" y="359"/>
                  </a:cubicBezTo>
                  <a:cubicBezTo>
                    <a:pt x="331" y="359"/>
                    <a:pt x="331" y="359"/>
                    <a:pt x="331" y="359"/>
                  </a:cubicBezTo>
                  <a:cubicBezTo>
                    <a:pt x="331" y="360"/>
                    <a:pt x="331" y="360"/>
                    <a:pt x="331" y="360"/>
                  </a:cubicBezTo>
                  <a:cubicBezTo>
                    <a:pt x="331" y="360"/>
                    <a:pt x="331" y="360"/>
                    <a:pt x="331" y="360"/>
                  </a:cubicBezTo>
                  <a:cubicBezTo>
                    <a:pt x="331" y="361"/>
                    <a:pt x="331" y="361"/>
                    <a:pt x="331" y="361"/>
                  </a:cubicBezTo>
                  <a:cubicBezTo>
                    <a:pt x="331" y="361"/>
                    <a:pt x="331" y="361"/>
                    <a:pt x="331" y="361"/>
                  </a:cubicBezTo>
                  <a:cubicBezTo>
                    <a:pt x="331" y="361"/>
                    <a:pt x="331" y="361"/>
                    <a:pt x="331" y="361"/>
                  </a:cubicBezTo>
                  <a:cubicBezTo>
                    <a:pt x="332" y="362"/>
                    <a:pt x="332" y="361"/>
                    <a:pt x="332" y="361"/>
                  </a:cubicBezTo>
                  <a:cubicBezTo>
                    <a:pt x="332" y="362"/>
                    <a:pt x="332" y="362"/>
                    <a:pt x="332" y="362"/>
                  </a:cubicBezTo>
                  <a:cubicBezTo>
                    <a:pt x="332" y="361"/>
                    <a:pt x="332" y="361"/>
                    <a:pt x="332" y="361"/>
                  </a:cubicBezTo>
                  <a:cubicBezTo>
                    <a:pt x="333" y="362"/>
                    <a:pt x="333" y="362"/>
                    <a:pt x="333" y="362"/>
                  </a:cubicBezTo>
                  <a:cubicBezTo>
                    <a:pt x="333" y="362"/>
                    <a:pt x="333" y="362"/>
                    <a:pt x="333" y="362"/>
                  </a:cubicBezTo>
                  <a:cubicBezTo>
                    <a:pt x="333" y="362"/>
                    <a:pt x="333" y="362"/>
                    <a:pt x="333" y="362"/>
                  </a:cubicBezTo>
                  <a:cubicBezTo>
                    <a:pt x="333" y="363"/>
                    <a:pt x="333" y="363"/>
                    <a:pt x="333" y="363"/>
                  </a:cubicBezTo>
                  <a:cubicBezTo>
                    <a:pt x="333" y="363"/>
                    <a:pt x="333" y="363"/>
                    <a:pt x="333" y="363"/>
                  </a:cubicBezTo>
                  <a:cubicBezTo>
                    <a:pt x="333" y="363"/>
                    <a:pt x="333" y="363"/>
                    <a:pt x="333" y="363"/>
                  </a:cubicBezTo>
                  <a:cubicBezTo>
                    <a:pt x="333" y="362"/>
                    <a:pt x="334" y="362"/>
                    <a:pt x="334" y="362"/>
                  </a:cubicBezTo>
                  <a:cubicBezTo>
                    <a:pt x="334" y="362"/>
                    <a:pt x="334" y="362"/>
                    <a:pt x="334" y="362"/>
                  </a:cubicBezTo>
                  <a:cubicBezTo>
                    <a:pt x="334" y="362"/>
                    <a:pt x="334" y="362"/>
                    <a:pt x="334" y="362"/>
                  </a:cubicBezTo>
                  <a:cubicBezTo>
                    <a:pt x="334" y="362"/>
                    <a:pt x="334" y="362"/>
                    <a:pt x="334" y="362"/>
                  </a:cubicBezTo>
                  <a:cubicBezTo>
                    <a:pt x="334" y="361"/>
                    <a:pt x="334" y="361"/>
                    <a:pt x="334" y="361"/>
                  </a:cubicBezTo>
                  <a:cubicBezTo>
                    <a:pt x="334" y="361"/>
                    <a:pt x="334" y="361"/>
                    <a:pt x="334" y="361"/>
                  </a:cubicBezTo>
                  <a:cubicBezTo>
                    <a:pt x="334" y="361"/>
                    <a:pt x="334" y="361"/>
                    <a:pt x="334" y="361"/>
                  </a:cubicBezTo>
                  <a:cubicBezTo>
                    <a:pt x="334" y="361"/>
                    <a:pt x="334" y="361"/>
                    <a:pt x="334" y="361"/>
                  </a:cubicBezTo>
                  <a:cubicBezTo>
                    <a:pt x="335" y="361"/>
                    <a:pt x="335" y="361"/>
                    <a:pt x="335" y="361"/>
                  </a:cubicBezTo>
                  <a:cubicBezTo>
                    <a:pt x="335" y="361"/>
                    <a:pt x="335" y="361"/>
                    <a:pt x="335" y="361"/>
                  </a:cubicBezTo>
                  <a:cubicBezTo>
                    <a:pt x="335" y="362"/>
                    <a:pt x="335" y="362"/>
                    <a:pt x="335" y="362"/>
                  </a:cubicBezTo>
                  <a:cubicBezTo>
                    <a:pt x="335" y="362"/>
                    <a:pt x="335" y="362"/>
                    <a:pt x="335" y="362"/>
                  </a:cubicBezTo>
                  <a:cubicBezTo>
                    <a:pt x="335" y="362"/>
                    <a:pt x="335" y="362"/>
                    <a:pt x="335" y="362"/>
                  </a:cubicBezTo>
                  <a:cubicBezTo>
                    <a:pt x="335" y="362"/>
                    <a:pt x="335" y="362"/>
                    <a:pt x="335" y="362"/>
                  </a:cubicBezTo>
                  <a:cubicBezTo>
                    <a:pt x="336" y="363"/>
                    <a:pt x="336" y="363"/>
                    <a:pt x="336" y="363"/>
                  </a:cubicBezTo>
                  <a:cubicBezTo>
                    <a:pt x="335" y="363"/>
                    <a:pt x="335" y="363"/>
                    <a:pt x="335" y="363"/>
                  </a:cubicBezTo>
                  <a:cubicBezTo>
                    <a:pt x="336" y="363"/>
                    <a:pt x="336" y="363"/>
                    <a:pt x="336" y="363"/>
                  </a:cubicBezTo>
                  <a:cubicBezTo>
                    <a:pt x="336" y="363"/>
                    <a:pt x="336" y="363"/>
                    <a:pt x="336" y="363"/>
                  </a:cubicBezTo>
                  <a:cubicBezTo>
                    <a:pt x="336" y="363"/>
                    <a:pt x="336" y="363"/>
                    <a:pt x="336" y="363"/>
                  </a:cubicBezTo>
                  <a:cubicBezTo>
                    <a:pt x="336" y="363"/>
                    <a:pt x="336" y="363"/>
                    <a:pt x="336" y="363"/>
                  </a:cubicBezTo>
                  <a:cubicBezTo>
                    <a:pt x="336" y="364"/>
                    <a:pt x="336" y="364"/>
                    <a:pt x="336" y="364"/>
                  </a:cubicBezTo>
                  <a:cubicBezTo>
                    <a:pt x="336" y="363"/>
                    <a:pt x="336" y="363"/>
                    <a:pt x="336" y="363"/>
                  </a:cubicBezTo>
                  <a:cubicBezTo>
                    <a:pt x="336" y="363"/>
                    <a:pt x="336" y="363"/>
                    <a:pt x="336" y="363"/>
                  </a:cubicBezTo>
                  <a:cubicBezTo>
                    <a:pt x="336" y="363"/>
                    <a:pt x="336" y="363"/>
                    <a:pt x="336" y="363"/>
                  </a:cubicBezTo>
                  <a:cubicBezTo>
                    <a:pt x="336" y="362"/>
                    <a:pt x="336" y="362"/>
                    <a:pt x="336" y="362"/>
                  </a:cubicBezTo>
                  <a:cubicBezTo>
                    <a:pt x="334" y="360"/>
                    <a:pt x="334" y="360"/>
                    <a:pt x="334" y="360"/>
                  </a:cubicBezTo>
                  <a:cubicBezTo>
                    <a:pt x="334" y="360"/>
                    <a:pt x="334" y="360"/>
                    <a:pt x="334" y="360"/>
                  </a:cubicBezTo>
                  <a:cubicBezTo>
                    <a:pt x="334" y="359"/>
                    <a:pt x="334" y="360"/>
                    <a:pt x="334" y="359"/>
                  </a:cubicBezTo>
                  <a:cubicBezTo>
                    <a:pt x="334" y="359"/>
                    <a:pt x="334" y="359"/>
                    <a:pt x="334" y="359"/>
                  </a:cubicBezTo>
                  <a:cubicBezTo>
                    <a:pt x="334" y="359"/>
                    <a:pt x="334" y="359"/>
                    <a:pt x="334" y="359"/>
                  </a:cubicBezTo>
                  <a:cubicBezTo>
                    <a:pt x="334" y="359"/>
                    <a:pt x="334" y="359"/>
                    <a:pt x="334" y="359"/>
                  </a:cubicBezTo>
                  <a:cubicBezTo>
                    <a:pt x="334" y="359"/>
                    <a:pt x="334" y="359"/>
                    <a:pt x="334" y="359"/>
                  </a:cubicBezTo>
                  <a:cubicBezTo>
                    <a:pt x="334" y="359"/>
                    <a:pt x="334" y="359"/>
                    <a:pt x="334" y="359"/>
                  </a:cubicBezTo>
                  <a:cubicBezTo>
                    <a:pt x="333" y="359"/>
                    <a:pt x="333" y="359"/>
                    <a:pt x="333" y="359"/>
                  </a:cubicBezTo>
                  <a:cubicBezTo>
                    <a:pt x="333" y="359"/>
                    <a:pt x="333" y="359"/>
                    <a:pt x="333" y="359"/>
                  </a:cubicBezTo>
                  <a:cubicBezTo>
                    <a:pt x="333" y="359"/>
                    <a:pt x="333" y="359"/>
                    <a:pt x="333" y="359"/>
                  </a:cubicBezTo>
                  <a:cubicBezTo>
                    <a:pt x="333" y="360"/>
                    <a:pt x="333" y="360"/>
                    <a:pt x="333" y="360"/>
                  </a:cubicBezTo>
                  <a:cubicBezTo>
                    <a:pt x="333" y="359"/>
                    <a:pt x="333" y="358"/>
                    <a:pt x="332" y="358"/>
                  </a:cubicBezTo>
                  <a:cubicBezTo>
                    <a:pt x="332" y="358"/>
                    <a:pt x="332" y="358"/>
                    <a:pt x="332" y="358"/>
                  </a:cubicBezTo>
                  <a:cubicBezTo>
                    <a:pt x="332" y="358"/>
                    <a:pt x="332" y="358"/>
                    <a:pt x="332" y="358"/>
                  </a:cubicBezTo>
                  <a:cubicBezTo>
                    <a:pt x="331" y="357"/>
                    <a:pt x="331" y="357"/>
                    <a:pt x="331" y="357"/>
                  </a:cubicBezTo>
                  <a:cubicBezTo>
                    <a:pt x="331" y="357"/>
                    <a:pt x="331" y="357"/>
                    <a:pt x="331" y="357"/>
                  </a:cubicBezTo>
                  <a:cubicBezTo>
                    <a:pt x="331" y="357"/>
                    <a:pt x="331" y="357"/>
                    <a:pt x="331" y="357"/>
                  </a:cubicBezTo>
                  <a:cubicBezTo>
                    <a:pt x="331" y="357"/>
                    <a:pt x="331" y="357"/>
                    <a:pt x="331" y="357"/>
                  </a:cubicBezTo>
                  <a:cubicBezTo>
                    <a:pt x="330" y="356"/>
                    <a:pt x="330" y="356"/>
                    <a:pt x="330" y="356"/>
                  </a:cubicBezTo>
                  <a:cubicBezTo>
                    <a:pt x="330" y="357"/>
                    <a:pt x="330" y="357"/>
                    <a:pt x="330" y="357"/>
                  </a:cubicBezTo>
                  <a:lnTo>
                    <a:pt x="331" y="358"/>
                  </a:lnTo>
                  <a:close/>
                  <a:moveTo>
                    <a:pt x="427" y="264"/>
                  </a:moveTo>
                  <a:cubicBezTo>
                    <a:pt x="427" y="264"/>
                    <a:pt x="427" y="264"/>
                    <a:pt x="427" y="264"/>
                  </a:cubicBezTo>
                  <a:cubicBezTo>
                    <a:pt x="426" y="264"/>
                    <a:pt x="426" y="264"/>
                    <a:pt x="426" y="264"/>
                  </a:cubicBezTo>
                  <a:cubicBezTo>
                    <a:pt x="426" y="264"/>
                    <a:pt x="426" y="264"/>
                    <a:pt x="426" y="264"/>
                  </a:cubicBezTo>
                  <a:cubicBezTo>
                    <a:pt x="425" y="264"/>
                    <a:pt x="425" y="264"/>
                    <a:pt x="425" y="264"/>
                  </a:cubicBezTo>
                  <a:cubicBezTo>
                    <a:pt x="425" y="264"/>
                    <a:pt x="425" y="264"/>
                    <a:pt x="425" y="264"/>
                  </a:cubicBezTo>
                  <a:cubicBezTo>
                    <a:pt x="425" y="264"/>
                    <a:pt x="426" y="265"/>
                    <a:pt x="426" y="265"/>
                  </a:cubicBezTo>
                  <a:cubicBezTo>
                    <a:pt x="426" y="266"/>
                    <a:pt x="426" y="266"/>
                    <a:pt x="426" y="266"/>
                  </a:cubicBezTo>
                  <a:cubicBezTo>
                    <a:pt x="427" y="265"/>
                    <a:pt x="427" y="265"/>
                    <a:pt x="427" y="265"/>
                  </a:cubicBezTo>
                  <a:cubicBezTo>
                    <a:pt x="427" y="265"/>
                    <a:pt x="427" y="265"/>
                    <a:pt x="427" y="265"/>
                  </a:cubicBezTo>
                  <a:cubicBezTo>
                    <a:pt x="427" y="265"/>
                    <a:pt x="427" y="265"/>
                    <a:pt x="427" y="265"/>
                  </a:cubicBezTo>
                  <a:cubicBezTo>
                    <a:pt x="427" y="265"/>
                    <a:pt x="427" y="265"/>
                    <a:pt x="427" y="265"/>
                  </a:cubicBezTo>
                  <a:cubicBezTo>
                    <a:pt x="427" y="265"/>
                    <a:pt x="427" y="265"/>
                    <a:pt x="427" y="265"/>
                  </a:cubicBezTo>
                  <a:cubicBezTo>
                    <a:pt x="428" y="265"/>
                    <a:pt x="428" y="265"/>
                    <a:pt x="428" y="265"/>
                  </a:cubicBezTo>
                  <a:cubicBezTo>
                    <a:pt x="428" y="265"/>
                    <a:pt x="428" y="265"/>
                    <a:pt x="428" y="265"/>
                  </a:cubicBezTo>
                  <a:cubicBezTo>
                    <a:pt x="428" y="265"/>
                    <a:pt x="428" y="265"/>
                    <a:pt x="428" y="265"/>
                  </a:cubicBezTo>
                  <a:cubicBezTo>
                    <a:pt x="428" y="265"/>
                    <a:pt x="428" y="265"/>
                    <a:pt x="428" y="265"/>
                  </a:cubicBezTo>
                  <a:cubicBezTo>
                    <a:pt x="428" y="265"/>
                    <a:pt x="428" y="265"/>
                    <a:pt x="428" y="265"/>
                  </a:cubicBezTo>
                  <a:cubicBezTo>
                    <a:pt x="427" y="265"/>
                    <a:pt x="427" y="265"/>
                    <a:pt x="427" y="265"/>
                  </a:cubicBezTo>
                  <a:cubicBezTo>
                    <a:pt x="427" y="264"/>
                    <a:pt x="427" y="264"/>
                    <a:pt x="427" y="264"/>
                  </a:cubicBezTo>
                  <a:close/>
                  <a:moveTo>
                    <a:pt x="331" y="340"/>
                  </a:moveTo>
                  <a:cubicBezTo>
                    <a:pt x="331" y="340"/>
                    <a:pt x="331" y="340"/>
                    <a:pt x="331" y="340"/>
                  </a:cubicBezTo>
                  <a:cubicBezTo>
                    <a:pt x="330" y="340"/>
                    <a:pt x="330" y="340"/>
                    <a:pt x="330" y="340"/>
                  </a:cubicBezTo>
                  <a:cubicBezTo>
                    <a:pt x="330" y="340"/>
                    <a:pt x="330" y="340"/>
                    <a:pt x="330" y="340"/>
                  </a:cubicBezTo>
                  <a:lnTo>
                    <a:pt x="331" y="340"/>
                  </a:lnTo>
                  <a:close/>
                  <a:moveTo>
                    <a:pt x="424" y="263"/>
                  </a:moveTo>
                  <a:cubicBezTo>
                    <a:pt x="425" y="262"/>
                    <a:pt x="425" y="262"/>
                    <a:pt x="425" y="262"/>
                  </a:cubicBezTo>
                  <a:cubicBezTo>
                    <a:pt x="425" y="263"/>
                    <a:pt x="425" y="263"/>
                    <a:pt x="425" y="263"/>
                  </a:cubicBezTo>
                  <a:cubicBezTo>
                    <a:pt x="425" y="263"/>
                    <a:pt x="425" y="263"/>
                    <a:pt x="425" y="263"/>
                  </a:cubicBezTo>
                  <a:cubicBezTo>
                    <a:pt x="424" y="263"/>
                    <a:pt x="424" y="263"/>
                    <a:pt x="424" y="263"/>
                  </a:cubicBezTo>
                  <a:cubicBezTo>
                    <a:pt x="424" y="263"/>
                    <a:pt x="424" y="263"/>
                    <a:pt x="424" y="263"/>
                  </a:cubicBezTo>
                  <a:cubicBezTo>
                    <a:pt x="425" y="264"/>
                    <a:pt x="425" y="264"/>
                    <a:pt x="425" y="264"/>
                  </a:cubicBezTo>
                  <a:cubicBezTo>
                    <a:pt x="426" y="263"/>
                    <a:pt x="426" y="263"/>
                    <a:pt x="426" y="263"/>
                  </a:cubicBezTo>
                  <a:cubicBezTo>
                    <a:pt x="426" y="264"/>
                    <a:pt x="426" y="264"/>
                    <a:pt x="427" y="264"/>
                  </a:cubicBezTo>
                  <a:cubicBezTo>
                    <a:pt x="427" y="263"/>
                    <a:pt x="427" y="263"/>
                    <a:pt x="427" y="263"/>
                  </a:cubicBezTo>
                  <a:cubicBezTo>
                    <a:pt x="427" y="263"/>
                    <a:pt x="427" y="263"/>
                    <a:pt x="427" y="263"/>
                  </a:cubicBezTo>
                  <a:cubicBezTo>
                    <a:pt x="427" y="263"/>
                    <a:pt x="427" y="263"/>
                    <a:pt x="427" y="263"/>
                  </a:cubicBezTo>
                  <a:cubicBezTo>
                    <a:pt x="427" y="263"/>
                    <a:pt x="427" y="263"/>
                    <a:pt x="427" y="263"/>
                  </a:cubicBezTo>
                  <a:cubicBezTo>
                    <a:pt x="427" y="263"/>
                    <a:pt x="427" y="263"/>
                    <a:pt x="427" y="263"/>
                  </a:cubicBezTo>
                  <a:cubicBezTo>
                    <a:pt x="427" y="263"/>
                    <a:pt x="427" y="263"/>
                    <a:pt x="427" y="263"/>
                  </a:cubicBezTo>
                  <a:cubicBezTo>
                    <a:pt x="426" y="262"/>
                    <a:pt x="426" y="262"/>
                    <a:pt x="426" y="262"/>
                  </a:cubicBezTo>
                  <a:cubicBezTo>
                    <a:pt x="426" y="263"/>
                    <a:pt x="426" y="263"/>
                    <a:pt x="426" y="263"/>
                  </a:cubicBezTo>
                  <a:cubicBezTo>
                    <a:pt x="425" y="262"/>
                    <a:pt x="426" y="262"/>
                    <a:pt x="425" y="262"/>
                  </a:cubicBezTo>
                  <a:cubicBezTo>
                    <a:pt x="425" y="262"/>
                    <a:pt x="425" y="262"/>
                    <a:pt x="425" y="262"/>
                  </a:cubicBezTo>
                  <a:cubicBezTo>
                    <a:pt x="425" y="262"/>
                    <a:pt x="425" y="262"/>
                    <a:pt x="425" y="262"/>
                  </a:cubicBezTo>
                  <a:cubicBezTo>
                    <a:pt x="425" y="262"/>
                    <a:pt x="425" y="262"/>
                    <a:pt x="425" y="262"/>
                  </a:cubicBezTo>
                  <a:cubicBezTo>
                    <a:pt x="424" y="261"/>
                    <a:pt x="424" y="261"/>
                    <a:pt x="424" y="261"/>
                  </a:cubicBezTo>
                  <a:cubicBezTo>
                    <a:pt x="424" y="262"/>
                    <a:pt x="424" y="262"/>
                    <a:pt x="424" y="262"/>
                  </a:cubicBezTo>
                  <a:cubicBezTo>
                    <a:pt x="424" y="261"/>
                    <a:pt x="424" y="261"/>
                    <a:pt x="424" y="261"/>
                  </a:cubicBezTo>
                  <a:cubicBezTo>
                    <a:pt x="424" y="262"/>
                    <a:pt x="424" y="262"/>
                    <a:pt x="424" y="262"/>
                  </a:cubicBezTo>
                  <a:cubicBezTo>
                    <a:pt x="424" y="262"/>
                    <a:pt x="424" y="262"/>
                    <a:pt x="424" y="262"/>
                  </a:cubicBezTo>
                  <a:cubicBezTo>
                    <a:pt x="424" y="262"/>
                    <a:pt x="424" y="262"/>
                    <a:pt x="424" y="262"/>
                  </a:cubicBezTo>
                  <a:lnTo>
                    <a:pt x="424" y="263"/>
                  </a:lnTo>
                  <a:close/>
                  <a:moveTo>
                    <a:pt x="389" y="280"/>
                  </a:moveTo>
                  <a:cubicBezTo>
                    <a:pt x="388" y="280"/>
                    <a:pt x="388" y="280"/>
                    <a:pt x="388" y="280"/>
                  </a:cubicBezTo>
                  <a:cubicBezTo>
                    <a:pt x="388" y="280"/>
                    <a:pt x="388" y="280"/>
                    <a:pt x="388" y="280"/>
                  </a:cubicBezTo>
                  <a:cubicBezTo>
                    <a:pt x="388" y="280"/>
                    <a:pt x="388" y="280"/>
                    <a:pt x="388" y="280"/>
                  </a:cubicBezTo>
                  <a:cubicBezTo>
                    <a:pt x="388" y="280"/>
                    <a:pt x="388" y="280"/>
                    <a:pt x="388" y="280"/>
                  </a:cubicBezTo>
                  <a:lnTo>
                    <a:pt x="389" y="280"/>
                  </a:lnTo>
                  <a:close/>
                  <a:moveTo>
                    <a:pt x="335" y="339"/>
                  </a:moveTo>
                  <a:cubicBezTo>
                    <a:pt x="335" y="339"/>
                    <a:pt x="336" y="339"/>
                    <a:pt x="336" y="339"/>
                  </a:cubicBezTo>
                  <a:cubicBezTo>
                    <a:pt x="336" y="338"/>
                    <a:pt x="336" y="338"/>
                    <a:pt x="335" y="338"/>
                  </a:cubicBezTo>
                  <a:cubicBezTo>
                    <a:pt x="335" y="338"/>
                    <a:pt x="335" y="338"/>
                    <a:pt x="335" y="338"/>
                  </a:cubicBezTo>
                  <a:cubicBezTo>
                    <a:pt x="335" y="338"/>
                    <a:pt x="335" y="339"/>
                    <a:pt x="335" y="339"/>
                  </a:cubicBezTo>
                  <a:cubicBezTo>
                    <a:pt x="335" y="339"/>
                    <a:pt x="335" y="339"/>
                    <a:pt x="335" y="339"/>
                  </a:cubicBezTo>
                  <a:cubicBezTo>
                    <a:pt x="335" y="339"/>
                    <a:pt x="335" y="339"/>
                    <a:pt x="335" y="339"/>
                  </a:cubicBezTo>
                  <a:cubicBezTo>
                    <a:pt x="335" y="339"/>
                    <a:pt x="335" y="339"/>
                    <a:pt x="335" y="339"/>
                  </a:cubicBezTo>
                  <a:close/>
                  <a:moveTo>
                    <a:pt x="331" y="375"/>
                  </a:moveTo>
                  <a:cubicBezTo>
                    <a:pt x="332" y="375"/>
                    <a:pt x="332" y="375"/>
                    <a:pt x="332" y="375"/>
                  </a:cubicBezTo>
                  <a:cubicBezTo>
                    <a:pt x="332" y="375"/>
                    <a:pt x="332" y="375"/>
                    <a:pt x="331" y="374"/>
                  </a:cubicBezTo>
                  <a:cubicBezTo>
                    <a:pt x="331" y="374"/>
                    <a:pt x="331" y="374"/>
                    <a:pt x="331" y="374"/>
                  </a:cubicBezTo>
                  <a:cubicBezTo>
                    <a:pt x="331" y="375"/>
                    <a:pt x="331" y="375"/>
                    <a:pt x="331" y="375"/>
                  </a:cubicBezTo>
                  <a:cubicBezTo>
                    <a:pt x="331" y="375"/>
                    <a:pt x="331" y="375"/>
                    <a:pt x="331" y="375"/>
                  </a:cubicBezTo>
                  <a:close/>
                  <a:moveTo>
                    <a:pt x="268" y="177"/>
                  </a:moveTo>
                  <a:cubicBezTo>
                    <a:pt x="268" y="177"/>
                    <a:pt x="268" y="177"/>
                    <a:pt x="268" y="177"/>
                  </a:cubicBezTo>
                  <a:cubicBezTo>
                    <a:pt x="268" y="177"/>
                    <a:pt x="268" y="177"/>
                    <a:pt x="268" y="177"/>
                  </a:cubicBezTo>
                  <a:cubicBezTo>
                    <a:pt x="268" y="177"/>
                    <a:pt x="268" y="177"/>
                    <a:pt x="268" y="177"/>
                  </a:cubicBezTo>
                  <a:cubicBezTo>
                    <a:pt x="268" y="177"/>
                    <a:pt x="268" y="177"/>
                    <a:pt x="268" y="177"/>
                  </a:cubicBezTo>
                  <a:close/>
                  <a:moveTo>
                    <a:pt x="263" y="201"/>
                  </a:moveTo>
                  <a:cubicBezTo>
                    <a:pt x="263" y="201"/>
                    <a:pt x="263" y="201"/>
                    <a:pt x="263" y="201"/>
                  </a:cubicBezTo>
                  <a:cubicBezTo>
                    <a:pt x="263" y="201"/>
                    <a:pt x="263" y="201"/>
                    <a:pt x="263" y="201"/>
                  </a:cubicBezTo>
                  <a:cubicBezTo>
                    <a:pt x="263" y="202"/>
                    <a:pt x="263" y="202"/>
                    <a:pt x="263" y="202"/>
                  </a:cubicBezTo>
                  <a:cubicBezTo>
                    <a:pt x="263" y="202"/>
                    <a:pt x="263" y="202"/>
                    <a:pt x="263" y="202"/>
                  </a:cubicBezTo>
                  <a:cubicBezTo>
                    <a:pt x="263" y="202"/>
                    <a:pt x="263" y="202"/>
                    <a:pt x="263" y="202"/>
                  </a:cubicBezTo>
                  <a:cubicBezTo>
                    <a:pt x="263" y="202"/>
                    <a:pt x="263" y="202"/>
                    <a:pt x="263" y="202"/>
                  </a:cubicBezTo>
                  <a:cubicBezTo>
                    <a:pt x="263" y="202"/>
                    <a:pt x="263" y="202"/>
                    <a:pt x="263" y="202"/>
                  </a:cubicBezTo>
                  <a:cubicBezTo>
                    <a:pt x="263" y="202"/>
                    <a:pt x="263" y="202"/>
                    <a:pt x="263" y="202"/>
                  </a:cubicBezTo>
                  <a:cubicBezTo>
                    <a:pt x="263" y="201"/>
                    <a:pt x="263" y="201"/>
                    <a:pt x="263" y="201"/>
                  </a:cubicBezTo>
                  <a:close/>
                  <a:moveTo>
                    <a:pt x="265" y="165"/>
                  </a:moveTo>
                  <a:cubicBezTo>
                    <a:pt x="266" y="166"/>
                    <a:pt x="266" y="166"/>
                    <a:pt x="266" y="166"/>
                  </a:cubicBezTo>
                  <a:cubicBezTo>
                    <a:pt x="266" y="165"/>
                    <a:pt x="266" y="165"/>
                    <a:pt x="266" y="165"/>
                  </a:cubicBezTo>
                  <a:cubicBezTo>
                    <a:pt x="266" y="165"/>
                    <a:pt x="266" y="165"/>
                    <a:pt x="266" y="165"/>
                  </a:cubicBezTo>
                  <a:cubicBezTo>
                    <a:pt x="266" y="165"/>
                    <a:pt x="266" y="165"/>
                    <a:pt x="266" y="165"/>
                  </a:cubicBezTo>
                  <a:cubicBezTo>
                    <a:pt x="266" y="164"/>
                    <a:pt x="266" y="164"/>
                    <a:pt x="266" y="164"/>
                  </a:cubicBezTo>
                  <a:cubicBezTo>
                    <a:pt x="265" y="165"/>
                    <a:pt x="265" y="165"/>
                    <a:pt x="265" y="165"/>
                  </a:cubicBezTo>
                  <a:close/>
                  <a:moveTo>
                    <a:pt x="211" y="35"/>
                  </a:moveTo>
                  <a:cubicBezTo>
                    <a:pt x="211" y="35"/>
                    <a:pt x="211" y="35"/>
                    <a:pt x="211" y="35"/>
                  </a:cubicBezTo>
                  <a:cubicBezTo>
                    <a:pt x="212" y="35"/>
                    <a:pt x="212" y="35"/>
                    <a:pt x="212" y="35"/>
                  </a:cubicBezTo>
                  <a:cubicBezTo>
                    <a:pt x="213" y="36"/>
                    <a:pt x="213" y="36"/>
                    <a:pt x="213" y="36"/>
                  </a:cubicBezTo>
                  <a:cubicBezTo>
                    <a:pt x="212" y="36"/>
                    <a:pt x="212" y="36"/>
                    <a:pt x="212" y="36"/>
                  </a:cubicBezTo>
                  <a:cubicBezTo>
                    <a:pt x="213" y="36"/>
                    <a:pt x="213" y="36"/>
                    <a:pt x="213" y="36"/>
                  </a:cubicBezTo>
                  <a:cubicBezTo>
                    <a:pt x="213" y="36"/>
                    <a:pt x="213" y="36"/>
                    <a:pt x="213" y="36"/>
                  </a:cubicBezTo>
                  <a:cubicBezTo>
                    <a:pt x="213" y="37"/>
                    <a:pt x="213" y="37"/>
                    <a:pt x="213" y="37"/>
                  </a:cubicBezTo>
                  <a:cubicBezTo>
                    <a:pt x="213" y="37"/>
                    <a:pt x="213" y="37"/>
                    <a:pt x="213" y="37"/>
                  </a:cubicBezTo>
                  <a:cubicBezTo>
                    <a:pt x="213" y="37"/>
                    <a:pt x="213" y="37"/>
                    <a:pt x="213" y="37"/>
                  </a:cubicBezTo>
                  <a:cubicBezTo>
                    <a:pt x="213" y="38"/>
                    <a:pt x="213" y="38"/>
                    <a:pt x="213" y="38"/>
                  </a:cubicBezTo>
                  <a:cubicBezTo>
                    <a:pt x="213" y="38"/>
                    <a:pt x="213" y="38"/>
                    <a:pt x="213" y="38"/>
                  </a:cubicBezTo>
                  <a:cubicBezTo>
                    <a:pt x="213" y="38"/>
                    <a:pt x="213" y="38"/>
                    <a:pt x="213" y="38"/>
                  </a:cubicBezTo>
                  <a:cubicBezTo>
                    <a:pt x="213" y="38"/>
                    <a:pt x="214" y="38"/>
                    <a:pt x="213" y="39"/>
                  </a:cubicBezTo>
                  <a:cubicBezTo>
                    <a:pt x="214" y="39"/>
                    <a:pt x="214" y="39"/>
                    <a:pt x="214" y="39"/>
                  </a:cubicBezTo>
                  <a:cubicBezTo>
                    <a:pt x="215" y="38"/>
                    <a:pt x="215" y="38"/>
                    <a:pt x="215" y="38"/>
                  </a:cubicBezTo>
                  <a:cubicBezTo>
                    <a:pt x="215" y="37"/>
                    <a:pt x="215" y="37"/>
                    <a:pt x="215" y="37"/>
                  </a:cubicBezTo>
                  <a:cubicBezTo>
                    <a:pt x="215" y="37"/>
                    <a:pt x="215" y="37"/>
                    <a:pt x="215" y="37"/>
                  </a:cubicBezTo>
                  <a:cubicBezTo>
                    <a:pt x="215" y="37"/>
                    <a:pt x="215" y="37"/>
                    <a:pt x="215" y="37"/>
                  </a:cubicBezTo>
                  <a:cubicBezTo>
                    <a:pt x="215" y="37"/>
                    <a:pt x="215" y="37"/>
                    <a:pt x="215" y="37"/>
                  </a:cubicBezTo>
                  <a:cubicBezTo>
                    <a:pt x="215" y="37"/>
                    <a:pt x="215" y="37"/>
                    <a:pt x="215" y="37"/>
                  </a:cubicBezTo>
                  <a:cubicBezTo>
                    <a:pt x="215" y="36"/>
                    <a:pt x="215" y="36"/>
                    <a:pt x="215" y="36"/>
                  </a:cubicBezTo>
                  <a:cubicBezTo>
                    <a:pt x="215" y="36"/>
                    <a:pt x="215" y="36"/>
                    <a:pt x="215" y="36"/>
                  </a:cubicBezTo>
                  <a:cubicBezTo>
                    <a:pt x="215" y="35"/>
                    <a:pt x="215" y="35"/>
                    <a:pt x="215" y="35"/>
                  </a:cubicBezTo>
                  <a:cubicBezTo>
                    <a:pt x="215" y="36"/>
                    <a:pt x="215" y="36"/>
                    <a:pt x="215" y="36"/>
                  </a:cubicBezTo>
                  <a:cubicBezTo>
                    <a:pt x="216" y="35"/>
                    <a:pt x="216" y="35"/>
                    <a:pt x="216" y="35"/>
                  </a:cubicBezTo>
                  <a:cubicBezTo>
                    <a:pt x="216" y="35"/>
                    <a:pt x="216" y="35"/>
                    <a:pt x="216" y="35"/>
                  </a:cubicBezTo>
                  <a:cubicBezTo>
                    <a:pt x="216" y="35"/>
                    <a:pt x="216" y="35"/>
                    <a:pt x="216" y="35"/>
                  </a:cubicBezTo>
                  <a:cubicBezTo>
                    <a:pt x="216" y="34"/>
                    <a:pt x="216" y="35"/>
                    <a:pt x="216" y="34"/>
                  </a:cubicBezTo>
                  <a:cubicBezTo>
                    <a:pt x="216" y="34"/>
                    <a:pt x="216" y="34"/>
                    <a:pt x="216" y="34"/>
                  </a:cubicBezTo>
                  <a:cubicBezTo>
                    <a:pt x="216" y="34"/>
                    <a:pt x="216" y="34"/>
                    <a:pt x="216" y="34"/>
                  </a:cubicBezTo>
                  <a:cubicBezTo>
                    <a:pt x="216" y="34"/>
                    <a:pt x="216" y="34"/>
                    <a:pt x="216" y="34"/>
                  </a:cubicBezTo>
                  <a:cubicBezTo>
                    <a:pt x="216" y="33"/>
                    <a:pt x="216" y="33"/>
                    <a:pt x="216" y="33"/>
                  </a:cubicBezTo>
                  <a:cubicBezTo>
                    <a:pt x="216" y="33"/>
                    <a:pt x="216" y="33"/>
                    <a:pt x="216" y="33"/>
                  </a:cubicBezTo>
                  <a:cubicBezTo>
                    <a:pt x="216" y="33"/>
                    <a:pt x="216" y="33"/>
                    <a:pt x="216" y="33"/>
                  </a:cubicBezTo>
                  <a:cubicBezTo>
                    <a:pt x="216" y="33"/>
                    <a:pt x="216" y="33"/>
                    <a:pt x="216" y="33"/>
                  </a:cubicBezTo>
                  <a:cubicBezTo>
                    <a:pt x="216" y="32"/>
                    <a:pt x="216" y="32"/>
                    <a:pt x="216" y="32"/>
                  </a:cubicBezTo>
                  <a:cubicBezTo>
                    <a:pt x="216" y="32"/>
                    <a:pt x="216" y="32"/>
                    <a:pt x="216" y="32"/>
                  </a:cubicBezTo>
                  <a:cubicBezTo>
                    <a:pt x="216" y="32"/>
                    <a:pt x="216" y="32"/>
                    <a:pt x="216" y="32"/>
                  </a:cubicBezTo>
                  <a:cubicBezTo>
                    <a:pt x="215" y="32"/>
                    <a:pt x="215" y="32"/>
                    <a:pt x="215" y="32"/>
                  </a:cubicBezTo>
                  <a:cubicBezTo>
                    <a:pt x="215" y="32"/>
                    <a:pt x="215" y="32"/>
                    <a:pt x="215" y="32"/>
                  </a:cubicBezTo>
                  <a:cubicBezTo>
                    <a:pt x="215" y="32"/>
                    <a:pt x="215" y="32"/>
                    <a:pt x="215" y="32"/>
                  </a:cubicBezTo>
                  <a:cubicBezTo>
                    <a:pt x="215" y="32"/>
                    <a:pt x="215" y="32"/>
                    <a:pt x="215" y="32"/>
                  </a:cubicBezTo>
                  <a:cubicBezTo>
                    <a:pt x="215" y="32"/>
                    <a:pt x="215" y="32"/>
                    <a:pt x="215" y="32"/>
                  </a:cubicBezTo>
                  <a:cubicBezTo>
                    <a:pt x="215" y="32"/>
                    <a:pt x="215" y="32"/>
                    <a:pt x="215" y="32"/>
                  </a:cubicBezTo>
                  <a:cubicBezTo>
                    <a:pt x="215" y="33"/>
                    <a:pt x="215" y="33"/>
                    <a:pt x="215" y="33"/>
                  </a:cubicBezTo>
                  <a:cubicBezTo>
                    <a:pt x="215" y="33"/>
                    <a:pt x="215" y="33"/>
                    <a:pt x="215" y="33"/>
                  </a:cubicBezTo>
                  <a:cubicBezTo>
                    <a:pt x="214" y="33"/>
                    <a:pt x="214" y="33"/>
                    <a:pt x="214" y="33"/>
                  </a:cubicBezTo>
                  <a:cubicBezTo>
                    <a:pt x="214" y="33"/>
                    <a:pt x="214" y="33"/>
                    <a:pt x="214" y="33"/>
                  </a:cubicBezTo>
                  <a:cubicBezTo>
                    <a:pt x="215" y="32"/>
                    <a:pt x="215" y="32"/>
                    <a:pt x="215" y="32"/>
                  </a:cubicBezTo>
                  <a:cubicBezTo>
                    <a:pt x="215" y="32"/>
                    <a:pt x="215" y="32"/>
                    <a:pt x="215" y="32"/>
                  </a:cubicBezTo>
                  <a:cubicBezTo>
                    <a:pt x="214" y="32"/>
                    <a:pt x="214" y="32"/>
                    <a:pt x="214" y="32"/>
                  </a:cubicBezTo>
                  <a:cubicBezTo>
                    <a:pt x="214" y="32"/>
                    <a:pt x="214" y="32"/>
                    <a:pt x="214" y="32"/>
                  </a:cubicBezTo>
                  <a:cubicBezTo>
                    <a:pt x="214" y="32"/>
                    <a:pt x="214" y="32"/>
                    <a:pt x="214" y="32"/>
                  </a:cubicBezTo>
                  <a:cubicBezTo>
                    <a:pt x="213" y="33"/>
                    <a:pt x="213" y="33"/>
                    <a:pt x="213" y="33"/>
                  </a:cubicBezTo>
                  <a:cubicBezTo>
                    <a:pt x="213" y="33"/>
                    <a:pt x="213" y="33"/>
                    <a:pt x="213" y="33"/>
                  </a:cubicBezTo>
                  <a:cubicBezTo>
                    <a:pt x="213" y="33"/>
                    <a:pt x="213" y="33"/>
                    <a:pt x="213" y="33"/>
                  </a:cubicBezTo>
                  <a:cubicBezTo>
                    <a:pt x="213" y="33"/>
                    <a:pt x="213" y="33"/>
                    <a:pt x="213" y="33"/>
                  </a:cubicBezTo>
                  <a:cubicBezTo>
                    <a:pt x="213" y="33"/>
                    <a:pt x="213" y="33"/>
                    <a:pt x="213" y="33"/>
                  </a:cubicBezTo>
                  <a:cubicBezTo>
                    <a:pt x="213" y="33"/>
                    <a:pt x="213" y="33"/>
                    <a:pt x="213" y="33"/>
                  </a:cubicBezTo>
                  <a:cubicBezTo>
                    <a:pt x="212" y="33"/>
                    <a:pt x="212" y="33"/>
                    <a:pt x="212" y="33"/>
                  </a:cubicBezTo>
                  <a:cubicBezTo>
                    <a:pt x="212" y="33"/>
                    <a:pt x="211" y="34"/>
                    <a:pt x="211" y="35"/>
                  </a:cubicBezTo>
                  <a:cubicBezTo>
                    <a:pt x="210" y="35"/>
                    <a:pt x="210" y="35"/>
                    <a:pt x="210" y="35"/>
                  </a:cubicBezTo>
                  <a:cubicBezTo>
                    <a:pt x="211" y="35"/>
                    <a:pt x="211" y="35"/>
                    <a:pt x="211" y="35"/>
                  </a:cubicBezTo>
                  <a:close/>
                  <a:moveTo>
                    <a:pt x="213" y="41"/>
                  </a:moveTo>
                  <a:cubicBezTo>
                    <a:pt x="213" y="41"/>
                    <a:pt x="213" y="41"/>
                    <a:pt x="213" y="41"/>
                  </a:cubicBezTo>
                  <a:cubicBezTo>
                    <a:pt x="213" y="40"/>
                    <a:pt x="213" y="40"/>
                    <a:pt x="213" y="40"/>
                  </a:cubicBezTo>
                  <a:cubicBezTo>
                    <a:pt x="213" y="41"/>
                    <a:pt x="213" y="41"/>
                    <a:pt x="213" y="41"/>
                  </a:cubicBezTo>
                  <a:close/>
                  <a:moveTo>
                    <a:pt x="213" y="54"/>
                  </a:moveTo>
                  <a:cubicBezTo>
                    <a:pt x="213" y="54"/>
                    <a:pt x="213" y="54"/>
                    <a:pt x="213" y="54"/>
                  </a:cubicBezTo>
                  <a:cubicBezTo>
                    <a:pt x="213" y="53"/>
                    <a:pt x="213" y="53"/>
                    <a:pt x="212" y="52"/>
                  </a:cubicBezTo>
                  <a:cubicBezTo>
                    <a:pt x="212" y="53"/>
                    <a:pt x="212" y="53"/>
                    <a:pt x="212" y="53"/>
                  </a:cubicBezTo>
                  <a:cubicBezTo>
                    <a:pt x="212" y="53"/>
                    <a:pt x="212" y="53"/>
                    <a:pt x="212" y="53"/>
                  </a:cubicBezTo>
                  <a:cubicBezTo>
                    <a:pt x="212" y="53"/>
                    <a:pt x="212" y="53"/>
                    <a:pt x="212" y="53"/>
                  </a:cubicBezTo>
                  <a:lnTo>
                    <a:pt x="213" y="54"/>
                  </a:lnTo>
                  <a:close/>
                  <a:moveTo>
                    <a:pt x="263" y="184"/>
                  </a:moveTo>
                  <a:cubicBezTo>
                    <a:pt x="263" y="184"/>
                    <a:pt x="263" y="184"/>
                    <a:pt x="263" y="184"/>
                  </a:cubicBezTo>
                  <a:cubicBezTo>
                    <a:pt x="263" y="184"/>
                    <a:pt x="263" y="184"/>
                    <a:pt x="263" y="184"/>
                  </a:cubicBezTo>
                  <a:cubicBezTo>
                    <a:pt x="264" y="183"/>
                    <a:pt x="264" y="183"/>
                    <a:pt x="264" y="183"/>
                  </a:cubicBezTo>
                  <a:cubicBezTo>
                    <a:pt x="264" y="183"/>
                    <a:pt x="264" y="183"/>
                    <a:pt x="264" y="183"/>
                  </a:cubicBezTo>
                  <a:cubicBezTo>
                    <a:pt x="265" y="183"/>
                    <a:pt x="265" y="183"/>
                    <a:pt x="265" y="183"/>
                  </a:cubicBezTo>
                  <a:cubicBezTo>
                    <a:pt x="265" y="183"/>
                    <a:pt x="265" y="183"/>
                    <a:pt x="265" y="183"/>
                  </a:cubicBezTo>
                  <a:cubicBezTo>
                    <a:pt x="265" y="183"/>
                    <a:pt x="265" y="183"/>
                    <a:pt x="265" y="183"/>
                  </a:cubicBezTo>
                  <a:cubicBezTo>
                    <a:pt x="265" y="183"/>
                    <a:pt x="265" y="183"/>
                    <a:pt x="265" y="183"/>
                  </a:cubicBezTo>
                  <a:cubicBezTo>
                    <a:pt x="265" y="183"/>
                    <a:pt x="265" y="183"/>
                    <a:pt x="265" y="183"/>
                  </a:cubicBezTo>
                  <a:cubicBezTo>
                    <a:pt x="265" y="183"/>
                    <a:pt x="265" y="183"/>
                    <a:pt x="265" y="183"/>
                  </a:cubicBezTo>
                  <a:cubicBezTo>
                    <a:pt x="265" y="183"/>
                    <a:pt x="265" y="183"/>
                    <a:pt x="265" y="183"/>
                  </a:cubicBezTo>
                  <a:cubicBezTo>
                    <a:pt x="266" y="183"/>
                    <a:pt x="266" y="183"/>
                    <a:pt x="266" y="183"/>
                  </a:cubicBezTo>
                  <a:cubicBezTo>
                    <a:pt x="266" y="183"/>
                    <a:pt x="266" y="183"/>
                    <a:pt x="266" y="183"/>
                  </a:cubicBezTo>
                  <a:cubicBezTo>
                    <a:pt x="266" y="183"/>
                    <a:pt x="266" y="183"/>
                    <a:pt x="266" y="183"/>
                  </a:cubicBezTo>
                  <a:cubicBezTo>
                    <a:pt x="266" y="183"/>
                    <a:pt x="266" y="183"/>
                    <a:pt x="266" y="183"/>
                  </a:cubicBezTo>
                  <a:cubicBezTo>
                    <a:pt x="266" y="183"/>
                    <a:pt x="266" y="183"/>
                    <a:pt x="266" y="183"/>
                  </a:cubicBezTo>
                  <a:cubicBezTo>
                    <a:pt x="266" y="183"/>
                    <a:pt x="266" y="183"/>
                    <a:pt x="266" y="183"/>
                  </a:cubicBezTo>
                  <a:cubicBezTo>
                    <a:pt x="267" y="183"/>
                    <a:pt x="267" y="183"/>
                    <a:pt x="267" y="183"/>
                  </a:cubicBezTo>
                  <a:cubicBezTo>
                    <a:pt x="267" y="183"/>
                    <a:pt x="267" y="183"/>
                    <a:pt x="267" y="183"/>
                  </a:cubicBezTo>
                  <a:cubicBezTo>
                    <a:pt x="267" y="182"/>
                    <a:pt x="267" y="182"/>
                    <a:pt x="267" y="182"/>
                  </a:cubicBezTo>
                  <a:cubicBezTo>
                    <a:pt x="267" y="182"/>
                    <a:pt x="267" y="182"/>
                    <a:pt x="267" y="182"/>
                  </a:cubicBezTo>
                  <a:cubicBezTo>
                    <a:pt x="267" y="183"/>
                    <a:pt x="267" y="183"/>
                    <a:pt x="267" y="183"/>
                  </a:cubicBezTo>
                  <a:cubicBezTo>
                    <a:pt x="268" y="182"/>
                    <a:pt x="268" y="182"/>
                    <a:pt x="268" y="182"/>
                  </a:cubicBezTo>
                  <a:cubicBezTo>
                    <a:pt x="268" y="182"/>
                    <a:pt x="268" y="182"/>
                    <a:pt x="268" y="182"/>
                  </a:cubicBezTo>
                  <a:cubicBezTo>
                    <a:pt x="268" y="182"/>
                    <a:pt x="268" y="182"/>
                    <a:pt x="268" y="182"/>
                  </a:cubicBezTo>
                  <a:cubicBezTo>
                    <a:pt x="268" y="183"/>
                    <a:pt x="268" y="183"/>
                    <a:pt x="268" y="183"/>
                  </a:cubicBezTo>
                  <a:cubicBezTo>
                    <a:pt x="268" y="183"/>
                    <a:pt x="268" y="183"/>
                    <a:pt x="268" y="183"/>
                  </a:cubicBezTo>
                  <a:cubicBezTo>
                    <a:pt x="269" y="182"/>
                    <a:pt x="269" y="182"/>
                    <a:pt x="269" y="182"/>
                  </a:cubicBezTo>
                  <a:cubicBezTo>
                    <a:pt x="269" y="183"/>
                    <a:pt x="269" y="183"/>
                    <a:pt x="269" y="183"/>
                  </a:cubicBezTo>
                  <a:cubicBezTo>
                    <a:pt x="269" y="183"/>
                    <a:pt x="269" y="183"/>
                    <a:pt x="269" y="183"/>
                  </a:cubicBezTo>
                  <a:cubicBezTo>
                    <a:pt x="270" y="183"/>
                    <a:pt x="270" y="183"/>
                    <a:pt x="271" y="184"/>
                  </a:cubicBezTo>
                  <a:cubicBezTo>
                    <a:pt x="271" y="184"/>
                    <a:pt x="271" y="184"/>
                    <a:pt x="271" y="184"/>
                  </a:cubicBezTo>
                  <a:cubicBezTo>
                    <a:pt x="271" y="184"/>
                    <a:pt x="272" y="184"/>
                    <a:pt x="272" y="185"/>
                  </a:cubicBezTo>
                  <a:cubicBezTo>
                    <a:pt x="273" y="184"/>
                    <a:pt x="273" y="184"/>
                    <a:pt x="273" y="184"/>
                  </a:cubicBezTo>
                  <a:cubicBezTo>
                    <a:pt x="273" y="185"/>
                    <a:pt x="273" y="185"/>
                    <a:pt x="273" y="185"/>
                  </a:cubicBezTo>
                  <a:cubicBezTo>
                    <a:pt x="273" y="185"/>
                    <a:pt x="273" y="185"/>
                    <a:pt x="273" y="185"/>
                  </a:cubicBezTo>
                  <a:cubicBezTo>
                    <a:pt x="274" y="184"/>
                    <a:pt x="274" y="184"/>
                    <a:pt x="274" y="184"/>
                  </a:cubicBezTo>
                  <a:cubicBezTo>
                    <a:pt x="274" y="185"/>
                    <a:pt x="274" y="185"/>
                    <a:pt x="274" y="185"/>
                  </a:cubicBezTo>
                  <a:cubicBezTo>
                    <a:pt x="274" y="184"/>
                    <a:pt x="274" y="184"/>
                    <a:pt x="274" y="184"/>
                  </a:cubicBezTo>
                  <a:cubicBezTo>
                    <a:pt x="274" y="185"/>
                    <a:pt x="274" y="185"/>
                    <a:pt x="274" y="185"/>
                  </a:cubicBezTo>
                  <a:cubicBezTo>
                    <a:pt x="275" y="184"/>
                    <a:pt x="275" y="184"/>
                    <a:pt x="275" y="184"/>
                  </a:cubicBezTo>
                  <a:cubicBezTo>
                    <a:pt x="276" y="183"/>
                    <a:pt x="276" y="183"/>
                    <a:pt x="276" y="183"/>
                  </a:cubicBezTo>
                  <a:cubicBezTo>
                    <a:pt x="276" y="183"/>
                    <a:pt x="276" y="183"/>
                    <a:pt x="276" y="183"/>
                  </a:cubicBezTo>
                  <a:cubicBezTo>
                    <a:pt x="276" y="183"/>
                    <a:pt x="276" y="183"/>
                    <a:pt x="276" y="183"/>
                  </a:cubicBezTo>
                  <a:cubicBezTo>
                    <a:pt x="276" y="183"/>
                    <a:pt x="276" y="183"/>
                    <a:pt x="276" y="183"/>
                  </a:cubicBezTo>
                  <a:cubicBezTo>
                    <a:pt x="276" y="182"/>
                    <a:pt x="276" y="182"/>
                    <a:pt x="276" y="182"/>
                  </a:cubicBezTo>
                  <a:cubicBezTo>
                    <a:pt x="276" y="182"/>
                    <a:pt x="276" y="182"/>
                    <a:pt x="276" y="182"/>
                  </a:cubicBezTo>
                  <a:cubicBezTo>
                    <a:pt x="277" y="182"/>
                    <a:pt x="277" y="182"/>
                    <a:pt x="277" y="182"/>
                  </a:cubicBezTo>
                  <a:cubicBezTo>
                    <a:pt x="277" y="182"/>
                    <a:pt x="277" y="182"/>
                    <a:pt x="277" y="182"/>
                  </a:cubicBezTo>
                  <a:cubicBezTo>
                    <a:pt x="277" y="181"/>
                    <a:pt x="277" y="181"/>
                    <a:pt x="277" y="181"/>
                  </a:cubicBezTo>
                  <a:cubicBezTo>
                    <a:pt x="278" y="181"/>
                    <a:pt x="278" y="181"/>
                    <a:pt x="278" y="181"/>
                  </a:cubicBezTo>
                  <a:cubicBezTo>
                    <a:pt x="278" y="181"/>
                    <a:pt x="278" y="181"/>
                    <a:pt x="278" y="181"/>
                  </a:cubicBezTo>
                  <a:cubicBezTo>
                    <a:pt x="278" y="181"/>
                    <a:pt x="278" y="181"/>
                    <a:pt x="278" y="181"/>
                  </a:cubicBezTo>
                  <a:cubicBezTo>
                    <a:pt x="279" y="181"/>
                    <a:pt x="279" y="181"/>
                    <a:pt x="279" y="181"/>
                  </a:cubicBezTo>
                  <a:cubicBezTo>
                    <a:pt x="280" y="181"/>
                    <a:pt x="280" y="181"/>
                    <a:pt x="280" y="181"/>
                  </a:cubicBezTo>
                  <a:cubicBezTo>
                    <a:pt x="280" y="181"/>
                    <a:pt x="280" y="181"/>
                    <a:pt x="280" y="181"/>
                  </a:cubicBezTo>
                  <a:cubicBezTo>
                    <a:pt x="280" y="180"/>
                    <a:pt x="280" y="181"/>
                    <a:pt x="281" y="181"/>
                  </a:cubicBezTo>
                  <a:cubicBezTo>
                    <a:pt x="281" y="181"/>
                    <a:pt x="281" y="181"/>
                    <a:pt x="281" y="181"/>
                  </a:cubicBezTo>
                  <a:cubicBezTo>
                    <a:pt x="281" y="180"/>
                    <a:pt x="281" y="180"/>
                    <a:pt x="281" y="180"/>
                  </a:cubicBezTo>
                  <a:cubicBezTo>
                    <a:pt x="282" y="180"/>
                    <a:pt x="282" y="180"/>
                    <a:pt x="282" y="180"/>
                  </a:cubicBezTo>
                  <a:cubicBezTo>
                    <a:pt x="282" y="180"/>
                    <a:pt x="282" y="180"/>
                    <a:pt x="282" y="180"/>
                  </a:cubicBezTo>
                  <a:cubicBezTo>
                    <a:pt x="282" y="180"/>
                    <a:pt x="282" y="180"/>
                    <a:pt x="282" y="180"/>
                  </a:cubicBezTo>
                  <a:cubicBezTo>
                    <a:pt x="282" y="180"/>
                    <a:pt x="282" y="180"/>
                    <a:pt x="282" y="180"/>
                  </a:cubicBezTo>
                  <a:cubicBezTo>
                    <a:pt x="283" y="180"/>
                    <a:pt x="283" y="180"/>
                    <a:pt x="283" y="180"/>
                  </a:cubicBezTo>
                  <a:cubicBezTo>
                    <a:pt x="283" y="179"/>
                    <a:pt x="283" y="179"/>
                    <a:pt x="283" y="179"/>
                  </a:cubicBezTo>
                  <a:cubicBezTo>
                    <a:pt x="283" y="179"/>
                    <a:pt x="283" y="179"/>
                    <a:pt x="283" y="179"/>
                  </a:cubicBezTo>
                  <a:cubicBezTo>
                    <a:pt x="283" y="179"/>
                    <a:pt x="283" y="179"/>
                    <a:pt x="283" y="179"/>
                  </a:cubicBezTo>
                  <a:cubicBezTo>
                    <a:pt x="283" y="179"/>
                    <a:pt x="283" y="179"/>
                    <a:pt x="283" y="179"/>
                  </a:cubicBezTo>
                  <a:cubicBezTo>
                    <a:pt x="283" y="179"/>
                    <a:pt x="283" y="179"/>
                    <a:pt x="283" y="179"/>
                  </a:cubicBezTo>
                  <a:cubicBezTo>
                    <a:pt x="283" y="179"/>
                    <a:pt x="283" y="179"/>
                    <a:pt x="283" y="179"/>
                  </a:cubicBezTo>
                  <a:cubicBezTo>
                    <a:pt x="284" y="178"/>
                    <a:pt x="284" y="178"/>
                    <a:pt x="284" y="178"/>
                  </a:cubicBezTo>
                  <a:cubicBezTo>
                    <a:pt x="283" y="178"/>
                    <a:pt x="283" y="178"/>
                    <a:pt x="283" y="178"/>
                  </a:cubicBezTo>
                  <a:cubicBezTo>
                    <a:pt x="284" y="178"/>
                    <a:pt x="284" y="178"/>
                    <a:pt x="284" y="178"/>
                  </a:cubicBezTo>
                  <a:cubicBezTo>
                    <a:pt x="284" y="177"/>
                    <a:pt x="284" y="177"/>
                    <a:pt x="284" y="177"/>
                  </a:cubicBezTo>
                  <a:cubicBezTo>
                    <a:pt x="284" y="177"/>
                    <a:pt x="284" y="177"/>
                    <a:pt x="284" y="177"/>
                  </a:cubicBezTo>
                  <a:cubicBezTo>
                    <a:pt x="284" y="177"/>
                    <a:pt x="284" y="177"/>
                    <a:pt x="284" y="177"/>
                  </a:cubicBezTo>
                  <a:cubicBezTo>
                    <a:pt x="284" y="177"/>
                    <a:pt x="284" y="177"/>
                    <a:pt x="284" y="177"/>
                  </a:cubicBezTo>
                  <a:cubicBezTo>
                    <a:pt x="284" y="177"/>
                    <a:pt x="284" y="177"/>
                    <a:pt x="284" y="177"/>
                  </a:cubicBezTo>
                  <a:cubicBezTo>
                    <a:pt x="285" y="177"/>
                    <a:pt x="285" y="177"/>
                    <a:pt x="285" y="177"/>
                  </a:cubicBezTo>
                  <a:cubicBezTo>
                    <a:pt x="284" y="177"/>
                    <a:pt x="284" y="177"/>
                    <a:pt x="284" y="177"/>
                  </a:cubicBezTo>
                  <a:cubicBezTo>
                    <a:pt x="285" y="176"/>
                    <a:pt x="285" y="176"/>
                    <a:pt x="285" y="176"/>
                  </a:cubicBezTo>
                  <a:cubicBezTo>
                    <a:pt x="285" y="176"/>
                    <a:pt x="285" y="176"/>
                    <a:pt x="285" y="176"/>
                  </a:cubicBezTo>
                  <a:cubicBezTo>
                    <a:pt x="285" y="176"/>
                    <a:pt x="285" y="176"/>
                    <a:pt x="285" y="176"/>
                  </a:cubicBezTo>
                  <a:cubicBezTo>
                    <a:pt x="285" y="175"/>
                    <a:pt x="285" y="175"/>
                    <a:pt x="285" y="175"/>
                  </a:cubicBezTo>
                  <a:cubicBezTo>
                    <a:pt x="285" y="175"/>
                    <a:pt x="285" y="175"/>
                    <a:pt x="285" y="175"/>
                  </a:cubicBezTo>
                  <a:cubicBezTo>
                    <a:pt x="285" y="175"/>
                    <a:pt x="285" y="175"/>
                    <a:pt x="285" y="175"/>
                  </a:cubicBezTo>
                  <a:cubicBezTo>
                    <a:pt x="285" y="175"/>
                    <a:pt x="285" y="175"/>
                    <a:pt x="285" y="175"/>
                  </a:cubicBezTo>
                  <a:cubicBezTo>
                    <a:pt x="285" y="174"/>
                    <a:pt x="285" y="174"/>
                    <a:pt x="285" y="174"/>
                  </a:cubicBezTo>
                  <a:cubicBezTo>
                    <a:pt x="285" y="174"/>
                    <a:pt x="285" y="174"/>
                    <a:pt x="285" y="174"/>
                  </a:cubicBezTo>
                  <a:cubicBezTo>
                    <a:pt x="285" y="173"/>
                    <a:pt x="285" y="173"/>
                    <a:pt x="285" y="173"/>
                  </a:cubicBezTo>
                  <a:cubicBezTo>
                    <a:pt x="284" y="173"/>
                    <a:pt x="284" y="173"/>
                    <a:pt x="284" y="173"/>
                  </a:cubicBezTo>
                  <a:cubicBezTo>
                    <a:pt x="284" y="173"/>
                    <a:pt x="284" y="173"/>
                    <a:pt x="284" y="173"/>
                  </a:cubicBezTo>
                  <a:cubicBezTo>
                    <a:pt x="284" y="173"/>
                    <a:pt x="284" y="173"/>
                    <a:pt x="284" y="173"/>
                  </a:cubicBezTo>
                  <a:cubicBezTo>
                    <a:pt x="283" y="173"/>
                    <a:pt x="283" y="173"/>
                    <a:pt x="283" y="173"/>
                  </a:cubicBezTo>
                  <a:cubicBezTo>
                    <a:pt x="283" y="172"/>
                    <a:pt x="283" y="172"/>
                    <a:pt x="283" y="172"/>
                  </a:cubicBezTo>
                  <a:cubicBezTo>
                    <a:pt x="283" y="172"/>
                    <a:pt x="283" y="172"/>
                    <a:pt x="283" y="172"/>
                  </a:cubicBezTo>
                  <a:cubicBezTo>
                    <a:pt x="282" y="172"/>
                    <a:pt x="282" y="172"/>
                    <a:pt x="282" y="172"/>
                  </a:cubicBezTo>
                  <a:cubicBezTo>
                    <a:pt x="282" y="172"/>
                    <a:pt x="282" y="172"/>
                    <a:pt x="282" y="172"/>
                  </a:cubicBezTo>
                  <a:cubicBezTo>
                    <a:pt x="282" y="172"/>
                    <a:pt x="282" y="172"/>
                    <a:pt x="282" y="172"/>
                  </a:cubicBezTo>
                  <a:cubicBezTo>
                    <a:pt x="282" y="172"/>
                    <a:pt x="282" y="172"/>
                    <a:pt x="282" y="172"/>
                  </a:cubicBezTo>
                  <a:cubicBezTo>
                    <a:pt x="281" y="172"/>
                    <a:pt x="281" y="172"/>
                    <a:pt x="281" y="172"/>
                  </a:cubicBezTo>
                  <a:cubicBezTo>
                    <a:pt x="281" y="173"/>
                    <a:pt x="281" y="173"/>
                    <a:pt x="281" y="173"/>
                  </a:cubicBezTo>
                  <a:cubicBezTo>
                    <a:pt x="281" y="172"/>
                    <a:pt x="281" y="172"/>
                    <a:pt x="281" y="172"/>
                  </a:cubicBezTo>
                  <a:cubicBezTo>
                    <a:pt x="281" y="173"/>
                    <a:pt x="281" y="173"/>
                    <a:pt x="281" y="173"/>
                  </a:cubicBezTo>
                  <a:cubicBezTo>
                    <a:pt x="281" y="173"/>
                    <a:pt x="281" y="173"/>
                    <a:pt x="281" y="173"/>
                  </a:cubicBezTo>
                  <a:cubicBezTo>
                    <a:pt x="281" y="173"/>
                    <a:pt x="281" y="173"/>
                    <a:pt x="281" y="173"/>
                  </a:cubicBezTo>
                  <a:cubicBezTo>
                    <a:pt x="280" y="173"/>
                    <a:pt x="280" y="173"/>
                    <a:pt x="280" y="173"/>
                  </a:cubicBezTo>
                  <a:cubicBezTo>
                    <a:pt x="280" y="173"/>
                    <a:pt x="280" y="173"/>
                    <a:pt x="280" y="173"/>
                  </a:cubicBezTo>
                  <a:cubicBezTo>
                    <a:pt x="279" y="173"/>
                    <a:pt x="279" y="173"/>
                    <a:pt x="279" y="173"/>
                  </a:cubicBezTo>
                  <a:cubicBezTo>
                    <a:pt x="279" y="173"/>
                    <a:pt x="279" y="173"/>
                    <a:pt x="279" y="173"/>
                  </a:cubicBezTo>
                  <a:cubicBezTo>
                    <a:pt x="279" y="173"/>
                    <a:pt x="279" y="173"/>
                    <a:pt x="279" y="173"/>
                  </a:cubicBezTo>
                  <a:cubicBezTo>
                    <a:pt x="279" y="174"/>
                    <a:pt x="279" y="174"/>
                    <a:pt x="279" y="174"/>
                  </a:cubicBezTo>
                  <a:cubicBezTo>
                    <a:pt x="279" y="173"/>
                    <a:pt x="279" y="173"/>
                    <a:pt x="279" y="173"/>
                  </a:cubicBezTo>
                  <a:cubicBezTo>
                    <a:pt x="278" y="174"/>
                    <a:pt x="278" y="174"/>
                    <a:pt x="278" y="174"/>
                  </a:cubicBezTo>
                  <a:cubicBezTo>
                    <a:pt x="278" y="173"/>
                    <a:pt x="278" y="173"/>
                    <a:pt x="278" y="173"/>
                  </a:cubicBezTo>
                  <a:cubicBezTo>
                    <a:pt x="278" y="174"/>
                    <a:pt x="278" y="174"/>
                    <a:pt x="277" y="174"/>
                  </a:cubicBezTo>
                  <a:cubicBezTo>
                    <a:pt x="277" y="174"/>
                    <a:pt x="277" y="174"/>
                    <a:pt x="277" y="174"/>
                  </a:cubicBezTo>
                  <a:cubicBezTo>
                    <a:pt x="277" y="174"/>
                    <a:pt x="277" y="174"/>
                    <a:pt x="277" y="174"/>
                  </a:cubicBezTo>
                  <a:cubicBezTo>
                    <a:pt x="277" y="174"/>
                    <a:pt x="277" y="174"/>
                    <a:pt x="277" y="174"/>
                  </a:cubicBezTo>
                  <a:cubicBezTo>
                    <a:pt x="277" y="174"/>
                    <a:pt x="277" y="174"/>
                    <a:pt x="277" y="174"/>
                  </a:cubicBezTo>
                  <a:cubicBezTo>
                    <a:pt x="277" y="174"/>
                    <a:pt x="277" y="174"/>
                    <a:pt x="277" y="174"/>
                  </a:cubicBezTo>
                  <a:cubicBezTo>
                    <a:pt x="276" y="175"/>
                    <a:pt x="276" y="175"/>
                    <a:pt x="276" y="175"/>
                  </a:cubicBezTo>
                  <a:cubicBezTo>
                    <a:pt x="276" y="174"/>
                    <a:pt x="276" y="174"/>
                    <a:pt x="276" y="174"/>
                  </a:cubicBezTo>
                  <a:cubicBezTo>
                    <a:pt x="276" y="175"/>
                    <a:pt x="276" y="175"/>
                    <a:pt x="276" y="175"/>
                  </a:cubicBezTo>
                  <a:cubicBezTo>
                    <a:pt x="276" y="175"/>
                    <a:pt x="276" y="175"/>
                    <a:pt x="276" y="175"/>
                  </a:cubicBezTo>
                  <a:cubicBezTo>
                    <a:pt x="275" y="175"/>
                    <a:pt x="275" y="175"/>
                    <a:pt x="275" y="175"/>
                  </a:cubicBezTo>
                  <a:cubicBezTo>
                    <a:pt x="275" y="175"/>
                    <a:pt x="275" y="175"/>
                    <a:pt x="275" y="175"/>
                  </a:cubicBezTo>
                  <a:cubicBezTo>
                    <a:pt x="275" y="175"/>
                    <a:pt x="275" y="175"/>
                    <a:pt x="275" y="175"/>
                  </a:cubicBezTo>
                  <a:cubicBezTo>
                    <a:pt x="275" y="175"/>
                    <a:pt x="275" y="175"/>
                    <a:pt x="275" y="175"/>
                  </a:cubicBezTo>
                  <a:cubicBezTo>
                    <a:pt x="274" y="175"/>
                    <a:pt x="274" y="175"/>
                    <a:pt x="274" y="175"/>
                  </a:cubicBezTo>
                  <a:cubicBezTo>
                    <a:pt x="274" y="175"/>
                    <a:pt x="274" y="175"/>
                    <a:pt x="274" y="175"/>
                  </a:cubicBezTo>
                  <a:cubicBezTo>
                    <a:pt x="273" y="176"/>
                    <a:pt x="273" y="176"/>
                    <a:pt x="273" y="176"/>
                  </a:cubicBezTo>
                  <a:cubicBezTo>
                    <a:pt x="273" y="176"/>
                    <a:pt x="273" y="176"/>
                    <a:pt x="273" y="176"/>
                  </a:cubicBezTo>
                  <a:cubicBezTo>
                    <a:pt x="273" y="176"/>
                    <a:pt x="273" y="176"/>
                    <a:pt x="273" y="176"/>
                  </a:cubicBezTo>
                  <a:cubicBezTo>
                    <a:pt x="273" y="176"/>
                    <a:pt x="273" y="176"/>
                    <a:pt x="273" y="176"/>
                  </a:cubicBezTo>
                  <a:cubicBezTo>
                    <a:pt x="272" y="176"/>
                    <a:pt x="272" y="176"/>
                    <a:pt x="272" y="176"/>
                  </a:cubicBezTo>
                  <a:cubicBezTo>
                    <a:pt x="272" y="176"/>
                    <a:pt x="272" y="176"/>
                    <a:pt x="272" y="176"/>
                  </a:cubicBezTo>
                  <a:cubicBezTo>
                    <a:pt x="272" y="176"/>
                    <a:pt x="272" y="176"/>
                    <a:pt x="272" y="176"/>
                  </a:cubicBezTo>
                  <a:cubicBezTo>
                    <a:pt x="271" y="176"/>
                    <a:pt x="271" y="176"/>
                    <a:pt x="271" y="176"/>
                  </a:cubicBezTo>
                  <a:cubicBezTo>
                    <a:pt x="271" y="177"/>
                    <a:pt x="271" y="177"/>
                    <a:pt x="271" y="177"/>
                  </a:cubicBezTo>
                  <a:cubicBezTo>
                    <a:pt x="271" y="177"/>
                    <a:pt x="271" y="177"/>
                    <a:pt x="271" y="177"/>
                  </a:cubicBezTo>
                  <a:cubicBezTo>
                    <a:pt x="270" y="177"/>
                    <a:pt x="270" y="177"/>
                    <a:pt x="270" y="177"/>
                  </a:cubicBezTo>
                  <a:cubicBezTo>
                    <a:pt x="270" y="177"/>
                    <a:pt x="270" y="177"/>
                    <a:pt x="270" y="177"/>
                  </a:cubicBezTo>
                  <a:cubicBezTo>
                    <a:pt x="270" y="177"/>
                    <a:pt x="270" y="177"/>
                    <a:pt x="270" y="177"/>
                  </a:cubicBezTo>
                  <a:cubicBezTo>
                    <a:pt x="270" y="177"/>
                    <a:pt x="270" y="177"/>
                    <a:pt x="270" y="177"/>
                  </a:cubicBezTo>
                  <a:cubicBezTo>
                    <a:pt x="270" y="177"/>
                    <a:pt x="270" y="177"/>
                    <a:pt x="270" y="177"/>
                  </a:cubicBezTo>
                  <a:cubicBezTo>
                    <a:pt x="269" y="178"/>
                    <a:pt x="269" y="178"/>
                    <a:pt x="269" y="178"/>
                  </a:cubicBezTo>
                  <a:cubicBezTo>
                    <a:pt x="269" y="177"/>
                    <a:pt x="269" y="177"/>
                    <a:pt x="269" y="177"/>
                  </a:cubicBezTo>
                  <a:cubicBezTo>
                    <a:pt x="268" y="178"/>
                    <a:pt x="268" y="178"/>
                    <a:pt x="268" y="178"/>
                  </a:cubicBezTo>
                  <a:cubicBezTo>
                    <a:pt x="268" y="178"/>
                    <a:pt x="268" y="178"/>
                    <a:pt x="268" y="178"/>
                  </a:cubicBezTo>
                  <a:cubicBezTo>
                    <a:pt x="268" y="178"/>
                    <a:pt x="268" y="178"/>
                    <a:pt x="268" y="178"/>
                  </a:cubicBezTo>
                  <a:cubicBezTo>
                    <a:pt x="268" y="178"/>
                    <a:pt x="268" y="178"/>
                    <a:pt x="268" y="178"/>
                  </a:cubicBezTo>
                  <a:cubicBezTo>
                    <a:pt x="267" y="178"/>
                    <a:pt x="267" y="178"/>
                    <a:pt x="267" y="178"/>
                  </a:cubicBezTo>
                  <a:cubicBezTo>
                    <a:pt x="267" y="179"/>
                    <a:pt x="267" y="179"/>
                    <a:pt x="267" y="179"/>
                  </a:cubicBezTo>
                  <a:cubicBezTo>
                    <a:pt x="267" y="179"/>
                    <a:pt x="267" y="179"/>
                    <a:pt x="267" y="179"/>
                  </a:cubicBezTo>
                  <a:cubicBezTo>
                    <a:pt x="267" y="179"/>
                    <a:pt x="267" y="179"/>
                    <a:pt x="267" y="179"/>
                  </a:cubicBezTo>
                  <a:cubicBezTo>
                    <a:pt x="266" y="180"/>
                    <a:pt x="266" y="180"/>
                    <a:pt x="266" y="180"/>
                  </a:cubicBezTo>
                  <a:cubicBezTo>
                    <a:pt x="266" y="179"/>
                    <a:pt x="266" y="179"/>
                    <a:pt x="266" y="179"/>
                  </a:cubicBezTo>
                  <a:cubicBezTo>
                    <a:pt x="266" y="179"/>
                    <a:pt x="266" y="179"/>
                    <a:pt x="266" y="179"/>
                  </a:cubicBezTo>
                  <a:cubicBezTo>
                    <a:pt x="266" y="179"/>
                    <a:pt x="266" y="179"/>
                    <a:pt x="266" y="179"/>
                  </a:cubicBezTo>
                  <a:cubicBezTo>
                    <a:pt x="267" y="178"/>
                    <a:pt x="267" y="178"/>
                    <a:pt x="267" y="178"/>
                  </a:cubicBezTo>
                  <a:cubicBezTo>
                    <a:pt x="266" y="178"/>
                    <a:pt x="266" y="178"/>
                    <a:pt x="266" y="178"/>
                  </a:cubicBezTo>
                  <a:cubicBezTo>
                    <a:pt x="266" y="178"/>
                    <a:pt x="265" y="179"/>
                    <a:pt x="264" y="179"/>
                  </a:cubicBezTo>
                  <a:cubicBezTo>
                    <a:pt x="265" y="179"/>
                    <a:pt x="265" y="179"/>
                    <a:pt x="265" y="179"/>
                  </a:cubicBezTo>
                  <a:cubicBezTo>
                    <a:pt x="264" y="180"/>
                    <a:pt x="264" y="180"/>
                    <a:pt x="264" y="180"/>
                  </a:cubicBezTo>
                  <a:cubicBezTo>
                    <a:pt x="264" y="180"/>
                    <a:pt x="264" y="180"/>
                    <a:pt x="264" y="180"/>
                  </a:cubicBezTo>
                  <a:cubicBezTo>
                    <a:pt x="264" y="180"/>
                    <a:pt x="264" y="180"/>
                    <a:pt x="264" y="180"/>
                  </a:cubicBezTo>
                  <a:cubicBezTo>
                    <a:pt x="264" y="180"/>
                    <a:pt x="264" y="180"/>
                    <a:pt x="264" y="180"/>
                  </a:cubicBezTo>
                  <a:cubicBezTo>
                    <a:pt x="264" y="181"/>
                    <a:pt x="264" y="181"/>
                    <a:pt x="264" y="181"/>
                  </a:cubicBezTo>
                  <a:cubicBezTo>
                    <a:pt x="264" y="181"/>
                    <a:pt x="264" y="181"/>
                    <a:pt x="264" y="181"/>
                  </a:cubicBezTo>
                  <a:cubicBezTo>
                    <a:pt x="263" y="181"/>
                    <a:pt x="263" y="181"/>
                    <a:pt x="263" y="181"/>
                  </a:cubicBezTo>
                  <a:cubicBezTo>
                    <a:pt x="263" y="181"/>
                    <a:pt x="263" y="181"/>
                    <a:pt x="263" y="181"/>
                  </a:cubicBezTo>
                  <a:cubicBezTo>
                    <a:pt x="262" y="182"/>
                    <a:pt x="262" y="182"/>
                    <a:pt x="262" y="182"/>
                  </a:cubicBezTo>
                  <a:cubicBezTo>
                    <a:pt x="263" y="182"/>
                    <a:pt x="263" y="182"/>
                    <a:pt x="263" y="182"/>
                  </a:cubicBezTo>
                  <a:cubicBezTo>
                    <a:pt x="263" y="183"/>
                    <a:pt x="263" y="183"/>
                    <a:pt x="263" y="183"/>
                  </a:cubicBezTo>
                  <a:cubicBezTo>
                    <a:pt x="263" y="183"/>
                    <a:pt x="263" y="183"/>
                    <a:pt x="263" y="183"/>
                  </a:cubicBezTo>
                  <a:cubicBezTo>
                    <a:pt x="263" y="183"/>
                    <a:pt x="263" y="183"/>
                    <a:pt x="263" y="183"/>
                  </a:cubicBezTo>
                  <a:cubicBezTo>
                    <a:pt x="262" y="183"/>
                    <a:pt x="262" y="183"/>
                    <a:pt x="262" y="183"/>
                  </a:cubicBezTo>
                  <a:cubicBezTo>
                    <a:pt x="262" y="184"/>
                    <a:pt x="262" y="184"/>
                    <a:pt x="262" y="184"/>
                  </a:cubicBezTo>
                  <a:cubicBezTo>
                    <a:pt x="262" y="184"/>
                    <a:pt x="262" y="184"/>
                    <a:pt x="262" y="184"/>
                  </a:cubicBezTo>
                  <a:lnTo>
                    <a:pt x="263" y="184"/>
                  </a:lnTo>
                  <a:close/>
                  <a:moveTo>
                    <a:pt x="269" y="167"/>
                  </a:moveTo>
                  <a:cubicBezTo>
                    <a:pt x="269" y="167"/>
                    <a:pt x="269" y="167"/>
                    <a:pt x="269" y="167"/>
                  </a:cubicBezTo>
                  <a:cubicBezTo>
                    <a:pt x="269" y="166"/>
                    <a:pt x="269" y="166"/>
                    <a:pt x="269" y="166"/>
                  </a:cubicBezTo>
                  <a:cubicBezTo>
                    <a:pt x="269" y="166"/>
                    <a:pt x="269" y="166"/>
                    <a:pt x="269" y="166"/>
                  </a:cubicBezTo>
                  <a:cubicBezTo>
                    <a:pt x="269" y="166"/>
                    <a:pt x="269" y="166"/>
                    <a:pt x="268" y="166"/>
                  </a:cubicBezTo>
                  <a:cubicBezTo>
                    <a:pt x="269" y="167"/>
                    <a:pt x="269" y="167"/>
                    <a:pt x="269" y="167"/>
                  </a:cubicBezTo>
                  <a:close/>
                  <a:moveTo>
                    <a:pt x="329" y="345"/>
                  </a:moveTo>
                  <a:cubicBezTo>
                    <a:pt x="329" y="344"/>
                    <a:pt x="329" y="344"/>
                    <a:pt x="329" y="344"/>
                  </a:cubicBezTo>
                  <a:cubicBezTo>
                    <a:pt x="329" y="344"/>
                    <a:pt x="329" y="344"/>
                    <a:pt x="329" y="344"/>
                  </a:cubicBezTo>
                  <a:cubicBezTo>
                    <a:pt x="329" y="344"/>
                    <a:pt x="329" y="344"/>
                    <a:pt x="329" y="344"/>
                  </a:cubicBezTo>
                  <a:cubicBezTo>
                    <a:pt x="329" y="345"/>
                    <a:pt x="329" y="345"/>
                    <a:pt x="329" y="345"/>
                  </a:cubicBezTo>
                  <a:close/>
                  <a:moveTo>
                    <a:pt x="332" y="365"/>
                  </a:moveTo>
                  <a:cubicBezTo>
                    <a:pt x="332" y="365"/>
                    <a:pt x="332" y="365"/>
                    <a:pt x="332" y="365"/>
                  </a:cubicBezTo>
                  <a:cubicBezTo>
                    <a:pt x="332" y="365"/>
                    <a:pt x="332" y="365"/>
                    <a:pt x="332" y="365"/>
                  </a:cubicBezTo>
                  <a:close/>
                  <a:moveTo>
                    <a:pt x="330" y="343"/>
                  </a:moveTo>
                  <a:cubicBezTo>
                    <a:pt x="329" y="343"/>
                    <a:pt x="329" y="343"/>
                    <a:pt x="329" y="343"/>
                  </a:cubicBezTo>
                  <a:cubicBezTo>
                    <a:pt x="329" y="343"/>
                    <a:pt x="329" y="343"/>
                    <a:pt x="329" y="343"/>
                  </a:cubicBezTo>
                  <a:cubicBezTo>
                    <a:pt x="330" y="343"/>
                    <a:pt x="330" y="343"/>
                    <a:pt x="330" y="343"/>
                  </a:cubicBezTo>
                  <a:close/>
                  <a:moveTo>
                    <a:pt x="328" y="353"/>
                  </a:moveTo>
                  <a:cubicBezTo>
                    <a:pt x="328" y="353"/>
                    <a:pt x="328" y="353"/>
                    <a:pt x="328" y="353"/>
                  </a:cubicBezTo>
                  <a:cubicBezTo>
                    <a:pt x="329" y="354"/>
                    <a:pt x="329" y="354"/>
                    <a:pt x="329" y="354"/>
                  </a:cubicBezTo>
                  <a:cubicBezTo>
                    <a:pt x="329" y="354"/>
                    <a:pt x="329" y="354"/>
                    <a:pt x="329" y="354"/>
                  </a:cubicBezTo>
                  <a:cubicBezTo>
                    <a:pt x="329" y="355"/>
                    <a:pt x="329" y="355"/>
                    <a:pt x="329" y="355"/>
                  </a:cubicBezTo>
                  <a:cubicBezTo>
                    <a:pt x="330" y="354"/>
                    <a:pt x="330" y="354"/>
                    <a:pt x="330" y="354"/>
                  </a:cubicBezTo>
                  <a:cubicBezTo>
                    <a:pt x="329" y="353"/>
                    <a:pt x="329" y="353"/>
                    <a:pt x="329" y="353"/>
                  </a:cubicBezTo>
                  <a:cubicBezTo>
                    <a:pt x="329" y="353"/>
                    <a:pt x="329" y="353"/>
                    <a:pt x="329" y="353"/>
                  </a:cubicBezTo>
                  <a:cubicBezTo>
                    <a:pt x="329" y="353"/>
                    <a:pt x="329" y="353"/>
                    <a:pt x="328" y="353"/>
                  </a:cubicBezTo>
                  <a:cubicBezTo>
                    <a:pt x="328" y="353"/>
                    <a:pt x="328" y="353"/>
                    <a:pt x="328" y="353"/>
                  </a:cubicBezTo>
                  <a:close/>
                  <a:moveTo>
                    <a:pt x="328" y="346"/>
                  </a:moveTo>
                  <a:cubicBezTo>
                    <a:pt x="328" y="346"/>
                    <a:pt x="328" y="346"/>
                    <a:pt x="328" y="346"/>
                  </a:cubicBezTo>
                  <a:cubicBezTo>
                    <a:pt x="328" y="346"/>
                    <a:pt x="328" y="346"/>
                    <a:pt x="328" y="346"/>
                  </a:cubicBezTo>
                  <a:cubicBezTo>
                    <a:pt x="327" y="345"/>
                    <a:pt x="327" y="345"/>
                    <a:pt x="327" y="345"/>
                  </a:cubicBezTo>
                  <a:cubicBezTo>
                    <a:pt x="327" y="346"/>
                    <a:pt x="327" y="346"/>
                    <a:pt x="327" y="346"/>
                  </a:cubicBezTo>
                  <a:cubicBezTo>
                    <a:pt x="328" y="346"/>
                    <a:pt x="328" y="346"/>
                    <a:pt x="328" y="346"/>
                  </a:cubicBezTo>
                  <a:close/>
                  <a:moveTo>
                    <a:pt x="188" y="102"/>
                  </a:moveTo>
                  <a:cubicBezTo>
                    <a:pt x="188" y="103"/>
                    <a:pt x="188" y="103"/>
                    <a:pt x="188" y="103"/>
                  </a:cubicBezTo>
                  <a:cubicBezTo>
                    <a:pt x="188" y="103"/>
                    <a:pt x="188" y="103"/>
                    <a:pt x="188" y="103"/>
                  </a:cubicBezTo>
                  <a:cubicBezTo>
                    <a:pt x="188" y="103"/>
                    <a:pt x="188" y="103"/>
                    <a:pt x="188" y="103"/>
                  </a:cubicBezTo>
                  <a:cubicBezTo>
                    <a:pt x="189" y="104"/>
                    <a:pt x="189" y="104"/>
                    <a:pt x="189" y="104"/>
                  </a:cubicBezTo>
                  <a:cubicBezTo>
                    <a:pt x="189" y="104"/>
                    <a:pt x="189" y="104"/>
                    <a:pt x="189" y="104"/>
                  </a:cubicBezTo>
                  <a:cubicBezTo>
                    <a:pt x="189" y="105"/>
                    <a:pt x="189" y="105"/>
                    <a:pt x="189" y="105"/>
                  </a:cubicBezTo>
                  <a:cubicBezTo>
                    <a:pt x="189" y="105"/>
                    <a:pt x="189" y="105"/>
                    <a:pt x="189" y="105"/>
                  </a:cubicBezTo>
                  <a:cubicBezTo>
                    <a:pt x="190" y="105"/>
                    <a:pt x="190" y="105"/>
                    <a:pt x="190" y="105"/>
                  </a:cubicBezTo>
                  <a:cubicBezTo>
                    <a:pt x="190" y="105"/>
                    <a:pt x="190" y="105"/>
                    <a:pt x="190" y="105"/>
                  </a:cubicBezTo>
                  <a:cubicBezTo>
                    <a:pt x="190" y="104"/>
                    <a:pt x="190" y="104"/>
                    <a:pt x="190" y="104"/>
                  </a:cubicBezTo>
                  <a:cubicBezTo>
                    <a:pt x="190" y="104"/>
                    <a:pt x="190" y="104"/>
                    <a:pt x="190" y="104"/>
                  </a:cubicBezTo>
                  <a:cubicBezTo>
                    <a:pt x="189" y="103"/>
                    <a:pt x="189" y="103"/>
                    <a:pt x="189" y="103"/>
                  </a:cubicBezTo>
                  <a:cubicBezTo>
                    <a:pt x="189" y="102"/>
                    <a:pt x="189" y="102"/>
                    <a:pt x="189" y="102"/>
                  </a:cubicBezTo>
                  <a:cubicBezTo>
                    <a:pt x="189" y="102"/>
                    <a:pt x="189" y="102"/>
                    <a:pt x="189" y="102"/>
                  </a:cubicBezTo>
                  <a:cubicBezTo>
                    <a:pt x="188" y="102"/>
                    <a:pt x="188" y="102"/>
                    <a:pt x="188" y="102"/>
                  </a:cubicBezTo>
                  <a:cubicBezTo>
                    <a:pt x="188" y="102"/>
                    <a:pt x="188" y="102"/>
                    <a:pt x="188" y="102"/>
                  </a:cubicBezTo>
                  <a:cubicBezTo>
                    <a:pt x="188" y="102"/>
                    <a:pt x="188" y="102"/>
                    <a:pt x="188" y="102"/>
                  </a:cubicBezTo>
                  <a:cubicBezTo>
                    <a:pt x="188" y="101"/>
                    <a:pt x="188" y="101"/>
                    <a:pt x="188" y="101"/>
                  </a:cubicBezTo>
                  <a:cubicBezTo>
                    <a:pt x="188" y="101"/>
                    <a:pt x="188" y="101"/>
                    <a:pt x="188" y="101"/>
                  </a:cubicBezTo>
                  <a:cubicBezTo>
                    <a:pt x="187" y="101"/>
                    <a:pt x="187" y="101"/>
                    <a:pt x="187" y="101"/>
                  </a:cubicBezTo>
                  <a:cubicBezTo>
                    <a:pt x="187" y="101"/>
                    <a:pt x="187" y="101"/>
                    <a:pt x="187" y="101"/>
                  </a:cubicBezTo>
                  <a:cubicBezTo>
                    <a:pt x="187" y="102"/>
                    <a:pt x="187" y="102"/>
                    <a:pt x="187" y="102"/>
                  </a:cubicBezTo>
                  <a:lnTo>
                    <a:pt x="188" y="102"/>
                  </a:lnTo>
                  <a:close/>
                  <a:moveTo>
                    <a:pt x="184" y="88"/>
                  </a:moveTo>
                  <a:cubicBezTo>
                    <a:pt x="183" y="88"/>
                    <a:pt x="183" y="88"/>
                    <a:pt x="183" y="88"/>
                  </a:cubicBezTo>
                  <a:cubicBezTo>
                    <a:pt x="183" y="88"/>
                    <a:pt x="183" y="88"/>
                    <a:pt x="183" y="88"/>
                  </a:cubicBezTo>
                  <a:cubicBezTo>
                    <a:pt x="183" y="88"/>
                    <a:pt x="183" y="88"/>
                    <a:pt x="183" y="88"/>
                  </a:cubicBezTo>
                  <a:cubicBezTo>
                    <a:pt x="183" y="88"/>
                    <a:pt x="183" y="88"/>
                    <a:pt x="183" y="88"/>
                  </a:cubicBezTo>
                  <a:cubicBezTo>
                    <a:pt x="183" y="88"/>
                    <a:pt x="183" y="88"/>
                    <a:pt x="183" y="88"/>
                  </a:cubicBezTo>
                  <a:cubicBezTo>
                    <a:pt x="184" y="88"/>
                    <a:pt x="184" y="88"/>
                    <a:pt x="184" y="88"/>
                  </a:cubicBezTo>
                  <a:cubicBezTo>
                    <a:pt x="184" y="88"/>
                    <a:pt x="184" y="88"/>
                    <a:pt x="184" y="88"/>
                  </a:cubicBezTo>
                  <a:close/>
                  <a:moveTo>
                    <a:pt x="184" y="106"/>
                  </a:moveTo>
                  <a:cubicBezTo>
                    <a:pt x="184" y="106"/>
                    <a:pt x="184" y="106"/>
                    <a:pt x="184" y="106"/>
                  </a:cubicBezTo>
                  <a:cubicBezTo>
                    <a:pt x="184" y="106"/>
                    <a:pt x="184" y="106"/>
                    <a:pt x="184" y="106"/>
                  </a:cubicBezTo>
                  <a:close/>
                  <a:moveTo>
                    <a:pt x="186" y="100"/>
                  </a:moveTo>
                  <a:cubicBezTo>
                    <a:pt x="186" y="100"/>
                    <a:pt x="186" y="100"/>
                    <a:pt x="186" y="100"/>
                  </a:cubicBezTo>
                  <a:cubicBezTo>
                    <a:pt x="186" y="100"/>
                    <a:pt x="186" y="100"/>
                    <a:pt x="186" y="100"/>
                  </a:cubicBezTo>
                  <a:cubicBezTo>
                    <a:pt x="186" y="100"/>
                    <a:pt x="186" y="100"/>
                    <a:pt x="186" y="100"/>
                  </a:cubicBezTo>
                  <a:cubicBezTo>
                    <a:pt x="186" y="100"/>
                    <a:pt x="186" y="100"/>
                    <a:pt x="186" y="100"/>
                  </a:cubicBezTo>
                  <a:cubicBezTo>
                    <a:pt x="186" y="100"/>
                    <a:pt x="186" y="100"/>
                    <a:pt x="186" y="100"/>
                  </a:cubicBezTo>
                  <a:close/>
                  <a:moveTo>
                    <a:pt x="186" y="100"/>
                  </a:moveTo>
                  <a:cubicBezTo>
                    <a:pt x="185" y="99"/>
                    <a:pt x="185" y="99"/>
                    <a:pt x="185" y="99"/>
                  </a:cubicBezTo>
                  <a:cubicBezTo>
                    <a:pt x="185" y="99"/>
                    <a:pt x="185" y="99"/>
                    <a:pt x="185" y="99"/>
                  </a:cubicBezTo>
                  <a:cubicBezTo>
                    <a:pt x="185" y="100"/>
                    <a:pt x="185" y="100"/>
                    <a:pt x="185" y="100"/>
                  </a:cubicBezTo>
                  <a:lnTo>
                    <a:pt x="186" y="100"/>
                  </a:lnTo>
                  <a:close/>
                  <a:moveTo>
                    <a:pt x="187" y="100"/>
                  </a:moveTo>
                  <a:cubicBezTo>
                    <a:pt x="186" y="101"/>
                    <a:pt x="186" y="101"/>
                    <a:pt x="186" y="101"/>
                  </a:cubicBezTo>
                  <a:cubicBezTo>
                    <a:pt x="186" y="101"/>
                    <a:pt x="186" y="101"/>
                    <a:pt x="186" y="101"/>
                  </a:cubicBezTo>
                  <a:cubicBezTo>
                    <a:pt x="186" y="101"/>
                    <a:pt x="186" y="101"/>
                    <a:pt x="186" y="101"/>
                  </a:cubicBezTo>
                  <a:lnTo>
                    <a:pt x="187" y="100"/>
                  </a:lnTo>
                  <a:close/>
                  <a:moveTo>
                    <a:pt x="184" y="88"/>
                  </a:moveTo>
                  <a:cubicBezTo>
                    <a:pt x="184" y="88"/>
                    <a:pt x="184" y="88"/>
                    <a:pt x="184" y="88"/>
                  </a:cubicBezTo>
                  <a:cubicBezTo>
                    <a:pt x="184" y="88"/>
                    <a:pt x="184" y="88"/>
                    <a:pt x="184" y="88"/>
                  </a:cubicBezTo>
                  <a:cubicBezTo>
                    <a:pt x="184" y="89"/>
                    <a:pt x="184" y="89"/>
                    <a:pt x="184" y="89"/>
                  </a:cubicBezTo>
                  <a:lnTo>
                    <a:pt x="184" y="88"/>
                  </a:lnTo>
                  <a:close/>
                  <a:moveTo>
                    <a:pt x="157" y="121"/>
                  </a:moveTo>
                  <a:cubicBezTo>
                    <a:pt x="157" y="121"/>
                    <a:pt x="157" y="121"/>
                    <a:pt x="157" y="121"/>
                  </a:cubicBezTo>
                  <a:cubicBezTo>
                    <a:pt x="157" y="121"/>
                    <a:pt x="157" y="121"/>
                    <a:pt x="157" y="121"/>
                  </a:cubicBezTo>
                  <a:cubicBezTo>
                    <a:pt x="157" y="121"/>
                    <a:pt x="157" y="121"/>
                    <a:pt x="157" y="121"/>
                  </a:cubicBezTo>
                  <a:cubicBezTo>
                    <a:pt x="157" y="121"/>
                    <a:pt x="157" y="121"/>
                    <a:pt x="157" y="121"/>
                  </a:cubicBezTo>
                  <a:cubicBezTo>
                    <a:pt x="157" y="121"/>
                    <a:pt x="157" y="121"/>
                    <a:pt x="157" y="121"/>
                  </a:cubicBezTo>
                  <a:cubicBezTo>
                    <a:pt x="156" y="120"/>
                    <a:pt x="156" y="120"/>
                    <a:pt x="156" y="120"/>
                  </a:cubicBezTo>
                  <a:cubicBezTo>
                    <a:pt x="156" y="121"/>
                    <a:pt x="156" y="121"/>
                    <a:pt x="156" y="121"/>
                  </a:cubicBezTo>
                  <a:cubicBezTo>
                    <a:pt x="156" y="121"/>
                    <a:pt x="156" y="121"/>
                    <a:pt x="156" y="121"/>
                  </a:cubicBezTo>
                  <a:cubicBezTo>
                    <a:pt x="156" y="121"/>
                    <a:pt x="156" y="121"/>
                    <a:pt x="156" y="121"/>
                  </a:cubicBezTo>
                  <a:cubicBezTo>
                    <a:pt x="156" y="121"/>
                    <a:pt x="156" y="121"/>
                    <a:pt x="156" y="121"/>
                  </a:cubicBezTo>
                  <a:cubicBezTo>
                    <a:pt x="156" y="122"/>
                    <a:pt x="156" y="122"/>
                    <a:pt x="156" y="122"/>
                  </a:cubicBezTo>
                  <a:cubicBezTo>
                    <a:pt x="155" y="122"/>
                    <a:pt x="155" y="122"/>
                    <a:pt x="155" y="122"/>
                  </a:cubicBezTo>
                  <a:cubicBezTo>
                    <a:pt x="155" y="123"/>
                    <a:pt x="155" y="123"/>
                    <a:pt x="155" y="123"/>
                  </a:cubicBezTo>
                  <a:cubicBezTo>
                    <a:pt x="155" y="123"/>
                    <a:pt x="155" y="123"/>
                    <a:pt x="155" y="123"/>
                  </a:cubicBezTo>
                  <a:cubicBezTo>
                    <a:pt x="155" y="123"/>
                    <a:pt x="155" y="123"/>
                    <a:pt x="155" y="123"/>
                  </a:cubicBezTo>
                  <a:cubicBezTo>
                    <a:pt x="156" y="124"/>
                    <a:pt x="156" y="124"/>
                    <a:pt x="156" y="124"/>
                  </a:cubicBezTo>
                  <a:cubicBezTo>
                    <a:pt x="156" y="123"/>
                    <a:pt x="156" y="123"/>
                    <a:pt x="156" y="123"/>
                  </a:cubicBezTo>
                  <a:cubicBezTo>
                    <a:pt x="156" y="123"/>
                    <a:pt x="156" y="123"/>
                    <a:pt x="156" y="123"/>
                  </a:cubicBezTo>
                  <a:cubicBezTo>
                    <a:pt x="156" y="123"/>
                    <a:pt x="156" y="123"/>
                    <a:pt x="156" y="123"/>
                  </a:cubicBezTo>
                  <a:cubicBezTo>
                    <a:pt x="156" y="123"/>
                    <a:pt x="156" y="123"/>
                    <a:pt x="156" y="123"/>
                  </a:cubicBezTo>
                  <a:cubicBezTo>
                    <a:pt x="156" y="123"/>
                    <a:pt x="156" y="123"/>
                    <a:pt x="156" y="123"/>
                  </a:cubicBezTo>
                  <a:cubicBezTo>
                    <a:pt x="156" y="122"/>
                    <a:pt x="156" y="122"/>
                    <a:pt x="156" y="122"/>
                  </a:cubicBezTo>
                  <a:cubicBezTo>
                    <a:pt x="156" y="122"/>
                    <a:pt x="156" y="122"/>
                    <a:pt x="156" y="122"/>
                  </a:cubicBezTo>
                  <a:cubicBezTo>
                    <a:pt x="156" y="122"/>
                    <a:pt x="156" y="122"/>
                    <a:pt x="156" y="122"/>
                  </a:cubicBezTo>
                  <a:cubicBezTo>
                    <a:pt x="157" y="122"/>
                    <a:pt x="157" y="122"/>
                    <a:pt x="157" y="122"/>
                  </a:cubicBezTo>
                  <a:lnTo>
                    <a:pt x="157" y="121"/>
                  </a:lnTo>
                  <a:close/>
                  <a:moveTo>
                    <a:pt x="387" y="279"/>
                  </a:moveTo>
                  <a:cubicBezTo>
                    <a:pt x="386" y="279"/>
                    <a:pt x="386" y="279"/>
                    <a:pt x="386" y="279"/>
                  </a:cubicBezTo>
                  <a:lnTo>
                    <a:pt x="387" y="279"/>
                  </a:lnTo>
                  <a:close/>
                  <a:moveTo>
                    <a:pt x="179" y="92"/>
                  </a:moveTo>
                  <a:cubicBezTo>
                    <a:pt x="178" y="93"/>
                    <a:pt x="178" y="93"/>
                    <a:pt x="178" y="93"/>
                  </a:cubicBezTo>
                  <a:cubicBezTo>
                    <a:pt x="178" y="92"/>
                    <a:pt x="178" y="92"/>
                    <a:pt x="178" y="92"/>
                  </a:cubicBezTo>
                  <a:cubicBezTo>
                    <a:pt x="177" y="93"/>
                    <a:pt x="177" y="93"/>
                    <a:pt x="177" y="93"/>
                  </a:cubicBezTo>
                  <a:cubicBezTo>
                    <a:pt x="178" y="93"/>
                    <a:pt x="178" y="93"/>
                    <a:pt x="178" y="93"/>
                  </a:cubicBezTo>
                  <a:cubicBezTo>
                    <a:pt x="179" y="93"/>
                    <a:pt x="179" y="93"/>
                    <a:pt x="179" y="93"/>
                  </a:cubicBezTo>
                  <a:cubicBezTo>
                    <a:pt x="179" y="93"/>
                    <a:pt x="179" y="93"/>
                    <a:pt x="179" y="93"/>
                  </a:cubicBezTo>
                  <a:cubicBezTo>
                    <a:pt x="179" y="93"/>
                    <a:pt x="179" y="93"/>
                    <a:pt x="179" y="93"/>
                  </a:cubicBezTo>
                  <a:cubicBezTo>
                    <a:pt x="179" y="93"/>
                    <a:pt x="179" y="93"/>
                    <a:pt x="179" y="93"/>
                  </a:cubicBezTo>
                  <a:lnTo>
                    <a:pt x="179" y="92"/>
                  </a:lnTo>
                  <a:close/>
                  <a:moveTo>
                    <a:pt x="177" y="109"/>
                  </a:moveTo>
                  <a:cubicBezTo>
                    <a:pt x="177" y="109"/>
                    <a:pt x="177" y="109"/>
                    <a:pt x="177" y="109"/>
                  </a:cubicBezTo>
                  <a:cubicBezTo>
                    <a:pt x="177" y="109"/>
                    <a:pt x="177" y="109"/>
                    <a:pt x="177" y="109"/>
                  </a:cubicBezTo>
                  <a:cubicBezTo>
                    <a:pt x="177" y="109"/>
                    <a:pt x="177" y="109"/>
                    <a:pt x="177" y="109"/>
                  </a:cubicBezTo>
                  <a:cubicBezTo>
                    <a:pt x="177" y="110"/>
                    <a:pt x="177" y="110"/>
                    <a:pt x="177" y="110"/>
                  </a:cubicBezTo>
                  <a:cubicBezTo>
                    <a:pt x="177" y="110"/>
                    <a:pt x="177" y="110"/>
                    <a:pt x="177" y="110"/>
                  </a:cubicBezTo>
                  <a:cubicBezTo>
                    <a:pt x="178" y="109"/>
                    <a:pt x="178" y="109"/>
                    <a:pt x="178" y="109"/>
                  </a:cubicBezTo>
                  <a:cubicBezTo>
                    <a:pt x="177" y="109"/>
                    <a:pt x="177" y="109"/>
                    <a:pt x="177" y="109"/>
                  </a:cubicBezTo>
                  <a:cubicBezTo>
                    <a:pt x="177" y="109"/>
                    <a:pt x="177" y="109"/>
                    <a:pt x="177" y="109"/>
                  </a:cubicBezTo>
                  <a:close/>
                  <a:moveTo>
                    <a:pt x="176" y="104"/>
                  </a:moveTo>
                  <a:cubicBezTo>
                    <a:pt x="177" y="104"/>
                    <a:pt x="177" y="104"/>
                    <a:pt x="177" y="104"/>
                  </a:cubicBezTo>
                  <a:cubicBezTo>
                    <a:pt x="177" y="104"/>
                    <a:pt x="177" y="104"/>
                    <a:pt x="176" y="103"/>
                  </a:cubicBezTo>
                  <a:cubicBezTo>
                    <a:pt x="177" y="103"/>
                    <a:pt x="177" y="103"/>
                    <a:pt x="177" y="103"/>
                  </a:cubicBezTo>
                  <a:cubicBezTo>
                    <a:pt x="176" y="103"/>
                    <a:pt x="176" y="103"/>
                    <a:pt x="176" y="103"/>
                  </a:cubicBezTo>
                  <a:cubicBezTo>
                    <a:pt x="176" y="103"/>
                    <a:pt x="176" y="103"/>
                    <a:pt x="176" y="103"/>
                  </a:cubicBezTo>
                  <a:cubicBezTo>
                    <a:pt x="176" y="102"/>
                    <a:pt x="176" y="102"/>
                    <a:pt x="175" y="102"/>
                  </a:cubicBezTo>
                  <a:cubicBezTo>
                    <a:pt x="175" y="103"/>
                    <a:pt x="175" y="103"/>
                    <a:pt x="175" y="103"/>
                  </a:cubicBezTo>
                  <a:cubicBezTo>
                    <a:pt x="175" y="103"/>
                    <a:pt x="175" y="103"/>
                    <a:pt x="175" y="103"/>
                  </a:cubicBezTo>
                  <a:cubicBezTo>
                    <a:pt x="176" y="103"/>
                    <a:pt x="176" y="104"/>
                    <a:pt x="176" y="104"/>
                  </a:cubicBezTo>
                  <a:close/>
                  <a:moveTo>
                    <a:pt x="181" y="106"/>
                  </a:moveTo>
                  <a:cubicBezTo>
                    <a:pt x="182" y="105"/>
                    <a:pt x="182" y="105"/>
                    <a:pt x="182" y="105"/>
                  </a:cubicBezTo>
                  <a:cubicBezTo>
                    <a:pt x="182" y="105"/>
                    <a:pt x="182" y="105"/>
                    <a:pt x="182" y="105"/>
                  </a:cubicBezTo>
                  <a:cubicBezTo>
                    <a:pt x="182" y="105"/>
                    <a:pt x="182" y="105"/>
                    <a:pt x="182" y="105"/>
                  </a:cubicBezTo>
                  <a:cubicBezTo>
                    <a:pt x="182" y="106"/>
                    <a:pt x="182" y="106"/>
                    <a:pt x="182" y="106"/>
                  </a:cubicBezTo>
                  <a:cubicBezTo>
                    <a:pt x="182" y="106"/>
                    <a:pt x="182" y="106"/>
                    <a:pt x="182" y="106"/>
                  </a:cubicBezTo>
                  <a:cubicBezTo>
                    <a:pt x="182" y="106"/>
                    <a:pt x="182" y="106"/>
                    <a:pt x="182" y="106"/>
                  </a:cubicBezTo>
                  <a:cubicBezTo>
                    <a:pt x="182" y="106"/>
                    <a:pt x="182" y="106"/>
                    <a:pt x="182" y="106"/>
                  </a:cubicBezTo>
                  <a:cubicBezTo>
                    <a:pt x="182" y="106"/>
                    <a:pt x="182" y="106"/>
                    <a:pt x="182" y="106"/>
                  </a:cubicBezTo>
                  <a:cubicBezTo>
                    <a:pt x="183" y="105"/>
                    <a:pt x="183" y="106"/>
                    <a:pt x="182" y="105"/>
                  </a:cubicBezTo>
                  <a:cubicBezTo>
                    <a:pt x="183" y="105"/>
                    <a:pt x="183" y="105"/>
                    <a:pt x="183" y="105"/>
                  </a:cubicBezTo>
                  <a:cubicBezTo>
                    <a:pt x="182" y="104"/>
                    <a:pt x="182" y="104"/>
                    <a:pt x="182" y="105"/>
                  </a:cubicBezTo>
                  <a:cubicBezTo>
                    <a:pt x="182" y="105"/>
                    <a:pt x="182" y="105"/>
                    <a:pt x="182" y="105"/>
                  </a:cubicBezTo>
                  <a:cubicBezTo>
                    <a:pt x="182" y="105"/>
                    <a:pt x="182" y="105"/>
                    <a:pt x="182" y="105"/>
                  </a:cubicBezTo>
                  <a:cubicBezTo>
                    <a:pt x="181" y="105"/>
                    <a:pt x="181" y="105"/>
                    <a:pt x="181" y="105"/>
                  </a:cubicBezTo>
                  <a:cubicBezTo>
                    <a:pt x="181" y="105"/>
                    <a:pt x="181" y="105"/>
                    <a:pt x="181" y="105"/>
                  </a:cubicBezTo>
                  <a:cubicBezTo>
                    <a:pt x="181" y="105"/>
                    <a:pt x="181" y="105"/>
                    <a:pt x="181" y="105"/>
                  </a:cubicBezTo>
                  <a:cubicBezTo>
                    <a:pt x="181" y="106"/>
                    <a:pt x="181" y="106"/>
                    <a:pt x="181" y="106"/>
                  </a:cubicBezTo>
                  <a:close/>
                  <a:moveTo>
                    <a:pt x="176" y="106"/>
                  </a:moveTo>
                  <a:cubicBezTo>
                    <a:pt x="175" y="107"/>
                    <a:pt x="175" y="107"/>
                    <a:pt x="175" y="107"/>
                  </a:cubicBezTo>
                  <a:cubicBezTo>
                    <a:pt x="176" y="108"/>
                    <a:pt x="176" y="108"/>
                    <a:pt x="176" y="108"/>
                  </a:cubicBezTo>
                  <a:cubicBezTo>
                    <a:pt x="176" y="108"/>
                    <a:pt x="176" y="108"/>
                    <a:pt x="176" y="108"/>
                  </a:cubicBezTo>
                  <a:cubicBezTo>
                    <a:pt x="176" y="107"/>
                    <a:pt x="176" y="107"/>
                    <a:pt x="176" y="107"/>
                  </a:cubicBezTo>
                  <a:lnTo>
                    <a:pt x="176" y="106"/>
                  </a:lnTo>
                  <a:close/>
                  <a:moveTo>
                    <a:pt x="182" y="96"/>
                  </a:moveTo>
                  <a:cubicBezTo>
                    <a:pt x="182" y="95"/>
                    <a:pt x="182" y="95"/>
                    <a:pt x="182" y="95"/>
                  </a:cubicBezTo>
                  <a:cubicBezTo>
                    <a:pt x="182" y="96"/>
                    <a:pt x="182" y="96"/>
                    <a:pt x="182" y="96"/>
                  </a:cubicBezTo>
                  <a:cubicBezTo>
                    <a:pt x="182" y="96"/>
                    <a:pt x="182" y="96"/>
                    <a:pt x="182" y="96"/>
                  </a:cubicBezTo>
                  <a:close/>
                  <a:moveTo>
                    <a:pt x="162" y="68"/>
                  </a:moveTo>
                  <a:cubicBezTo>
                    <a:pt x="162" y="68"/>
                    <a:pt x="162" y="68"/>
                    <a:pt x="162" y="68"/>
                  </a:cubicBezTo>
                  <a:cubicBezTo>
                    <a:pt x="162" y="68"/>
                    <a:pt x="162" y="68"/>
                    <a:pt x="162" y="68"/>
                  </a:cubicBezTo>
                  <a:cubicBezTo>
                    <a:pt x="162" y="68"/>
                    <a:pt x="162" y="68"/>
                    <a:pt x="162" y="68"/>
                  </a:cubicBezTo>
                  <a:close/>
                  <a:moveTo>
                    <a:pt x="170" y="85"/>
                  </a:moveTo>
                  <a:cubicBezTo>
                    <a:pt x="170" y="85"/>
                    <a:pt x="170" y="85"/>
                    <a:pt x="170" y="85"/>
                  </a:cubicBezTo>
                  <a:cubicBezTo>
                    <a:pt x="170" y="85"/>
                    <a:pt x="170" y="85"/>
                    <a:pt x="170" y="85"/>
                  </a:cubicBezTo>
                  <a:cubicBezTo>
                    <a:pt x="171" y="85"/>
                    <a:pt x="171" y="85"/>
                    <a:pt x="171" y="85"/>
                  </a:cubicBezTo>
                  <a:cubicBezTo>
                    <a:pt x="171" y="85"/>
                    <a:pt x="171" y="85"/>
                    <a:pt x="171" y="85"/>
                  </a:cubicBezTo>
                  <a:lnTo>
                    <a:pt x="170" y="85"/>
                  </a:lnTo>
                  <a:close/>
                  <a:moveTo>
                    <a:pt x="160" y="76"/>
                  </a:moveTo>
                  <a:cubicBezTo>
                    <a:pt x="161" y="77"/>
                    <a:pt x="160" y="77"/>
                    <a:pt x="160" y="77"/>
                  </a:cubicBezTo>
                  <a:cubicBezTo>
                    <a:pt x="160" y="77"/>
                    <a:pt x="160" y="77"/>
                    <a:pt x="160" y="77"/>
                  </a:cubicBezTo>
                  <a:cubicBezTo>
                    <a:pt x="160" y="78"/>
                    <a:pt x="161" y="78"/>
                    <a:pt x="161" y="78"/>
                  </a:cubicBezTo>
                  <a:cubicBezTo>
                    <a:pt x="161" y="79"/>
                    <a:pt x="161" y="79"/>
                    <a:pt x="161" y="79"/>
                  </a:cubicBezTo>
                  <a:cubicBezTo>
                    <a:pt x="160" y="79"/>
                    <a:pt x="160" y="79"/>
                    <a:pt x="160" y="79"/>
                  </a:cubicBezTo>
                  <a:cubicBezTo>
                    <a:pt x="160" y="79"/>
                    <a:pt x="160" y="79"/>
                    <a:pt x="160" y="79"/>
                  </a:cubicBezTo>
                  <a:cubicBezTo>
                    <a:pt x="160" y="80"/>
                    <a:pt x="160" y="80"/>
                    <a:pt x="160" y="80"/>
                  </a:cubicBezTo>
                  <a:cubicBezTo>
                    <a:pt x="160" y="80"/>
                    <a:pt x="160" y="80"/>
                    <a:pt x="160" y="80"/>
                  </a:cubicBezTo>
                  <a:cubicBezTo>
                    <a:pt x="160" y="80"/>
                    <a:pt x="160" y="80"/>
                    <a:pt x="160" y="80"/>
                  </a:cubicBezTo>
                  <a:cubicBezTo>
                    <a:pt x="160" y="80"/>
                    <a:pt x="160" y="80"/>
                    <a:pt x="160" y="80"/>
                  </a:cubicBezTo>
                  <a:cubicBezTo>
                    <a:pt x="160" y="80"/>
                    <a:pt x="160" y="80"/>
                    <a:pt x="160" y="80"/>
                  </a:cubicBezTo>
                  <a:cubicBezTo>
                    <a:pt x="160" y="81"/>
                    <a:pt x="160" y="81"/>
                    <a:pt x="160" y="81"/>
                  </a:cubicBezTo>
                  <a:cubicBezTo>
                    <a:pt x="160" y="82"/>
                    <a:pt x="160" y="82"/>
                    <a:pt x="160" y="82"/>
                  </a:cubicBezTo>
                  <a:cubicBezTo>
                    <a:pt x="160" y="82"/>
                    <a:pt x="160" y="82"/>
                    <a:pt x="160" y="82"/>
                  </a:cubicBezTo>
                  <a:cubicBezTo>
                    <a:pt x="160" y="82"/>
                    <a:pt x="160" y="82"/>
                    <a:pt x="160" y="82"/>
                  </a:cubicBezTo>
                  <a:cubicBezTo>
                    <a:pt x="161" y="83"/>
                    <a:pt x="161" y="83"/>
                    <a:pt x="161" y="83"/>
                  </a:cubicBezTo>
                  <a:cubicBezTo>
                    <a:pt x="160" y="83"/>
                    <a:pt x="160" y="83"/>
                    <a:pt x="160" y="83"/>
                  </a:cubicBezTo>
                  <a:cubicBezTo>
                    <a:pt x="161" y="83"/>
                    <a:pt x="161" y="83"/>
                    <a:pt x="161" y="83"/>
                  </a:cubicBezTo>
                  <a:cubicBezTo>
                    <a:pt x="161" y="83"/>
                    <a:pt x="161" y="83"/>
                    <a:pt x="161" y="83"/>
                  </a:cubicBezTo>
                  <a:cubicBezTo>
                    <a:pt x="161" y="84"/>
                    <a:pt x="161" y="84"/>
                    <a:pt x="161" y="84"/>
                  </a:cubicBezTo>
                  <a:cubicBezTo>
                    <a:pt x="161" y="84"/>
                    <a:pt x="161" y="84"/>
                    <a:pt x="161" y="84"/>
                  </a:cubicBezTo>
                  <a:cubicBezTo>
                    <a:pt x="161" y="84"/>
                    <a:pt x="161" y="84"/>
                    <a:pt x="161" y="84"/>
                  </a:cubicBezTo>
                  <a:cubicBezTo>
                    <a:pt x="161" y="84"/>
                    <a:pt x="161" y="84"/>
                    <a:pt x="161" y="84"/>
                  </a:cubicBezTo>
                  <a:cubicBezTo>
                    <a:pt x="161" y="85"/>
                    <a:pt x="161" y="85"/>
                    <a:pt x="161" y="85"/>
                  </a:cubicBezTo>
                  <a:cubicBezTo>
                    <a:pt x="161" y="85"/>
                    <a:pt x="161" y="85"/>
                    <a:pt x="161" y="85"/>
                  </a:cubicBezTo>
                  <a:cubicBezTo>
                    <a:pt x="161" y="85"/>
                    <a:pt x="161" y="85"/>
                    <a:pt x="161" y="85"/>
                  </a:cubicBezTo>
                  <a:cubicBezTo>
                    <a:pt x="161" y="85"/>
                    <a:pt x="161" y="85"/>
                    <a:pt x="161" y="85"/>
                  </a:cubicBezTo>
                  <a:cubicBezTo>
                    <a:pt x="162" y="86"/>
                    <a:pt x="162" y="86"/>
                    <a:pt x="162" y="86"/>
                  </a:cubicBezTo>
                  <a:cubicBezTo>
                    <a:pt x="161" y="86"/>
                    <a:pt x="161" y="86"/>
                    <a:pt x="161" y="86"/>
                  </a:cubicBezTo>
                  <a:cubicBezTo>
                    <a:pt x="162" y="87"/>
                    <a:pt x="162" y="87"/>
                    <a:pt x="162" y="87"/>
                  </a:cubicBezTo>
                  <a:cubicBezTo>
                    <a:pt x="162" y="87"/>
                    <a:pt x="162" y="87"/>
                    <a:pt x="162" y="87"/>
                  </a:cubicBezTo>
                  <a:cubicBezTo>
                    <a:pt x="162" y="87"/>
                    <a:pt x="162" y="87"/>
                    <a:pt x="162" y="87"/>
                  </a:cubicBezTo>
                  <a:cubicBezTo>
                    <a:pt x="162" y="87"/>
                    <a:pt x="162" y="87"/>
                    <a:pt x="162" y="87"/>
                  </a:cubicBezTo>
                  <a:cubicBezTo>
                    <a:pt x="162" y="87"/>
                    <a:pt x="162" y="87"/>
                    <a:pt x="162" y="87"/>
                  </a:cubicBezTo>
                  <a:cubicBezTo>
                    <a:pt x="162" y="88"/>
                    <a:pt x="162" y="88"/>
                    <a:pt x="162" y="88"/>
                  </a:cubicBezTo>
                  <a:cubicBezTo>
                    <a:pt x="162" y="88"/>
                    <a:pt x="162" y="88"/>
                    <a:pt x="162" y="88"/>
                  </a:cubicBezTo>
                  <a:cubicBezTo>
                    <a:pt x="162" y="89"/>
                    <a:pt x="162" y="89"/>
                    <a:pt x="162" y="89"/>
                  </a:cubicBezTo>
                  <a:cubicBezTo>
                    <a:pt x="162" y="89"/>
                    <a:pt x="162" y="89"/>
                    <a:pt x="162" y="89"/>
                  </a:cubicBezTo>
                  <a:cubicBezTo>
                    <a:pt x="163" y="89"/>
                    <a:pt x="163" y="89"/>
                    <a:pt x="163" y="89"/>
                  </a:cubicBezTo>
                  <a:cubicBezTo>
                    <a:pt x="163" y="89"/>
                    <a:pt x="163" y="89"/>
                    <a:pt x="163" y="89"/>
                  </a:cubicBezTo>
                  <a:cubicBezTo>
                    <a:pt x="163" y="90"/>
                    <a:pt x="163" y="90"/>
                    <a:pt x="163" y="90"/>
                  </a:cubicBezTo>
                  <a:cubicBezTo>
                    <a:pt x="163" y="90"/>
                    <a:pt x="163" y="90"/>
                    <a:pt x="163" y="90"/>
                  </a:cubicBezTo>
                  <a:cubicBezTo>
                    <a:pt x="163" y="90"/>
                    <a:pt x="163" y="90"/>
                    <a:pt x="163" y="90"/>
                  </a:cubicBezTo>
                  <a:cubicBezTo>
                    <a:pt x="163" y="91"/>
                    <a:pt x="163" y="91"/>
                    <a:pt x="163" y="91"/>
                  </a:cubicBezTo>
                  <a:cubicBezTo>
                    <a:pt x="163" y="91"/>
                    <a:pt x="163" y="91"/>
                    <a:pt x="163" y="91"/>
                  </a:cubicBezTo>
                  <a:cubicBezTo>
                    <a:pt x="163" y="91"/>
                    <a:pt x="163" y="91"/>
                    <a:pt x="163" y="91"/>
                  </a:cubicBezTo>
                  <a:cubicBezTo>
                    <a:pt x="163" y="92"/>
                    <a:pt x="163" y="92"/>
                    <a:pt x="163" y="92"/>
                  </a:cubicBezTo>
                  <a:cubicBezTo>
                    <a:pt x="163" y="92"/>
                    <a:pt x="163" y="92"/>
                    <a:pt x="163" y="92"/>
                  </a:cubicBezTo>
                  <a:cubicBezTo>
                    <a:pt x="163" y="92"/>
                    <a:pt x="163" y="92"/>
                    <a:pt x="163" y="92"/>
                  </a:cubicBezTo>
                  <a:cubicBezTo>
                    <a:pt x="164" y="92"/>
                    <a:pt x="164" y="92"/>
                    <a:pt x="164" y="92"/>
                  </a:cubicBezTo>
                  <a:cubicBezTo>
                    <a:pt x="164" y="92"/>
                    <a:pt x="164" y="92"/>
                    <a:pt x="165" y="92"/>
                  </a:cubicBezTo>
                  <a:cubicBezTo>
                    <a:pt x="165" y="92"/>
                    <a:pt x="165" y="92"/>
                    <a:pt x="165" y="92"/>
                  </a:cubicBezTo>
                  <a:cubicBezTo>
                    <a:pt x="165" y="93"/>
                    <a:pt x="165" y="93"/>
                    <a:pt x="165" y="93"/>
                  </a:cubicBezTo>
                  <a:cubicBezTo>
                    <a:pt x="165" y="93"/>
                    <a:pt x="165" y="93"/>
                    <a:pt x="165" y="93"/>
                  </a:cubicBezTo>
                  <a:cubicBezTo>
                    <a:pt x="166" y="93"/>
                    <a:pt x="166" y="93"/>
                    <a:pt x="166" y="93"/>
                  </a:cubicBezTo>
                  <a:cubicBezTo>
                    <a:pt x="166" y="93"/>
                    <a:pt x="166" y="93"/>
                    <a:pt x="166" y="93"/>
                  </a:cubicBezTo>
                  <a:cubicBezTo>
                    <a:pt x="166" y="93"/>
                    <a:pt x="166" y="93"/>
                    <a:pt x="166" y="93"/>
                  </a:cubicBezTo>
                  <a:cubicBezTo>
                    <a:pt x="167" y="93"/>
                    <a:pt x="167" y="93"/>
                    <a:pt x="167" y="93"/>
                  </a:cubicBezTo>
                  <a:cubicBezTo>
                    <a:pt x="167" y="93"/>
                    <a:pt x="167" y="93"/>
                    <a:pt x="167" y="93"/>
                  </a:cubicBezTo>
                  <a:cubicBezTo>
                    <a:pt x="167" y="93"/>
                    <a:pt x="167" y="93"/>
                    <a:pt x="167" y="93"/>
                  </a:cubicBezTo>
                  <a:cubicBezTo>
                    <a:pt x="167" y="93"/>
                    <a:pt x="167" y="93"/>
                    <a:pt x="167" y="93"/>
                  </a:cubicBezTo>
                  <a:cubicBezTo>
                    <a:pt x="168" y="93"/>
                    <a:pt x="168" y="93"/>
                    <a:pt x="168" y="93"/>
                  </a:cubicBezTo>
                  <a:cubicBezTo>
                    <a:pt x="168" y="93"/>
                    <a:pt x="168" y="93"/>
                    <a:pt x="168" y="93"/>
                  </a:cubicBezTo>
                  <a:cubicBezTo>
                    <a:pt x="168" y="93"/>
                    <a:pt x="168" y="93"/>
                    <a:pt x="168" y="93"/>
                  </a:cubicBezTo>
                  <a:cubicBezTo>
                    <a:pt x="168" y="94"/>
                    <a:pt x="168" y="94"/>
                    <a:pt x="168" y="94"/>
                  </a:cubicBezTo>
                  <a:cubicBezTo>
                    <a:pt x="168" y="94"/>
                    <a:pt x="168" y="94"/>
                    <a:pt x="168" y="94"/>
                  </a:cubicBezTo>
                  <a:cubicBezTo>
                    <a:pt x="168" y="94"/>
                    <a:pt x="168" y="94"/>
                    <a:pt x="168" y="94"/>
                  </a:cubicBezTo>
                  <a:cubicBezTo>
                    <a:pt x="168" y="94"/>
                    <a:pt x="168" y="94"/>
                    <a:pt x="168" y="94"/>
                  </a:cubicBezTo>
                  <a:cubicBezTo>
                    <a:pt x="168" y="94"/>
                    <a:pt x="168" y="94"/>
                    <a:pt x="168" y="94"/>
                  </a:cubicBezTo>
                  <a:cubicBezTo>
                    <a:pt x="167" y="94"/>
                    <a:pt x="167" y="94"/>
                    <a:pt x="167" y="94"/>
                  </a:cubicBezTo>
                  <a:cubicBezTo>
                    <a:pt x="168" y="95"/>
                    <a:pt x="168" y="95"/>
                    <a:pt x="168" y="95"/>
                  </a:cubicBezTo>
                  <a:cubicBezTo>
                    <a:pt x="168" y="95"/>
                    <a:pt x="168" y="95"/>
                    <a:pt x="168" y="95"/>
                  </a:cubicBezTo>
                  <a:cubicBezTo>
                    <a:pt x="168" y="95"/>
                    <a:pt x="168" y="95"/>
                    <a:pt x="168" y="95"/>
                  </a:cubicBezTo>
                  <a:cubicBezTo>
                    <a:pt x="168" y="95"/>
                    <a:pt x="168" y="95"/>
                    <a:pt x="168" y="95"/>
                  </a:cubicBezTo>
                  <a:cubicBezTo>
                    <a:pt x="167" y="95"/>
                    <a:pt x="167" y="95"/>
                    <a:pt x="167" y="96"/>
                  </a:cubicBezTo>
                  <a:cubicBezTo>
                    <a:pt x="166" y="96"/>
                    <a:pt x="166" y="96"/>
                    <a:pt x="166" y="96"/>
                  </a:cubicBezTo>
                  <a:cubicBezTo>
                    <a:pt x="166" y="96"/>
                    <a:pt x="166" y="96"/>
                    <a:pt x="166" y="96"/>
                  </a:cubicBezTo>
                  <a:cubicBezTo>
                    <a:pt x="166" y="96"/>
                    <a:pt x="166" y="96"/>
                    <a:pt x="166" y="96"/>
                  </a:cubicBezTo>
                  <a:cubicBezTo>
                    <a:pt x="166" y="96"/>
                    <a:pt x="166" y="96"/>
                    <a:pt x="166" y="96"/>
                  </a:cubicBezTo>
                  <a:cubicBezTo>
                    <a:pt x="166" y="97"/>
                    <a:pt x="166" y="97"/>
                    <a:pt x="166" y="97"/>
                  </a:cubicBezTo>
                  <a:cubicBezTo>
                    <a:pt x="166" y="97"/>
                    <a:pt x="166" y="97"/>
                    <a:pt x="166" y="97"/>
                  </a:cubicBezTo>
                  <a:cubicBezTo>
                    <a:pt x="166" y="97"/>
                    <a:pt x="166" y="97"/>
                    <a:pt x="166" y="97"/>
                  </a:cubicBezTo>
                  <a:cubicBezTo>
                    <a:pt x="166" y="98"/>
                    <a:pt x="166" y="98"/>
                    <a:pt x="166" y="98"/>
                  </a:cubicBezTo>
                  <a:cubicBezTo>
                    <a:pt x="166" y="98"/>
                    <a:pt x="166" y="98"/>
                    <a:pt x="166" y="98"/>
                  </a:cubicBezTo>
                  <a:cubicBezTo>
                    <a:pt x="166" y="98"/>
                    <a:pt x="166" y="98"/>
                    <a:pt x="166" y="98"/>
                  </a:cubicBezTo>
                  <a:cubicBezTo>
                    <a:pt x="166" y="98"/>
                    <a:pt x="166" y="98"/>
                    <a:pt x="166" y="98"/>
                  </a:cubicBezTo>
                  <a:cubicBezTo>
                    <a:pt x="167" y="99"/>
                    <a:pt x="167" y="99"/>
                    <a:pt x="167" y="99"/>
                  </a:cubicBezTo>
                  <a:cubicBezTo>
                    <a:pt x="167" y="99"/>
                    <a:pt x="167" y="99"/>
                    <a:pt x="167" y="99"/>
                  </a:cubicBezTo>
                  <a:cubicBezTo>
                    <a:pt x="167" y="100"/>
                    <a:pt x="167" y="100"/>
                    <a:pt x="167" y="100"/>
                  </a:cubicBezTo>
                  <a:cubicBezTo>
                    <a:pt x="168" y="100"/>
                    <a:pt x="168" y="100"/>
                    <a:pt x="168" y="100"/>
                  </a:cubicBezTo>
                  <a:cubicBezTo>
                    <a:pt x="168" y="100"/>
                    <a:pt x="168" y="100"/>
                    <a:pt x="168" y="100"/>
                  </a:cubicBezTo>
                  <a:cubicBezTo>
                    <a:pt x="169" y="100"/>
                    <a:pt x="169" y="100"/>
                    <a:pt x="169" y="100"/>
                  </a:cubicBezTo>
                  <a:cubicBezTo>
                    <a:pt x="169" y="100"/>
                    <a:pt x="169" y="100"/>
                    <a:pt x="169" y="100"/>
                  </a:cubicBezTo>
                  <a:cubicBezTo>
                    <a:pt x="169" y="100"/>
                    <a:pt x="169" y="100"/>
                    <a:pt x="169" y="100"/>
                  </a:cubicBezTo>
                  <a:cubicBezTo>
                    <a:pt x="169" y="100"/>
                    <a:pt x="169" y="100"/>
                    <a:pt x="169" y="100"/>
                  </a:cubicBezTo>
                  <a:cubicBezTo>
                    <a:pt x="169" y="99"/>
                    <a:pt x="169" y="99"/>
                    <a:pt x="169" y="99"/>
                  </a:cubicBezTo>
                  <a:cubicBezTo>
                    <a:pt x="169" y="99"/>
                    <a:pt x="169" y="99"/>
                    <a:pt x="169" y="99"/>
                  </a:cubicBezTo>
                  <a:cubicBezTo>
                    <a:pt x="169" y="98"/>
                    <a:pt x="169" y="98"/>
                    <a:pt x="169" y="98"/>
                  </a:cubicBezTo>
                  <a:cubicBezTo>
                    <a:pt x="169" y="98"/>
                    <a:pt x="169" y="98"/>
                    <a:pt x="169" y="98"/>
                  </a:cubicBezTo>
                  <a:cubicBezTo>
                    <a:pt x="169" y="98"/>
                    <a:pt x="169" y="98"/>
                    <a:pt x="169" y="98"/>
                  </a:cubicBezTo>
                  <a:cubicBezTo>
                    <a:pt x="169" y="98"/>
                    <a:pt x="169" y="98"/>
                    <a:pt x="169" y="98"/>
                  </a:cubicBezTo>
                  <a:cubicBezTo>
                    <a:pt x="169" y="98"/>
                    <a:pt x="169" y="98"/>
                    <a:pt x="169" y="98"/>
                  </a:cubicBezTo>
                  <a:cubicBezTo>
                    <a:pt x="169" y="98"/>
                    <a:pt x="169" y="98"/>
                    <a:pt x="169" y="97"/>
                  </a:cubicBezTo>
                  <a:cubicBezTo>
                    <a:pt x="169" y="97"/>
                    <a:pt x="169" y="97"/>
                    <a:pt x="169" y="97"/>
                  </a:cubicBezTo>
                  <a:cubicBezTo>
                    <a:pt x="168" y="97"/>
                    <a:pt x="168" y="97"/>
                    <a:pt x="168" y="97"/>
                  </a:cubicBezTo>
                  <a:cubicBezTo>
                    <a:pt x="168" y="96"/>
                    <a:pt x="168" y="96"/>
                    <a:pt x="168" y="96"/>
                  </a:cubicBezTo>
                  <a:cubicBezTo>
                    <a:pt x="168" y="96"/>
                    <a:pt x="168" y="96"/>
                    <a:pt x="168" y="96"/>
                  </a:cubicBezTo>
                  <a:cubicBezTo>
                    <a:pt x="168" y="96"/>
                    <a:pt x="168" y="96"/>
                    <a:pt x="168" y="96"/>
                  </a:cubicBezTo>
                  <a:cubicBezTo>
                    <a:pt x="169" y="96"/>
                    <a:pt x="169" y="96"/>
                    <a:pt x="169" y="96"/>
                  </a:cubicBezTo>
                  <a:cubicBezTo>
                    <a:pt x="169" y="97"/>
                    <a:pt x="169" y="97"/>
                    <a:pt x="169" y="97"/>
                  </a:cubicBezTo>
                  <a:cubicBezTo>
                    <a:pt x="169" y="96"/>
                    <a:pt x="169" y="96"/>
                    <a:pt x="169" y="96"/>
                  </a:cubicBezTo>
                  <a:cubicBezTo>
                    <a:pt x="169" y="97"/>
                    <a:pt x="169" y="97"/>
                    <a:pt x="169" y="97"/>
                  </a:cubicBezTo>
                  <a:cubicBezTo>
                    <a:pt x="169" y="97"/>
                    <a:pt x="169" y="97"/>
                    <a:pt x="169" y="97"/>
                  </a:cubicBezTo>
                  <a:cubicBezTo>
                    <a:pt x="169" y="97"/>
                    <a:pt x="169" y="97"/>
                    <a:pt x="169" y="97"/>
                  </a:cubicBezTo>
                  <a:cubicBezTo>
                    <a:pt x="170" y="97"/>
                    <a:pt x="170" y="97"/>
                    <a:pt x="170" y="98"/>
                  </a:cubicBezTo>
                  <a:cubicBezTo>
                    <a:pt x="170" y="98"/>
                    <a:pt x="170" y="98"/>
                    <a:pt x="170" y="98"/>
                  </a:cubicBezTo>
                  <a:cubicBezTo>
                    <a:pt x="170" y="98"/>
                    <a:pt x="170" y="98"/>
                    <a:pt x="170" y="98"/>
                  </a:cubicBezTo>
                  <a:cubicBezTo>
                    <a:pt x="170" y="97"/>
                    <a:pt x="170" y="97"/>
                    <a:pt x="170" y="97"/>
                  </a:cubicBezTo>
                  <a:cubicBezTo>
                    <a:pt x="170" y="97"/>
                    <a:pt x="170" y="97"/>
                    <a:pt x="170" y="97"/>
                  </a:cubicBezTo>
                  <a:cubicBezTo>
                    <a:pt x="170" y="96"/>
                    <a:pt x="170" y="96"/>
                    <a:pt x="170" y="96"/>
                  </a:cubicBezTo>
                  <a:cubicBezTo>
                    <a:pt x="170" y="96"/>
                    <a:pt x="170" y="96"/>
                    <a:pt x="170" y="96"/>
                  </a:cubicBezTo>
                  <a:cubicBezTo>
                    <a:pt x="170" y="96"/>
                    <a:pt x="170" y="96"/>
                    <a:pt x="170" y="96"/>
                  </a:cubicBezTo>
                  <a:cubicBezTo>
                    <a:pt x="170" y="96"/>
                    <a:pt x="170" y="96"/>
                    <a:pt x="170" y="96"/>
                  </a:cubicBezTo>
                  <a:cubicBezTo>
                    <a:pt x="171" y="96"/>
                    <a:pt x="171" y="96"/>
                    <a:pt x="171" y="96"/>
                  </a:cubicBezTo>
                  <a:cubicBezTo>
                    <a:pt x="171" y="96"/>
                    <a:pt x="171" y="96"/>
                    <a:pt x="171" y="96"/>
                  </a:cubicBezTo>
                  <a:cubicBezTo>
                    <a:pt x="171" y="95"/>
                    <a:pt x="171" y="95"/>
                    <a:pt x="171" y="95"/>
                  </a:cubicBezTo>
                  <a:cubicBezTo>
                    <a:pt x="170" y="95"/>
                    <a:pt x="170" y="95"/>
                    <a:pt x="170" y="95"/>
                  </a:cubicBezTo>
                  <a:cubicBezTo>
                    <a:pt x="169" y="95"/>
                    <a:pt x="169" y="95"/>
                    <a:pt x="169" y="95"/>
                  </a:cubicBezTo>
                  <a:cubicBezTo>
                    <a:pt x="169" y="95"/>
                    <a:pt x="169" y="95"/>
                    <a:pt x="169" y="95"/>
                  </a:cubicBezTo>
                  <a:cubicBezTo>
                    <a:pt x="170" y="95"/>
                    <a:pt x="170" y="95"/>
                    <a:pt x="170" y="95"/>
                  </a:cubicBezTo>
                  <a:cubicBezTo>
                    <a:pt x="170" y="95"/>
                    <a:pt x="170" y="95"/>
                    <a:pt x="170" y="95"/>
                  </a:cubicBezTo>
                  <a:cubicBezTo>
                    <a:pt x="170" y="95"/>
                    <a:pt x="170" y="95"/>
                    <a:pt x="170" y="95"/>
                  </a:cubicBezTo>
                  <a:cubicBezTo>
                    <a:pt x="169" y="94"/>
                    <a:pt x="169" y="94"/>
                    <a:pt x="169" y="94"/>
                  </a:cubicBezTo>
                  <a:cubicBezTo>
                    <a:pt x="170" y="94"/>
                    <a:pt x="170" y="94"/>
                    <a:pt x="170" y="94"/>
                  </a:cubicBezTo>
                  <a:cubicBezTo>
                    <a:pt x="169" y="94"/>
                    <a:pt x="169" y="94"/>
                    <a:pt x="169" y="94"/>
                  </a:cubicBezTo>
                  <a:cubicBezTo>
                    <a:pt x="169" y="94"/>
                    <a:pt x="169" y="94"/>
                    <a:pt x="169" y="94"/>
                  </a:cubicBezTo>
                  <a:cubicBezTo>
                    <a:pt x="169" y="93"/>
                    <a:pt x="169" y="93"/>
                    <a:pt x="169" y="93"/>
                  </a:cubicBezTo>
                  <a:cubicBezTo>
                    <a:pt x="170" y="93"/>
                    <a:pt x="170" y="93"/>
                    <a:pt x="170" y="93"/>
                  </a:cubicBezTo>
                  <a:cubicBezTo>
                    <a:pt x="170" y="93"/>
                    <a:pt x="170" y="93"/>
                    <a:pt x="170" y="93"/>
                  </a:cubicBezTo>
                  <a:cubicBezTo>
                    <a:pt x="170" y="93"/>
                    <a:pt x="170" y="93"/>
                    <a:pt x="170" y="93"/>
                  </a:cubicBezTo>
                  <a:cubicBezTo>
                    <a:pt x="170" y="92"/>
                    <a:pt x="170" y="92"/>
                    <a:pt x="170" y="92"/>
                  </a:cubicBezTo>
                  <a:cubicBezTo>
                    <a:pt x="170" y="92"/>
                    <a:pt x="170" y="92"/>
                    <a:pt x="170" y="92"/>
                  </a:cubicBezTo>
                  <a:cubicBezTo>
                    <a:pt x="169" y="92"/>
                    <a:pt x="169" y="92"/>
                    <a:pt x="169" y="92"/>
                  </a:cubicBezTo>
                  <a:cubicBezTo>
                    <a:pt x="169" y="92"/>
                    <a:pt x="169" y="92"/>
                    <a:pt x="169" y="92"/>
                  </a:cubicBezTo>
                  <a:cubicBezTo>
                    <a:pt x="169" y="92"/>
                    <a:pt x="169" y="92"/>
                    <a:pt x="169" y="92"/>
                  </a:cubicBezTo>
                  <a:cubicBezTo>
                    <a:pt x="169" y="92"/>
                    <a:pt x="169" y="92"/>
                    <a:pt x="169" y="92"/>
                  </a:cubicBezTo>
                  <a:cubicBezTo>
                    <a:pt x="169" y="91"/>
                    <a:pt x="169" y="91"/>
                    <a:pt x="169" y="91"/>
                  </a:cubicBezTo>
                  <a:cubicBezTo>
                    <a:pt x="169" y="91"/>
                    <a:pt x="169" y="91"/>
                    <a:pt x="169" y="91"/>
                  </a:cubicBezTo>
                  <a:cubicBezTo>
                    <a:pt x="169" y="90"/>
                    <a:pt x="169" y="90"/>
                    <a:pt x="169" y="90"/>
                  </a:cubicBezTo>
                  <a:cubicBezTo>
                    <a:pt x="169" y="89"/>
                    <a:pt x="169" y="89"/>
                    <a:pt x="169" y="89"/>
                  </a:cubicBezTo>
                  <a:cubicBezTo>
                    <a:pt x="168" y="89"/>
                    <a:pt x="168" y="89"/>
                    <a:pt x="168" y="89"/>
                  </a:cubicBezTo>
                  <a:cubicBezTo>
                    <a:pt x="168" y="88"/>
                    <a:pt x="168" y="88"/>
                    <a:pt x="168" y="88"/>
                  </a:cubicBezTo>
                  <a:cubicBezTo>
                    <a:pt x="168" y="88"/>
                    <a:pt x="168" y="88"/>
                    <a:pt x="168" y="88"/>
                  </a:cubicBezTo>
                  <a:cubicBezTo>
                    <a:pt x="168" y="87"/>
                    <a:pt x="168" y="87"/>
                    <a:pt x="168" y="87"/>
                  </a:cubicBezTo>
                  <a:cubicBezTo>
                    <a:pt x="168" y="87"/>
                    <a:pt x="168" y="87"/>
                    <a:pt x="168" y="87"/>
                  </a:cubicBezTo>
                  <a:cubicBezTo>
                    <a:pt x="168" y="87"/>
                    <a:pt x="168" y="87"/>
                    <a:pt x="168" y="87"/>
                  </a:cubicBezTo>
                  <a:cubicBezTo>
                    <a:pt x="168" y="87"/>
                    <a:pt x="168" y="87"/>
                    <a:pt x="168" y="87"/>
                  </a:cubicBezTo>
                  <a:cubicBezTo>
                    <a:pt x="169" y="86"/>
                    <a:pt x="169" y="86"/>
                    <a:pt x="169" y="86"/>
                  </a:cubicBezTo>
                  <a:cubicBezTo>
                    <a:pt x="169" y="86"/>
                    <a:pt x="169" y="86"/>
                    <a:pt x="169" y="86"/>
                  </a:cubicBezTo>
                  <a:cubicBezTo>
                    <a:pt x="169" y="86"/>
                    <a:pt x="169" y="86"/>
                    <a:pt x="169" y="86"/>
                  </a:cubicBezTo>
                  <a:cubicBezTo>
                    <a:pt x="169" y="86"/>
                    <a:pt x="169" y="86"/>
                    <a:pt x="169" y="86"/>
                  </a:cubicBezTo>
                  <a:cubicBezTo>
                    <a:pt x="169" y="86"/>
                    <a:pt x="169" y="86"/>
                    <a:pt x="169" y="86"/>
                  </a:cubicBezTo>
                  <a:cubicBezTo>
                    <a:pt x="170" y="85"/>
                    <a:pt x="170" y="85"/>
                    <a:pt x="170" y="85"/>
                  </a:cubicBezTo>
                  <a:cubicBezTo>
                    <a:pt x="170" y="85"/>
                    <a:pt x="170" y="85"/>
                    <a:pt x="170" y="85"/>
                  </a:cubicBezTo>
                  <a:cubicBezTo>
                    <a:pt x="170" y="85"/>
                    <a:pt x="170" y="85"/>
                    <a:pt x="170" y="85"/>
                  </a:cubicBezTo>
                  <a:cubicBezTo>
                    <a:pt x="170" y="85"/>
                    <a:pt x="170" y="85"/>
                    <a:pt x="170" y="85"/>
                  </a:cubicBezTo>
                  <a:cubicBezTo>
                    <a:pt x="170" y="85"/>
                    <a:pt x="170" y="85"/>
                    <a:pt x="170" y="85"/>
                  </a:cubicBezTo>
                  <a:cubicBezTo>
                    <a:pt x="170" y="85"/>
                    <a:pt x="170" y="85"/>
                    <a:pt x="170" y="85"/>
                  </a:cubicBezTo>
                  <a:cubicBezTo>
                    <a:pt x="170" y="84"/>
                    <a:pt x="171" y="84"/>
                    <a:pt x="171" y="84"/>
                  </a:cubicBezTo>
                  <a:cubicBezTo>
                    <a:pt x="171" y="84"/>
                    <a:pt x="171" y="84"/>
                    <a:pt x="171" y="84"/>
                  </a:cubicBezTo>
                  <a:cubicBezTo>
                    <a:pt x="171" y="84"/>
                    <a:pt x="171" y="84"/>
                    <a:pt x="171" y="84"/>
                  </a:cubicBezTo>
                  <a:cubicBezTo>
                    <a:pt x="171" y="84"/>
                    <a:pt x="171" y="84"/>
                    <a:pt x="171" y="85"/>
                  </a:cubicBezTo>
                  <a:cubicBezTo>
                    <a:pt x="172" y="85"/>
                    <a:pt x="172" y="85"/>
                    <a:pt x="172" y="85"/>
                  </a:cubicBezTo>
                  <a:cubicBezTo>
                    <a:pt x="172" y="85"/>
                    <a:pt x="172" y="85"/>
                    <a:pt x="172" y="85"/>
                  </a:cubicBezTo>
                  <a:cubicBezTo>
                    <a:pt x="173" y="85"/>
                    <a:pt x="173" y="85"/>
                    <a:pt x="173" y="85"/>
                  </a:cubicBezTo>
                  <a:cubicBezTo>
                    <a:pt x="172" y="84"/>
                    <a:pt x="172" y="84"/>
                    <a:pt x="172" y="84"/>
                  </a:cubicBezTo>
                  <a:cubicBezTo>
                    <a:pt x="171" y="84"/>
                    <a:pt x="171" y="84"/>
                    <a:pt x="171" y="84"/>
                  </a:cubicBezTo>
                  <a:cubicBezTo>
                    <a:pt x="171" y="83"/>
                    <a:pt x="171" y="83"/>
                    <a:pt x="171" y="83"/>
                  </a:cubicBezTo>
                  <a:cubicBezTo>
                    <a:pt x="171" y="83"/>
                    <a:pt x="170" y="83"/>
                    <a:pt x="170" y="82"/>
                  </a:cubicBezTo>
                  <a:cubicBezTo>
                    <a:pt x="170" y="82"/>
                    <a:pt x="170" y="82"/>
                    <a:pt x="170" y="82"/>
                  </a:cubicBezTo>
                  <a:cubicBezTo>
                    <a:pt x="170" y="82"/>
                    <a:pt x="170" y="82"/>
                    <a:pt x="170" y="82"/>
                  </a:cubicBezTo>
                  <a:cubicBezTo>
                    <a:pt x="170" y="82"/>
                    <a:pt x="170" y="82"/>
                    <a:pt x="170" y="82"/>
                  </a:cubicBezTo>
                  <a:cubicBezTo>
                    <a:pt x="171" y="81"/>
                    <a:pt x="171" y="81"/>
                    <a:pt x="171" y="81"/>
                  </a:cubicBezTo>
                  <a:cubicBezTo>
                    <a:pt x="171" y="80"/>
                    <a:pt x="171" y="80"/>
                    <a:pt x="171" y="80"/>
                  </a:cubicBezTo>
                  <a:cubicBezTo>
                    <a:pt x="171" y="80"/>
                    <a:pt x="171" y="80"/>
                    <a:pt x="171" y="80"/>
                  </a:cubicBezTo>
                  <a:cubicBezTo>
                    <a:pt x="171" y="80"/>
                    <a:pt x="171" y="80"/>
                    <a:pt x="171" y="80"/>
                  </a:cubicBezTo>
                  <a:cubicBezTo>
                    <a:pt x="171" y="80"/>
                    <a:pt x="171" y="80"/>
                    <a:pt x="171" y="80"/>
                  </a:cubicBezTo>
                  <a:cubicBezTo>
                    <a:pt x="170" y="79"/>
                    <a:pt x="170" y="79"/>
                    <a:pt x="170" y="79"/>
                  </a:cubicBezTo>
                  <a:cubicBezTo>
                    <a:pt x="170" y="79"/>
                    <a:pt x="170" y="79"/>
                    <a:pt x="170" y="79"/>
                  </a:cubicBezTo>
                  <a:cubicBezTo>
                    <a:pt x="169" y="79"/>
                    <a:pt x="169" y="79"/>
                    <a:pt x="169" y="79"/>
                  </a:cubicBezTo>
                  <a:cubicBezTo>
                    <a:pt x="169" y="79"/>
                    <a:pt x="169" y="79"/>
                    <a:pt x="169" y="79"/>
                  </a:cubicBezTo>
                  <a:cubicBezTo>
                    <a:pt x="169" y="78"/>
                    <a:pt x="169" y="78"/>
                    <a:pt x="169" y="78"/>
                  </a:cubicBezTo>
                  <a:cubicBezTo>
                    <a:pt x="169" y="78"/>
                    <a:pt x="169" y="78"/>
                    <a:pt x="169" y="78"/>
                  </a:cubicBezTo>
                  <a:cubicBezTo>
                    <a:pt x="169" y="78"/>
                    <a:pt x="169" y="78"/>
                    <a:pt x="169" y="78"/>
                  </a:cubicBezTo>
                  <a:cubicBezTo>
                    <a:pt x="168" y="78"/>
                    <a:pt x="168" y="78"/>
                    <a:pt x="168" y="78"/>
                  </a:cubicBezTo>
                  <a:cubicBezTo>
                    <a:pt x="168" y="78"/>
                    <a:pt x="168" y="78"/>
                    <a:pt x="168" y="78"/>
                  </a:cubicBezTo>
                  <a:cubicBezTo>
                    <a:pt x="168" y="77"/>
                    <a:pt x="168" y="77"/>
                    <a:pt x="168" y="77"/>
                  </a:cubicBezTo>
                  <a:cubicBezTo>
                    <a:pt x="168" y="78"/>
                    <a:pt x="168" y="78"/>
                    <a:pt x="168" y="78"/>
                  </a:cubicBezTo>
                  <a:cubicBezTo>
                    <a:pt x="167" y="77"/>
                    <a:pt x="167" y="77"/>
                    <a:pt x="167" y="77"/>
                  </a:cubicBezTo>
                  <a:cubicBezTo>
                    <a:pt x="167" y="78"/>
                    <a:pt x="167" y="78"/>
                    <a:pt x="167" y="78"/>
                  </a:cubicBezTo>
                  <a:cubicBezTo>
                    <a:pt x="166" y="78"/>
                    <a:pt x="166" y="78"/>
                    <a:pt x="166" y="78"/>
                  </a:cubicBezTo>
                  <a:cubicBezTo>
                    <a:pt x="166" y="78"/>
                    <a:pt x="166" y="78"/>
                    <a:pt x="166" y="78"/>
                  </a:cubicBezTo>
                  <a:cubicBezTo>
                    <a:pt x="166" y="77"/>
                    <a:pt x="166" y="77"/>
                    <a:pt x="166" y="77"/>
                  </a:cubicBezTo>
                  <a:cubicBezTo>
                    <a:pt x="166" y="78"/>
                    <a:pt x="166" y="78"/>
                    <a:pt x="166" y="78"/>
                  </a:cubicBezTo>
                  <a:cubicBezTo>
                    <a:pt x="166" y="77"/>
                    <a:pt x="166" y="77"/>
                    <a:pt x="166" y="77"/>
                  </a:cubicBezTo>
                  <a:cubicBezTo>
                    <a:pt x="165" y="76"/>
                    <a:pt x="165" y="76"/>
                    <a:pt x="165" y="76"/>
                  </a:cubicBezTo>
                  <a:cubicBezTo>
                    <a:pt x="165" y="76"/>
                    <a:pt x="165" y="76"/>
                    <a:pt x="165" y="76"/>
                  </a:cubicBezTo>
                  <a:cubicBezTo>
                    <a:pt x="165" y="76"/>
                    <a:pt x="165" y="76"/>
                    <a:pt x="165" y="76"/>
                  </a:cubicBezTo>
                  <a:cubicBezTo>
                    <a:pt x="165" y="76"/>
                    <a:pt x="165" y="76"/>
                    <a:pt x="165" y="76"/>
                  </a:cubicBezTo>
                  <a:cubicBezTo>
                    <a:pt x="165" y="76"/>
                    <a:pt x="165" y="76"/>
                    <a:pt x="165" y="76"/>
                  </a:cubicBezTo>
                  <a:cubicBezTo>
                    <a:pt x="165" y="76"/>
                    <a:pt x="165" y="76"/>
                    <a:pt x="165" y="76"/>
                  </a:cubicBezTo>
                  <a:cubicBezTo>
                    <a:pt x="165" y="75"/>
                    <a:pt x="165" y="75"/>
                    <a:pt x="165" y="75"/>
                  </a:cubicBezTo>
                  <a:cubicBezTo>
                    <a:pt x="165" y="75"/>
                    <a:pt x="165" y="75"/>
                    <a:pt x="165" y="75"/>
                  </a:cubicBezTo>
                  <a:cubicBezTo>
                    <a:pt x="165" y="75"/>
                    <a:pt x="165" y="75"/>
                    <a:pt x="165" y="75"/>
                  </a:cubicBezTo>
                  <a:cubicBezTo>
                    <a:pt x="165" y="74"/>
                    <a:pt x="165" y="74"/>
                    <a:pt x="165" y="73"/>
                  </a:cubicBezTo>
                  <a:cubicBezTo>
                    <a:pt x="165" y="73"/>
                    <a:pt x="165" y="73"/>
                    <a:pt x="165" y="73"/>
                  </a:cubicBezTo>
                  <a:cubicBezTo>
                    <a:pt x="165" y="73"/>
                    <a:pt x="165" y="73"/>
                    <a:pt x="165" y="73"/>
                  </a:cubicBezTo>
                  <a:cubicBezTo>
                    <a:pt x="165" y="72"/>
                    <a:pt x="165" y="72"/>
                    <a:pt x="165" y="72"/>
                  </a:cubicBezTo>
                  <a:cubicBezTo>
                    <a:pt x="165" y="72"/>
                    <a:pt x="165" y="72"/>
                    <a:pt x="165" y="72"/>
                  </a:cubicBezTo>
                  <a:cubicBezTo>
                    <a:pt x="165" y="71"/>
                    <a:pt x="165" y="71"/>
                    <a:pt x="165" y="71"/>
                  </a:cubicBezTo>
                  <a:cubicBezTo>
                    <a:pt x="166" y="71"/>
                    <a:pt x="166" y="71"/>
                    <a:pt x="166" y="71"/>
                  </a:cubicBezTo>
                  <a:cubicBezTo>
                    <a:pt x="165" y="70"/>
                    <a:pt x="165" y="70"/>
                    <a:pt x="165" y="70"/>
                  </a:cubicBezTo>
                  <a:cubicBezTo>
                    <a:pt x="165" y="70"/>
                    <a:pt x="165" y="70"/>
                    <a:pt x="165" y="70"/>
                  </a:cubicBezTo>
                  <a:cubicBezTo>
                    <a:pt x="165" y="70"/>
                    <a:pt x="165" y="70"/>
                    <a:pt x="165" y="70"/>
                  </a:cubicBezTo>
                  <a:cubicBezTo>
                    <a:pt x="165" y="70"/>
                    <a:pt x="165" y="70"/>
                    <a:pt x="165" y="70"/>
                  </a:cubicBezTo>
                  <a:cubicBezTo>
                    <a:pt x="165" y="70"/>
                    <a:pt x="165" y="70"/>
                    <a:pt x="165" y="70"/>
                  </a:cubicBezTo>
                  <a:cubicBezTo>
                    <a:pt x="165" y="70"/>
                    <a:pt x="165" y="70"/>
                    <a:pt x="165" y="70"/>
                  </a:cubicBezTo>
                  <a:cubicBezTo>
                    <a:pt x="165" y="69"/>
                    <a:pt x="165" y="69"/>
                    <a:pt x="165" y="69"/>
                  </a:cubicBezTo>
                  <a:cubicBezTo>
                    <a:pt x="165" y="69"/>
                    <a:pt x="165" y="69"/>
                    <a:pt x="165" y="69"/>
                  </a:cubicBezTo>
                  <a:cubicBezTo>
                    <a:pt x="164" y="68"/>
                    <a:pt x="164" y="68"/>
                    <a:pt x="164" y="68"/>
                  </a:cubicBezTo>
                  <a:cubicBezTo>
                    <a:pt x="164" y="68"/>
                    <a:pt x="164" y="68"/>
                    <a:pt x="164" y="68"/>
                  </a:cubicBezTo>
                  <a:cubicBezTo>
                    <a:pt x="164" y="68"/>
                    <a:pt x="164" y="68"/>
                    <a:pt x="164" y="68"/>
                  </a:cubicBezTo>
                  <a:cubicBezTo>
                    <a:pt x="164" y="68"/>
                    <a:pt x="164" y="68"/>
                    <a:pt x="164" y="68"/>
                  </a:cubicBezTo>
                  <a:cubicBezTo>
                    <a:pt x="164" y="67"/>
                    <a:pt x="164" y="67"/>
                    <a:pt x="164" y="67"/>
                  </a:cubicBezTo>
                  <a:cubicBezTo>
                    <a:pt x="164" y="67"/>
                    <a:pt x="164" y="67"/>
                    <a:pt x="164" y="67"/>
                  </a:cubicBezTo>
                  <a:cubicBezTo>
                    <a:pt x="164" y="67"/>
                    <a:pt x="164" y="67"/>
                    <a:pt x="164" y="67"/>
                  </a:cubicBezTo>
                  <a:cubicBezTo>
                    <a:pt x="163" y="68"/>
                    <a:pt x="163" y="68"/>
                    <a:pt x="163" y="68"/>
                  </a:cubicBezTo>
                  <a:cubicBezTo>
                    <a:pt x="164" y="68"/>
                    <a:pt x="164" y="68"/>
                    <a:pt x="164" y="68"/>
                  </a:cubicBezTo>
                  <a:cubicBezTo>
                    <a:pt x="164" y="68"/>
                    <a:pt x="164" y="68"/>
                    <a:pt x="164" y="68"/>
                  </a:cubicBezTo>
                  <a:cubicBezTo>
                    <a:pt x="164" y="69"/>
                    <a:pt x="164" y="69"/>
                    <a:pt x="164" y="69"/>
                  </a:cubicBezTo>
                  <a:cubicBezTo>
                    <a:pt x="163" y="69"/>
                    <a:pt x="163" y="69"/>
                    <a:pt x="163" y="69"/>
                  </a:cubicBezTo>
                  <a:cubicBezTo>
                    <a:pt x="164" y="69"/>
                    <a:pt x="164" y="69"/>
                    <a:pt x="164" y="69"/>
                  </a:cubicBezTo>
                  <a:cubicBezTo>
                    <a:pt x="163" y="70"/>
                    <a:pt x="164" y="70"/>
                    <a:pt x="163" y="70"/>
                  </a:cubicBezTo>
                  <a:cubicBezTo>
                    <a:pt x="164" y="71"/>
                    <a:pt x="164" y="71"/>
                    <a:pt x="164" y="71"/>
                  </a:cubicBezTo>
                  <a:cubicBezTo>
                    <a:pt x="163" y="72"/>
                    <a:pt x="163" y="72"/>
                    <a:pt x="163" y="72"/>
                  </a:cubicBezTo>
                  <a:cubicBezTo>
                    <a:pt x="163" y="72"/>
                    <a:pt x="163" y="72"/>
                    <a:pt x="163" y="72"/>
                  </a:cubicBezTo>
                  <a:cubicBezTo>
                    <a:pt x="163" y="72"/>
                    <a:pt x="163" y="72"/>
                    <a:pt x="163" y="72"/>
                  </a:cubicBezTo>
                  <a:cubicBezTo>
                    <a:pt x="163" y="72"/>
                    <a:pt x="163" y="72"/>
                    <a:pt x="163" y="72"/>
                  </a:cubicBezTo>
                  <a:cubicBezTo>
                    <a:pt x="163" y="73"/>
                    <a:pt x="163" y="73"/>
                    <a:pt x="163" y="73"/>
                  </a:cubicBezTo>
                  <a:cubicBezTo>
                    <a:pt x="163" y="73"/>
                    <a:pt x="163" y="73"/>
                    <a:pt x="163" y="73"/>
                  </a:cubicBezTo>
                  <a:cubicBezTo>
                    <a:pt x="163" y="73"/>
                    <a:pt x="163" y="73"/>
                    <a:pt x="163" y="73"/>
                  </a:cubicBezTo>
                  <a:cubicBezTo>
                    <a:pt x="163" y="73"/>
                    <a:pt x="163" y="73"/>
                    <a:pt x="163" y="73"/>
                  </a:cubicBezTo>
                  <a:cubicBezTo>
                    <a:pt x="163" y="74"/>
                    <a:pt x="163" y="74"/>
                    <a:pt x="163" y="74"/>
                  </a:cubicBezTo>
                  <a:cubicBezTo>
                    <a:pt x="162" y="74"/>
                    <a:pt x="162" y="74"/>
                    <a:pt x="162" y="74"/>
                  </a:cubicBezTo>
                  <a:cubicBezTo>
                    <a:pt x="163" y="74"/>
                    <a:pt x="163" y="74"/>
                    <a:pt x="163" y="74"/>
                  </a:cubicBezTo>
                  <a:cubicBezTo>
                    <a:pt x="162" y="75"/>
                    <a:pt x="162" y="75"/>
                    <a:pt x="162" y="75"/>
                  </a:cubicBezTo>
                  <a:cubicBezTo>
                    <a:pt x="162" y="75"/>
                    <a:pt x="162" y="75"/>
                    <a:pt x="162" y="75"/>
                  </a:cubicBezTo>
                  <a:cubicBezTo>
                    <a:pt x="162" y="75"/>
                    <a:pt x="162" y="75"/>
                    <a:pt x="162" y="75"/>
                  </a:cubicBezTo>
                  <a:cubicBezTo>
                    <a:pt x="162" y="75"/>
                    <a:pt x="162" y="75"/>
                    <a:pt x="162" y="75"/>
                  </a:cubicBezTo>
                  <a:cubicBezTo>
                    <a:pt x="162" y="75"/>
                    <a:pt x="162" y="75"/>
                    <a:pt x="162" y="75"/>
                  </a:cubicBezTo>
                  <a:cubicBezTo>
                    <a:pt x="161" y="75"/>
                    <a:pt x="161" y="75"/>
                    <a:pt x="161" y="75"/>
                  </a:cubicBezTo>
                  <a:cubicBezTo>
                    <a:pt x="161" y="75"/>
                    <a:pt x="161" y="75"/>
                    <a:pt x="161" y="75"/>
                  </a:cubicBezTo>
                  <a:cubicBezTo>
                    <a:pt x="161" y="74"/>
                    <a:pt x="161" y="74"/>
                    <a:pt x="161" y="74"/>
                  </a:cubicBezTo>
                  <a:cubicBezTo>
                    <a:pt x="160" y="75"/>
                    <a:pt x="160" y="75"/>
                    <a:pt x="160" y="75"/>
                  </a:cubicBezTo>
                  <a:cubicBezTo>
                    <a:pt x="160" y="75"/>
                    <a:pt x="160" y="75"/>
                    <a:pt x="160" y="75"/>
                  </a:cubicBezTo>
                  <a:cubicBezTo>
                    <a:pt x="160" y="76"/>
                    <a:pt x="160" y="76"/>
                    <a:pt x="160" y="76"/>
                  </a:cubicBezTo>
                  <a:cubicBezTo>
                    <a:pt x="160" y="76"/>
                    <a:pt x="160" y="76"/>
                    <a:pt x="160" y="76"/>
                  </a:cubicBezTo>
                  <a:close/>
                  <a:moveTo>
                    <a:pt x="172" y="104"/>
                  </a:moveTo>
                  <a:cubicBezTo>
                    <a:pt x="172" y="104"/>
                    <a:pt x="172" y="104"/>
                    <a:pt x="172" y="104"/>
                  </a:cubicBezTo>
                  <a:cubicBezTo>
                    <a:pt x="172" y="104"/>
                    <a:pt x="172" y="104"/>
                    <a:pt x="172" y="104"/>
                  </a:cubicBezTo>
                  <a:cubicBezTo>
                    <a:pt x="172" y="104"/>
                    <a:pt x="172" y="104"/>
                    <a:pt x="172" y="104"/>
                  </a:cubicBezTo>
                  <a:cubicBezTo>
                    <a:pt x="172" y="104"/>
                    <a:pt x="172" y="104"/>
                    <a:pt x="172" y="104"/>
                  </a:cubicBezTo>
                  <a:close/>
                  <a:moveTo>
                    <a:pt x="185" y="89"/>
                  </a:moveTo>
                  <a:cubicBezTo>
                    <a:pt x="185" y="89"/>
                    <a:pt x="185" y="89"/>
                    <a:pt x="185" y="89"/>
                  </a:cubicBezTo>
                  <a:cubicBezTo>
                    <a:pt x="185" y="89"/>
                    <a:pt x="185" y="89"/>
                    <a:pt x="185" y="89"/>
                  </a:cubicBezTo>
                  <a:cubicBezTo>
                    <a:pt x="184" y="89"/>
                    <a:pt x="184" y="89"/>
                    <a:pt x="184" y="89"/>
                  </a:cubicBezTo>
                  <a:cubicBezTo>
                    <a:pt x="184" y="89"/>
                    <a:pt x="184" y="89"/>
                    <a:pt x="184" y="89"/>
                  </a:cubicBezTo>
                  <a:cubicBezTo>
                    <a:pt x="184" y="89"/>
                    <a:pt x="184" y="89"/>
                    <a:pt x="184" y="89"/>
                  </a:cubicBezTo>
                  <a:cubicBezTo>
                    <a:pt x="185" y="89"/>
                    <a:pt x="184" y="89"/>
                    <a:pt x="185" y="89"/>
                  </a:cubicBezTo>
                  <a:close/>
                  <a:moveTo>
                    <a:pt x="156" y="71"/>
                  </a:moveTo>
                  <a:cubicBezTo>
                    <a:pt x="155" y="71"/>
                    <a:pt x="155" y="71"/>
                    <a:pt x="155" y="71"/>
                  </a:cubicBezTo>
                  <a:cubicBezTo>
                    <a:pt x="155" y="71"/>
                    <a:pt x="155" y="71"/>
                    <a:pt x="155" y="71"/>
                  </a:cubicBezTo>
                  <a:cubicBezTo>
                    <a:pt x="155" y="71"/>
                    <a:pt x="155" y="71"/>
                    <a:pt x="155" y="71"/>
                  </a:cubicBezTo>
                  <a:cubicBezTo>
                    <a:pt x="155" y="71"/>
                    <a:pt x="155" y="71"/>
                    <a:pt x="155" y="71"/>
                  </a:cubicBezTo>
                  <a:cubicBezTo>
                    <a:pt x="154" y="71"/>
                    <a:pt x="154" y="71"/>
                    <a:pt x="154" y="71"/>
                  </a:cubicBezTo>
                  <a:cubicBezTo>
                    <a:pt x="154" y="71"/>
                    <a:pt x="154" y="71"/>
                    <a:pt x="154" y="71"/>
                  </a:cubicBezTo>
                  <a:cubicBezTo>
                    <a:pt x="154" y="71"/>
                    <a:pt x="154" y="71"/>
                    <a:pt x="154" y="71"/>
                  </a:cubicBezTo>
                  <a:cubicBezTo>
                    <a:pt x="154" y="71"/>
                    <a:pt x="154" y="71"/>
                    <a:pt x="154" y="71"/>
                  </a:cubicBezTo>
                  <a:cubicBezTo>
                    <a:pt x="154" y="71"/>
                    <a:pt x="154" y="71"/>
                    <a:pt x="154" y="71"/>
                  </a:cubicBezTo>
                  <a:cubicBezTo>
                    <a:pt x="154" y="71"/>
                    <a:pt x="154" y="71"/>
                    <a:pt x="154" y="71"/>
                  </a:cubicBezTo>
                  <a:cubicBezTo>
                    <a:pt x="153" y="72"/>
                    <a:pt x="153" y="72"/>
                    <a:pt x="153" y="72"/>
                  </a:cubicBezTo>
                  <a:cubicBezTo>
                    <a:pt x="154" y="72"/>
                    <a:pt x="154" y="72"/>
                    <a:pt x="154" y="72"/>
                  </a:cubicBezTo>
                  <a:cubicBezTo>
                    <a:pt x="153" y="72"/>
                    <a:pt x="153" y="72"/>
                    <a:pt x="153" y="72"/>
                  </a:cubicBezTo>
                  <a:cubicBezTo>
                    <a:pt x="154" y="72"/>
                    <a:pt x="154" y="72"/>
                    <a:pt x="154" y="73"/>
                  </a:cubicBezTo>
                  <a:cubicBezTo>
                    <a:pt x="154" y="72"/>
                    <a:pt x="154" y="72"/>
                    <a:pt x="154" y="72"/>
                  </a:cubicBezTo>
                  <a:cubicBezTo>
                    <a:pt x="154" y="72"/>
                    <a:pt x="154" y="72"/>
                    <a:pt x="154" y="72"/>
                  </a:cubicBezTo>
                  <a:cubicBezTo>
                    <a:pt x="155" y="72"/>
                    <a:pt x="155" y="72"/>
                    <a:pt x="155" y="72"/>
                  </a:cubicBezTo>
                  <a:cubicBezTo>
                    <a:pt x="155" y="72"/>
                    <a:pt x="155" y="72"/>
                    <a:pt x="155" y="72"/>
                  </a:cubicBezTo>
                  <a:cubicBezTo>
                    <a:pt x="155" y="72"/>
                    <a:pt x="155" y="72"/>
                    <a:pt x="155" y="72"/>
                  </a:cubicBezTo>
                  <a:cubicBezTo>
                    <a:pt x="155" y="72"/>
                    <a:pt x="155" y="72"/>
                    <a:pt x="155" y="72"/>
                  </a:cubicBezTo>
                  <a:cubicBezTo>
                    <a:pt x="155" y="72"/>
                    <a:pt x="155" y="72"/>
                    <a:pt x="155" y="72"/>
                  </a:cubicBezTo>
                  <a:cubicBezTo>
                    <a:pt x="155" y="72"/>
                    <a:pt x="155" y="72"/>
                    <a:pt x="155" y="72"/>
                  </a:cubicBezTo>
                  <a:cubicBezTo>
                    <a:pt x="156" y="72"/>
                    <a:pt x="156" y="72"/>
                    <a:pt x="156" y="72"/>
                  </a:cubicBezTo>
                  <a:cubicBezTo>
                    <a:pt x="156" y="72"/>
                    <a:pt x="156" y="72"/>
                    <a:pt x="156" y="72"/>
                  </a:cubicBezTo>
                  <a:cubicBezTo>
                    <a:pt x="156" y="72"/>
                    <a:pt x="156" y="72"/>
                    <a:pt x="156" y="72"/>
                  </a:cubicBezTo>
                  <a:cubicBezTo>
                    <a:pt x="156" y="72"/>
                    <a:pt x="156" y="72"/>
                    <a:pt x="156" y="72"/>
                  </a:cubicBezTo>
                  <a:cubicBezTo>
                    <a:pt x="157" y="73"/>
                    <a:pt x="157" y="73"/>
                    <a:pt x="157" y="73"/>
                  </a:cubicBezTo>
                  <a:cubicBezTo>
                    <a:pt x="156" y="73"/>
                    <a:pt x="156" y="73"/>
                    <a:pt x="156" y="73"/>
                  </a:cubicBezTo>
                  <a:cubicBezTo>
                    <a:pt x="156" y="73"/>
                    <a:pt x="156" y="73"/>
                    <a:pt x="156" y="73"/>
                  </a:cubicBezTo>
                  <a:cubicBezTo>
                    <a:pt x="156" y="73"/>
                    <a:pt x="156" y="73"/>
                    <a:pt x="156" y="73"/>
                  </a:cubicBezTo>
                  <a:cubicBezTo>
                    <a:pt x="157" y="73"/>
                    <a:pt x="157" y="73"/>
                    <a:pt x="157" y="73"/>
                  </a:cubicBezTo>
                  <a:cubicBezTo>
                    <a:pt x="158" y="74"/>
                    <a:pt x="158" y="74"/>
                    <a:pt x="158" y="74"/>
                  </a:cubicBezTo>
                  <a:cubicBezTo>
                    <a:pt x="158" y="74"/>
                    <a:pt x="158" y="74"/>
                    <a:pt x="158" y="74"/>
                  </a:cubicBezTo>
                  <a:cubicBezTo>
                    <a:pt x="158" y="74"/>
                    <a:pt x="158" y="74"/>
                    <a:pt x="158" y="74"/>
                  </a:cubicBezTo>
                  <a:cubicBezTo>
                    <a:pt x="159" y="75"/>
                    <a:pt x="159" y="75"/>
                    <a:pt x="159" y="75"/>
                  </a:cubicBezTo>
                  <a:cubicBezTo>
                    <a:pt x="159" y="74"/>
                    <a:pt x="159" y="74"/>
                    <a:pt x="159" y="74"/>
                  </a:cubicBezTo>
                  <a:cubicBezTo>
                    <a:pt x="159" y="74"/>
                    <a:pt x="159" y="74"/>
                    <a:pt x="159" y="74"/>
                  </a:cubicBezTo>
                  <a:cubicBezTo>
                    <a:pt x="159" y="73"/>
                    <a:pt x="158" y="73"/>
                    <a:pt x="158" y="72"/>
                  </a:cubicBezTo>
                  <a:cubicBezTo>
                    <a:pt x="158" y="72"/>
                    <a:pt x="158" y="72"/>
                    <a:pt x="158" y="72"/>
                  </a:cubicBezTo>
                  <a:cubicBezTo>
                    <a:pt x="157" y="72"/>
                    <a:pt x="157" y="72"/>
                    <a:pt x="157" y="72"/>
                  </a:cubicBezTo>
                  <a:cubicBezTo>
                    <a:pt x="157" y="72"/>
                    <a:pt x="157" y="72"/>
                    <a:pt x="157" y="72"/>
                  </a:cubicBezTo>
                  <a:cubicBezTo>
                    <a:pt x="157" y="71"/>
                    <a:pt x="157" y="71"/>
                    <a:pt x="157" y="71"/>
                  </a:cubicBezTo>
                  <a:cubicBezTo>
                    <a:pt x="156" y="71"/>
                    <a:pt x="156" y="71"/>
                    <a:pt x="156" y="71"/>
                  </a:cubicBezTo>
                  <a:close/>
                  <a:moveTo>
                    <a:pt x="159" y="119"/>
                  </a:moveTo>
                  <a:cubicBezTo>
                    <a:pt x="160" y="119"/>
                    <a:pt x="160" y="119"/>
                    <a:pt x="160" y="119"/>
                  </a:cubicBezTo>
                  <a:cubicBezTo>
                    <a:pt x="160" y="118"/>
                    <a:pt x="160" y="118"/>
                    <a:pt x="160" y="118"/>
                  </a:cubicBezTo>
                  <a:cubicBezTo>
                    <a:pt x="160" y="118"/>
                    <a:pt x="160" y="118"/>
                    <a:pt x="160" y="118"/>
                  </a:cubicBezTo>
                  <a:cubicBezTo>
                    <a:pt x="160" y="118"/>
                    <a:pt x="160" y="118"/>
                    <a:pt x="160" y="118"/>
                  </a:cubicBezTo>
                  <a:cubicBezTo>
                    <a:pt x="160" y="118"/>
                    <a:pt x="160" y="118"/>
                    <a:pt x="160" y="118"/>
                  </a:cubicBezTo>
                  <a:cubicBezTo>
                    <a:pt x="161" y="119"/>
                    <a:pt x="161" y="119"/>
                    <a:pt x="161" y="119"/>
                  </a:cubicBezTo>
                  <a:cubicBezTo>
                    <a:pt x="160" y="119"/>
                    <a:pt x="160" y="119"/>
                    <a:pt x="160" y="119"/>
                  </a:cubicBezTo>
                  <a:cubicBezTo>
                    <a:pt x="160" y="119"/>
                    <a:pt x="160" y="119"/>
                    <a:pt x="160" y="119"/>
                  </a:cubicBezTo>
                  <a:cubicBezTo>
                    <a:pt x="161" y="119"/>
                    <a:pt x="161" y="119"/>
                    <a:pt x="161" y="119"/>
                  </a:cubicBezTo>
                  <a:cubicBezTo>
                    <a:pt x="161" y="119"/>
                    <a:pt x="161" y="119"/>
                    <a:pt x="161" y="119"/>
                  </a:cubicBezTo>
                  <a:cubicBezTo>
                    <a:pt x="162" y="119"/>
                    <a:pt x="162" y="119"/>
                    <a:pt x="162" y="119"/>
                  </a:cubicBezTo>
                  <a:cubicBezTo>
                    <a:pt x="162" y="119"/>
                    <a:pt x="162" y="119"/>
                    <a:pt x="162" y="119"/>
                  </a:cubicBezTo>
                  <a:cubicBezTo>
                    <a:pt x="162" y="119"/>
                    <a:pt x="162" y="119"/>
                    <a:pt x="162" y="119"/>
                  </a:cubicBezTo>
                  <a:cubicBezTo>
                    <a:pt x="162" y="119"/>
                    <a:pt x="162" y="119"/>
                    <a:pt x="162" y="119"/>
                  </a:cubicBezTo>
                  <a:cubicBezTo>
                    <a:pt x="162" y="120"/>
                    <a:pt x="163" y="119"/>
                    <a:pt x="163" y="120"/>
                  </a:cubicBezTo>
                  <a:cubicBezTo>
                    <a:pt x="162" y="120"/>
                    <a:pt x="162" y="120"/>
                    <a:pt x="162" y="120"/>
                  </a:cubicBezTo>
                  <a:cubicBezTo>
                    <a:pt x="162" y="120"/>
                    <a:pt x="162" y="120"/>
                    <a:pt x="162" y="120"/>
                  </a:cubicBezTo>
                  <a:cubicBezTo>
                    <a:pt x="162" y="120"/>
                    <a:pt x="162" y="120"/>
                    <a:pt x="162" y="120"/>
                  </a:cubicBezTo>
                  <a:cubicBezTo>
                    <a:pt x="163" y="121"/>
                    <a:pt x="163" y="121"/>
                    <a:pt x="163" y="121"/>
                  </a:cubicBezTo>
                  <a:cubicBezTo>
                    <a:pt x="163" y="121"/>
                    <a:pt x="163" y="121"/>
                    <a:pt x="163" y="121"/>
                  </a:cubicBezTo>
                  <a:cubicBezTo>
                    <a:pt x="163" y="121"/>
                    <a:pt x="163" y="121"/>
                    <a:pt x="163" y="121"/>
                  </a:cubicBezTo>
                  <a:cubicBezTo>
                    <a:pt x="164" y="121"/>
                    <a:pt x="164" y="121"/>
                    <a:pt x="164" y="121"/>
                  </a:cubicBezTo>
                  <a:cubicBezTo>
                    <a:pt x="164" y="121"/>
                    <a:pt x="164" y="121"/>
                    <a:pt x="164" y="121"/>
                  </a:cubicBezTo>
                  <a:cubicBezTo>
                    <a:pt x="165" y="121"/>
                    <a:pt x="165" y="121"/>
                    <a:pt x="165" y="121"/>
                  </a:cubicBezTo>
                  <a:cubicBezTo>
                    <a:pt x="165" y="121"/>
                    <a:pt x="165" y="121"/>
                    <a:pt x="165" y="121"/>
                  </a:cubicBezTo>
                  <a:cubicBezTo>
                    <a:pt x="166" y="121"/>
                    <a:pt x="166" y="121"/>
                    <a:pt x="166" y="121"/>
                  </a:cubicBezTo>
                  <a:cubicBezTo>
                    <a:pt x="166" y="121"/>
                    <a:pt x="166" y="121"/>
                    <a:pt x="166" y="121"/>
                  </a:cubicBezTo>
                  <a:cubicBezTo>
                    <a:pt x="166" y="120"/>
                    <a:pt x="166" y="120"/>
                    <a:pt x="166" y="120"/>
                  </a:cubicBezTo>
                  <a:cubicBezTo>
                    <a:pt x="166" y="120"/>
                    <a:pt x="166" y="120"/>
                    <a:pt x="166" y="120"/>
                  </a:cubicBezTo>
                  <a:cubicBezTo>
                    <a:pt x="165" y="120"/>
                    <a:pt x="165" y="120"/>
                    <a:pt x="165" y="120"/>
                  </a:cubicBezTo>
                  <a:cubicBezTo>
                    <a:pt x="165" y="120"/>
                    <a:pt x="165" y="120"/>
                    <a:pt x="165" y="120"/>
                  </a:cubicBezTo>
                  <a:cubicBezTo>
                    <a:pt x="165" y="120"/>
                    <a:pt x="165" y="120"/>
                    <a:pt x="165" y="120"/>
                  </a:cubicBezTo>
                  <a:cubicBezTo>
                    <a:pt x="164" y="119"/>
                    <a:pt x="164" y="119"/>
                    <a:pt x="164" y="119"/>
                  </a:cubicBezTo>
                  <a:cubicBezTo>
                    <a:pt x="164" y="119"/>
                    <a:pt x="164" y="119"/>
                    <a:pt x="164" y="119"/>
                  </a:cubicBezTo>
                  <a:cubicBezTo>
                    <a:pt x="164" y="119"/>
                    <a:pt x="164" y="119"/>
                    <a:pt x="164" y="119"/>
                  </a:cubicBezTo>
                  <a:cubicBezTo>
                    <a:pt x="164" y="119"/>
                    <a:pt x="164" y="119"/>
                    <a:pt x="164" y="119"/>
                  </a:cubicBezTo>
                  <a:cubicBezTo>
                    <a:pt x="164" y="119"/>
                    <a:pt x="164" y="119"/>
                    <a:pt x="164" y="119"/>
                  </a:cubicBezTo>
                  <a:cubicBezTo>
                    <a:pt x="164" y="118"/>
                    <a:pt x="164" y="118"/>
                    <a:pt x="164" y="118"/>
                  </a:cubicBezTo>
                  <a:cubicBezTo>
                    <a:pt x="164" y="118"/>
                    <a:pt x="164" y="118"/>
                    <a:pt x="164" y="118"/>
                  </a:cubicBezTo>
                  <a:cubicBezTo>
                    <a:pt x="164" y="118"/>
                    <a:pt x="164" y="118"/>
                    <a:pt x="164" y="118"/>
                  </a:cubicBezTo>
                  <a:cubicBezTo>
                    <a:pt x="164" y="118"/>
                    <a:pt x="164" y="118"/>
                    <a:pt x="164" y="118"/>
                  </a:cubicBezTo>
                  <a:cubicBezTo>
                    <a:pt x="164" y="118"/>
                    <a:pt x="164" y="118"/>
                    <a:pt x="164" y="118"/>
                  </a:cubicBezTo>
                  <a:cubicBezTo>
                    <a:pt x="164" y="118"/>
                    <a:pt x="164" y="118"/>
                    <a:pt x="164" y="118"/>
                  </a:cubicBezTo>
                  <a:cubicBezTo>
                    <a:pt x="164" y="118"/>
                    <a:pt x="164" y="118"/>
                    <a:pt x="164" y="118"/>
                  </a:cubicBezTo>
                  <a:cubicBezTo>
                    <a:pt x="164" y="118"/>
                    <a:pt x="164" y="118"/>
                    <a:pt x="164" y="118"/>
                  </a:cubicBezTo>
                  <a:cubicBezTo>
                    <a:pt x="165" y="118"/>
                    <a:pt x="165" y="117"/>
                    <a:pt x="165" y="117"/>
                  </a:cubicBezTo>
                  <a:cubicBezTo>
                    <a:pt x="165" y="116"/>
                    <a:pt x="165" y="116"/>
                    <a:pt x="165" y="116"/>
                  </a:cubicBezTo>
                  <a:cubicBezTo>
                    <a:pt x="165" y="116"/>
                    <a:pt x="165" y="116"/>
                    <a:pt x="165" y="116"/>
                  </a:cubicBezTo>
                  <a:cubicBezTo>
                    <a:pt x="164" y="115"/>
                    <a:pt x="164" y="115"/>
                    <a:pt x="164" y="115"/>
                  </a:cubicBezTo>
                  <a:cubicBezTo>
                    <a:pt x="165" y="115"/>
                    <a:pt x="165" y="115"/>
                    <a:pt x="165" y="115"/>
                  </a:cubicBezTo>
                  <a:cubicBezTo>
                    <a:pt x="165" y="115"/>
                    <a:pt x="165" y="115"/>
                    <a:pt x="165" y="115"/>
                  </a:cubicBezTo>
                  <a:cubicBezTo>
                    <a:pt x="165" y="115"/>
                    <a:pt x="165" y="115"/>
                    <a:pt x="165" y="115"/>
                  </a:cubicBezTo>
                  <a:cubicBezTo>
                    <a:pt x="165" y="115"/>
                    <a:pt x="165" y="115"/>
                    <a:pt x="165" y="115"/>
                  </a:cubicBezTo>
                  <a:cubicBezTo>
                    <a:pt x="164" y="115"/>
                    <a:pt x="164" y="115"/>
                    <a:pt x="164" y="115"/>
                  </a:cubicBezTo>
                  <a:cubicBezTo>
                    <a:pt x="164" y="115"/>
                    <a:pt x="164" y="115"/>
                    <a:pt x="164" y="115"/>
                  </a:cubicBezTo>
                  <a:cubicBezTo>
                    <a:pt x="164" y="115"/>
                    <a:pt x="164" y="115"/>
                    <a:pt x="164" y="115"/>
                  </a:cubicBezTo>
                  <a:cubicBezTo>
                    <a:pt x="164" y="115"/>
                    <a:pt x="164" y="115"/>
                    <a:pt x="164" y="115"/>
                  </a:cubicBezTo>
                  <a:cubicBezTo>
                    <a:pt x="164" y="115"/>
                    <a:pt x="164" y="115"/>
                    <a:pt x="164" y="115"/>
                  </a:cubicBezTo>
                  <a:cubicBezTo>
                    <a:pt x="163" y="116"/>
                    <a:pt x="163" y="116"/>
                    <a:pt x="163" y="116"/>
                  </a:cubicBezTo>
                  <a:cubicBezTo>
                    <a:pt x="163" y="115"/>
                    <a:pt x="163" y="115"/>
                    <a:pt x="163" y="115"/>
                  </a:cubicBezTo>
                  <a:cubicBezTo>
                    <a:pt x="163" y="115"/>
                    <a:pt x="163" y="115"/>
                    <a:pt x="163" y="115"/>
                  </a:cubicBezTo>
                  <a:cubicBezTo>
                    <a:pt x="163" y="115"/>
                    <a:pt x="163" y="115"/>
                    <a:pt x="163" y="115"/>
                  </a:cubicBezTo>
                  <a:cubicBezTo>
                    <a:pt x="163" y="115"/>
                    <a:pt x="163" y="115"/>
                    <a:pt x="163" y="115"/>
                  </a:cubicBezTo>
                  <a:cubicBezTo>
                    <a:pt x="163" y="115"/>
                    <a:pt x="163" y="115"/>
                    <a:pt x="163" y="115"/>
                  </a:cubicBezTo>
                  <a:cubicBezTo>
                    <a:pt x="163" y="115"/>
                    <a:pt x="163" y="115"/>
                    <a:pt x="163" y="115"/>
                  </a:cubicBezTo>
                  <a:cubicBezTo>
                    <a:pt x="163" y="115"/>
                    <a:pt x="163" y="115"/>
                    <a:pt x="163" y="115"/>
                  </a:cubicBezTo>
                  <a:cubicBezTo>
                    <a:pt x="163" y="115"/>
                    <a:pt x="163" y="115"/>
                    <a:pt x="163" y="116"/>
                  </a:cubicBezTo>
                  <a:cubicBezTo>
                    <a:pt x="162" y="116"/>
                    <a:pt x="162" y="116"/>
                    <a:pt x="162" y="116"/>
                  </a:cubicBezTo>
                  <a:cubicBezTo>
                    <a:pt x="162" y="116"/>
                    <a:pt x="162" y="116"/>
                    <a:pt x="162" y="116"/>
                  </a:cubicBezTo>
                  <a:cubicBezTo>
                    <a:pt x="161" y="116"/>
                    <a:pt x="161" y="116"/>
                    <a:pt x="161" y="116"/>
                  </a:cubicBezTo>
                  <a:cubicBezTo>
                    <a:pt x="161" y="116"/>
                    <a:pt x="161" y="116"/>
                    <a:pt x="161" y="116"/>
                  </a:cubicBezTo>
                  <a:cubicBezTo>
                    <a:pt x="161" y="116"/>
                    <a:pt x="161" y="116"/>
                    <a:pt x="161" y="116"/>
                  </a:cubicBezTo>
                  <a:cubicBezTo>
                    <a:pt x="161" y="116"/>
                    <a:pt x="161" y="116"/>
                    <a:pt x="161" y="116"/>
                  </a:cubicBezTo>
                  <a:cubicBezTo>
                    <a:pt x="161" y="116"/>
                    <a:pt x="161" y="116"/>
                    <a:pt x="161" y="116"/>
                  </a:cubicBezTo>
                  <a:cubicBezTo>
                    <a:pt x="160" y="116"/>
                    <a:pt x="160" y="117"/>
                    <a:pt x="159" y="118"/>
                  </a:cubicBezTo>
                  <a:cubicBezTo>
                    <a:pt x="159" y="118"/>
                    <a:pt x="159" y="118"/>
                    <a:pt x="159" y="119"/>
                  </a:cubicBezTo>
                  <a:close/>
                  <a:moveTo>
                    <a:pt x="159" y="76"/>
                  </a:moveTo>
                  <a:cubicBezTo>
                    <a:pt x="159" y="76"/>
                    <a:pt x="159" y="76"/>
                    <a:pt x="159" y="76"/>
                  </a:cubicBezTo>
                  <a:cubicBezTo>
                    <a:pt x="159" y="76"/>
                    <a:pt x="159" y="76"/>
                    <a:pt x="159" y="76"/>
                  </a:cubicBezTo>
                  <a:cubicBezTo>
                    <a:pt x="159" y="76"/>
                    <a:pt x="159" y="76"/>
                    <a:pt x="159" y="76"/>
                  </a:cubicBezTo>
                  <a:close/>
                  <a:moveTo>
                    <a:pt x="160" y="77"/>
                  </a:moveTo>
                  <a:cubicBezTo>
                    <a:pt x="160" y="77"/>
                    <a:pt x="160" y="77"/>
                    <a:pt x="160" y="77"/>
                  </a:cubicBezTo>
                  <a:cubicBezTo>
                    <a:pt x="160" y="77"/>
                    <a:pt x="160" y="77"/>
                    <a:pt x="160" y="77"/>
                  </a:cubicBezTo>
                  <a:cubicBezTo>
                    <a:pt x="160" y="77"/>
                    <a:pt x="160" y="77"/>
                    <a:pt x="160" y="77"/>
                  </a:cubicBezTo>
                  <a:cubicBezTo>
                    <a:pt x="159" y="77"/>
                    <a:pt x="159" y="77"/>
                    <a:pt x="159" y="77"/>
                  </a:cubicBezTo>
                  <a:lnTo>
                    <a:pt x="160" y="77"/>
                  </a:lnTo>
                  <a:close/>
                  <a:moveTo>
                    <a:pt x="163" y="67"/>
                  </a:moveTo>
                  <a:cubicBezTo>
                    <a:pt x="162" y="67"/>
                    <a:pt x="162" y="67"/>
                    <a:pt x="162" y="67"/>
                  </a:cubicBezTo>
                  <a:cubicBezTo>
                    <a:pt x="162" y="67"/>
                    <a:pt x="162" y="67"/>
                    <a:pt x="162" y="67"/>
                  </a:cubicBezTo>
                  <a:cubicBezTo>
                    <a:pt x="162" y="67"/>
                    <a:pt x="162" y="67"/>
                    <a:pt x="162" y="67"/>
                  </a:cubicBezTo>
                  <a:cubicBezTo>
                    <a:pt x="163" y="67"/>
                    <a:pt x="163" y="67"/>
                    <a:pt x="163" y="67"/>
                  </a:cubicBezTo>
                  <a:cubicBezTo>
                    <a:pt x="163" y="67"/>
                    <a:pt x="163" y="67"/>
                    <a:pt x="163" y="67"/>
                  </a:cubicBezTo>
                  <a:cubicBezTo>
                    <a:pt x="163" y="67"/>
                    <a:pt x="163" y="67"/>
                    <a:pt x="163" y="67"/>
                  </a:cubicBezTo>
                  <a:cubicBezTo>
                    <a:pt x="163" y="67"/>
                    <a:pt x="163" y="67"/>
                    <a:pt x="163" y="67"/>
                  </a:cubicBezTo>
                  <a:close/>
                  <a:moveTo>
                    <a:pt x="182" y="78"/>
                  </a:moveTo>
                  <a:cubicBezTo>
                    <a:pt x="182" y="79"/>
                    <a:pt x="182" y="79"/>
                    <a:pt x="181" y="79"/>
                  </a:cubicBezTo>
                  <a:cubicBezTo>
                    <a:pt x="181" y="79"/>
                    <a:pt x="181" y="79"/>
                    <a:pt x="182" y="80"/>
                  </a:cubicBezTo>
                  <a:cubicBezTo>
                    <a:pt x="182" y="79"/>
                    <a:pt x="182" y="79"/>
                    <a:pt x="182" y="79"/>
                  </a:cubicBezTo>
                  <a:cubicBezTo>
                    <a:pt x="182" y="79"/>
                    <a:pt x="182" y="79"/>
                    <a:pt x="182" y="79"/>
                  </a:cubicBezTo>
                  <a:cubicBezTo>
                    <a:pt x="182" y="79"/>
                    <a:pt x="182" y="79"/>
                    <a:pt x="182" y="79"/>
                  </a:cubicBezTo>
                  <a:lnTo>
                    <a:pt x="182" y="78"/>
                  </a:lnTo>
                  <a:close/>
                  <a:moveTo>
                    <a:pt x="164" y="40"/>
                  </a:moveTo>
                  <a:cubicBezTo>
                    <a:pt x="165" y="39"/>
                    <a:pt x="165" y="39"/>
                    <a:pt x="165" y="39"/>
                  </a:cubicBezTo>
                  <a:cubicBezTo>
                    <a:pt x="164" y="39"/>
                    <a:pt x="164" y="39"/>
                    <a:pt x="164" y="39"/>
                  </a:cubicBezTo>
                  <a:cubicBezTo>
                    <a:pt x="165" y="39"/>
                    <a:pt x="165" y="39"/>
                    <a:pt x="165" y="39"/>
                  </a:cubicBezTo>
                  <a:cubicBezTo>
                    <a:pt x="165" y="38"/>
                    <a:pt x="165" y="38"/>
                    <a:pt x="165" y="38"/>
                  </a:cubicBezTo>
                  <a:cubicBezTo>
                    <a:pt x="165" y="38"/>
                    <a:pt x="165" y="38"/>
                    <a:pt x="165" y="38"/>
                  </a:cubicBezTo>
                  <a:cubicBezTo>
                    <a:pt x="165" y="38"/>
                    <a:pt x="165" y="38"/>
                    <a:pt x="165" y="38"/>
                  </a:cubicBezTo>
                  <a:cubicBezTo>
                    <a:pt x="165" y="38"/>
                    <a:pt x="165" y="38"/>
                    <a:pt x="165" y="38"/>
                  </a:cubicBezTo>
                  <a:cubicBezTo>
                    <a:pt x="165" y="38"/>
                    <a:pt x="165" y="38"/>
                    <a:pt x="165" y="38"/>
                  </a:cubicBezTo>
                  <a:cubicBezTo>
                    <a:pt x="165" y="37"/>
                    <a:pt x="165" y="37"/>
                    <a:pt x="165" y="37"/>
                  </a:cubicBezTo>
                  <a:cubicBezTo>
                    <a:pt x="165" y="37"/>
                    <a:pt x="165" y="37"/>
                    <a:pt x="165" y="37"/>
                  </a:cubicBezTo>
                  <a:cubicBezTo>
                    <a:pt x="165" y="37"/>
                    <a:pt x="165" y="37"/>
                    <a:pt x="165" y="37"/>
                  </a:cubicBezTo>
                  <a:cubicBezTo>
                    <a:pt x="165" y="37"/>
                    <a:pt x="165" y="37"/>
                    <a:pt x="165" y="37"/>
                  </a:cubicBezTo>
                  <a:cubicBezTo>
                    <a:pt x="165" y="36"/>
                    <a:pt x="165" y="36"/>
                    <a:pt x="165" y="36"/>
                  </a:cubicBezTo>
                  <a:cubicBezTo>
                    <a:pt x="165" y="35"/>
                    <a:pt x="165" y="35"/>
                    <a:pt x="165" y="35"/>
                  </a:cubicBezTo>
                  <a:cubicBezTo>
                    <a:pt x="165" y="35"/>
                    <a:pt x="165" y="35"/>
                    <a:pt x="165" y="35"/>
                  </a:cubicBezTo>
                  <a:cubicBezTo>
                    <a:pt x="165" y="35"/>
                    <a:pt x="165" y="35"/>
                    <a:pt x="165" y="35"/>
                  </a:cubicBezTo>
                  <a:cubicBezTo>
                    <a:pt x="165" y="35"/>
                    <a:pt x="165" y="35"/>
                    <a:pt x="165" y="35"/>
                  </a:cubicBezTo>
                  <a:cubicBezTo>
                    <a:pt x="165" y="34"/>
                    <a:pt x="165" y="34"/>
                    <a:pt x="165" y="34"/>
                  </a:cubicBezTo>
                  <a:cubicBezTo>
                    <a:pt x="165" y="34"/>
                    <a:pt x="165" y="34"/>
                    <a:pt x="165" y="34"/>
                  </a:cubicBezTo>
                  <a:cubicBezTo>
                    <a:pt x="165" y="34"/>
                    <a:pt x="165" y="34"/>
                    <a:pt x="165" y="34"/>
                  </a:cubicBezTo>
                  <a:cubicBezTo>
                    <a:pt x="164" y="34"/>
                    <a:pt x="164" y="34"/>
                    <a:pt x="164" y="34"/>
                  </a:cubicBezTo>
                  <a:cubicBezTo>
                    <a:pt x="164" y="33"/>
                    <a:pt x="164" y="33"/>
                    <a:pt x="164" y="33"/>
                  </a:cubicBezTo>
                  <a:cubicBezTo>
                    <a:pt x="164" y="34"/>
                    <a:pt x="164" y="34"/>
                    <a:pt x="164" y="34"/>
                  </a:cubicBezTo>
                  <a:cubicBezTo>
                    <a:pt x="164" y="34"/>
                    <a:pt x="164" y="34"/>
                    <a:pt x="164" y="34"/>
                  </a:cubicBezTo>
                  <a:cubicBezTo>
                    <a:pt x="164" y="35"/>
                    <a:pt x="164" y="35"/>
                    <a:pt x="164" y="35"/>
                  </a:cubicBezTo>
                  <a:cubicBezTo>
                    <a:pt x="164" y="35"/>
                    <a:pt x="164" y="35"/>
                    <a:pt x="164" y="35"/>
                  </a:cubicBezTo>
                  <a:cubicBezTo>
                    <a:pt x="164" y="35"/>
                    <a:pt x="164" y="35"/>
                    <a:pt x="164" y="35"/>
                  </a:cubicBezTo>
                  <a:cubicBezTo>
                    <a:pt x="164" y="36"/>
                    <a:pt x="164" y="36"/>
                    <a:pt x="164" y="36"/>
                  </a:cubicBezTo>
                  <a:cubicBezTo>
                    <a:pt x="164" y="36"/>
                    <a:pt x="164" y="36"/>
                    <a:pt x="164" y="36"/>
                  </a:cubicBezTo>
                  <a:cubicBezTo>
                    <a:pt x="164" y="37"/>
                    <a:pt x="164" y="37"/>
                    <a:pt x="164" y="37"/>
                  </a:cubicBezTo>
                  <a:cubicBezTo>
                    <a:pt x="164" y="37"/>
                    <a:pt x="164" y="37"/>
                    <a:pt x="164" y="37"/>
                  </a:cubicBezTo>
                  <a:cubicBezTo>
                    <a:pt x="164" y="37"/>
                    <a:pt x="164" y="37"/>
                    <a:pt x="164" y="37"/>
                  </a:cubicBezTo>
                  <a:cubicBezTo>
                    <a:pt x="164" y="38"/>
                    <a:pt x="164" y="38"/>
                    <a:pt x="164" y="38"/>
                  </a:cubicBezTo>
                  <a:cubicBezTo>
                    <a:pt x="164" y="38"/>
                    <a:pt x="164" y="38"/>
                    <a:pt x="164" y="38"/>
                  </a:cubicBezTo>
                  <a:cubicBezTo>
                    <a:pt x="164" y="39"/>
                    <a:pt x="164" y="39"/>
                    <a:pt x="164" y="39"/>
                  </a:cubicBezTo>
                  <a:lnTo>
                    <a:pt x="164" y="40"/>
                  </a:lnTo>
                  <a:close/>
                  <a:moveTo>
                    <a:pt x="183" y="73"/>
                  </a:moveTo>
                  <a:cubicBezTo>
                    <a:pt x="182" y="73"/>
                    <a:pt x="182" y="73"/>
                    <a:pt x="182" y="73"/>
                  </a:cubicBezTo>
                  <a:cubicBezTo>
                    <a:pt x="182" y="73"/>
                    <a:pt x="182" y="73"/>
                    <a:pt x="182" y="73"/>
                  </a:cubicBezTo>
                  <a:cubicBezTo>
                    <a:pt x="183" y="73"/>
                    <a:pt x="183" y="73"/>
                    <a:pt x="183" y="73"/>
                  </a:cubicBezTo>
                  <a:cubicBezTo>
                    <a:pt x="183" y="73"/>
                    <a:pt x="183" y="73"/>
                    <a:pt x="183" y="73"/>
                  </a:cubicBezTo>
                  <a:cubicBezTo>
                    <a:pt x="183" y="73"/>
                    <a:pt x="183" y="73"/>
                    <a:pt x="183" y="73"/>
                  </a:cubicBezTo>
                  <a:cubicBezTo>
                    <a:pt x="183" y="73"/>
                    <a:pt x="183" y="73"/>
                    <a:pt x="183" y="73"/>
                  </a:cubicBezTo>
                  <a:cubicBezTo>
                    <a:pt x="183" y="73"/>
                    <a:pt x="183" y="73"/>
                    <a:pt x="183" y="73"/>
                  </a:cubicBezTo>
                  <a:close/>
                  <a:moveTo>
                    <a:pt x="162" y="36"/>
                  </a:moveTo>
                  <a:cubicBezTo>
                    <a:pt x="163" y="35"/>
                    <a:pt x="163" y="35"/>
                    <a:pt x="163" y="35"/>
                  </a:cubicBezTo>
                  <a:cubicBezTo>
                    <a:pt x="163" y="35"/>
                    <a:pt x="163" y="35"/>
                    <a:pt x="163" y="35"/>
                  </a:cubicBezTo>
                  <a:cubicBezTo>
                    <a:pt x="163" y="35"/>
                    <a:pt x="163" y="35"/>
                    <a:pt x="163" y="35"/>
                  </a:cubicBezTo>
                  <a:cubicBezTo>
                    <a:pt x="163" y="35"/>
                    <a:pt x="163" y="35"/>
                    <a:pt x="163" y="35"/>
                  </a:cubicBezTo>
                  <a:cubicBezTo>
                    <a:pt x="162" y="35"/>
                    <a:pt x="162" y="35"/>
                    <a:pt x="162" y="35"/>
                  </a:cubicBezTo>
                  <a:cubicBezTo>
                    <a:pt x="162" y="35"/>
                    <a:pt x="162" y="35"/>
                    <a:pt x="162" y="35"/>
                  </a:cubicBezTo>
                  <a:cubicBezTo>
                    <a:pt x="162" y="36"/>
                    <a:pt x="162" y="36"/>
                    <a:pt x="162" y="36"/>
                  </a:cubicBezTo>
                  <a:close/>
                  <a:moveTo>
                    <a:pt x="163" y="33"/>
                  </a:moveTo>
                  <a:cubicBezTo>
                    <a:pt x="162" y="33"/>
                    <a:pt x="162" y="33"/>
                    <a:pt x="162" y="33"/>
                  </a:cubicBezTo>
                  <a:cubicBezTo>
                    <a:pt x="163" y="34"/>
                    <a:pt x="163" y="34"/>
                    <a:pt x="163" y="34"/>
                  </a:cubicBezTo>
                  <a:lnTo>
                    <a:pt x="163" y="33"/>
                  </a:lnTo>
                  <a:close/>
                  <a:moveTo>
                    <a:pt x="160" y="124"/>
                  </a:moveTo>
                  <a:cubicBezTo>
                    <a:pt x="160" y="124"/>
                    <a:pt x="159" y="124"/>
                    <a:pt x="159" y="124"/>
                  </a:cubicBezTo>
                  <a:cubicBezTo>
                    <a:pt x="159" y="125"/>
                    <a:pt x="159" y="125"/>
                    <a:pt x="159" y="125"/>
                  </a:cubicBezTo>
                  <a:cubicBezTo>
                    <a:pt x="160" y="125"/>
                    <a:pt x="160" y="125"/>
                    <a:pt x="161" y="125"/>
                  </a:cubicBezTo>
                  <a:cubicBezTo>
                    <a:pt x="161" y="125"/>
                    <a:pt x="161" y="125"/>
                    <a:pt x="161" y="125"/>
                  </a:cubicBezTo>
                  <a:cubicBezTo>
                    <a:pt x="161" y="124"/>
                    <a:pt x="161" y="124"/>
                    <a:pt x="161" y="124"/>
                  </a:cubicBezTo>
                  <a:cubicBezTo>
                    <a:pt x="161" y="124"/>
                    <a:pt x="160" y="124"/>
                    <a:pt x="160" y="124"/>
                  </a:cubicBezTo>
                  <a:close/>
                  <a:moveTo>
                    <a:pt x="190" y="98"/>
                  </a:moveTo>
                  <a:cubicBezTo>
                    <a:pt x="190" y="99"/>
                    <a:pt x="190" y="99"/>
                    <a:pt x="190" y="99"/>
                  </a:cubicBezTo>
                  <a:cubicBezTo>
                    <a:pt x="190" y="99"/>
                    <a:pt x="190" y="99"/>
                    <a:pt x="190" y="99"/>
                  </a:cubicBezTo>
                  <a:cubicBezTo>
                    <a:pt x="189" y="98"/>
                    <a:pt x="189" y="98"/>
                    <a:pt x="189" y="98"/>
                  </a:cubicBezTo>
                  <a:cubicBezTo>
                    <a:pt x="189" y="98"/>
                    <a:pt x="189" y="98"/>
                    <a:pt x="189" y="98"/>
                  </a:cubicBezTo>
                  <a:cubicBezTo>
                    <a:pt x="188" y="98"/>
                    <a:pt x="188" y="98"/>
                    <a:pt x="188" y="98"/>
                  </a:cubicBezTo>
                  <a:cubicBezTo>
                    <a:pt x="188" y="98"/>
                    <a:pt x="188" y="98"/>
                    <a:pt x="188" y="98"/>
                  </a:cubicBezTo>
                  <a:cubicBezTo>
                    <a:pt x="188" y="98"/>
                    <a:pt x="188" y="98"/>
                    <a:pt x="188" y="98"/>
                  </a:cubicBezTo>
                  <a:cubicBezTo>
                    <a:pt x="187" y="98"/>
                    <a:pt x="187" y="98"/>
                    <a:pt x="187" y="98"/>
                  </a:cubicBezTo>
                  <a:cubicBezTo>
                    <a:pt x="187" y="97"/>
                    <a:pt x="187" y="97"/>
                    <a:pt x="187" y="97"/>
                  </a:cubicBezTo>
                  <a:cubicBezTo>
                    <a:pt x="187" y="98"/>
                    <a:pt x="187" y="98"/>
                    <a:pt x="187" y="98"/>
                  </a:cubicBezTo>
                  <a:cubicBezTo>
                    <a:pt x="186" y="97"/>
                    <a:pt x="186" y="97"/>
                    <a:pt x="186" y="97"/>
                  </a:cubicBezTo>
                  <a:cubicBezTo>
                    <a:pt x="186" y="97"/>
                    <a:pt x="186" y="97"/>
                    <a:pt x="186" y="97"/>
                  </a:cubicBezTo>
                  <a:cubicBezTo>
                    <a:pt x="185" y="97"/>
                    <a:pt x="185" y="97"/>
                    <a:pt x="185" y="97"/>
                  </a:cubicBezTo>
                  <a:cubicBezTo>
                    <a:pt x="185" y="97"/>
                    <a:pt x="185" y="97"/>
                    <a:pt x="185" y="97"/>
                  </a:cubicBezTo>
                  <a:cubicBezTo>
                    <a:pt x="185" y="97"/>
                    <a:pt x="185" y="97"/>
                    <a:pt x="185" y="97"/>
                  </a:cubicBezTo>
                  <a:cubicBezTo>
                    <a:pt x="184" y="97"/>
                    <a:pt x="184" y="97"/>
                    <a:pt x="184" y="97"/>
                  </a:cubicBezTo>
                  <a:cubicBezTo>
                    <a:pt x="184" y="97"/>
                    <a:pt x="184" y="97"/>
                    <a:pt x="184" y="97"/>
                  </a:cubicBezTo>
                  <a:cubicBezTo>
                    <a:pt x="184" y="97"/>
                    <a:pt x="184" y="97"/>
                    <a:pt x="184" y="97"/>
                  </a:cubicBezTo>
                  <a:cubicBezTo>
                    <a:pt x="183" y="96"/>
                    <a:pt x="183" y="96"/>
                    <a:pt x="183" y="96"/>
                  </a:cubicBezTo>
                  <a:cubicBezTo>
                    <a:pt x="183" y="97"/>
                    <a:pt x="183" y="97"/>
                    <a:pt x="183" y="97"/>
                  </a:cubicBezTo>
                  <a:cubicBezTo>
                    <a:pt x="184" y="97"/>
                    <a:pt x="184" y="97"/>
                    <a:pt x="184" y="97"/>
                  </a:cubicBezTo>
                  <a:cubicBezTo>
                    <a:pt x="184" y="97"/>
                    <a:pt x="184" y="97"/>
                    <a:pt x="184" y="97"/>
                  </a:cubicBezTo>
                  <a:cubicBezTo>
                    <a:pt x="184" y="98"/>
                    <a:pt x="184" y="98"/>
                    <a:pt x="184" y="98"/>
                  </a:cubicBezTo>
                  <a:cubicBezTo>
                    <a:pt x="185" y="98"/>
                    <a:pt x="185" y="98"/>
                    <a:pt x="185" y="98"/>
                  </a:cubicBezTo>
                  <a:cubicBezTo>
                    <a:pt x="185" y="98"/>
                    <a:pt x="185" y="98"/>
                    <a:pt x="185" y="98"/>
                  </a:cubicBezTo>
                  <a:cubicBezTo>
                    <a:pt x="185" y="98"/>
                    <a:pt x="185" y="98"/>
                    <a:pt x="185" y="98"/>
                  </a:cubicBezTo>
                  <a:cubicBezTo>
                    <a:pt x="186" y="99"/>
                    <a:pt x="186" y="99"/>
                    <a:pt x="186" y="99"/>
                  </a:cubicBezTo>
                  <a:cubicBezTo>
                    <a:pt x="186" y="99"/>
                    <a:pt x="186" y="99"/>
                    <a:pt x="186" y="99"/>
                  </a:cubicBezTo>
                  <a:cubicBezTo>
                    <a:pt x="187" y="99"/>
                    <a:pt x="187" y="99"/>
                    <a:pt x="187" y="99"/>
                  </a:cubicBezTo>
                  <a:cubicBezTo>
                    <a:pt x="187" y="99"/>
                    <a:pt x="187" y="99"/>
                    <a:pt x="187" y="99"/>
                  </a:cubicBezTo>
                  <a:cubicBezTo>
                    <a:pt x="188" y="99"/>
                    <a:pt x="188" y="99"/>
                    <a:pt x="188" y="99"/>
                  </a:cubicBezTo>
                  <a:cubicBezTo>
                    <a:pt x="188" y="99"/>
                    <a:pt x="188" y="99"/>
                    <a:pt x="188" y="99"/>
                  </a:cubicBezTo>
                  <a:cubicBezTo>
                    <a:pt x="188" y="99"/>
                    <a:pt x="188" y="99"/>
                    <a:pt x="188" y="99"/>
                  </a:cubicBezTo>
                  <a:cubicBezTo>
                    <a:pt x="189" y="99"/>
                    <a:pt x="189" y="99"/>
                    <a:pt x="189" y="99"/>
                  </a:cubicBezTo>
                  <a:cubicBezTo>
                    <a:pt x="189" y="99"/>
                    <a:pt x="189" y="99"/>
                    <a:pt x="189" y="99"/>
                  </a:cubicBezTo>
                  <a:cubicBezTo>
                    <a:pt x="189" y="99"/>
                    <a:pt x="189" y="99"/>
                    <a:pt x="189" y="99"/>
                  </a:cubicBezTo>
                  <a:cubicBezTo>
                    <a:pt x="189" y="99"/>
                    <a:pt x="189" y="99"/>
                    <a:pt x="189" y="99"/>
                  </a:cubicBezTo>
                  <a:cubicBezTo>
                    <a:pt x="190" y="99"/>
                    <a:pt x="190" y="99"/>
                    <a:pt x="190" y="99"/>
                  </a:cubicBezTo>
                  <a:cubicBezTo>
                    <a:pt x="190" y="100"/>
                    <a:pt x="190" y="100"/>
                    <a:pt x="190" y="100"/>
                  </a:cubicBezTo>
                  <a:cubicBezTo>
                    <a:pt x="190" y="100"/>
                    <a:pt x="190" y="100"/>
                    <a:pt x="190" y="100"/>
                  </a:cubicBezTo>
                  <a:cubicBezTo>
                    <a:pt x="190" y="100"/>
                    <a:pt x="190" y="100"/>
                    <a:pt x="190" y="100"/>
                  </a:cubicBezTo>
                  <a:cubicBezTo>
                    <a:pt x="191" y="99"/>
                    <a:pt x="191" y="99"/>
                    <a:pt x="191" y="99"/>
                  </a:cubicBezTo>
                  <a:cubicBezTo>
                    <a:pt x="191" y="100"/>
                    <a:pt x="191" y="100"/>
                    <a:pt x="191" y="100"/>
                  </a:cubicBezTo>
                  <a:cubicBezTo>
                    <a:pt x="191" y="99"/>
                    <a:pt x="191" y="99"/>
                    <a:pt x="191" y="99"/>
                  </a:cubicBezTo>
                  <a:cubicBezTo>
                    <a:pt x="191" y="99"/>
                    <a:pt x="191" y="99"/>
                    <a:pt x="191" y="99"/>
                  </a:cubicBezTo>
                  <a:cubicBezTo>
                    <a:pt x="190" y="99"/>
                    <a:pt x="190" y="99"/>
                    <a:pt x="190" y="98"/>
                  </a:cubicBezTo>
                  <a:close/>
                  <a:moveTo>
                    <a:pt x="160" y="122"/>
                  </a:moveTo>
                  <a:cubicBezTo>
                    <a:pt x="160" y="122"/>
                    <a:pt x="160" y="122"/>
                    <a:pt x="160" y="122"/>
                  </a:cubicBezTo>
                  <a:cubicBezTo>
                    <a:pt x="160" y="122"/>
                    <a:pt x="160" y="122"/>
                    <a:pt x="160" y="122"/>
                  </a:cubicBezTo>
                  <a:cubicBezTo>
                    <a:pt x="159" y="122"/>
                    <a:pt x="159" y="122"/>
                    <a:pt x="159" y="122"/>
                  </a:cubicBezTo>
                  <a:cubicBezTo>
                    <a:pt x="159" y="123"/>
                    <a:pt x="159" y="123"/>
                    <a:pt x="159" y="123"/>
                  </a:cubicBezTo>
                  <a:cubicBezTo>
                    <a:pt x="159" y="123"/>
                    <a:pt x="159" y="123"/>
                    <a:pt x="159" y="123"/>
                  </a:cubicBezTo>
                  <a:cubicBezTo>
                    <a:pt x="159" y="123"/>
                    <a:pt x="159" y="123"/>
                    <a:pt x="159" y="123"/>
                  </a:cubicBezTo>
                  <a:cubicBezTo>
                    <a:pt x="160" y="123"/>
                    <a:pt x="160" y="123"/>
                    <a:pt x="160" y="123"/>
                  </a:cubicBezTo>
                  <a:cubicBezTo>
                    <a:pt x="160" y="123"/>
                    <a:pt x="160" y="123"/>
                    <a:pt x="160" y="123"/>
                  </a:cubicBezTo>
                  <a:cubicBezTo>
                    <a:pt x="161" y="123"/>
                    <a:pt x="161" y="123"/>
                    <a:pt x="161" y="123"/>
                  </a:cubicBezTo>
                  <a:cubicBezTo>
                    <a:pt x="161" y="123"/>
                    <a:pt x="161" y="123"/>
                    <a:pt x="161" y="123"/>
                  </a:cubicBezTo>
                  <a:cubicBezTo>
                    <a:pt x="162" y="123"/>
                    <a:pt x="162" y="123"/>
                    <a:pt x="162" y="123"/>
                  </a:cubicBezTo>
                  <a:cubicBezTo>
                    <a:pt x="162" y="123"/>
                    <a:pt x="162" y="123"/>
                    <a:pt x="162" y="123"/>
                  </a:cubicBezTo>
                  <a:cubicBezTo>
                    <a:pt x="162" y="122"/>
                    <a:pt x="162" y="122"/>
                    <a:pt x="162" y="122"/>
                  </a:cubicBezTo>
                  <a:cubicBezTo>
                    <a:pt x="162" y="122"/>
                    <a:pt x="162" y="122"/>
                    <a:pt x="162" y="122"/>
                  </a:cubicBezTo>
                  <a:cubicBezTo>
                    <a:pt x="162" y="122"/>
                    <a:pt x="162" y="122"/>
                    <a:pt x="162" y="122"/>
                  </a:cubicBezTo>
                  <a:cubicBezTo>
                    <a:pt x="162" y="122"/>
                    <a:pt x="162" y="122"/>
                    <a:pt x="162" y="122"/>
                  </a:cubicBezTo>
                  <a:cubicBezTo>
                    <a:pt x="162" y="122"/>
                    <a:pt x="162" y="122"/>
                    <a:pt x="162" y="122"/>
                  </a:cubicBezTo>
                  <a:cubicBezTo>
                    <a:pt x="162" y="121"/>
                    <a:pt x="162" y="121"/>
                    <a:pt x="162" y="121"/>
                  </a:cubicBezTo>
                  <a:cubicBezTo>
                    <a:pt x="161" y="122"/>
                    <a:pt x="161" y="122"/>
                    <a:pt x="161" y="122"/>
                  </a:cubicBezTo>
                  <a:cubicBezTo>
                    <a:pt x="161" y="122"/>
                    <a:pt x="161" y="122"/>
                    <a:pt x="161" y="122"/>
                  </a:cubicBezTo>
                  <a:cubicBezTo>
                    <a:pt x="160" y="122"/>
                    <a:pt x="160" y="122"/>
                    <a:pt x="160" y="122"/>
                  </a:cubicBezTo>
                  <a:close/>
                  <a:moveTo>
                    <a:pt x="160" y="121"/>
                  </a:moveTo>
                  <a:cubicBezTo>
                    <a:pt x="160" y="120"/>
                    <a:pt x="160" y="120"/>
                    <a:pt x="160" y="120"/>
                  </a:cubicBezTo>
                  <a:cubicBezTo>
                    <a:pt x="159" y="120"/>
                    <a:pt x="159" y="120"/>
                    <a:pt x="159" y="120"/>
                  </a:cubicBezTo>
                  <a:cubicBezTo>
                    <a:pt x="159" y="120"/>
                    <a:pt x="159" y="120"/>
                    <a:pt x="159" y="120"/>
                  </a:cubicBezTo>
                  <a:cubicBezTo>
                    <a:pt x="159" y="121"/>
                    <a:pt x="159" y="121"/>
                    <a:pt x="159" y="121"/>
                  </a:cubicBezTo>
                  <a:cubicBezTo>
                    <a:pt x="160" y="121"/>
                    <a:pt x="160" y="121"/>
                    <a:pt x="160" y="121"/>
                  </a:cubicBezTo>
                  <a:close/>
                  <a:moveTo>
                    <a:pt x="161" y="123"/>
                  </a:moveTo>
                  <a:cubicBezTo>
                    <a:pt x="160" y="123"/>
                    <a:pt x="160" y="123"/>
                    <a:pt x="160" y="123"/>
                  </a:cubicBezTo>
                  <a:cubicBezTo>
                    <a:pt x="160" y="124"/>
                    <a:pt x="160" y="124"/>
                    <a:pt x="160" y="124"/>
                  </a:cubicBezTo>
                  <a:cubicBezTo>
                    <a:pt x="160" y="123"/>
                    <a:pt x="160" y="123"/>
                    <a:pt x="160" y="123"/>
                  </a:cubicBezTo>
                  <a:lnTo>
                    <a:pt x="161" y="123"/>
                  </a:lnTo>
                  <a:close/>
                  <a:moveTo>
                    <a:pt x="158" y="127"/>
                  </a:moveTo>
                  <a:cubicBezTo>
                    <a:pt x="158" y="126"/>
                    <a:pt x="158" y="126"/>
                    <a:pt x="158" y="126"/>
                  </a:cubicBezTo>
                  <a:cubicBezTo>
                    <a:pt x="158" y="126"/>
                    <a:pt x="158" y="126"/>
                    <a:pt x="158" y="126"/>
                  </a:cubicBezTo>
                  <a:lnTo>
                    <a:pt x="158" y="127"/>
                  </a:lnTo>
                  <a:close/>
                  <a:moveTo>
                    <a:pt x="161" y="128"/>
                  </a:moveTo>
                  <a:cubicBezTo>
                    <a:pt x="161" y="129"/>
                    <a:pt x="161" y="129"/>
                    <a:pt x="161" y="129"/>
                  </a:cubicBezTo>
                  <a:cubicBezTo>
                    <a:pt x="161" y="129"/>
                    <a:pt x="161" y="129"/>
                    <a:pt x="161" y="129"/>
                  </a:cubicBezTo>
                  <a:cubicBezTo>
                    <a:pt x="161" y="129"/>
                    <a:pt x="161" y="129"/>
                    <a:pt x="161" y="129"/>
                  </a:cubicBezTo>
                  <a:cubicBezTo>
                    <a:pt x="161" y="128"/>
                    <a:pt x="161" y="128"/>
                    <a:pt x="161" y="128"/>
                  </a:cubicBezTo>
                  <a:cubicBezTo>
                    <a:pt x="161" y="128"/>
                    <a:pt x="161" y="128"/>
                    <a:pt x="161" y="128"/>
                  </a:cubicBezTo>
                  <a:close/>
                  <a:moveTo>
                    <a:pt x="158" y="122"/>
                  </a:moveTo>
                  <a:cubicBezTo>
                    <a:pt x="158" y="122"/>
                    <a:pt x="158" y="122"/>
                    <a:pt x="158" y="122"/>
                  </a:cubicBezTo>
                  <a:cubicBezTo>
                    <a:pt x="158" y="123"/>
                    <a:pt x="158" y="123"/>
                    <a:pt x="158" y="123"/>
                  </a:cubicBezTo>
                  <a:cubicBezTo>
                    <a:pt x="159" y="122"/>
                    <a:pt x="159" y="122"/>
                    <a:pt x="159" y="122"/>
                  </a:cubicBezTo>
                  <a:cubicBezTo>
                    <a:pt x="159" y="122"/>
                    <a:pt x="159" y="122"/>
                    <a:pt x="159" y="122"/>
                  </a:cubicBezTo>
                  <a:cubicBezTo>
                    <a:pt x="160" y="122"/>
                    <a:pt x="160" y="122"/>
                    <a:pt x="160" y="122"/>
                  </a:cubicBezTo>
                  <a:cubicBezTo>
                    <a:pt x="160" y="122"/>
                    <a:pt x="160" y="122"/>
                    <a:pt x="160" y="122"/>
                  </a:cubicBezTo>
                  <a:cubicBezTo>
                    <a:pt x="161" y="122"/>
                    <a:pt x="161" y="122"/>
                    <a:pt x="161" y="122"/>
                  </a:cubicBezTo>
                  <a:cubicBezTo>
                    <a:pt x="161" y="121"/>
                    <a:pt x="161" y="121"/>
                    <a:pt x="161" y="121"/>
                  </a:cubicBezTo>
                  <a:cubicBezTo>
                    <a:pt x="160" y="122"/>
                    <a:pt x="160" y="122"/>
                    <a:pt x="160" y="122"/>
                  </a:cubicBezTo>
                  <a:cubicBezTo>
                    <a:pt x="159" y="121"/>
                    <a:pt x="159" y="121"/>
                    <a:pt x="159" y="121"/>
                  </a:cubicBezTo>
                  <a:cubicBezTo>
                    <a:pt x="159" y="122"/>
                    <a:pt x="159" y="122"/>
                    <a:pt x="159" y="122"/>
                  </a:cubicBezTo>
                  <a:cubicBezTo>
                    <a:pt x="158" y="122"/>
                    <a:pt x="158" y="122"/>
                    <a:pt x="158" y="122"/>
                  </a:cubicBezTo>
                  <a:close/>
                  <a:moveTo>
                    <a:pt x="158" y="124"/>
                  </a:moveTo>
                  <a:cubicBezTo>
                    <a:pt x="158" y="124"/>
                    <a:pt x="158" y="123"/>
                    <a:pt x="157" y="123"/>
                  </a:cubicBezTo>
                  <a:cubicBezTo>
                    <a:pt x="157" y="123"/>
                    <a:pt x="157" y="123"/>
                    <a:pt x="157" y="123"/>
                  </a:cubicBezTo>
                  <a:cubicBezTo>
                    <a:pt x="157" y="124"/>
                    <a:pt x="157" y="124"/>
                    <a:pt x="157" y="125"/>
                  </a:cubicBezTo>
                  <a:lnTo>
                    <a:pt x="158" y="124"/>
                  </a:lnTo>
                  <a:close/>
                  <a:moveTo>
                    <a:pt x="191" y="122"/>
                  </a:moveTo>
                  <a:cubicBezTo>
                    <a:pt x="190" y="123"/>
                    <a:pt x="190" y="123"/>
                    <a:pt x="190" y="123"/>
                  </a:cubicBezTo>
                  <a:cubicBezTo>
                    <a:pt x="190" y="123"/>
                    <a:pt x="190" y="123"/>
                    <a:pt x="190" y="123"/>
                  </a:cubicBezTo>
                  <a:cubicBezTo>
                    <a:pt x="189" y="124"/>
                    <a:pt x="189" y="124"/>
                    <a:pt x="189" y="124"/>
                  </a:cubicBezTo>
                  <a:cubicBezTo>
                    <a:pt x="189" y="124"/>
                    <a:pt x="189" y="124"/>
                    <a:pt x="189" y="124"/>
                  </a:cubicBezTo>
                  <a:cubicBezTo>
                    <a:pt x="189" y="125"/>
                    <a:pt x="189" y="125"/>
                    <a:pt x="189" y="125"/>
                  </a:cubicBezTo>
                  <a:cubicBezTo>
                    <a:pt x="190" y="125"/>
                    <a:pt x="190" y="125"/>
                    <a:pt x="190" y="125"/>
                  </a:cubicBezTo>
                  <a:cubicBezTo>
                    <a:pt x="189" y="126"/>
                    <a:pt x="189" y="125"/>
                    <a:pt x="189" y="126"/>
                  </a:cubicBezTo>
                  <a:cubicBezTo>
                    <a:pt x="189" y="126"/>
                    <a:pt x="189" y="126"/>
                    <a:pt x="189" y="126"/>
                  </a:cubicBezTo>
                  <a:cubicBezTo>
                    <a:pt x="188" y="126"/>
                    <a:pt x="189" y="126"/>
                    <a:pt x="188" y="127"/>
                  </a:cubicBezTo>
                  <a:cubicBezTo>
                    <a:pt x="188" y="127"/>
                    <a:pt x="188" y="127"/>
                    <a:pt x="188" y="127"/>
                  </a:cubicBezTo>
                  <a:cubicBezTo>
                    <a:pt x="188" y="127"/>
                    <a:pt x="188" y="127"/>
                    <a:pt x="188" y="127"/>
                  </a:cubicBezTo>
                  <a:cubicBezTo>
                    <a:pt x="188" y="127"/>
                    <a:pt x="188" y="127"/>
                    <a:pt x="188" y="127"/>
                  </a:cubicBezTo>
                  <a:cubicBezTo>
                    <a:pt x="188" y="128"/>
                    <a:pt x="188" y="128"/>
                    <a:pt x="188" y="128"/>
                  </a:cubicBezTo>
                  <a:cubicBezTo>
                    <a:pt x="187" y="128"/>
                    <a:pt x="187" y="128"/>
                    <a:pt x="187" y="128"/>
                  </a:cubicBezTo>
                  <a:cubicBezTo>
                    <a:pt x="187" y="128"/>
                    <a:pt x="187" y="128"/>
                    <a:pt x="187" y="128"/>
                  </a:cubicBezTo>
                  <a:cubicBezTo>
                    <a:pt x="187" y="128"/>
                    <a:pt x="187" y="128"/>
                    <a:pt x="187" y="128"/>
                  </a:cubicBezTo>
                  <a:cubicBezTo>
                    <a:pt x="187" y="128"/>
                    <a:pt x="187" y="128"/>
                    <a:pt x="187" y="128"/>
                  </a:cubicBezTo>
                  <a:cubicBezTo>
                    <a:pt x="187" y="129"/>
                    <a:pt x="187" y="129"/>
                    <a:pt x="187" y="129"/>
                  </a:cubicBezTo>
                  <a:cubicBezTo>
                    <a:pt x="186" y="129"/>
                    <a:pt x="186" y="129"/>
                    <a:pt x="186" y="129"/>
                  </a:cubicBezTo>
                  <a:cubicBezTo>
                    <a:pt x="186" y="129"/>
                    <a:pt x="186" y="129"/>
                    <a:pt x="185" y="129"/>
                  </a:cubicBezTo>
                  <a:cubicBezTo>
                    <a:pt x="185" y="129"/>
                    <a:pt x="185" y="129"/>
                    <a:pt x="185" y="129"/>
                  </a:cubicBezTo>
                  <a:cubicBezTo>
                    <a:pt x="184" y="129"/>
                    <a:pt x="184" y="129"/>
                    <a:pt x="184" y="129"/>
                  </a:cubicBezTo>
                  <a:cubicBezTo>
                    <a:pt x="184" y="129"/>
                    <a:pt x="184" y="129"/>
                    <a:pt x="184" y="128"/>
                  </a:cubicBezTo>
                  <a:cubicBezTo>
                    <a:pt x="184" y="128"/>
                    <a:pt x="184" y="128"/>
                    <a:pt x="184" y="128"/>
                  </a:cubicBezTo>
                  <a:cubicBezTo>
                    <a:pt x="184" y="128"/>
                    <a:pt x="184" y="128"/>
                    <a:pt x="184" y="128"/>
                  </a:cubicBezTo>
                  <a:cubicBezTo>
                    <a:pt x="184" y="128"/>
                    <a:pt x="184" y="128"/>
                    <a:pt x="184" y="128"/>
                  </a:cubicBezTo>
                  <a:cubicBezTo>
                    <a:pt x="184" y="127"/>
                    <a:pt x="184" y="127"/>
                    <a:pt x="184" y="127"/>
                  </a:cubicBezTo>
                  <a:cubicBezTo>
                    <a:pt x="184" y="127"/>
                    <a:pt x="184" y="127"/>
                    <a:pt x="184" y="127"/>
                  </a:cubicBezTo>
                  <a:cubicBezTo>
                    <a:pt x="184" y="127"/>
                    <a:pt x="184" y="127"/>
                    <a:pt x="184" y="127"/>
                  </a:cubicBezTo>
                  <a:cubicBezTo>
                    <a:pt x="184" y="127"/>
                    <a:pt x="184" y="127"/>
                    <a:pt x="184" y="127"/>
                  </a:cubicBezTo>
                  <a:cubicBezTo>
                    <a:pt x="183" y="127"/>
                    <a:pt x="183" y="127"/>
                    <a:pt x="183" y="127"/>
                  </a:cubicBezTo>
                  <a:cubicBezTo>
                    <a:pt x="183" y="127"/>
                    <a:pt x="183" y="127"/>
                    <a:pt x="183" y="127"/>
                  </a:cubicBezTo>
                  <a:cubicBezTo>
                    <a:pt x="183" y="127"/>
                    <a:pt x="183" y="127"/>
                    <a:pt x="183" y="127"/>
                  </a:cubicBezTo>
                  <a:cubicBezTo>
                    <a:pt x="182" y="127"/>
                    <a:pt x="182" y="127"/>
                    <a:pt x="182" y="127"/>
                  </a:cubicBezTo>
                  <a:cubicBezTo>
                    <a:pt x="182" y="127"/>
                    <a:pt x="182" y="127"/>
                    <a:pt x="182" y="127"/>
                  </a:cubicBezTo>
                  <a:cubicBezTo>
                    <a:pt x="182" y="127"/>
                    <a:pt x="182" y="127"/>
                    <a:pt x="182" y="127"/>
                  </a:cubicBezTo>
                  <a:cubicBezTo>
                    <a:pt x="182" y="127"/>
                    <a:pt x="182" y="127"/>
                    <a:pt x="182" y="127"/>
                  </a:cubicBezTo>
                  <a:cubicBezTo>
                    <a:pt x="181" y="127"/>
                    <a:pt x="181" y="127"/>
                    <a:pt x="181" y="127"/>
                  </a:cubicBezTo>
                  <a:cubicBezTo>
                    <a:pt x="181" y="127"/>
                    <a:pt x="181" y="127"/>
                    <a:pt x="181" y="127"/>
                  </a:cubicBezTo>
                  <a:cubicBezTo>
                    <a:pt x="181" y="127"/>
                    <a:pt x="181" y="127"/>
                    <a:pt x="181" y="127"/>
                  </a:cubicBezTo>
                  <a:cubicBezTo>
                    <a:pt x="180" y="126"/>
                    <a:pt x="180" y="126"/>
                    <a:pt x="180" y="126"/>
                  </a:cubicBezTo>
                  <a:cubicBezTo>
                    <a:pt x="180" y="126"/>
                    <a:pt x="180" y="126"/>
                    <a:pt x="180" y="126"/>
                  </a:cubicBezTo>
                  <a:cubicBezTo>
                    <a:pt x="180" y="126"/>
                    <a:pt x="180" y="126"/>
                    <a:pt x="180" y="126"/>
                  </a:cubicBezTo>
                  <a:cubicBezTo>
                    <a:pt x="179" y="126"/>
                    <a:pt x="179" y="126"/>
                    <a:pt x="179" y="126"/>
                  </a:cubicBezTo>
                  <a:cubicBezTo>
                    <a:pt x="179" y="126"/>
                    <a:pt x="179" y="126"/>
                    <a:pt x="179" y="126"/>
                  </a:cubicBezTo>
                  <a:cubicBezTo>
                    <a:pt x="179" y="126"/>
                    <a:pt x="179" y="126"/>
                    <a:pt x="179" y="126"/>
                  </a:cubicBezTo>
                  <a:cubicBezTo>
                    <a:pt x="179" y="126"/>
                    <a:pt x="179" y="126"/>
                    <a:pt x="179" y="126"/>
                  </a:cubicBezTo>
                  <a:cubicBezTo>
                    <a:pt x="179" y="126"/>
                    <a:pt x="179" y="126"/>
                    <a:pt x="179" y="126"/>
                  </a:cubicBezTo>
                  <a:cubicBezTo>
                    <a:pt x="178" y="126"/>
                    <a:pt x="178" y="126"/>
                    <a:pt x="178" y="126"/>
                  </a:cubicBezTo>
                  <a:cubicBezTo>
                    <a:pt x="178" y="126"/>
                    <a:pt x="178" y="126"/>
                    <a:pt x="178" y="126"/>
                  </a:cubicBezTo>
                  <a:cubicBezTo>
                    <a:pt x="178" y="126"/>
                    <a:pt x="178" y="126"/>
                    <a:pt x="178" y="126"/>
                  </a:cubicBezTo>
                  <a:cubicBezTo>
                    <a:pt x="178" y="126"/>
                    <a:pt x="178" y="126"/>
                    <a:pt x="178" y="126"/>
                  </a:cubicBezTo>
                  <a:cubicBezTo>
                    <a:pt x="178" y="126"/>
                    <a:pt x="178" y="126"/>
                    <a:pt x="178" y="126"/>
                  </a:cubicBezTo>
                  <a:cubicBezTo>
                    <a:pt x="177" y="126"/>
                    <a:pt x="177" y="126"/>
                    <a:pt x="177" y="126"/>
                  </a:cubicBezTo>
                  <a:cubicBezTo>
                    <a:pt x="177" y="126"/>
                    <a:pt x="177" y="126"/>
                    <a:pt x="177" y="126"/>
                  </a:cubicBezTo>
                  <a:cubicBezTo>
                    <a:pt x="177" y="126"/>
                    <a:pt x="177" y="126"/>
                    <a:pt x="177" y="126"/>
                  </a:cubicBezTo>
                  <a:cubicBezTo>
                    <a:pt x="177" y="126"/>
                    <a:pt x="177" y="126"/>
                    <a:pt x="177" y="126"/>
                  </a:cubicBezTo>
                  <a:cubicBezTo>
                    <a:pt x="176" y="125"/>
                    <a:pt x="176" y="125"/>
                    <a:pt x="176" y="125"/>
                  </a:cubicBezTo>
                  <a:cubicBezTo>
                    <a:pt x="176" y="126"/>
                    <a:pt x="176" y="126"/>
                    <a:pt x="176" y="126"/>
                  </a:cubicBezTo>
                  <a:cubicBezTo>
                    <a:pt x="176" y="126"/>
                    <a:pt x="176" y="126"/>
                    <a:pt x="176" y="126"/>
                  </a:cubicBezTo>
                  <a:cubicBezTo>
                    <a:pt x="175" y="126"/>
                    <a:pt x="175" y="126"/>
                    <a:pt x="175" y="126"/>
                  </a:cubicBezTo>
                  <a:cubicBezTo>
                    <a:pt x="175" y="125"/>
                    <a:pt x="175" y="125"/>
                    <a:pt x="175" y="125"/>
                  </a:cubicBezTo>
                  <a:cubicBezTo>
                    <a:pt x="175" y="125"/>
                    <a:pt x="175" y="125"/>
                    <a:pt x="175" y="125"/>
                  </a:cubicBezTo>
                  <a:cubicBezTo>
                    <a:pt x="175" y="125"/>
                    <a:pt x="175" y="125"/>
                    <a:pt x="174" y="125"/>
                  </a:cubicBezTo>
                  <a:cubicBezTo>
                    <a:pt x="174" y="125"/>
                    <a:pt x="174" y="125"/>
                    <a:pt x="174" y="125"/>
                  </a:cubicBezTo>
                  <a:cubicBezTo>
                    <a:pt x="174" y="125"/>
                    <a:pt x="174" y="125"/>
                    <a:pt x="174" y="125"/>
                  </a:cubicBezTo>
                  <a:cubicBezTo>
                    <a:pt x="174" y="126"/>
                    <a:pt x="174" y="126"/>
                    <a:pt x="174" y="126"/>
                  </a:cubicBezTo>
                  <a:cubicBezTo>
                    <a:pt x="174" y="126"/>
                    <a:pt x="174" y="126"/>
                    <a:pt x="173" y="126"/>
                  </a:cubicBezTo>
                  <a:cubicBezTo>
                    <a:pt x="173" y="126"/>
                    <a:pt x="173" y="126"/>
                    <a:pt x="173" y="126"/>
                  </a:cubicBezTo>
                  <a:cubicBezTo>
                    <a:pt x="173" y="125"/>
                    <a:pt x="173" y="125"/>
                    <a:pt x="173" y="125"/>
                  </a:cubicBezTo>
                  <a:cubicBezTo>
                    <a:pt x="173" y="126"/>
                    <a:pt x="173" y="126"/>
                    <a:pt x="173" y="126"/>
                  </a:cubicBezTo>
                  <a:cubicBezTo>
                    <a:pt x="172" y="126"/>
                    <a:pt x="172" y="126"/>
                    <a:pt x="172" y="126"/>
                  </a:cubicBezTo>
                  <a:cubicBezTo>
                    <a:pt x="172" y="126"/>
                    <a:pt x="172" y="126"/>
                    <a:pt x="172" y="126"/>
                  </a:cubicBezTo>
                  <a:cubicBezTo>
                    <a:pt x="172" y="126"/>
                    <a:pt x="172" y="126"/>
                    <a:pt x="172" y="126"/>
                  </a:cubicBezTo>
                  <a:cubicBezTo>
                    <a:pt x="172" y="126"/>
                    <a:pt x="172" y="126"/>
                    <a:pt x="172" y="126"/>
                  </a:cubicBezTo>
                  <a:cubicBezTo>
                    <a:pt x="172" y="126"/>
                    <a:pt x="172" y="126"/>
                    <a:pt x="172" y="126"/>
                  </a:cubicBezTo>
                  <a:cubicBezTo>
                    <a:pt x="171" y="126"/>
                    <a:pt x="171" y="126"/>
                    <a:pt x="171" y="126"/>
                  </a:cubicBezTo>
                  <a:cubicBezTo>
                    <a:pt x="171" y="126"/>
                    <a:pt x="171" y="126"/>
                    <a:pt x="171" y="126"/>
                  </a:cubicBezTo>
                  <a:cubicBezTo>
                    <a:pt x="171" y="126"/>
                    <a:pt x="171" y="126"/>
                    <a:pt x="171" y="126"/>
                  </a:cubicBezTo>
                  <a:cubicBezTo>
                    <a:pt x="171" y="126"/>
                    <a:pt x="171" y="126"/>
                    <a:pt x="171" y="126"/>
                  </a:cubicBezTo>
                  <a:cubicBezTo>
                    <a:pt x="171" y="126"/>
                    <a:pt x="171" y="126"/>
                    <a:pt x="171" y="126"/>
                  </a:cubicBezTo>
                  <a:cubicBezTo>
                    <a:pt x="171" y="126"/>
                    <a:pt x="171" y="126"/>
                    <a:pt x="171" y="126"/>
                  </a:cubicBezTo>
                  <a:cubicBezTo>
                    <a:pt x="171" y="125"/>
                    <a:pt x="171" y="125"/>
                    <a:pt x="171" y="125"/>
                  </a:cubicBezTo>
                  <a:cubicBezTo>
                    <a:pt x="171" y="125"/>
                    <a:pt x="171" y="125"/>
                    <a:pt x="171" y="125"/>
                  </a:cubicBezTo>
                  <a:cubicBezTo>
                    <a:pt x="170" y="125"/>
                    <a:pt x="170" y="125"/>
                    <a:pt x="170" y="125"/>
                  </a:cubicBezTo>
                  <a:cubicBezTo>
                    <a:pt x="170" y="125"/>
                    <a:pt x="170" y="125"/>
                    <a:pt x="170" y="125"/>
                  </a:cubicBezTo>
                  <a:cubicBezTo>
                    <a:pt x="171" y="125"/>
                    <a:pt x="171" y="125"/>
                    <a:pt x="171" y="125"/>
                  </a:cubicBezTo>
                  <a:cubicBezTo>
                    <a:pt x="170" y="124"/>
                    <a:pt x="170" y="124"/>
                    <a:pt x="170" y="124"/>
                  </a:cubicBezTo>
                  <a:cubicBezTo>
                    <a:pt x="170" y="124"/>
                    <a:pt x="170" y="124"/>
                    <a:pt x="170" y="124"/>
                  </a:cubicBezTo>
                  <a:cubicBezTo>
                    <a:pt x="170" y="124"/>
                    <a:pt x="171" y="124"/>
                    <a:pt x="171" y="124"/>
                  </a:cubicBezTo>
                  <a:cubicBezTo>
                    <a:pt x="171" y="123"/>
                    <a:pt x="171" y="123"/>
                    <a:pt x="171" y="123"/>
                  </a:cubicBezTo>
                  <a:cubicBezTo>
                    <a:pt x="171" y="123"/>
                    <a:pt x="171" y="123"/>
                    <a:pt x="171" y="123"/>
                  </a:cubicBezTo>
                  <a:cubicBezTo>
                    <a:pt x="171" y="123"/>
                    <a:pt x="171" y="123"/>
                    <a:pt x="171" y="123"/>
                  </a:cubicBezTo>
                  <a:cubicBezTo>
                    <a:pt x="171" y="123"/>
                    <a:pt x="171" y="123"/>
                    <a:pt x="171" y="123"/>
                  </a:cubicBezTo>
                  <a:cubicBezTo>
                    <a:pt x="171" y="122"/>
                    <a:pt x="171" y="122"/>
                    <a:pt x="171" y="122"/>
                  </a:cubicBezTo>
                  <a:cubicBezTo>
                    <a:pt x="171" y="122"/>
                    <a:pt x="171" y="122"/>
                    <a:pt x="171" y="122"/>
                  </a:cubicBezTo>
                  <a:cubicBezTo>
                    <a:pt x="171" y="122"/>
                    <a:pt x="171" y="122"/>
                    <a:pt x="171" y="122"/>
                  </a:cubicBezTo>
                  <a:cubicBezTo>
                    <a:pt x="171" y="122"/>
                    <a:pt x="171" y="122"/>
                    <a:pt x="171" y="122"/>
                  </a:cubicBezTo>
                  <a:cubicBezTo>
                    <a:pt x="171" y="122"/>
                    <a:pt x="171" y="122"/>
                    <a:pt x="171" y="122"/>
                  </a:cubicBezTo>
                  <a:cubicBezTo>
                    <a:pt x="171" y="121"/>
                    <a:pt x="171" y="121"/>
                    <a:pt x="171" y="121"/>
                  </a:cubicBezTo>
                  <a:cubicBezTo>
                    <a:pt x="171" y="121"/>
                    <a:pt x="171" y="121"/>
                    <a:pt x="171" y="121"/>
                  </a:cubicBezTo>
                  <a:cubicBezTo>
                    <a:pt x="172" y="121"/>
                    <a:pt x="172" y="121"/>
                    <a:pt x="172" y="121"/>
                  </a:cubicBezTo>
                  <a:cubicBezTo>
                    <a:pt x="172" y="121"/>
                    <a:pt x="172" y="121"/>
                    <a:pt x="172" y="121"/>
                  </a:cubicBezTo>
                  <a:cubicBezTo>
                    <a:pt x="172" y="122"/>
                    <a:pt x="172" y="122"/>
                    <a:pt x="172" y="122"/>
                  </a:cubicBezTo>
                  <a:cubicBezTo>
                    <a:pt x="172" y="122"/>
                    <a:pt x="172" y="122"/>
                    <a:pt x="172" y="122"/>
                  </a:cubicBezTo>
                  <a:cubicBezTo>
                    <a:pt x="172" y="122"/>
                    <a:pt x="172" y="122"/>
                    <a:pt x="172" y="122"/>
                  </a:cubicBezTo>
                  <a:cubicBezTo>
                    <a:pt x="172" y="122"/>
                    <a:pt x="172" y="122"/>
                    <a:pt x="172" y="122"/>
                  </a:cubicBezTo>
                  <a:cubicBezTo>
                    <a:pt x="172" y="122"/>
                    <a:pt x="172" y="122"/>
                    <a:pt x="172" y="122"/>
                  </a:cubicBezTo>
                  <a:cubicBezTo>
                    <a:pt x="172" y="122"/>
                    <a:pt x="172" y="122"/>
                    <a:pt x="172" y="122"/>
                  </a:cubicBezTo>
                  <a:cubicBezTo>
                    <a:pt x="173" y="122"/>
                    <a:pt x="173" y="122"/>
                    <a:pt x="173" y="122"/>
                  </a:cubicBezTo>
                  <a:cubicBezTo>
                    <a:pt x="173" y="121"/>
                    <a:pt x="173" y="121"/>
                    <a:pt x="173" y="121"/>
                  </a:cubicBezTo>
                  <a:cubicBezTo>
                    <a:pt x="173" y="121"/>
                    <a:pt x="173" y="121"/>
                    <a:pt x="173" y="121"/>
                  </a:cubicBezTo>
                  <a:cubicBezTo>
                    <a:pt x="173" y="121"/>
                    <a:pt x="173" y="121"/>
                    <a:pt x="173" y="121"/>
                  </a:cubicBezTo>
                  <a:cubicBezTo>
                    <a:pt x="174" y="122"/>
                    <a:pt x="174" y="122"/>
                    <a:pt x="174" y="122"/>
                  </a:cubicBezTo>
                  <a:cubicBezTo>
                    <a:pt x="174" y="122"/>
                    <a:pt x="174" y="122"/>
                    <a:pt x="174" y="122"/>
                  </a:cubicBezTo>
                  <a:cubicBezTo>
                    <a:pt x="174" y="122"/>
                    <a:pt x="174" y="122"/>
                    <a:pt x="174" y="122"/>
                  </a:cubicBezTo>
                  <a:cubicBezTo>
                    <a:pt x="174" y="122"/>
                    <a:pt x="174" y="122"/>
                    <a:pt x="174" y="122"/>
                  </a:cubicBezTo>
                  <a:cubicBezTo>
                    <a:pt x="175" y="122"/>
                    <a:pt x="175" y="122"/>
                    <a:pt x="175" y="122"/>
                  </a:cubicBezTo>
                  <a:cubicBezTo>
                    <a:pt x="174" y="121"/>
                    <a:pt x="174" y="121"/>
                    <a:pt x="174" y="121"/>
                  </a:cubicBezTo>
                  <a:cubicBezTo>
                    <a:pt x="175" y="121"/>
                    <a:pt x="175" y="121"/>
                    <a:pt x="175" y="121"/>
                  </a:cubicBezTo>
                  <a:cubicBezTo>
                    <a:pt x="175" y="121"/>
                    <a:pt x="175" y="121"/>
                    <a:pt x="175" y="121"/>
                  </a:cubicBezTo>
                  <a:cubicBezTo>
                    <a:pt x="176" y="121"/>
                    <a:pt x="176" y="121"/>
                    <a:pt x="176" y="121"/>
                  </a:cubicBezTo>
                  <a:cubicBezTo>
                    <a:pt x="176" y="120"/>
                    <a:pt x="176" y="120"/>
                    <a:pt x="176" y="120"/>
                  </a:cubicBezTo>
                  <a:cubicBezTo>
                    <a:pt x="176" y="120"/>
                    <a:pt x="176" y="120"/>
                    <a:pt x="176" y="120"/>
                  </a:cubicBezTo>
                  <a:cubicBezTo>
                    <a:pt x="176" y="120"/>
                    <a:pt x="176" y="120"/>
                    <a:pt x="176" y="120"/>
                  </a:cubicBezTo>
                  <a:cubicBezTo>
                    <a:pt x="176" y="120"/>
                    <a:pt x="176" y="120"/>
                    <a:pt x="176" y="120"/>
                  </a:cubicBezTo>
                  <a:cubicBezTo>
                    <a:pt x="176" y="120"/>
                    <a:pt x="176" y="120"/>
                    <a:pt x="176" y="120"/>
                  </a:cubicBezTo>
                  <a:cubicBezTo>
                    <a:pt x="176" y="119"/>
                    <a:pt x="176" y="119"/>
                    <a:pt x="176" y="119"/>
                  </a:cubicBezTo>
                  <a:cubicBezTo>
                    <a:pt x="176" y="119"/>
                    <a:pt x="176" y="119"/>
                    <a:pt x="176" y="119"/>
                  </a:cubicBezTo>
                  <a:cubicBezTo>
                    <a:pt x="177" y="119"/>
                    <a:pt x="177" y="119"/>
                    <a:pt x="177" y="119"/>
                  </a:cubicBezTo>
                  <a:cubicBezTo>
                    <a:pt x="177" y="119"/>
                    <a:pt x="177" y="119"/>
                    <a:pt x="177" y="119"/>
                  </a:cubicBezTo>
                  <a:cubicBezTo>
                    <a:pt x="177" y="119"/>
                    <a:pt x="177" y="119"/>
                    <a:pt x="177" y="119"/>
                  </a:cubicBezTo>
                  <a:cubicBezTo>
                    <a:pt x="177" y="119"/>
                    <a:pt x="177" y="119"/>
                    <a:pt x="177" y="119"/>
                  </a:cubicBezTo>
                  <a:cubicBezTo>
                    <a:pt x="177" y="118"/>
                    <a:pt x="177" y="118"/>
                    <a:pt x="177" y="118"/>
                  </a:cubicBezTo>
                  <a:cubicBezTo>
                    <a:pt x="177" y="117"/>
                    <a:pt x="177" y="117"/>
                    <a:pt x="177" y="117"/>
                  </a:cubicBezTo>
                  <a:cubicBezTo>
                    <a:pt x="177" y="117"/>
                    <a:pt x="177" y="117"/>
                    <a:pt x="177" y="117"/>
                  </a:cubicBezTo>
                  <a:cubicBezTo>
                    <a:pt x="178" y="117"/>
                    <a:pt x="179" y="118"/>
                    <a:pt x="179" y="118"/>
                  </a:cubicBezTo>
                  <a:cubicBezTo>
                    <a:pt x="179" y="118"/>
                    <a:pt x="179" y="118"/>
                    <a:pt x="179" y="118"/>
                  </a:cubicBezTo>
                  <a:cubicBezTo>
                    <a:pt x="179" y="117"/>
                    <a:pt x="179" y="117"/>
                    <a:pt x="179" y="117"/>
                  </a:cubicBezTo>
                  <a:cubicBezTo>
                    <a:pt x="180" y="117"/>
                    <a:pt x="180" y="117"/>
                    <a:pt x="180" y="117"/>
                  </a:cubicBezTo>
                  <a:cubicBezTo>
                    <a:pt x="180" y="117"/>
                    <a:pt x="180" y="117"/>
                    <a:pt x="180" y="117"/>
                  </a:cubicBezTo>
                  <a:cubicBezTo>
                    <a:pt x="180" y="117"/>
                    <a:pt x="180" y="117"/>
                    <a:pt x="180" y="117"/>
                  </a:cubicBezTo>
                  <a:cubicBezTo>
                    <a:pt x="180" y="117"/>
                    <a:pt x="180" y="117"/>
                    <a:pt x="180" y="117"/>
                  </a:cubicBezTo>
                  <a:cubicBezTo>
                    <a:pt x="180" y="117"/>
                    <a:pt x="180" y="117"/>
                    <a:pt x="180" y="117"/>
                  </a:cubicBezTo>
                  <a:cubicBezTo>
                    <a:pt x="180" y="117"/>
                    <a:pt x="180" y="117"/>
                    <a:pt x="180" y="117"/>
                  </a:cubicBezTo>
                  <a:cubicBezTo>
                    <a:pt x="180" y="117"/>
                    <a:pt x="180" y="117"/>
                    <a:pt x="180" y="117"/>
                  </a:cubicBezTo>
                  <a:cubicBezTo>
                    <a:pt x="181" y="117"/>
                    <a:pt x="181" y="117"/>
                    <a:pt x="181" y="117"/>
                  </a:cubicBezTo>
                  <a:cubicBezTo>
                    <a:pt x="181" y="117"/>
                    <a:pt x="181" y="117"/>
                    <a:pt x="181" y="117"/>
                  </a:cubicBezTo>
                  <a:cubicBezTo>
                    <a:pt x="181" y="117"/>
                    <a:pt x="181" y="117"/>
                    <a:pt x="181" y="117"/>
                  </a:cubicBezTo>
                  <a:cubicBezTo>
                    <a:pt x="181" y="116"/>
                    <a:pt x="181" y="116"/>
                    <a:pt x="181" y="116"/>
                  </a:cubicBezTo>
                  <a:cubicBezTo>
                    <a:pt x="182" y="116"/>
                    <a:pt x="182" y="116"/>
                    <a:pt x="183" y="116"/>
                  </a:cubicBezTo>
                  <a:cubicBezTo>
                    <a:pt x="183" y="115"/>
                    <a:pt x="183" y="115"/>
                    <a:pt x="183" y="115"/>
                  </a:cubicBezTo>
                  <a:cubicBezTo>
                    <a:pt x="183" y="115"/>
                    <a:pt x="183" y="115"/>
                    <a:pt x="183" y="115"/>
                  </a:cubicBezTo>
                  <a:cubicBezTo>
                    <a:pt x="184" y="115"/>
                    <a:pt x="183" y="115"/>
                    <a:pt x="184" y="116"/>
                  </a:cubicBezTo>
                  <a:cubicBezTo>
                    <a:pt x="184" y="115"/>
                    <a:pt x="184" y="115"/>
                    <a:pt x="184" y="115"/>
                  </a:cubicBezTo>
                  <a:cubicBezTo>
                    <a:pt x="184" y="116"/>
                    <a:pt x="184" y="116"/>
                    <a:pt x="184" y="116"/>
                  </a:cubicBezTo>
                  <a:cubicBezTo>
                    <a:pt x="184" y="115"/>
                    <a:pt x="184" y="115"/>
                    <a:pt x="184" y="115"/>
                  </a:cubicBezTo>
                  <a:cubicBezTo>
                    <a:pt x="185" y="116"/>
                    <a:pt x="185" y="116"/>
                    <a:pt x="185" y="116"/>
                  </a:cubicBezTo>
                  <a:cubicBezTo>
                    <a:pt x="185" y="115"/>
                    <a:pt x="185" y="115"/>
                    <a:pt x="185" y="115"/>
                  </a:cubicBezTo>
                  <a:cubicBezTo>
                    <a:pt x="185" y="116"/>
                    <a:pt x="185" y="116"/>
                    <a:pt x="185" y="116"/>
                  </a:cubicBezTo>
                  <a:cubicBezTo>
                    <a:pt x="185" y="115"/>
                    <a:pt x="185" y="115"/>
                    <a:pt x="185" y="115"/>
                  </a:cubicBezTo>
                  <a:cubicBezTo>
                    <a:pt x="186" y="115"/>
                    <a:pt x="186" y="115"/>
                    <a:pt x="186" y="115"/>
                  </a:cubicBezTo>
                  <a:cubicBezTo>
                    <a:pt x="186" y="115"/>
                    <a:pt x="186" y="115"/>
                    <a:pt x="186" y="115"/>
                  </a:cubicBezTo>
                  <a:cubicBezTo>
                    <a:pt x="186" y="116"/>
                    <a:pt x="186" y="116"/>
                    <a:pt x="186" y="116"/>
                  </a:cubicBezTo>
                  <a:cubicBezTo>
                    <a:pt x="186" y="116"/>
                    <a:pt x="186" y="116"/>
                    <a:pt x="186" y="116"/>
                  </a:cubicBezTo>
                  <a:cubicBezTo>
                    <a:pt x="186" y="116"/>
                    <a:pt x="186" y="116"/>
                    <a:pt x="186" y="116"/>
                  </a:cubicBezTo>
                  <a:cubicBezTo>
                    <a:pt x="187" y="116"/>
                    <a:pt x="187" y="116"/>
                    <a:pt x="187" y="116"/>
                  </a:cubicBezTo>
                  <a:cubicBezTo>
                    <a:pt x="187" y="116"/>
                    <a:pt x="187" y="116"/>
                    <a:pt x="187" y="116"/>
                  </a:cubicBezTo>
                  <a:cubicBezTo>
                    <a:pt x="187" y="116"/>
                    <a:pt x="187" y="116"/>
                    <a:pt x="187" y="116"/>
                  </a:cubicBezTo>
                  <a:cubicBezTo>
                    <a:pt x="187" y="116"/>
                    <a:pt x="187" y="116"/>
                    <a:pt x="187" y="116"/>
                  </a:cubicBezTo>
                  <a:cubicBezTo>
                    <a:pt x="187" y="116"/>
                    <a:pt x="187" y="116"/>
                    <a:pt x="187" y="116"/>
                  </a:cubicBezTo>
                  <a:cubicBezTo>
                    <a:pt x="187" y="116"/>
                    <a:pt x="187" y="116"/>
                    <a:pt x="187" y="116"/>
                  </a:cubicBezTo>
                  <a:cubicBezTo>
                    <a:pt x="187" y="117"/>
                    <a:pt x="187" y="117"/>
                    <a:pt x="187" y="117"/>
                  </a:cubicBezTo>
                  <a:cubicBezTo>
                    <a:pt x="187" y="117"/>
                    <a:pt x="187" y="117"/>
                    <a:pt x="187" y="117"/>
                  </a:cubicBezTo>
                  <a:cubicBezTo>
                    <a:pt x="187" y="117"/>
                    <a:pt x="187" y="117"/>
                    <a:pt x="187" y="117"/>
                  </a:cubicBezTo>
                  <a:cubicBezTo>
                    <a:pt x="187" y="118"/>
                    <a:pt x="187" y="118"/>
                    <a:pt x="187" y="118"/>
                  </a:cubicBezTo>
                  <a:cubicBezTo>
                    <a:pt x="188" y="118"/>
                    <a:pt x="188" y="118"/>
                    <a:pt x="188" y="118"/>
                  </a:cubicBezTo>
                  <a:cubicBezTo>
                    <a:pt x="188" y="118"/>
                    <a:pt x="188" y="118"/>
                    <a:pt x="188" y="118"/>
                  </a:cubicBezTo>
                  <a:cubicBezTo>
                    <a:pt x="188" y="118"/>
                    <a:pt x="188" y="118"/>
                    <a:pt x="188" y="119"/>
                  </a:cubicBezTo>
                  <a:cubicBezTo>
                    <a:pt x="189" y="119"/>
                    <a:pt x="189" y="119"/>
                    <a:pt x="189" y="119"/>
                  </a:cubicBezTo>
                  <a:cubicBezTo>
                    <a:pt x="189" y="119"/>
                    <a:pt x="189" y="119"/>
                    <a:pt x="189" y="119"/>
                  </a:cubicBezTo>
                  <a:cubicBezTo>
                    <a:pt x="189" y="119"/>
                    <a:pt x="189" y="119"/>
                    <a:pt x="189" y="119"/>
                  </a:cubicBezTo>
                  <a:cubicBezTo>
                    <a:pt x="190" y="120"/>
                    <a:pt x="190" y="120"/>
                    <a:pt x="190" y="120"/>
                  </a:cubicBezTo>
                  <a:cubicBezTo>
                    <a:pt x="189" y="120"/>
                    <a:pt x="189" y="120"/>
                    <a:pt x="189" y="120"/>
                  </a:cubicBezTo>
                  <a:cubicBezTo>
                    <a:pt x="189" y="121"/>
                    <a:pt x="189" y="121"/>
                    <a:pt x="189" y="121"/>
                  </a:cubicBezTo>
                  <a:cubicBezTo>
                    <a:pt x="189" y="121"/>
                    <a:pt x="189" y="121"/>
                    <a:pt x="189" y="121"/>
                  </a:cubicBezTo>
                  <a:cubicBezTo>
                    <a:pt x="190" y="121"/>
                    <a:pt x="190" y="121"/>
                    <a:pt x="190" y="121"/>
                  </a:cubicBezTo>
                  <a:lnTo>
                    <a:pt x="191" y="122"/>
                  </a:lnTo>
                  <a:close/>
                  <a:moveTo>
                    <a:pt x="184" y="126"/>
                  </a:moveTo>
                  <a:cubicBezTo>
                    <a:pt x="184" y="126"/>
                    <a:pt x="184" y="126"/>
                    <a:pt x="184" y="126"/>
                  </a:cubicBezTo>
                  <a:close/>
                  <a:moveTo>
                    <a:pt x="440" y="282"/>
                  </a:moveTo>
                  <a:cubicBezTo>
                    <a:pt x="440" y="281"/>
                    <a:pt x="440" y="281"/>
                    <a:pt x="440" y="281"/>
                  </a:cubicBezTo>
                  <a:cubicBezTo>
                    <a:pt x="439" y="282"/>
                    <a:pt x="439" y="282"/>
                    <a:pt x="439" y="282"/>
                  </a:cubicBezTo>
                  <a:cubicBezTo>
                    <a:pt x="439" y="282"/>
                    <a:pt x="439" y="282"/>
                    <a:pt x="439" y="282"/>
                  </a:cubicBezTo>
                  <a:cubicBezTo>
                    <a:pt x="439" y="282"/>
                    <a:pt x="439" y="282"/>
                    <a:pt x="439" y="282"/>
                  </a:cubicBezTo>
                  <a:cubicBezTo>
                    <a:pt x="439" y="282"/>
                    <a:pt x="439" y="282"/>
                    <a:pt x="439" y="282"/>
                  </a:cubicBezTo>
                  <a:cubicBezTo>
                    <a:pt x="439" y="281"/>
                    <a:pt x="439" y="281"/>
                    <a:pt x="439" y="281"/>
                  </a:cubicBezTo>
                  <a:cubicBezTo>
                    <a:pt x="439" y="281"/>
                    <a:pt x="439" y="281"/>
                    <a:pt x="439" y="281"/>
                  </a:cubicBezTo>
                  <a:cubicBezTo>
                    <a:pt x="439" y="281"/>
                    <a:pt x="439" y="281"/>
                    <a:pt x="439" y="281"/>
                  </a:cubicBezTo>
                  <a:cubicBezTo>
                    <a:pt x="439" y="281"/>
                    <a:pt x="439" y="281"/>
                    <a:pt x="439" y="281"/>
                  </a:cubicBezTo>
                  <a:cubicBezTo>
                    <a:pt x="439" y="281"/>
                    <a:pt x="439" y="281"/>
                    <a:pt x="439" y="281"/>
                  </a:cubicBezTo>
                  <a:cubicBezTo>
                    <a:pt x="439" y="281"/>
                    <a:pt x="439" y="281"/>
                    <a:pt x="439" y="281"/>
                  </a:cubicBezTo>
                  <a:cubicBezTo>
                    <a:pt x="439" y="282"/>
                    <a:pt x="439" y="282"/>
                    <a:pt x="439" y="282"/>
                  </a:cubicBezTo>
                  <a:cubicBezTo>
                    <a:pt x="439" y="282"/>
                    <a:pt x="439" y="282"/>
                    <a:pt x="439" y="282"/>
                  </a:cubicBezTo>
                  <a:cubicBezTo>
                    <a:pt x="439" y="283"/>
                    <a:pt x="439" y="283"/>
                    <a:pt x="439" y="283"/>
                  </a:cubicBezTo>
                  <a:cubicBezTo>
                    <a:pt x="439" y="283"/>
                    <a:pt x="439" y="283"/>
                    <a:pt x="439" y="283"/>
                  </a:cubicBezTo>
                  <a:cubicBezTo>
                    <a:pt x="439" y="283"/>
                    <a:pt x="439" y="283"/>
                    <a:pt x="439" y="283"/>
                  </a:cubicBezTo>
                  <a:cubicBezTo>
                    <a:pt x="439" y="283"/>
                    <a:pt x="439" y="283"/>
                    <a:pt x="439" y="283"/>
                  </a:cubicBezTo>
                  <a:cubicBezTo>
                    <a:pt x="439" y="283"/>
                    <a:pt x="439" y="283"/>
                    <a:pt x="439" y="283"/>
                  </a:cubicBezTo>
                  <a:cubicBezTo>
                    <a:pt x="439" y="283"/>
                    <a:pt x="439" y="283"/>
                    <a:pt x="439" y="283"/>
                  </a:cubicBezTo>
                  <a:cubicBezTo>
                    <a:pt x="440" y="283"/>
                    <a:pt x="440" y="282"/>
                    <a:pt x="440" y="282"/>
                  </a:cubicBezTo>
                  <a:cubicBezTo>
                    <a:pt x="440" y="281"/>
                    <a:pt x="440" y="281"/>
                    <a:pt x="440" y="281"/>
                  </a:cubicBezTo>
                  <a:lnTo>
                    <a:pt x="440" y="282"/>
                  </a:lnTo>
                  <a:close/>
                  <a:moveTo>
                    <a:pt x="174" y="106"/>
                  </a:moveTo>
                  <a:cubicBezTo>
                    <a:pt x="175" y="106"/>
                    <a:pt x="175" y="106"/>
                    <a:pt x="175" y="106"/>
                  </a:cubicBezTo>
                  <a:cubicBezTo>
                    <a:pt x="175" y="106"/>
                    <a:pt x="175" y="106"/>
                    <a:pt x="175" y="106"/>
                  </a:cubicBezTo>
                  <a:cubicBezTo>
                    <a:pt x="175" y="106"/>
                    <a:pt x="175" y="106"/>
                    <a:pt x="175" y="106"/>
                  </a:cubicBezTo>
                  <a:cubicBezTo>
                    <a:pt x="174" y="105"/>
                    <a:pt x="174" y="105"/>
                    <a:pt x="174" y="105"/>
                  </a:cubicBezTo>
                  <a:lnTo>
                    <a:pt x="174" y="106"/>
                  </a:lnTo>
                  <a:close/>
                  <a:moveTo>
                    <a:pt x="170" y="107"/>
                  </a:moveTo>
                  <a:cubicBezTo>
                    <a:pt x="170" y="106"/>
                    <a:pt x="170" y="106"/>
                    <a:pt x="170" y="106"/>
                  </a:cubicBezTo>
                  <a:cubicBezTo>
                    <a:pt x="170" y="106"/>
                    <a:pt x="170" y="106"/>
                    <a:pt x="170" y="106"/>
                  </a:cubicBezTo>
                  <a:cubicBezTo>
                    <a:pt x="170" y="106"/>
                    <a:pt x="170" y="106"/>
                    <a:pt x="170" y="106"/>
                  </a:cubicBezTo>
                  <a:cubicBezTo>
                    <a:pt x="171" y="106"/>
                    <a:pt x="171" y="106"/>
                    <a:pt x="171" y="106"/>
                  </a:cubicBezTo>
                  <a:cubicBezTo>
                    <a:pt x="171" y="106"/>
                    <a:pt x="171" y="106"/>
                    <a:pt x="171" y="106"/>
                  </a:cubicBezTo>
                  <a:cubicBezTo>
                    <a:pt x="171" y="105"/>
                    <a:pt x="171" y="105"/>
                    <a:pt x="171" y="105"/>
                  </a:cubicBezTo>
                  <a:cubicBezTo>
                    <a:pt x="171" y="105"/>
                    <a:pt x="171" y="105"/>
                    <a:pt x="171" y="105"/>
                  </a:cubicBezTo>
                  <a:cubicBezTo>
                    <a:pt x="171" y="105"/>
                    <a:pt x="171" y="105"/>
                    <a:pt x="171" y="105"/>
                  </a:cubicBezTo>
                  <a:cubicBezTo>
                    <a:pt x="171" y="104"/>
                    <a:pt x="171" y="104"/>
                    <a:pt x="171" y="104"/>
                  </a:cubicBezTo>
                  <a:cubicBezTo>
                    <a:pt x="170" y="105"/>
                    <a:pt x="170" y="105"/>
                    <a:pt x="170" y="105"/>
                  </a:cubicBezTo>
                  <a:cubicBezTo>
                    <a:pt x="171" y="105"/>
                    <a:pt x="171" y="105"/>
                    <a:pt x="171" y="105"/>
                  </a:cubicBezTo>
                  <a:cubicBezTo>
                    <a:pt x="170" y="105"/>
                    <a:pt x="170" y="106"/>
                    <a:pt x="170" y="106"/>
                  </a:cubicBezTo>
                  <a:cubicBezTo>
                    <a:pt x="169" y="106"/>
                    <a:pt x="169" y="106"/>
                    <a:pt x="169" y="106"/>
                  </a:cubicBezTo>
                  <a:cubicBezTo>
                    <a:pt x="169" y="105"/>
                    <a:pt x="169" y="105"/>
                    <a:pt x="169" y="105"/>
                  </a:cubicBezTo>
                  <a:cubicBezTo>
                    <a:pt x="169" y="105"/>
                    <a:pt x="169" y="105"/>
                    <a:pt x="169" y="105"/>
                  </a:cubicBezTo>
                  <a:cubicBezTo>
                    <a:pt x="169" y="105"/>
                    <a:pt x="169" y="105"/>
                    <a:pt x="169" y="105"/>
                  </a:cubicBezTo>
                  <a:cubicBezTo>
                    <a:pt x="168" y="105"/>
                    <a:pt x="168" y="105"/>
                    <a:pt x="168" y="105"/>
                  </a:cubicBezTo>
                  <a:cubicBezTo>
                    <a:pt x="169" y="106"/>
                    <a:pt x="169" y="106"/>
                    <a:pt x="169" y="106"/>
                  </a:cubicBezTo>
                  <a:cubicBezTo>
                    <a:pt x="168" y="106"/>
                    <a:pt x="168" y="106"/>
                    <a:pt x="168" y="106"/>
                  </a:cubicBezTo>
                  <a:cubicBezTo>
                    <a:pt x="167" y="106"/>
                    <a:pt x="167" y="106"/>
                    <a:pt x="167" y="106"/>
                  </a:cubicBezTo>
                  <a:cubicBezTo>
                    <a:pt x="168" y="106"/>
                    <a:pt x="168" y="106"/>
                    <a:pt x="168" y="106"/>
                  </a:cubicBezTo>
                  <a:cubicBezTo>
                    <a:pt x="168" y="107"/>
                    <a:pt x="168" y="107"/>
                    <a:pt x="168" y="107"/>
                  </a:cubicBezTo>
                  <a:cubicBezTo>
                    <a:pt x="168" y="106"/>
                    <a:pt x="168" y="106"/>
                    <a:pt x="168" y="106"/>
                  </a:cubicBezTo>
                  <a:cubicBezTo>
                    <a:pt x="169" y="106"/>
                    <a:pt x="169" y="106"/>
                    <a:pt x="169" y="106"/>
                  </a:cubicBezTo>
                  <a:cubicBezTo>
                    <a:pt x="168" y="107"/>
                    <a:pt x="168" y="107"/>
                    <a:pt x="168" y="107"/>
                  </a:cubicBezTo>
                  <a:cubicBezTo>
                    <a:pt x="168" y="107"/>
                    <a:pt x="168" y="107"/>
                    <a:pt x="168" y="107"/>
                  </a:cubicBezTo>
                  <a:cubicBezTo>
                    <a:pt x="167" y="107"/>
                    <a:pt x="167" y="107"/>
                    <a:pt x="167" y="107"/>
                  </a:cubicBezTo>
                  <a:cubicBezTo>
                    <a:pt x="168" y="107"/>
                    <a:pt x="168" y="107"/>
                    <a:pt x="168" y="107"/>
                  </a:cubicBezTo>
                  <a:cubicBezTo>
                    <a:pt x="167" y="107"/>
                    <a:pt x="167" y="107"/>
                    <a:pt x="167" y="107"/>
                  </a:cubicBezTo>
                  <a:cubicBezTo>
                    <a:pt x="167" y="108"/>
                    <a:pt x="167" y="108"/>
                    <a:pt x="167" y="108"/>
                  </a:cubicBezTo>
                  <a:cubicBezTo>
                    <a:pt x="167" y="108"/>
                    <a:pt x="167" y="108"/>
                    <a:pt x="167" y="108"/>
                  </a:cubicBezTo>
                  <a:cubicBezTo>
                    <a:pt x="167" y="108"/>
                    <a:pt x="167" y="108"/>
                    <a:pt x="167" y="108"/>
                  </a:cubicBezTo>
                  <a:cubicBezTo>
                    <a:pt x="167" y="108"/>
                    <a:pt x="167" y="108"/>
                    <a:pt x="167" y="108"/>
                  </a:cubicBezTo>
                  <a:cubicBezTo>
                    <a:pt x="168" y="108"/>
                    <a:pt x="168" y="108"/>
                    <a:pt x="168" y="108"/>
                  </a:cubicBezTo>
                  <a:cubicBezTo>
                    <a:pt x="168" y="108"/>
                    <a:pt x="168" y="108"/>
                    <a:pt x="168" y="108"/>
                  </a:cubicBezTo>
                  <a:cubicBezTo>
                    <a:pt x="168" y="108"/>
                    <a:pt x="168" y="108"/>
                    <a:pt x="168" y="108"/>
                  </a:cubicBezTo>
                  <a:cubicBezTo>
                    <a:pt x="168" y="108"/>
                    <a:pt x="168" y="108"/>
                    <a:pt x="168" y="108"/>
                  </a:cubicBezTo>
                  <a:cubicBezTo>
                    <a:pt x="169" y="108"/>
                    <a:pt x="169" y="108"/>
                    <a:pt x="169" y="108"/>
                  </a:cubicBezTo>
                  <a:cubicBezTo>
                    <a:pt x="169" y="108"/>
                    <a:pt x="169" y="108"/>
                    <a:pt x="169" y="108"/>
                  </a:cubicBezTo>
                  <a:cubicBezTo>
                    <a:pt x="169" y="107"/>
                    <a:pt x="169" y="107"/>
                    <a:pt x="169" y="107"/>
                  </a:cubicBezTo>
                  <a:cubicBezTo>
                    <a:pt x="169" y="107"/>
                    <a:pt x="169" y="107"/>
                    <a:pt x="169" y="107"/>
                  </a:cubicBezTo>
                  <a:lnTo>
                    <a:pt x="170" y="107"/>
                  </a:lnTo>
                  <a:close/>
                  <a:moveTo>
                    <a:pt x="183" y="133"/>
                  </a:moveTo>
                  <a:cubicBezTo>
                    <a:pt x="184" y="133"/>
                    <a:pt x="184" y="133"/>
                    <a:pt x="184" y="133"/>
                  </a:cubicBezTo>
                  <a:cubicBezTo>
                    <a:pt x="183" y="133"/>
                    <a:pt x="183" y="133"/>
                    <a:pt x="183" y="133"/>
                  </a:cubicBezTo>
                  <a:cubicBezTo>
                    <a:pt x="183" y="133"/>
                    <a:pt x="183" y="133"/>
                    <a:pt x="183" y="133"/>
                  </a:cubicBezTo>
                  <a:cubicBezTo>
                    <a:pt x="183" y="133"/>
                    <a:pt x="183" y="133"/>
                    <a:pt x="183" y="133"/>
                  </a:cubicBezTo>
                  <a:cubicBezTo>
                    <a:pt x="183" y="133"/>
                    <a:pt x="183" y="133"/>
                    <a:pt x="183" y="133"/>
                  </a:cubicBezTo>
                  <a:close/>
                  <a:moveTo>
                    <a:pt x="157" y="121"/>
                  </a:moveTo>
                  <a:cubicBezTo>
                    <a:pt x="157" y="121"/>
                    <a:pt x="157" y="121"/>
                    <a:pt x="157" y="121"/>
                  </a:cubicBezTo>
                  <a:cubicBezTo>
                    <a:pt x="157" y="122"/>
                    <a:pt x="157" y="122"/>
                    <a:pt x="157" y="122"/>
                  </a:cubicBezTo>
                  <a:cubicBezTo>
                    <a:pt x="158" y="122"/>
                    <a:pt x="158" y="122"/>
                    <a:pt x="158" y="122"/>
                  </a:cubicBezTo>
                  <a:cubicBezTo>
                    <a:pt x="157" y="121"/>
                    <a:pt x="157" y="121"/>
                    <a:pt x="157" y="121"/>
                  </a:cubicBezTo>
                  <a:cubicBezTo>
                    <a:pt x="158" y="121"/>
                    <a:pt x="158" y="121"/>
                    <a:pt x="158" y="121"/>
                  </a:cubicBezTo>
                  <a:cubicBezTo>
                    <a:pt x="158" y="121"/>
                    <a:pt x="158" y="121"/>
                    <a:pt x="158" y="121"/>
                  </a:cubicBezTo>
                  <a:cubicBezTo>
                    <a:pt x="158" y="120"/>
                    <a:pt x="158" y="120"/>
                    <a:pt x="158" y="120"/>
                  </a:cubicBezTo>
                  <a:cubicBezTo>
                    <a:pt x="158" y="120"/>
                    <a:pt x="158" y="120"/>
                    <a:pt x="158" y="120"/>
                  </a:cubicBezTo>
                  <a:cubicBezTo>
                    <a:pt x="158" y="120"/>
                    <a:pt x="158" y="120"/>
                    <a:pt x="158" y="120"/>
                  </a:cubicBezTo>
                  <a:cubicBezTo>
                    <a:pt x="158" y="120"/>
                    <a:pt x="158" y="120"/>
                    <a:pt x="158" y="120"/>
                  </a:cubicBezTo>
                  <a:cubicBezTo>
                    <a:pt x="158" y="120"/>
                    <a:pt x="158" y="120"/>
                    <a:pt x="158" y="120"/>
                  </a:cubicBezTo>
                  <a:cubicBezTo>
                    <a:pt x="158" y="120"/>
                    <a:pt x="158" y="120"/>
                    <a:pt x="158" y="120"/>
                  </a:cubicBezTo>
                  <a:cubicBezTo>
                    <a:pt x="158" y="120"/>
                    <a:pt x="158" y="120"/>
                    <a:pt x="158" y="120"/>
                  </a:cubicBezTo>
                  <a:cubicBezTo>
                    <a:pt x="158" y="120"/>
                    <a:pt x="158" y="120"/>
                    <a:pt x="158" y="120"/>
                  </a:cubicBezTo>
                  <a:cubicBezTo>
                    <a:pt x="158" y="120"/>
                    <a:pt x="158" y="120"/>
                    <a:pt x="158" y="120"/>
                  </a:cubicBezTo>
                  <a:cubicBezTo>
                    <a:pt x="157" y="120"/>
                    <a:pt x="157" y="120"/>
                    <a:pt x="157" y="120"/>
                  </a:cubicBezTo>
                  <a:cubicBezTo>
                    <a:pt x="158" y="120"/>
                    <a:pt x="158" y="120"/>
                    <a:pt x="158" y="120"/>
                  </a:cubicBezTo>
                  <a:cubicBezTo>
                    <a:pt x="157" y="121"/>
                    <a:pt x="157" y="121"/>
                    <a:pt x="157" y="121"/>
                  </a:cubicBezTo>
                  <a:close/>
                  <a:moveTo>
                    <a:pt x="190" y="134"/>
                  </a:moveTo>
                  <a:cubicBezTo>
                    <a:pt x="191" y="134"/>
                    <a:pt x="191" y="134"/>
                    <a:pt x="191" y="134"/>
                  </a:cubicBezTo>
                  <a:cubicBezTo>
                    <a:pt x="190" y="134"/>
                    <a:pt x="190" y="134"/>
                    <a:pt x="190" y="134"/>
                  </a:cubicBezTo>
                  <a:cubicBezTo>
                    <a:pt x="190" y="134"/>
                    <a:pt x="190" y="134"/>
                    <a:pt x="190" y="134"/>
                  </a:cubicBezTo>
                  <a:close/>
                  <a:moveTo>
                    <a:pt x="171" y="105"/>
                  </a:moveTo>
                  <a:cubicBezTo>
                    <a:pt x="172" y="105"/>
                    <a:pt x="172" y="105"/>
                    <a:pt x="172" y="105"/>
                  </a:cubicBezTo>
                  <a:cubicBezTo>
                    <a:pt x="171" y="105"/>
                    <a:pt x="171" y="105"/>
                    <a:pt x="171" y="105"/>
                  </a:cubicBezTo>
                  <a:cubicBezTo>
                    <a:pt x="171" y="105"/>
                    <a:pt x="171" y="105"/>
                    <a:pt x="171" y="105"/>
                  </a:cubicBezTo>
                  <a:cubicBezTo>
                    <a:pt x="171" y="105"/>
                    <a:pt x="171" y="105"/>
                    <a:pt x="171" y="105"/>
                  </a:cubicBezTo>
                  <a:close/>
                  <a:moveTo>
                    <a:pt x="171" y="101"/>
                  </a:moveTo>
                  <a:cubicBezTo>
                    <a:pt x="171" y="100"/>
                    <a:pt x="171" y="100"/>
                    <a:pt x="171" y="100"/>
                  </a:cubicBezTo>
                  <a:cubicBezTo>
                    <a:pt x="170" y="101"/>
                    <a:pt x="170" y="101"/>
                    <a:pt x="170" y="101"/>
                  </a:cubicBezTo>
                  <a:cubicBezTo>
                    <a:pt x="170" y="101"/>
                    <a:pt x="170" y="101"/>
                    <a:pt x="170" y="101"/>
                  </a:cubicBezTo>
                  <a:cubicBezTo>
                    <a:pt x="170" y="101"/>
                    <a:pt x="170" y="101"/>
                    <a:pt x="170" y="101"/>
                  </a:cubicBezTo>
                  <a:lnTo>
                    <a:pt x="171" y="101"/>
                  </a:lnTo>
                  <a:close/>
                  <a:moveTo>
                    <a:pt x="169" y="101"/>
                  </a:moveTo>
                  <a:cubicBezTo>
                    <a:pt x="169" y="101"/>
                    <a:pt x="169" y="101"/>
                    <a:pt x="169" y="101"/>
                  </a:cubicBezTo>
                  <a:cubicBezTo>
                    <a:pt x="169" y="101"/>
                    <a:pt x="169" y="101"/>
                    <a:pt x="169" y="101"/>
                  </a:cubicBezTo>
                  <a:cubicBezTo>
                    <a:pt x="169" y="101"/>
                    <a:pt x="169" y="101"/>
                    <a:pt x="169" y="101"/>
                  </a:cubicBezTo>
                  <a:close/>
                  <a:moveTo>
                    <a:pt x="171" y="111"/>
                  </a:moveTo>
                  <a:cubicBezTo>
                    <a:pt x="171" y="111"/>
                    <a:pt x="171" y="111"/>
                    <a:pt x="171" y="111"/>
                  </a:cubicBezTo>
                  <a:cubicBezTo>
                    <a:pt x="171" y="111"/>
                    <a:pt x="171" y="111"/>
                    <a:pt x="171" y="111"/>
                  </a:cubicBezTo>
                  <a:cubicBezTo>
                    <a:pt x="172" y="111"/>
                    <a:pt x="172" y="111"/>
                    <a:pt x="172" y="111"/>
                  </a:cubicBezTo>
                  <a:cubicBezTo>
                    <a:pt x="172" y="111"/>
                    <a:pt x="172" y="111"/>
                    <a:pt x="172" y="111"/>
                  </a:cubicBezTo>
                  <a:cubicBezTo>
                    <a:pt x="172" y="111"/>
                    <a:pt x="172" y="111"/>
                    <a:pt x="172" y="111"/>
                  </a:cubicBezTo>
                  <a:cubicBezTo>
                    <a:pt x="172" y="111"/>
                    <a:pt x="172" y="111"/>
                    <a:pt x="172" y="111"/>
                  </a:cubicBezTo>
                  <a:cubicBezTo>
                    <a:pt x="172" y="111"/>
                    <a:pt x="172" y="111"/>
                    <a:pt x="172" y="111"/>
                  </a:cubicBezTo>
                  <a:cubicBezTo>
                    <a:pt x="173" y="111"/>
                    <a:pt x="173" y="111"/>
                    <a:pt x="173" y="111"/>
                  </a:cubicBezTo>
                  <a:cubicBezTo>
                    <a:pt x="173" y="111"/>
                    <a:pt x="173" y="111"/>
                    <a:pt x="173" y="111"/>
                  </a:cubicBezTo>
                  <a:cubicBezTo>
                    <a:pt x="173" y="111"/>
                    <a:pt x="173" y="111"/>
                    <a:pt x="173" y="111"/>
                  </a:cubicBezTo>
                  <a:cubicBezTo>
                    <a:pt x="174" y="112"/>
                    <a:pt x="174" y="112"/>
                    <a:pt x="174" y="112"/>
                  </a:cubicBezTo>
                  <a:cubicBezTo>
                    <a:pt x="174" y="113"/>
                    <a:pt x="174" y="113"/>
                    <a:pt x="174" y="113"/>
                  </a:cubicBezTo>
                  <a:cubicBezTo>
                    <a:pt x="174" y="113"/>
                    <a:pt x="174" y="113"/>
                    <a:pt x="174" y="113"/>
                  </a:cubicBezTo>
                  <a:cubicBezTo>
                    <a:pt x="175" y="114"/>
                    <a:pt x="175" y="114"/>
                    <a:pt x="175" y="114"/>
                  </a:cubicBezTo>
                  <a:cubicBezTo>
                    <a:pt x="175" y="114"/>
                    <a:pt x="175" y="114"/>
                    <a:pt x="175" y="114"/>
                  </a:cubicBezTo>
                  <a:cubicBezTo>
                    <a:pt x="175" y="114"/>
                    <a:pt x="175" y="114"/>
                    <a:pt x="175" y="114"/>
                  </a:cubicBezTo>
                  <a:cubicBezTo>
                    <a:pt x="175" y="114"/>
                    <a:pt x="175" y="114"/>
                    <a:pt x="175" y="114"/>
                  </a:cubicBezTo>
                  <a:cubicBezTo>
                    <a:pt x="175" y="115"/>
                    <a:pt x="175" y="115"/>
                    <a:pt x="176" y="115"/>
                  </a:cubicBezTo>
                  <a:cubicBezTo>
                    <a:pt x="176" y="115"/>
                    <a:pt x="176" y="115"/>
                    <a:pt x="176" y="115"/>
                  </a:cubicBezTo>
                  <a:cubicBezTo>
                    <a:pt x="176" y="116"/>
                    <a:pt x="176" y="116"/>
                    <a:pt x="176" y="116"/>
                  </a:cubicBezTo>
                  <a:cubicBezTo>
                    <a:pt x="177" y="115"/>
                    <a:pt x="177" y="115"/>
                    <a:pt x="177" y="115"/>
                  </a:cubicBezTo>
                  <a:cubicBezTo>
                    <a:pt x="177" y="116"/>
                    <a:pt x="177" y="116"/>
                    <a:pt x="177" y="116"/>
                  </a:cubicBezTo>
                  <a:cubicBezTo>
                    <a:pt x="178" y="115"/>
                    <a:pt x="178" y="115"/>
                    <a:pt x="178" y="115"/>
                  </a:cubicBezTo>
                  <a:cubicBezTo>
                    <a:pt x="178" y="115"/>
                    <a:pt x="178" y="115"/>
                    <a:pt x="178" y="115"/>
                  </a:cubicBezTo>
                  <a:cubicBezTo>
                    <a:pt x="178" y="115"/>
                    <a:pt x="178" y="115"/>
                    <a:pt x="178" y="115"/>
                  </a:cubicBezTo>
                  <a:cubicBezTo>
                    <a:pt x="178" y="115"/>
                    <a:pt x="178" y="114"/>
                    <a:pt x="179" y="114"/>
                  </a:cubicBezTo>
                  <a:cubicBezTo>
                    <a:pt x="179" y="114"/>
                    <a:pt x="179" y="114"/>
                    <a:pt x="179" y="114"/>
                  </a:cubicBezTo>
                  <a:cubicBezTo>
                    <a:pt x="180" y="114"/>
                    <a:pt x="180" y="114"/>
                    <a:pt x="180" y="114"/>
                  </a:cubicBezTo>
                  <a:cubicBezTo>
                    <a:pt x="180" y="114"/>
                    <a:pt x="180" y="114"/>
                    <a:pt x="180" y="114"/>
                  </a:cubicBezTo>
                  <a:cubicBezTo>
                    <a:pt x="181" y="113"/>
                    <a:pt x="181" y="113"/>
                    <a:pt x="181" y="113"/>
                  </a:cubicBezTo>
                  <a:cubicBezTo>
                    <a:pt x="181" y="113"/>
                    <a:pt x="181" y="113"/>
                    <a:pt x="181" y="113"/>
                  </a:cubicBezTo>
                  <a:cubicBezTo>
                    <a:pt x="182" y="113"/>
                    <a:pt x="182" y="113"/>
                    <a:pt x="182" y="113"/>
                  </a:cubicBezTo>
                  <a:cubicBezTo>
                    <a:pt x="182" y="113"/>
                    <a:pt x="182" y="113"/>
                    <a:pt x="182" y="113"/>
                  </a:cubicBezTo>
                  <a:cubicBezTo>
                    <a:pt x="182" y="113"/>
                    <a:pt x="182" y="113"/>
                    <a:pt x="182" y="113"/>
                  </a:cubicBezTo>
                  <a:cubicBezTo>
                    <a:pt x="182" y="113"/>
                    <a:pt x="182" y="113"/>
                    <a:pt x="182" y="113"/>
                  </a:cubicBezTo>
                  <a:cubicBezTo>
                    <a:pt x="183" y="112"/>
                    <a:pt x="183" y="112"/>
                    <a:pt x="183" y="112"/>
                  </a:cubicBezTo>
                  <a:cubicBezTo>
                    <a:pt x="183" y="113"/>
                    <a:pt x="183" y="113"/>
                    <a:pt x="183" y="113"/>
                  </a:cubicBezTo>
                  <a:cubicBezTo>
                    <a:pt x="184" y="112"/>
                    <a:pt x="184" y="112"/>
                    <a:pt x="184" y="112"/>
                  </a:cubicBezTo>
                  <a:cubicBezTo>
                    <a:pt x="183" y="111"/>
                    <a:pt x="183" y="111"/>
                    <a:pt x="183" y="111"/>
                  </a:cubicBezTo>
                  <a:cubicBezTo>
                    <a:pt x="184" y="111"/>
                    <a:pt x="184" y="111"/>
                    <a:pt x="184" y="111"/>
                  </a:cubicBezTo>
                  <a:cubicBezTo>
                    <a:pt x="184" y="111"/>
                    <a:pt x="184" y="111"/>
                    <a:pt x="184" y="111"/>
                  </a:cubicBezTo>
                  <a:cubicBezTo>
                    <a:pt x="184" y="110"/>
                    <a:pt x="184" y="110"/>
                    <a:pt x="184" y="110"/>
                  </a:cubicBezTo>
                  <a:cubicBezTo>
                    <a:pt x="184" y="110"/>
                    <a:pt x="184" y="110"/>
                    <a:pt x="184" y="110"/>
                  </a:cubicBezTo>
                  <a:cubicBezTo>
                    <a:pt x="184" y="110"/>
                    <a:pt x="184" y="110"/>
                    <a:pt x="184" y="110"/>
                  </a:cubicBezTo>
                  <a:cubicBezTo>
                    <a:pt x="184" y="110"/>
                    <a:pt x="184" y="110"/>
                    <a:pt x="184" y="110"/>
                  </a:cubicBezTo>
                  <a:cubicBezTo>
                    <a:pt x="185" y="110"/>
                    <a:pt x="185" y="110"/>
                    <a:pt x="185" y="110"/>
                  </a:cubicBezTo>
                  <a:cubicBezTo>
                    <a:pt x="185" y="110"/>
                    <a:pt x="186" y="110"/>
                    <a:pt x="186" y="109"/>
                  </a:cubicBezTo>
                  <a:cubicBezTo>
                    <a:pt x="186" y="109"/>
                    <a:pt x="186" y="109"/>
                    <a:pt x="186" y="109"/>
                  </a:cubicBezTo>
                  <a:cubicBezTo>
                    <a:pt x="185" y="109"/>
                    <a:pt x="185" y="109"/>
                    <a:pt x="185" y="109"/>
                  </a:cubicBezTo>
                  <a:cubicBezTo>
                    <a:pt x="185" y="108"/>
                    <a:pt x="185" y="108"/>
                    <a:pt x="185" y="108"/>
                  </a:cubicBezTo>
                  <a:cubicBezTo>
                    <a:pt x="184" y="108"/>
                    <a:pt x="184" y="108"/>
                    <a:pt x="184" y="108"/>
                  </a:cubicBezTo>
                  <a:cubicBezTo>
                    <a:pt x="184" y="109"/>
                    <a:pt x="184" y="109"/>
                    <a:pt x="184" y="109"/>
                  </a:cubicBezTo>
                  <a:cubicBezTo>
                    <a:pt x="184" y="109"/>
                    <a:pt x="184" y="109"/>
                    <a:pt x="184" y="109"/>
                  </a:cubicBezTo>
                  <a:cubicBezTo>
                    <a:pt x="184" y="109"/>
                    <a:pt x="184" y="109"/>
                    <a:pt x="184" y="109"/>
                  </a:cubicBezTo>
                  <a:cubicBezTo>
                    <a:pt x="183" y="110"/>
                    <a:pt x="183" y="110"/>
                    <a:pt x="183" y="110"/>
                  </a:cubicBezTo>
                  <a:cubicBezTo>
                    <a:pt x="183" y="109"/>
                    <a:pt x="183" y="109"/>
                    <a:pt x="183" y="109"/>
                  </a:cubicBezTo>
                  <a:cubicBezTo>
                    <a:pt x="182" y="110"/>
                    <a:pt x="182" y="110"/>
                    <a:pt x="182" y="110"/>
                  </a:cubicBezTo>
                  <a:cubicBezTo>
                    <a:pt x="181" y="110"/>
                    <a:pt x="181" y="110"/>
                    <a:pt x="181" y="110"/>
                  </a:cubicBezTo>
                  <a:cubicBezTo>
                    <a:pt x="181" y="110"/>
                    <a:pt x="181" y="110"/>
                    <a:pt x="181" y="110"/>
                  </a:cubicBezTo>
                  <a:cubicBezTo>
                    <a:pt x="181" y="110"/>
                    <a:pt x="181" y="110"/>
                    <a:pt x="181" y="110"/>
                  </a:cubicBezTo>
                  <a:cubicBezTo>
                    <a:pt x="181" y="109"/>
                    <a:pt x="182" y="109"/>
                    <a:pt x="182" y="109"/>
                  </a:cubicBezTo>
                  <a:cubicBezTo>
                    <a:pt x="182" y="109"/>
                    <a:pt x="182" y="109"/>
                    <a:pt x="182" y="109"/>
                  </a:cubicBezTo>
                  <a:cubicBezTo>
                    <a:pt x="182" y="108"/>
                    <a:pt x="182" y="108"/>
                    <a:pt x="182" y="108"/>
                  </a:cubicBezTo>
                  <a:cubicBezTo>
                    <a:pt x="182" y="108"/>
                    <a:pt x="182" y="108"/>
                    <a:pt x="182" y="108"/>
                  </a:cubicBezTo>
                  <a:cubicBezTo>
                    <a:pt x="182" y="108"/>
                    <a:pt x="182" y="108"/>
                    <a:pt x="182" y="108"/>
                  </a:cubicBezTo>
                  <a:cubicBezTo>
                    <a:pt x="182" y="108"/>
                    <a:pt x="182" y="108"/>
                    <a:pt x="182" y="108"/>
                  </a:cubicBezTo>
                  <a:cubicBezTo>
                    <a:pt x="183" y="107"/>
                    <a:pt x="183" y="107"/>
                    <a:pt x="183" y="107"/>
                  </a:cubicBezTo>
                  <a:cubicBezTo>
                    <a:pt x="183" y="107"/>
                    <a:pt x="183" y="107"/>
                    <a:pt x="183" y="107"/>
                  </a:cubicBezTo>
                  <a:cubicBezTo>
                    <a:pt x="183" y="107"/>
                    <a:pt x="183" y="107"/>
                    <a:pt x="183" y="107"/>
                  </a:cubicBezTo>
                  <a:cubicBezTo>
                    <a:pt x="183" y="107"/>
                    <a:pt x="183" y="107"/>
                    <a:pt x="183" y="107"/>
                  </a:cubicBezTo>
                  <a:cubicBezTo>
                    <a:pt x="183" y="106"/>
                    <a:pt x="183" y="106"/>
                    <a:pt x="182" y="106"/>
                  </a:cubicBezTo>
                  <a:cubicBezTo>
                    <a:pt x="182" y="107"/>
                    <a:pt x="182" y="107"/>
                    <a:pt x="182" y="107"/>
                  </a:cubicBezTo>
                  <a:cubicBezTo>
                    <a:pt x="181" y="106"/>
                    <a:pt x="181" y="106"/>
                    <a:pt x="181" y="106"/>
                  </a:cubicBezTo>
                  <a:cubicBezTo>
                    <a:pt x="181" y="106"/>
                    <a:pt x="181" y="106"/>
                    <a:pt x="181" y="106"/>
                  </a:cubicBezTo>
                  <a:cubicBezTo>
                    <a:pt x="181" y="106"/>
                    <a:pt x="181" y="106"/>
                    <a:pt x="181" y="106"/>
                  </a:cubicBezTo>
                  <a:cubicBezTo>
                    <a:pt x="181" y="106"/>
                    <a:pt x="181" y="106"/>
                    <a:pt x="181" y="106"/>
                  </a:cubicBezTo>
                  <a:cubicBezTo>
                    <a:pt x="181" y="107"/>
                    <a:pt x="181" y="107"/>
                    <a:pt x="181" y="107"/>
                  </a:cubicBezTo>
                  <a:cubicBezTo>
                    <a:pt x="181" y="107"/>
                    <a:pt x="181" y="107"/>
                    <a:pt x="181" y="107"/>
                  </a:cubicBezTo>
                  <a:cubicBezTo>
                    <a:pt x="181" y="107"/>
                    <a:pt x="181" y="107"/>
                    <a:pt x="181" y="107"/>
                  </a:cubicBezTo>
                  <a:cubicBezTo>
                    <a:pt x="181" y="107"/>
                    <a:pt x="181" y="107"/>
                    <a:pt x="181" y="107"/>
                  </a:cubicBezTo>
                  <a:cubicBezTo>
                    <a:pt x="180" y="108"/>
                    <a:pt x="180" y="108"/>
                    <a:pt x="180" y="108"/>
                  </a:cubicBezTo>
                  <a:cubicBezTo>
                    <a:pt x="180" y="108"/>
                    <a:pt x="180" y="108"/>
                    <a:pt x="180" y="108"/>
                  </a:cubicBezTo>
                  <a:cubicBezTo>
                    <a:pt x="180" y="108"/>
                    <a:pt x="180" y="108"/>
                    <a:pt x="180" y="108"/>
                  </a:cubicBezTo>
                  <a:cubicBezTo>
                    <a:pt x="180" y="108"/>
                    <a:pt x="180" y="108"/>
                    <a:pt x="180" y="108"/>
                  </a:cubicBezTo>
                  <a:cubicBezTo>
                    <a:pt x="180" y="108"/>
                    <a:pt x="180" y="108"/>
                    <a:pt x="180" y="108"/>
                  </a:cubicBezTo>
                  <a:cubicBezTo>
                    <a:pt x="180" y="109"/>
                    <a:pt x="180" y="109"/>
                    <a:pt x="180" y="109"/>
                  </a:cubicBezTo>
                  <a:cubicBezTo>
                    <a:pt x="180" y="109"/>
                    <a:pt x="180" y="109"/>
                    <a:pt x="180" y="109"/>
                  </a:cubicBezTo>
                  <a:cubicBezTo>
                    <a:pt x="179" y="110"/>
                    <a:pt x="179" y="110"/>
                    <a:pt x="179" y="110"/>
                  </a:cubicBezTo>
                  <a:cubicBezTo>
                    <a:pt x="180" y="110"/>
                    <a:pt x="179" y="110"/>
                    <a:pt x="180" y="111"/>
                  </a:cubicBezTo>
                  <a:cubicBezTo>
                    <a:pt x="180" y="111"/>
                    <a:pt x="180" y="111"/>
                    <a:pt x="180" y="111"/>
                  </a:cubicBezTo>
                  <a:cubicBezTo>
                    <a:pt x="179" y="111"/>
                    <a:pt x="179" y="111"/>
                    <a:pt x="179" y="111"/>
                  </a:cubicBezTo>
                  <a:cubicBezTo>
                    <a:pt x="179" y="110"/>
                    <a:pt x="179" y="110"/>
                    <a:pt x="179" y="110"/>
                  </a:cubicBezTo>
                  <a:cubicBezTo>
                    <a:pt x="179" y="110"/>
                    <a:pt x="179" y="110"/>
                    <a:pt x="179" y="110"/>
                  </a:cubicBezTo>
                  <a:cubicBezTo>
                    <a:pt x="179" y="110"/>
                    <a:pt x="179" y="110"/>
                    <a:pt x="179" y="110"/>
                  </a:cubicBezTo>
                  <a:cubicBezTo>
                    <a:pt x="179" y="110"/>
                    <a:pt x="179" y="110"/>
                    <a:pt x="179" y="110"/>
                  </a:cubicBezTo>
                  <a:cubicBezTo>
                    <a:pt x="178" y="110"/>
                    <a:pt x="178" y="110"/>
                    <a:pt x="178" y="110"/>
                  </a:cubicBezTo>
                  <a:cubicBezTo>
                    <a:pt x="178" y="110"/>
                    <a:pt x="178" y="110"/>
                    <a:pt x="178" y="110"/>
                  </a:cubicBezTo>
                  <a:cubicBezTo>
                    <a:pt x="178" y="110"/>
                    <a:pt x="178" y="110"/>
                    <a:pt x="178" y="110"/>
                  </a:cubicBezTo>
                  <a:cubicBezTo>
                    <a:pt x="178" y="110"/>
                    <a:pt x="178" y="110"/>
                    <a:pt x="178" y="110"/>
                  </a:cubicBezTo>
                  <a:cubicBezTo>
                    <a:pt x="177" y="110"/>
                    <a:pt x="177" y="110"/>
                    <a:pt x="177" y="110"/>
                  </a:cubicBezTo>
                  <a:cubicBezTo>
                    <a:pt x="177" y="110"/>
                    <a:pt x="177" y="110"/>
                    <a:pt x="177" y="110"/>
                  </a:cubicBezTo>
                  <a:cubicBezTo>
                    <a:pt x="177" y="110"/>
                    <a:pt x="177" y="110"/>
                    <a:pt x="177" y="110"/>
                  </a:cubicBezTo>
                  <a:cubicBezTo>
                    <a:pt x="177" y="110"/>
                    <a:pt x="177" y="110"/>
                    <a:pt x="176" y="109"/>
                  </a:cubicBezTo>
                  <a:cubicBezTo>
                    <a:pt x="176" y="110"/>
                    <a:pt x="176" y="110"/>
                    <a:pt x="176" y="110"/>
                  </a:cubicBezTo>
                  <a:cubicBezTo>
                    <a:pt x="176" y="110"/>
                    <a:pt x="177" y="111"/>
                    <a:pt x="177" y="111"/>
                  </a:cubicBezTo>
                  <a:cubicBezTo>
                    <a:pt x="177" y="112"/>
                    <a:pt x="177" y="112"/>
                    <a:pt x="177" y="112"/>
                  </a:cubicBezTo>
                  <a:cubicBezTo>
                    <a:pt x="178" y="112"/>
                    <a:pt x="178" y="112"/>
                    <a:pt x="178" y="112"/>
                  </a:cubicBezTo>
                  <a:cubicBezTo>
                    <a:pt x="178" y="112"/>
                    <a:pt x="178" y="112"/>
                    <a:pt x="178" y="112"/>
                  </a:cubicBezTo>
                  <a:cubicBezTo>
                    <a:pt x="178" y="113"/>
                    <a:pt x="178" y="113"/>
                    <a:pt x="178" y="113"/>
                  </a:cubicBezTo>
                  <a:cubicBezTo>
                    <a:pt x="178" y="113"/>
                    <a:pt x="178" y="113"/>
                    <a:pt x="178" y="113"/>
                  </a:cubicBezTo>
                  <a:cubicBezTo>
                    <a:pt x="178" y="113"/>
                    <a:pt x="178" y="113"/>
                    <a:pt x="178" y="113"/>
                  </a:cubicBezTo>
                  <a:cubicBezTo>
                    <a:pt x="178" y="113"/>
                    <a:pt x="178" y="113"/>
                    <a:pt x="178" y="113"/>
                  </a:cubicBezTo>
                  <a:cubicBezTo>
                    <a:pt x="178" y="114"/>
                    <a:pt x="177" y="114"/>
                    <a:pt x="177" y="114"/>
                  </a:cubicBezTo>
                  <a:cubicBezTo>
                    <a:pt x="176" y="114"/>
                    <a:pt x="176" y="114"/>
                    <a:pt x="176" y="114"/>
                  </a:cubicBezTo>
                  <a:cubicBezTo>
                    <a:pt x="176" y="114"/>
                    <a:pt x="176" y="114"/>
                    <a:pt x="176" y="114"/>
                  </a:cubicBezTo>
                  <a:cubicBezTo>
                    <a:pt x="176" y="114"/>
                    <a:pt x="176" y="114"/>
                    <a:pt x="176" y="114"/>
                  </a:cubicBezTo>
                  <a:cubicBezTo>
                    <a:pt x="176" y="113"/>
                    <a:pt x="176" y="113"/>
                    <a:pt x="176" y="113"/>
                  </a:cubicBezTo>
                  <a:cubicBezTo>
                    <a:pt x="176" y="113"/>
                    <a:pt x="176" y="113"/>
                    <a:pt x="176" y="113"/>
                  </a:cubicBezTo>
                  <a:cubicBezTo>
                    <a:pt x="175" y="113"/>
                    <a:pt x="175" y="113"/>
                    <a:pt x="175" y="113"/>
                  </a:cubicBezTo>
                  <a:cubicBezTo>
                    <a:pt x="175" y="113"/>
                    <a:pt x="175" y="113"/>
                    <a:pt x="175" y="113"/>
                  </a:cubicBezTo>
                  <a:cubicBezTo>
                    <a:pt x="174" y="112"/>
                    <a:pt x="174" y="112"/>
                    <a:pt x="174" y="112"/>
                  </a:cubicBezTo>
                  <a:cubicBezTo>
                    <a:pt x="174" y="112"/>
                    <a:pt x="174" y="112"/>
                    <a:pt x="174" y="112"/>
                  </a:cubicBezTo>
                  <a:cubicBezTo>
                    <a:pt x="174" y="111"/>
                    <a:pt x="174" y="111"/>
                    <a:pt x="174" y="111"/>
                  </a:cubicBezTo>
                  <a:cubicBezTo>
                    <a:pt x="174" y="111"/>
                    <a:pt x="174" y="111"/>
                    <a:pt x="174" y="111"/>
                  </a:cubicBezTo>
                  <a:cubicBezTo>
                    <a:pt x="174" y="111"/>
                    <a:pt x="174" y="111"/>
                    <a:pt x="174" y="111"/>
                  </a:cubicBezTo>
                  <a:cubicBezTo>
                    <a:pt x="174" y="111"/>
                    <a:pt x="174" y="111"/>
                    <a:pt x="174" y="111"/>
                  </a:cubicBezTo>
                  <a:cubicBezTo>
                    <a:pt x="174" y="111"/>
                    <a:pt x="174" y="111"/>
                    <a:pt x="174" y="111"/>
                  </a:cubicBezTo>
                  <a:cubicBezTo>
                    <a:pt x="173" y="110"/>
                    <a:pt x="173" y="110"/>
                    <a:pt x="173" y="110"/>
                  </a:cubicBezTo>
                  <a:cubicBezTo>
                    <a:pt x="173" y="110"/>
                    <a:pt x="173" y="110"/>
                    <a:pt x="173" y="110"/>
                  </a:cubicBezTo>
                  <a:cubicBezTo>
                    <a:pt x="173" y="110"/>
                    <a:pt x="173" y="110"/>
                    <a:pt x="173" y="110"/>
                  </a:cubicBezTo>
                  <a:cubicBezTo>
                    <a:pt x="172" y="110"/>
                    <a:pt x="172" y="110"/>
                    <a:pt x="171" y="110"/>
                  </a:cubicBezTo>
                  <a:cubicBezTo>
                    <a:pt x="171" y="110"/>
                    <a:pt x="171" y="110"/>
                    <a:pt x="171" y="110"/>
                  </a:cubicBezTo>
                  <a:lnTo>
                    <a:pt x="171" y="111"/>
                  </a:lnTo>
                  <a:close/>
                  <a:moveTo>
                    <a:pt x="169" y="101"/>
                  </a:moveTo>
                  <a:cubicBezTo>
                    <a:pt x="169" y="101"/>
                    <a:pt x="169" y="101"/>
                    <a:pt x="169" y="101"/>
                  </a:cubicBezTo>
                  <a:cubicBezTo>
                    <a:pt x="169" y="101"/>
                    <a:pt x="169" y="101"/>
                    <a:pt x="169" y="101"/>
                  </a:cubicBezTo>
                  <a:cubicBezTo>
                    <a:pt x="169" y="101"/>
                    <a:pt x="169" y="101"/>
                    <a:pt x="169" y="101"/>
                  </a:cubicBezTo>
                  <a:cubicBezTo>
                    <a:pt x="169" y="101"/>
                    <a:pt x="169" y="101"/>
                    <a:pt x="169" y="101"/>
                  </a:cubicBezTo>
                  <a:close/>
                  <a:moveTo>
                    <a:pt x="174" y="101"/>
                  </a:moveTo>
                  <a:cubicBezTo>
                    <a:pt x="174" y="101"/>
                    <a:pt x="174" y="101"/>
                    <a:pt x="174" y="101"/>
                  </a:cubicBezTo>
                  <a:cubicBezTo>
                    <a:pt x="174" y="100"/>
                    <a:pt x="174" y="100"/>
                    <a:pt x="174" y="100"/>
                  </a:cubicBezTo>
                  <a:cubicBezTo>
                    <a:pt x="174" y="100"/>
                    <a:pt x="174" y="100"/>
                    <a:pt x="174" y="100"/>
                  </a:cubicBezTo>
                  <a:cubicBezTo>
                    <a:pt x="174" y="100"/>
                    <a:pt x="174" y="100"/>
                    <a:pt x="174" y="100"/>
                  </a:cubicBezTo>
                  <a:cubicBezTo>
                    <a:pt x="174" y="100"/>
                    <a:pt x="174" y="100"/>
                    <a:pt x="174" y="100"/>
                  </a:cubicBezTo>
                  <a:cubicBezTo>
                    <a:pt x="173" y="100"/>
                    <a:pt x="173" y="100"/>
                    <a:pt x="173" y="100"/>
                  </a:cubicBezTo>
                  <a:cubicBezTo>
                    <a:pt x="173" y="100"/>
                    <a:pt x="173" y="100"/>
                    <a:pt x="173" y="100"/>
                  </a:cubicBezTo>
                  <a:cubicBezTo>
                    <a:pt x="173" y="100"/>
                    <a:pt x="173" y="100"/>
                    <a:pt x="173" y="100"/>
                  </a:cubicBezTo>
                  <a:cubicBezTo>
                    <a:pt x="173" y="99"/>
                    <a:pt x="173" y="99"/>
                    <a:pt x="173" y="99"/>
                  </a:cubicBezTo>
                  <a:cubicBezTo>
                    <a:pt x="173" y="99"/>
                    <a:pt x="173" y="99"/>
                    <a:pt x="173" y="99"/>
                  </a:cubicBezTo>
                  <a:cubicBezTo>
                    <a:pt x="172" y="98"/>
                    <a:pt x="172" y="98"/>
                    <a:pt x="172" y="98"/>
                  </a:cubicBezTo>
                  <a:cubicBezTo>
                    <a:pt x="172" y="99"/>
                    <a:pt x="172" y="99"/>
                    <a:pt x="172" y="99"/>
                  </a:cubicBezTo>
                  <a:cubicBezTo>
                    <a:pt x="172" y="100"/>
                    <a:pt x="172" y="100"/>
                    <a:pt x="172" y="100"/>
                  </a:cubicBezTo>
                  <a:cubicBezTo>
                    <a:pt x="173" y="100"/>
                    <a:pt x="173" y="100"/>
                    <a:pt x="173" y="100"/>
                  </a:cubicBezTo>
                  <a:cubicBezTo>
                    <a:pt x="173" y="100"/>
                    <a:pt x="173" y="100"/>
                    <a:pt x="173" y="100"/>
                  </a:cubicBezTo>
                  <a:cubicBezTo>
                    <a:pt x="173" y="101"/>
                    <a:pt x="173" y="101"/>
                    <a:pt x="173" y="101"/>
                  </a:cubicBezTo>
                  <a:cubicBezTo>
                    <a:pt x="173" y="101"/>
                    <a:pt x="173" y="101"/>
                    <a:pt x="173" y="101"/>
                  </a:cubicBezTo>
                  <a:cubicBezTo>
                    <a:pt x="174" y="102"/>
                    <a:pt x="174" y="102"/>
                    <a:pt x="174" y="102"/>
                  </a:cubicBezTo>
                  <a:cubicBezTo>
                    <a:pt x="174" y="101"/>
                    <a:pt x="174" y="101"/>
                    <a:pt x="174" y="101"/>
                  </a:cubicBezTo>
                  <a:cubicBezTo>
                    <a:pt x="174" y="102"/>
                    <a:pt x="174" y="102"/>
                    <a:pt x="174" y="102"/>
                  </a:cubicBezTo>
                  <a:cubicBezTo>
                    <a:pt x="175" y="102"/>
                    <a:pt x="175" y="102"/>
                    <a:pt x="175" y="102"/>
                  </a:cubicBezTo>
                  <a:cubicBezTo>
                    <a:pt x="174" y="101"/>
                    <a:pt x="174" y="101"/>
                    <a:pt x="174" y="101"/>
                  </a:cubicBezTo>
                  <a:cubicBezTo>
                    <a:pt x="174" y="101"/>
                    <a:pt x="174" y="101"/>
                    <a:pt x="174" y="101"/>
                  </a:cubicBezTo>
                  <a:close/>
                  <a:moveTo>
                    <a:pt x="172" y="91"/>
                  </a:moveTo>
                  <a:cubicBezTo>
                    <a:pt x="172" y="92"/>
                    <a:pt x="172" y="92"/>
                    <a:pt x="172" y="92"/>
                  </a:cubicBezTo>
                  <a:cubicBezTo>
                    <a:pt x="172" y="91"/>
                    <a:pt x="172" y="91"/>
                    <a:pt x="172" y="91"/>
                  </a:cubicBezTo>
                  <a:cubicBezTo>
                    <a:pt x="172" y="91"/>
                    <a:pt x="172" y="91"/>
                    <a:pt x="172" y="91"/>
                  </a:cubicBezTo>
                  <a:cubicBezTo>
                    <a:pt x="173" y="91"/>
                    <a:pt x="173" y="91"/>
                    <a:pt x="173" y="91"/>
                  </a:cubicBezTo>
                  <a:cubicBezTo>
                    <a:pt x="173" y="91"/>
                    <a:pt x="173" y="91"/>
                    <a:pt x="173" y="91"/>
                  </a:cubicBezTo>
                  <a:cubicBezTo>
                    <a:pt x="173" y="91"/>
                    <a:pt x="173" y="91"/>
                    <a:pt x="173" y="91"/>
                  </a:cubicBezTo>
                  <a:cubicBezTo>
                    <a:pt x="173" y="90"/>
                    <a:pt x="173" y="90"/>
                    <a:pt x="173" y="90"/>
                  </a:cubicBezTo>
                  <a:cubicBezTo>
                    <a:pt x="174" y="91"/>
                    <a:pt x="174" y="91"/>
                    <a:pt x="174" y="91"/>
                  </a:cubicBezTo>
                  <a:cubicBezTo>
                    <a:pt x="174" y="90"/>
                    <a:pt x="174" y="90"/>
                    <a:pt x="174" y="90"/>
                  </a:cubicBezTo>
                  <a:cubicBezTo>
                    <a:pt x="174" y="90"/>
                    <a:pt x="174" y="90"/>
                    <a:pt x="174" y="90"/>
                  </a:cubicBezTo>
                  <a:cubicBezTo>
                    <a:pt x="174" y="90"/>
                    <a:pt x="174" y="90"/>
                    <a:pt x="174" y="90"/>
                  </a:cubicBezTo>
                  <a:cubicBezTo>
                    <a:pt x="174" y="90"/>
                    <a:pt x="174" y="90"/>
                    <a:pt x="174" y="90"/>
                  </a:cubicBezTo>
                  <a:cubicBezTo>
                    <a:pt x="174" y="90"/>
                    <a:pt x="174" y="90"/>
                    <a:pt x="174" y="90"/>
                  </a:cubicBezTo>
                  <a:cubicBezTo>
                    <a:pt x="174" y="90"/>
                    <a:pt x="174" y="90"/>
                    <a:pt x="174" y="90"/>
                  </a:cubicBezTo>
                  <a:cubicBezTo>
                    <a:pt x="174" y="90"/>
                    <a:pt x="174" y="90"/>
                    <a:pt x="174" y="90"/>
                  </a:cubicBezTo>
                  <a:cubicBezTo>
                    <a:pt x="173" y="90"/>
                    <a:pt x="173" y="90"/>
                    <a:pt x="173" y="90"/>
                  </a:cubicBezTo>
                  <a:cubicBezTo>
                    <a:pt x="173" y="90"/>
                    <a:pt x="173" y="90"/>
                    <a:pt x="173" y="90"/>
                  </a:cubicBezTo>
                  <a:cubicBezTo>
                    <a:pt x="173" y="90"/>
                    <a:pt x="173" y="90"/>
                    <a:pt x="173" y="90"/>
                  </a:cubicBezTo>
                  <a:cubicBezTo>
                    <a:pt x="173" y="90"/>
                    <a:pt x="173" y="90"/>
                    <a:pt x="173" y="90"/>
                  </a:cubicBezTo>
                  <a:cubicBezTo>
                    <a:pt x="173" y="90"/>
                    <a:pt x="173" y="90"/>
                    <a:pt x="173" y="90"/>
                  </a:cubicBezTo>
                  <a:cubicBezTo>
                    <a:pt x="173" y="90"/>
                    <a:pt x="173" y="90"/>
                    <a:pt x="173" y="90"/>
                  </a:cubicBezTo>
                  <a:cubicBezTo>
                    <a:pt x="172" y="90"/>
                    <a:pt x="172" y="90"/>
                    <a:pt x="172" y="90"/>
                  </a:cubicBezTo>
                  <a:cubicBezTo>
                    <a:pt x="172" y="90"/>
                    <a:pt x="172" y="90"/>
                    <a:pt x="172" y="90"/>
                  </a:cubicBezTo>
                  <a:cubicBezTo>
                    <a:pt x="172" y="91"/>
                    <a:pt x="172" y="91"/>
                    <a:pt x="172" y="91"/>
                  </a:cubicBezTo>
                  <a:close/>
                  <a:moveTo>
                    <a:pt x="167" y="120"/>
                  </a:moveTo>
                  <a:cubicBezTo>
                    <a:pt x="166" y="120"/>
                    <a:pt x="166" y="120"/>
                    <a:pt x="166" y="120"/>
                  </a:cubicBezTo>
                  <a:cubicBezTo>
                    <a:pt x="167" y="120"/>
                    <a:pt x="167" y="120"/>
                    <a:pt x="167" y="120"/>
                  </a:cubicBezTo>
                  <a:close/>
                  <a:moveTo>
                    <a:pt x="163" y="128"/>
                  </a:moveTo>
                  <a:cubicBezTo>
                    <a:pt x="164" y="128"/>
                    <a:pt x="164" y="128"/>
                    <a:pt x="164" y="128"/>
                  </a:cubicBezTo>
                  <a:cubicBezTo>
                    <a:pt x="164" y="128"/>
                    <a:pt x="164" y="128"/>
                    <a:pt x="164" y="128"/>
                  </a:cubicBezTo>
                  <a:cubicBezTo>
                    <a:pt x="164" y="127"/>
                    <a:pt x="164" y="127"/>
                    <a:pt x="164" y="127"/>
                  </a:cubicBezTo>
                  <a:cubicBezTo>
                    <a:pt x="164" y="128"/>
                    <a:pt x="164" y="128"/>
                    <a:pt x="164" y="128"/>
                  </a:cubicBezTo>
                  <a:cubicBezTo>
                    <a:pt x="165" y="128"/>
                    <a:pt x="165" y="128"/>
                    <a:pt x="165" y="128"/>
                  </a:cubicBezTo>
                  <a:cubicBezTo>
                    <a:pt x="166" y="127"/>
                    <a:pt x="166" y="127"/>
                    <a:pt x="166" y="127"/>
                  </a:cubicBezTo>
                  <a:cubicBezTo>
                    <a:pt x="166" y="127"/>
                    <a:pt x="166" y="128"/>
                    <a:pt x="167" y="127"/>
                  </a:cubicBezTo>
                  <a:cubicBezTo>
                    <a:pt x="167" y="128"/>
                    <a:pt x="167" y="128"/>
                    <a:pt x="167" y="128"/>
                  </a:cubicBezTo>
                  <a:cubicBezTo>
                    <a:pt x="167" y="128"/>
                    <a:pt x="167" y="128"/>
                    <a:pt x="168" y="128"/>
                  </a:cubicBezTo>
                  <a:cubicBezTo>
                    <a:pt x="168" y="128"/>
                    <a:pt x="168" y="128"/>
                    <a:pt x="168" y="128"/>
                  </a:cubicBezTo>
                  <a:cubicBezTo>
                    <a:pt x="168" y="128"/>
                    <a:pt x="168" y="128"/>
                    <a:pt x="168" y="128"/>
                  </a:cubicBezTo>
                  <a:cubicBezTo>
                    <a:pt x="168" y="128"/>
                    <a:pt x="168" y="128"/>
                    <a:pt x="168" y="128"/>
                  </a:cubicBezTo>
                  <a:cubicBezTo>
                    <a:pt x="168" y="128"/>
                    <a:pt x="168" y="128"/>
                    <a:pt x="168" y="128"/>
                  </a:cubicBezTo>
                  <a:cubicBezTo>
                    <a:pt x="169" y="128"/>
                    <a:pt x="169" y="128"/>
                    <a:pt x="169" y="128"/>
                  </a:cubicBezTo>
                  <a:cubicBezTo>
                    <a:pt x="169" y="127"/>
                    <a:pt x="169" y="127"/>
                    <a:pt x="169" y="127"/>
                  </a:cubicBezTo>
                  <a:cubicBezTo>
                    <a:pt x="168" y="128"/>
                    <a:pt x="168" y="127"/>
                    <a:pt x="168" y="127"/>
                  </a:cubicBezTo>
                  <a:cubicBezTo>
                    <a:pt x="167" y="127"/>
                    <a:pt x="167" y="127"/>
                    <a:pt x="167" y="127"/>
                  </a:cubicBezTo>
                  <a:cubicBezTo>
                    <a:pt x="167" y="127"/>
                    <a:pt x="167" y="127"/>
                    <a:pt x="167" y="127"/>
                  </a:cubicBezTo>
                  <a:cubicBezTo>
                    <a:pt x="167" y="127"/>
                    <a:pt x="167" y="127"/>
                    <a:pt x="167" y="127"/>
                  </a:cubicBezTo>
                  <a:cubicBezTo>
                    <a:pt x="167" y="127"/>
                    <a:pt x="167" y="127"/>
                    <a:pt x="167" y="127"/>
                  </a:cubicBezTo>
                  <a:cubicBezTo>
                    <a:pt x="167" y="127"/>
                    <a:pt x="167" y="127"/>
                    <a:pt x="167" y="127"/>
                  </a:cubicBezTo>
                  <a:cubicBezTo>
                    <a:pt x="167" y="127"/>
                    <a:pt x="167" y="127"/>
                    <a:pt x="167" y="127"/>
                  </a:cubicBezTo>
                  <a:cubicBezTo>
                    <a:pt x="165" y="127"/>
                    <a:pt x="165" y="127"/>
                    <a:pt x="165" y="127"/>
                  </a:cubicBezTo>
                  <a:cubicBezTo>
                    <a:pt x="164" y="127"/>
                    <a:pt x="164" y="127"/>
                    <a:pt x="164" y="127"/>
                  </a:cubicBezTo>
                  <a:cubicBezTo>
                    <a:pt x="164" y="127"/>
                    <a:pt x="164" y="127"/>
                    <a:pt x="164" y="127"/>
                  </a:cubicBezTo>
                  <a:cubicBezTo>
                    <a:pt x="163" y="127"/>
                    <a:pt x="163" y="127"/>
                    <a:pt x="163" y="127"/>
                  </a:cubicBezTo>
                  <a:cubicBezTo>
                    <a:pt x="163" y="127"/>
                    <a:pt x="163" y="127"/>
                    <a:pt x="163" y="127"/>
                  </a:cubicBezTo>
                  <a:cubicBezTo>
                    <a:pt x="163" y="127"/>
                    <a:pt x="163" y="127"/>
                    <a:pt x="163" y="127"/>
                  </a:cubicBezTo>
                  <a:cubicBezTo>
                    <a:pt x="163" y="127"/>
                    <a:pt x="163" y="127"/>
                    <a:pt x="163" y="127"/>
                  </a:cubicBezTo>
                  <a:cubicBezTo>
                    <a:pt x="163" y="127"/>
                    <a:pt x="163" y="127"/>
                    <a:pt x="163" y="127"/>
                  </a:cubicBezTo>
                  <a:cubicBezTo>
                    <a:pt x="162" y="128"/>
                    <a:pt x="162" y="128"/>
                    <a:pt x="162" y="128"/>
                  </a:cubicBezTo>
                  <a:cubicBezTo>
                    <a:pt x="163" y="128"/>
                    <a:pt x="163" y="128"/>
                    <a:pt x="163" y="128"/>
                  </a:cubicBezTo>
                  <a:cubicBezTo>
                    <a:pt x="163" y="128"/>
                    <a:pt x="163" y="128"/>
                    <a:pt x="163" y="128"/>
                  </a:cubicBezTo>
                  <a:close/>
                  <a:moveTo>
                    <a:pt x="169" y="101"/>
                  </a:moveTo>
                  <a:cubicBezTo>
                    <a:pt x="170" y="101"/>
                    <a:pt x="170" y="101"/>
                    <a:pt x="170" y="101"/>
                  </a:cubicBezTo>
                  <a:cubicBezTo>
                    <a:pt x="170" y="100"/>
                    <a:pt x="170" y="100"/>
                    <a:pt x="170" y="100"/>
                  </a:cubicBezTo>
                  <a:cubicBezTo>
                    <a:pt x="169" y="100"/>
                    <a:pt x="169" y="100"/>
                    <a:pt x="169" y="100"/>
                  </a:cubicBezTo>
                  <a:cubicBezTo>
                    <a:pt x="169" y="100"/>
                    <a:pt x="169" y="100"/>
                    <a:pt x="169" y="100"/>
                  </a:cubicBezTo>
                  <a:cubicBezTo>
                    <a:pt x="169" y="100"/>
                    <a:pt x="169" y="100"/>
                    <a:pt x="169" y="100"/>
                  </a:cubicBezTo>
                  <a:cubicBezTo>
                    <a:pt x="169" y="101"/>
                    <a:pt x="169" y="101"/>
                    <a:pt x="169" y="101"/>
                  </a:cubicBezTo>
                  <a:close/>
                  <a:moveTo>
                    <a:pt x="159" y="148"/>
                  </a:moveTo>
                  <a:cubicBezTo>
                    <a:pt x="159" y="148"/>
                    <a:pt x="159" y="148"/>
                    <a:pt x="159" y="148"/>
                  </a:cubicBezTo>
                  <a:cubicBezTo>
                    <a:pt x="160" y="148"/>
                    <a:pt x="160" y="148"/>
                    <a:pt x="160" y="148"/>
                  </a:cubicBezTo>
                  <a:cubicBezTo>
                    <a:pt x="160" y="149"/>
                    <a:pt x="160" y="149"/>
                    <a:pt x="160" y="149"/>
                  </a:cubicBezTo>
                  <a:cubicBezTo>
                    <a:pt x="161" y="149"/>
                    <a:pt x="161" y="149"/>
                    <a:pt x="161" y="149"/>
                  </a:cubicBezTo>
                  <a:cubicBezTo>
                    <a:pt x="161" y="149"/>
                    <a:pt x="161" y="149"/>
                    <a:pt x="161" y="149"/>
                  </a:cubicBezTo>
                  <a:cubicBezTo>
                    <a:pt x="161" y="149"/>
                    <a:pt x="161" y="149"/>
                    <a:pt x="161" y="149"/>
                  </a:cubicBezTo>
                  <a:cubicBezTo>
                    <a:pt x="162" y="149"/>
                    <a:pt x="162" y="149"/>
                    <a:pt x="162" y="149"/>
                  </a:cubicBezTo>
                  <a:cubicBezTo>
                    <a:pt x="162" y="149"/>
                    <a:pt x="162" y="149"/>
                    <a:pt x="162" y="149"/>
                  </a:cubicBezTo>
                  <a:cubicBezTo>
                    <a:pt x="162" y="148"/>
                    <a:pt x="162" y="148"/>
                    <a:pt x="162" y="148"/>
                  </a:cubicBezTo>
                  <a:cubicBezTo>
                    <a:pt x="163" y="148"/>
                    <a:pt x="163" y="148"/>
                    <a:pt x="162" y="147"/>
                  </a:cubicBezTo>
                  <a:cubicBezTo>
                    <a:pt x="163" y="147"/>
                    <a:pt x="163" y="147"/>
                    <a:pt x="163" y="147"/>
                  </a:cubicBezTo>
                  <a:cubicBezTo>
                    <a:pt x="162" y="147"/>
                    <a:pt x="162" y="147"/>
                    <a:pt x="162" y="147"/>
                  </a:cubicBezTo>
                  <a:cubicBezTo>
                    <a:pt x="162" y="147"/>
                    <a:pt x="162" y="147"/>
                    <a:pt x="162" y="147"/>
                  </a:cubicBezTo>
                  <a:cubicBezTo>
                    <a:pt x="162" y="147"/>
                    <a:pt x="162" y="147"/>
                    <a:pt x="162" y="147"/>
                  </a:cubicBezTo>
                  <a:cubicBezTo>
                    <a:pt x="162" y="147"/>
                    <a:pt x="162" y="147"/>
                    <a:pt x="162" y="147"/>
                  </a:cubicBezTo>
                  <a:cubicBezTo>
                    <a:pt x="162" y="146"/>
                    <a:pt x="162" y="146"/>
                    <a:pt x="162" y="146"/>
                  </a:cubicBezTo>
                  <a:cubicBezTo>
                    <a:pt x="162" y="146"/>
                    <a:pt x="162" y="146"/>
                    <a:pt x="162" y="146"/>
                  </a:cubicBezTo>
                  <a:cubicBezTo>
                    <a:pt x="161" y="146"/>
                    <a:pt x="161" y="146"/>
                    <a:pt x="161" y="146"/>
                  </a:cubicBezTo>
                  <a:cubicBezTo>
                    <a:pt x="161" y="146"/>
                    <a:pt x="161" y="146"/>
                    <a:pt x="161" y="146"/>
                  </a:cubicBezTo>
                  <a:cubicBezTo>
                    <a:pt x="161" y="146"/>
                    <a:pt x="161" y="146"/>
                    <a:pt x="161" y="146"/>
                  </a:cubicBezTo>
                  <a:cubicBezTo>
                    <a:pt x="160" y="146"/>
                    <a:pt x="160" y="146"/>
                    <a:pt x="160" y="146"/>
                  </a:cubicBezTo>
                  <a:cubicBezTo>
                    <a:pt x="160" y="146"/>
                    <a:pt x="160" y="146"/>
                    <a:pt x="160" y="146"/>
                  </a:cubicBezTo>
                  <a:cubicBezTo>
                    <a:pt x="160" y="146"/>
                    <a:pt x="160" y="146"/>
                    <a:pt x="160" y="146"/>
                  </a:cubicBezTo>
                  <a:cubicBezTo>
                    <a:pt x="160" y="146"/>
                    <a:pt x="160" y="146"/>
                    <a:pt x="160" y="146"/>
                  </a:cubicBezTo>
                  <a:cubicBezTo>
                    <a:pt x="160" y="146"/>
                    <a:pt x="160" y="146"/>
                    <a:pt x="160" y="146"/>
                  </a:cubicBezTo>
                  <a:cubicBezTo>
                    <a:pt x="159" y="146"/>
                    <a:pt x="159" y="146"/>
                    <a:pt x="159" y="146"/>
                  </a:cubicBezTo>
                  <a:cubicBezTo>
                    <a:pt x="159" y="147"/>
                    <a:pt x="159" y="147"/>
                    <a:pt x="159" y="147"/>
                  </a:cubicBezTo>
                  <a:cubicBezTo>
                    <a:pt x="159" y="146"/>
                    <a:pt x="159" y="146"/>
                    <a:pt x="159" y="146"/>
                  </a:cubicBezTo>
                  <a:cubicBezTo>
                    <a:pt x="158" y="146"/>
                    <a:pt x="158" y="146"/>
                    <a:pt x="158" y="146"/>
                  </a:cubicBezTo>
                  <a:cubicBezTo>
                    <a:pt x="158" y="147"/>
                    <a:pt x="158" y="147"/>
                    <a:pt x="158" y="147"/>
                  </a:cubicBezTo>
                  <a:cubicBezTo>
                    <a:pt x="158" y="147"/>
                    <a:pt x="158" y="147"/>
                    <a:pt x="158" y="147"/>
                  </a:cubicBezTo>
                  <a:cubicBezTo>
                    <a:pt x="159" y="148"/>
                    <a:pt x="159" y="148"/>
                    <a:pt x="159" y="148"/>
                  </a:cubicBezTo>
                  <a:close/>
                  <a:moveTo>
                    <a:pt x="166" y="108"/>
                  </a:moveTo>
                  <a:cubicBezTo>
                    <a:pt x="166" y="107"/>
                    <a:pt x="166" y="107"/>
                    <a:pt x="166" y="107"/>
                  </a:cubicBezTo>
                  <a:cubicBezTo>
                    <a:pt x="166" y="107"/>
                    <a:pt x="166" y="107"/>
                    <a:pt x="166" y="107"/>
                  </a:cubicBezTo>
                  <a:cubicBezTo>
                    <a:pt x="167" y="107"/>
                    <a:pt x="167" y="107"/>
                    <a:pt x="167" y="107"/>
                  </a:cubicBezTo>
                  <a:cubicBezTo>
                    <a:pt x="166" y="107"/>
                    <a:pt x="166" y="107"/>
                    <a:pt x="166" y="107"/>
                  </a:cubicBezTo>
                  <a:cubicBezTo>
                    <a:pt x="166" y="107"/>
                    <a:pt x="166" y="107"/>
                    <a:pt x="166" y="107"/>
                  </a:cubicBezTo>
                  <a:cubicBezTo>
                    <a:pt x="166" y="107"/>
                    <a:pt x="166" y="107"/>
                    <a:pt x="166" y="107"/>
                  </a:cubicBezTo>
                  <a:cubicBezTo>
                    <a:pt x="166" y="107"/>
                    <a:pt x="166" y="107"/>
                    <a:pt x="166" y="107"/>
                  </a:cubicBezTo>
                  <a:cubicBezTo>
                    <a:pt x="166" y="107"/>
                    <a:pt x="166" y="107"/>
                    <a:pt x="166" y="107"/>
                  </a:cubicBezTo>
                  <a:cubicBezTo>
                    <a:pt x="166" y="107"/>
                    <a:pt x="166" y="107"/>
                    <a:pt x="166" y="107"/>
                  </a:cubicBezTo>
                  <a:cubicBezTo>
                    <a:pt x="166" y="108"/>
                    <a:pt x="166" y="108"/>
                    <a:pt x="166" y="108"/>
                  </a:cubicBezTo>
                  <a:close/>
                  <a:moveTo>
                    <a:pt x="167" y="101"/>
                  </a:moveTo>
                  <a:cubicBezTo>
                    <a:pt x="167" y="101"/>
                    <a:pt x="167" y="101"/>
                    <a:pt x="167" y="101"/>
                  </a:cubicBezTo>
                  <a:cubicBezTo>
                    <a:pt x="167" y="101"/>
                    <a:pt x="167" y="101"/>
                    <a:pt x="167" y="101"/>
                  </a:cubicBezTo>
                  <a:cubicBezTo>
                    <a:pt x="168" y="102"/>
                    <a:pt x="168" y="102"/>
                    <a:pt x="168" y="102"/>
                  </a:cubicBezTo>
                  <a:cubicBezTo>
                    <a:pt x="168" y="102"/>
                    <a:pt x="168" y="102"/>
                    <a:pt x="168" y="102"/>
                  </a:cubicBezTo>
                  <a:cubicBezTo>
                    <a:pt x="168" y="102"/>
                    <a:pt x="168" y="102"/>
                    <a:pt x="168" y="102"/>
                  </a:cubicBezTo>
                  <a:cubicBezTo>
                    <a:pt x="168" y="102"/>
                    <a:pt x="168" y="102"/>
                    <a:pt x="168" y="102"/>
                  </a:cubicBezTo>
                  <a:cubicBezTo>
                    <a:pt x="168" y="103"/>
                    <a:pt x="168" y="103"/>
                    <a:pt x="168" y="103"/>
                  </a:cubicBezTo>
                  <a:cubicBezTo>
                    <a:pt x="168" y="103"/>
                    <a:pt x="168" y="103"/>
                    <a:pt x="168" y="103"/>
                  </a:cubicBezTo>
                  <a:cubicBezTo>
                    <a:pt x="168" y="103"/>
                    <a:pt x="168" y="103"/>
                    <a:pt x="168" y="103"/>
                  </a:cubicBezTo>
                  <a:cubicBezTo>
                    <a:pt x="169" y="102"/>
                    <a:pt x="168" y="102"/>
                    <a:pt x="168" y="102"/>
                  </a:cubicBezTo>
                  <a:cubicBezTo>
                    <a:pt x="168" y="102"/>
                    <a:pt x="168" y="102"/>
                    <a:pt x="168" y="102"/>
                  </a:cubicBezTo>
                  <a:lnTo>
                    <a:pt x="167" y="101"/>
                  </a:lnTo>
                  <a:close/>
                  <a:moveTo>
                    <a:pt x="159" y="129"/>
                  </a:moveTo>
                  <a:cubicBezTo>
                    <a:pt x="158" y="129"/>
                    <a:pt x="158" y="129"/>
                    <a:pt x="158" y="129"/>
                  </a:cubicBezTo>
                  <a:cubicBezTo>
                    <a:pt x="159" y="129"/>
                    <a:pt x="159" y="129"/>
                    <a:pt x="159" y="129"/>
                  </a:cubicBezTo>
                  <a:cubicBezTo>
                    <a:pt x="159" y="129"/>
                    <a:pt x="159" y="129"/>
                    <a:pt x="159" y="129"/>
                  </a:cubicBezTo>
                  <a:cubicBezTo>
                    <a:pt x="159" y="128"/>
                    <a:pt x="159" y="128"/>
                    <a:pt x="159" y="128"/>
                  </a:cubicBezTo>
                  <a:cubicBezTo>
                    <a:pt x="159" y="128"/>
                    <a:pt x="159" y="128"/>
                    <a:pt x="159" y="128"/>
                  </a:cubicBezTo>
                  <a:cubicBezTo>
                    <a:pt x="159" y="128"/>
                    <a:pt x="159" y="128"/>
                    <a:pt x="159" y="128"/>
                  </a:cubicBezTo>
                  <a:cubicBezTo>
                    <a:pt x="159" y="128"/>
                    <a:pt x="159" y="128"/>
                    <a:pt x="159" y="128"/>
                  </a:cubicBezTo>
                  <a:cubicBezTo>
                    <a:pt x="159" y="127"/>
                    <a:pt x="159" y="127"/>
                    <a:pt x="159" y="127"/>
                  </a:cubicBezTo>
                  <a:cubicBezTo>
                    <a:pt x="159" y="127"/>
                    <a:pt x="159" y="127"/>
                    <a:pt x="159" y="127"/>
                  </a:cubicBezTo>
                  <a:cubicBezTo>
                    <a:pt x="159" y="127"/>
                    <a:pt x="159" y="127"/>
                    <a:pt x="159" y="127"/>
                  </a:cubicBezTo>
                  <a:cubicBezTo>
                    <a:pt x="159" y="127"/>
                    <a:pt x="159" y="127"/>
                    <a:pt x="159" y="127"/>
                  </a:cubicBezTo>
                  <a:cubicBezTo>
                    <a:pt x="159" y="127"/>
                    <a:pt x="159" y="127"/>
                    <a:pt x="159" y="127"/>
                  </a:cubicBezTo>
                  <a:cubicBezTo>
                    <a:pt x="159" y="127"/>
                    <a:pt x="159" y="127"/>
                    <a:pt x="159" y="127"/>
                  </a:cubicBezTo>
                  <a:cubicBezTo>
                    <a:pt x="158" y="127"/>
                    <a:pt x="158" y="128"/>
                    <a:pt x="158" y="128"/>
                  </a:cubicBezTo>
                  <a:cubicBezTo>
                    <a:pt x="158" y="129"/>
                    <a:pt x="158" y="129"/>
                    <a:pt x="159" y="130"/>
                  </a:cubicBezTo>
                  <a:lnTo>
                    <a:pt x="159" y="129"/>
                  </a:lnTo>
                  <a:close/>
                  <a:moveTo>
                    <a:pt x="220" y="94"/>
                  </a:moveTo>
                  <a:cubicBezTo>
                    <a:pt x="219" y="94"/>
                    <a:pt x="219" y="94"/>
                    <a:pt x="219" y="94"/>
                  </a:cubicBezTo>
                  <a:cubicBezTo>
                    <a:pt x="219" y="94"/>
                    <a:pt x="219" y="94"/>
                    <a:pt x="219" y="94"/>
                  </a:cubicBezTo>
                  <a:lnTo>
                    <a:pt x="220" y="94"/>
                  </a:lnTo>
                  <a:close/>
                  <a:moveTo>
                    <a:pt x="253" y="433"/>
                  </a:moveTo>
                  <a:cubicBezTo>
                    <a:pt x="253" y="433"/>
                    <a:pt x="253" y="433"/>
                    <a:pt x="253" y="433"/>
                  </a:cubicBezTo>
                  <a:cubicBezTo>
                    <a:pt x="253" y="433"/>
                    <a:pt x="253" y="433"/>
                    <a:pt x="253" y="433"/>
                  </a:cubicBezTo>
                  <a:cubicBezTo>
                    <a:pt x="253" y="433"/>
                    <a:pt x="253" y="433"/>
                    <a:pt x="254" y="433"/>
                  </a:cubicBezTo>
                  <a:cubicBezTo>
                    <a:pt x="254" y="433"/>
                    <a:pt x="254" y="433"/>
                    <a:pt x="254" y="433"/>
                  </a:cubicBezTo>
                  <a:cubicBezTo>
                    <a:pt x="253" y="433"/>
                    <a:pt x="253" y="433"/>
                    <a:pt x="253" y="433"/>
                  </a:cubicBezTo>
                  <a:close/>
                  <a:moveTo>
                    <a:pt x="262" y="447"/>
                  </a:moveTo>
                  <a:cubicBezTo>
                    <a:pt x="262" y="447"/>
                    <a:pt x="262" y="447"/>
                    <a:pt x="262" y="447"/>
                  </a:cubicBezTo>
                  <a:cubicBezTo>
                    <a:pt x="261" y="446"/>
                    <a:pt x="261" y="446"/>
                    <a:pt x="261" y="446"/>
                  </a:cubicBezTo>
                  <a:cubicBezTo>
                    <a:pt x="261" y="446"/>
                    <a:pt x="261" y="446"/>
                    <a:pt x="261" y="446"/>
                  </a:cubicBezTo>
                  <a:cubicBezTo>
                    <a:pt x="261" y="447"/>
                    <a:pt x="261" y="447"/>
                    <a:pt x="261" y="447"/>
                  </a:cubicBezTo>
                  <a:lnTo>
                    <a:pt x="262" y="447"/>
                  </a:lnTo>
                  <a:close/>
                  <a:moveTo>
                    <a:pt x="253" y="429"/>
                  </a:moveTo>
                  <a:cubicBezTo>
                    <a:pt x="253" y="429"/>
                    <a:pt x="253" y="429"/>
                    <a:pt x="253" y="429"/>
                  </a:cubicBezTo>
                  <a:cubicBezTo>
                    <a:pt x="253" y="429"/>
                    <a:pt x="253" y="429"/>
                    <a:pt x="253" y="429"/>
                  </a:cubicBezTo>
                  <a:cubicBezTo>
                    <a:pt x="254" y="429"/>
                    <a:pt x="253" y="429"/>
                    <a:pt x="254" y="429"/>
                  </a:cubicBezTo>
                  <a:cubicBezTo>
                    <a:pt x="254" y="428"/>
                    <a:pt x="254" y="428"/>
                    <a:pt x="254" y="428"/>
                  </a:cubicBezTo>
                  <a:lnTo>
                    <a:pt x="253" y="429"/>
                  </a:lnTo>
                  <a:close/>
                  <a:moveTo>
                    <a:pt x="248" y="446"/>
                  </a:moveTo>
                  <a:cubicBezTo>
                    <a:pt x="248" y="446"/>
                    <a:pt x="248" y="446"/>
                    <a:pt x="248" y="446"/>
                  </a:cubicBezTo>
                  <a:cubicBezTo>
                    <a:pt x="248" y="446"/>
                    <a:pt x="248" y="446"/>
                    <a:pt x="248" y="446"/>
                  </a:cubicBezTo>
                  <a:cubicBezTo>
                    <a:pt x="248" y="446"/>
                    <a:pt x="248" y="446"/>
                    <a:pt x="248" y="446"/>
                  </a:cubicBezTo>
                  <a:cubicBezTo>
                    <a:pt x="248" y="446"/>
                    <a:pt x="248" y="446"/>
                    <a:pt x="248" y="446"/>
                  </a:cubicBezTo>
                  <a:cubicBezTo>
                    <a:pt x="248" y="446"/>
                    <a:pt x="248" y="446"/>
                    <a:pt x="248" y="446"/>
                  </a:cubicBezTo>
                  <a:cubicBezTo>
                    <a:pt x="249" y="446"/>
                    <a:pt x="249" y="446"/>
                    <a:pt x="249" y="446"/>
                  </a:cubicBezTo>
                  <a:cubicBezTo>
                    <a:pt x="249" y="446"/>
                    <a:pt x="249" y="446"/>
                    <a:pt x="249" y="446"/>
                  </a:cubicBezTo>
                  <a:cubicBezTo>
                    <a:pt x="250" y="446"/>
                    <a:pt x="250" y="446"/>
                    <a:pt x="250" y="446"/>
                  </a:cubicBezTo>
                  <a:cubicBezTo>
                    <a:pt x="250" y="446"/>
                    <a:pt x="250" y="446"/>
                    <a:pt x="250" y="446"/>
                  </a:cubicBezTo>
                  <a:cubicBezTo>
                    <a:pt x="250" y="446"/>
                    <a:pt x="250" y="446"/>
                    <a:pt x="250" y="446"/>
                  </a:cubicBezTo>
                  <a:cubicBezTo>
                    <a:pt x="251" y="446"/>
                    <a:pt x="251" y="446"/>
                    <a:pt x="251" y="446"/>
                  </a:cubicBezTo>
                  <a:cubicBezTo>
                    <a:pt x="251" y="445"/>
                    <a:pt x="251" y="444"/>
                    <a:pt x="251" y="444"/>
                  </a:cubicBezTo>
                  <a:cubicBezTo>
                    <a:pt x="250" y="444"/>
                    <a:pt x="250" y="444"/>
                    <a:pt x="250" y="443"/>
                  </a:cubicBezTo>
                  <a:cubicBezTo>
                    <a:pt x="250" y="443"/>
                    <a:pt x="250" y="443"/>
                    <a:pt x="250" y="443"/>
                  </a:cubicBezTo>
                  <a:cubicBezTo>
                    <a:pt x="250" y="443"/>
                    <a:pt x="249" y="442"/>
                    <a:pt x="249" y="442"/>
                  </a:cubicBezTo>
                  <a:cubicBezTo>
                    <a:pt x="249" y="442"/>
                    <a:pt x="249" y="442"/>
                    <a:pt x="249" y="442"/>
                  </a:cubicBezTo>
                  <a:cubicBezTo>
                    <a:pt x="249" y="442"/>
                    <a:pt x="249" y="442"/>
                    <a:pt x="249" y="442"/>
                  </a:cubicBezTo>
                  <a:cubicBezTo>
                    <a:pt x="249" y="442"/>
                    <a:pt x="249" y="442"/>
                    <a:pt x="249" y="442"/>
                  </a:cubicBezTo>
                  <a:cubicBezTo>
                    <a:pt x="249" y="442"/>
                    <a:pt x="249" y="442"/>
                    <a:pt x="249" y="442"/>
                  </a:cubicBezTo>
                  <a:cubicBezTo>
                    <a:pt x="248" y="442"/>
                    <a:pt x="248" y="442"/>
                    <a:pt x="248" y="442"/>
                  </a:cubicBezTo>
                  <a:cubicBezTo>
                    <a:pt x="247" y="441"/>
                    <a:pt x="247" y="441"/>
                    <a:pt x="247" y="441"/>
                  </a:cubicBezTo>
                  <a:cubicBezTo>
                    <a:pt x="247" y="441"/>
                    <a:pt x="247" y="441"/>
                    <a:pt x="247" y="441"/>
                  </a:cubicBezTo>
                  <a:cubicBezTo>
                    <a:pt x="246" y="441"/>
                    <a:pt x="246" y="441"/>
                    <a:pt x="246" y="441"/>
                  </a:cubicBezTo>
                  <a:cubicBezTo>
                    <a:pt x="246" y="441"/>
                    <a:pt x="246" y="441"/>
                    <a:pt x="246" y="441"/>
                  </a:cubicBezTo>
                  <a:cubicBezTo>
                    <a:pt x="246" y="441"/>
                    <a:pt x="246" y="441"/>
                    <a:pt x="246" y="441"/>
                  </a:cubicBezTo>
                  <a:cubicBezTo>
                    <a:pt x="246" y="441"/>
                    <a:pt x="246" y="441"/>
                    <a:pt x="246" y="441"/>
                  </a:cubicBezTo>
                  <a:cubicBezTo>
                    <a:pt x="246" y="441"/>
                    <a:pt x="246" y="441"/>
                    <a:pt x="246" y="441"/>
                  </a:cubicBezTo>
                  <a:cubicBezTo>
                    <a:pt x="246" y="441"/>
                    <a:pt x="246" y="441"/>
                    <a:pt x="246" y="441"/>
                  </a:cubicBezTo>
                  <a:cubicBezTo>
                    <a:pt x="246" y="442"/>
                    <a:pt x="246" y="442"/>
                    <a:pt x="246" y="442"/>
                  </a:cubicBezTo>
                  <a:cubicBezTo>
                    <a:pt x="246" y="442"/>
                    <a:pt x="246" y="442"/>
                    <a:pt x="246" y="442"/>
                  </a:cubicBezTo>
                  <a:cubicBezTo>
                    <a:pt x="245" y="442"/>
                    <a:pt x="245" y="442"/>
                    <a:pt x="245" y="442"/>
                  </a:cubicBezTo>
                  <a:cubicBezTo>
                    <a:pt x="245" y="442"/>
                    <a:pt x="245" y="442"/>
                    <a:pt x="245" y="442"/>
                  </a:cubicBezTo>
                  <a:cubicBezTo>
                    <a:pt x="245" y="443"/>
                    <a:pt x="245" y="443"/>
                    <a:pt x="245" y="443"/>
                  </a:cubicBezTo>
                  <a:cubicBezTo>
                    <a:pt x="245" y="443"/>
                    <a:pt x="245" y="443"/>
                    <a:pt x="245" y="443"/>
                  </a:cubicBezTo>
                  <a:cubicBezTo>
                    <a:pt x="245" y="443"/>
                    <a:pt x="245" y="443"/>
                    <a:pt x="245" y="443"/>
                  </a:cubicBezTo>
                  <a:cubicBezTo>
                    <a:pt x="245" y="443"/>
                    <a:pt x="245" y="443"/>
                    <a:pt x="245" y="443"/>
                  </a:cubicBezTo>
                  <a:cubicBezTo>
                    <a:pt x="245" y="444"/>
                    <a:pt x="245" y="444"/>
                    <a:pt x="245" y="444"/>
                  </a:cubicBezTo>
                  <a:cubicBezTo>
                    <a:pt x="245" y="443"/>
                    <a:pt x="245" y="443"/>
                    <a:pt x="245" y="443"/>
                  </a:cubicBezTo>
                  <a:cubicBezTo>
                    <a:pt x="246" y="444"/>
                    <a:pt x="246" y="444"/>
                    <a:pt x="246" y="444"/>
                  </a:cubicBezTo>
                  <a:cubicBezTo>
                    <a:pt x="246" y="444"/>
                    <a:pt x="246" y="444"/>
                    <a:pt x="246" y="444"/>
                  </a:cubicBezTo>
                  <a:cubicBezTo>
                    <a:pt x="246" y="444"/>
                    <a:pt x="246" y="444"/>
                    <a:pt x="246" y="444"/>
                  </a:cubicBezTo>
                  <a:cubicBezTo>
                    <a:pt x="246" y="444"/>
                    <a:pt x="246" y="444"/>
                    <a:pt x="246" y="444"/>
                  </a:cubicBezTo>
                  <a:cubicBezTo>
                    <a:pt x="246" y="444"/>
                    <a:pt x="246" y="444"/>
                    <a:pt x="246" y="444"/>
                  </a:cubicBezTo>
                  <a:cubicBezTo>
                    <a:pt x="247" y="444"/>
                    <a:pt x="247" y="444"/>
                    <a:pt x="247" y="445"/>
                  </a:cubicBezTo>
                  <a:cubicBezTo>
                    <a:pt x="247" y="445"/>
                    <a:pt x="247" y="445"/>
                    <a:pt x="247" y="445"/>
                  </a:cubicBezTo>
                  <a:cubicBezTo>
                    <a:pt x="247" y="445"/>
                    <a:pt x="247" y="445"/>
                    <a:pt x="247" y="445"/>
                  </a:cubicBezTo>
                  <a:cubicBezTo>
                    <a:pt x="247" y="445"/>
                    <a:pt x="247" y="445"/>
                    <a:pt x="247" y="445"/>
                  </a:cubicBezTo>
                  <a:cubicBezTo>
                    <a:pt x="247" y="445"/>
                    <a:pt x="247" y="445"/>
                    <a:pt x="247" y="445"/>
                  </a:cubicBezTo>
                  <a:cubicBezTo>
                    <a:pt x="247" y="445"/>
                    <a:pt x="247" y="445"/>
                    <a:pt x="247" y="445"/>
                  </a:cubicBezTo>
                  <a:cubicBezTo>
                    <a:pt x="247" y="445"/>
                    <a:pt x="247" y="445"/>
                    <a:pt x="247" y="445"/>
                  </a:cubicBezTo>
                  <a:cubicBezTo>
                    <a:pt x="247" y="445"/>
                    <a:pt x="247" y="445"/>
                    <a:pt x="247" y="445"/>
                  </a:cubicBezTo>
                  <a:lnTo>
                    <a:pt x="248" y="446"/>
                  </a:lnTo>
                  <a:close/>
                  <a:moveTo>
                    <a:pt x="256" y="436"/>
                  </a:moveTo>
                  <a:cubicBezTo>
                    <a:pt x="256" y="436"/>
                    <a:pt x="256" y="436"/>
                    <a:pt x="256" y="436"/>
                  </a:cubicBezTo>
                  <a:cubicBezTo>
                    <a:pt x="256" y="436"/>
                    <a:pt x="256" y="436"/>
                    <a:pt x="256" y="436"/>
                  </a:cubicBezTo>
                  <a:cubicBezTo>
                    <a:pt x="256" y="436"/>
                    <a:pt x="256" y="436"/>
                    <a:pt x="256" y="436"/>
                  </a:cubicBezTo>
                  <a:cubicBezTo>
                    <a:pt x="256" y="436"/>
                    <a:pt x="256" y="436"/>
                    <a:pt x="256" y="436"/>
                  </a:cubicBezTo>
                  <a:close/>
                  <a:moveTo>
                    <a:pt x="253" y="413"/>
                  </a:moveTo>
                  <a:cubicBezTo>
                    <a:pt x="252" y="413"/>
                    <a:pt x="252" y="413"/>
                    <a:pt x="252" y="413"/>
                  </a:cubicBezTo>
                  <a:cubicBezTo>
                    <a:pt x="252" y="413"/>
                    <a:pt x="252" y="413"/>
                    <a:pt x="252" y="413"/>
                  </a:cubicBezTo>
                  <a:cubicBezTo>
                    <a:pt x="253" y="413"/>
                    <a:pt x="253" y="413"/>
                    <a:pt x="253" y="413"/>
                  </a:cubicBezTo>
                  <a:close/>
                  <a:moveTo>
                    <a:pt x="246" y="432"/>
                  </a:moveTo>
                  <a:cubicBezTo>
                    <a:pt x="246" y="432"/>
                    <a:pt x="246" y="432"/>
                    <a:pt x="246" y="432"/>
                  </a:cubicBezTo>
                  <a:cubicBezTo>
                    <a:pt x="246" y="432"/>
                    <a:pt x="246" y="432"/>
                    <a:pt x="246" y="432"/>
                  </a:cubicBezTo>
                  <a:cubicBezTo>
                    <a:pt x="246" y="433"/>
                    <a:pt x="246" y="433"/>
                    <a:pt x="246" y="433"/>
                  </a:cubicBezTo>
                  <a:cubicBezTo>
                    <a:pt x="246" y="433"/>
                    <a:pt x="246" y="433"/>
                    <a:pt x="246" y="433"/>
                  </a:cubicBezTo>
                  <a:cubicBezTo>
                    <a:pt x="246" y="433"/>
                    <a:pt x="246" y="433"/>
                    <a:pt x="246" y="433"/>
                  </a:cubicBezTo>
                  <a:cubicBezTo>
                    <a:pt x="246" y="433"/>
                    <a:pt x="246" y="433"/>
                    <a:pt x="246" y="433"/>
                  </a:cubicBezTo>
                  <a:cubicBezTo>
                    <a:pt x="246" y="432"/>
                    <a:pt x="246" y="432"/>
                    <a:pt x="246" y="432"/>
                  </a:cubicBezTo>
                  <a:close/>
                  <a:moveTo>
                    <a:pt x="256" y="437"/>
                  </a:moveTo>
                  <a:cubicBezTo>
                    <a:pt x="256" y="438"/>
                    <a:pt x="256" y="438"/>
                    <a:pt x="256" y="438"/>
                  </a:cubicBezTo>
                  <a:cubicBezTo>
                    <a:pt x="256" y="438"/>
                    <a:pt x="256" y="438"/>
                    <a:pt x="256" y="438"/>
                  </a:cubicBezTo>
                  <a:cubicBezTo>
                    <a:pt x="257" y="438"/>
                    <a:pt x="257" y="438"/>
                    <a:pt x="257" y="438"/>
                  </a:cubicBezTo>
                  <a:cubicBezTo>
                    <a:pt x="257" y="438"/>
                    <a:pt x="257" y="438"/>
                    <a:pt x="257" y="438"/>
                  </a:cubicBezTo>
                  <a:cubicBezTo>
                    <a:pt x="257" y="438"/>
                    <a:pt x="257" y="438"/>
                    <a:pt x="257" y="438"/>
                  </a:cubicBezTo>
                  <a:cubicBezTo>
                    <a:pt x="257" y="437"/>
                    <a:pt x="257" y="437"/>
                    <a:pt x="257" y="437"/>
                  </a:cubicBezTo>
                  <a:cubicBezTo>
                    <a:pt x="256" y="437"/>
                    <a:pt x="256" y="437"/>
                    <a:pt x="256" y="437"/>
                  </a:cubicBezTo>
                  <a:cubicBezTo>
                    <a:pt x="255" y="437"/>
                    <a:pt x="255" y="437"/>
                    <a:pt x="255" y="437"/>
                  </a:cubicBezTo>
                  <a:cubicBezTo>
                    <a:pt x="255" y="437"/>
                    <a:pt x="255" y="437"/>
                    <a:pt x="255" y="437"/>
                  </a:cubicBezTo>
                  <a:lnTo>
                    <a:pt x="256" y="437"/>
                  </a:lnTo>
                  <a:close/>
                  <a:moveTo>
                    <a:pt x="257" y="430"/>
                  </a:moveTo>
                  <a:cubicBezTo>
                    <a:pt x="257" y="429"/>
                    <a:pt x="257" y="429"/>
                    <a:pt x="257" y="429"/>
                  </a:cubicBezTo>
                  <a:cubicBezTo>
                    <a:pt x="257" y="430"/>
                    <a:pt x="257" y="430"/>
                    <a:pt x="257" y="430"/>
                  </a:cubicBezTo>
                  <a:cubicBezTo>
                    <a:pt x="257" y="429"/>
                    <a:pt x="256" y="430"/>
                    <a:pt x="256" y="429"/>
                  </a:cubicBezTo>
                  <a:cubicBezTo>
                    <a:pt x="255" y="430"/>
                    <a:pt x="255" y="430"/>
                    <a:pt x="255" y="430"/>
                  </a:cubicBezTo>
                  <a:cubicBezTo>
                    <a:pt x="256" y="430"/>
                    <a:pt x="256" y="430"/>
                    <a:pt x="256" y="430"/>
                  </a:cubicBezTo>
                  <a:cubicBezTo>
                    <a:pt x="255" y="430"/>
                    <a:pt x="255" y="430"/>
                    <a:pt x="255" y="430"/>
                  </a:cubicBezTo>
                  <a:cubicBezTo>
                    <a:pt x="255" y="430"/>
                    <a:pt x="255" y="430"/>
                    <a:pt x="255" y="430"/>
                  </a:cubicBezTo>
                  <a:cubicBezTo>
                    <a:pt x="255" y="430"/>
                    <a:pt x="255" y="430"/>
                    <a:pt x="255" y="430"/>
                  </a:cubicBezTo>
                  <a:cubicBezTo>
                    <a:pt x="255" y="431"/>
                    <a:pt x="255" y="431"/>
                    <a:pt x="255" y="431"/>
                  </a:cubicBezTo>
                  <a:cubicBezTo>
                    <a:pt x="256" y="431"/>
                    <a:pt x="256" y="431"/>
                    <a:pt x="256" y="431"/>
                  </a:cubicBezTo>
                  <a:cubicBezTo>
                    <a:pt x="257" y="431"/>
                    <a:pt x="257" y="431"/>
                    <a:pt x="257" y="431"/>
                  </a:cubicBezTo>
                  <a:cubicBezTo>
                    <a:pt x="257" y="430"/>
                    <a:pt x="257" y="430"/>
                    <a:pt x="257" y="430"/>
                  </a:cubicBezTo>
                  <a:cubicBezTo>
                    <a:pt x="257" y="430"/>
                    <a:pt x="257" y="430"/>
                    <a:pt x="257" y="430"/>
                  </a:cubicBezTo>
                  <a:cubicBezTo>
                    <a:pt x="258" y="430"/>
                    <a:pt x="258" y="430"/>
                    <a:pt x="258" y="430"/>
                  </a:cubicBezTo>
                  <a:lnTo>
                    <a:pt x="257" y="430"/>
                  </a:lnTo>
                  <a:close/>
                  <a:moveTo>
                    <a:pt x="257" y="438"/>
                  </a:moveTo>
                  <a:cubicBezTo>
                    <a:pt x="257" y="438"/>
                    <a:pt x="257" y="438"/>
                    <a:pt x="257" y="438"/>
                  </a:cubicBezTo>
                  <a:cubicBezTo>
                    <a:pt x="257" y="439"/>
                    <a:pt x="257" y="439"/>
                    <a:pt x="257" y="439"/>
                  </a:cubicBezTo>
                  <a:lnTo>
                    <a:pt x="257" y="438"/>
                  </a:lnTo>
                  <a:close/>
                  <a:moveTo>
                    <a:pt x="258" y="435"/>
                  </a:moveTo>
                  <a:cubicBezTo>
                    <a:pt x="258" y="436"/>
                    <a:pt x="258" y="436"/>
                    <a:pt x="258" y="436"/>
                  </a:cubicBezTo>
                  <a:cubicBezTo>
                    <a:pt x="258" y="436"/>
                    <a:pt x="258" y="436"/>
                    <a:pt x="258" y="436"/>
                  </a:cubicBezTo>
                  <a:cubicBezTo>
                    <a:pt x="258" y="435"/>
                    <a:pt x="258" y="435"/>
                    <a:pt x="258" y="435"/>
                  </a:cubicBezTo>
                  <a:close/>
                  <a:moveTo>
                    <a:pt x="255" y="429"/>
                  </a:moveTo>
                  <a:cubicBezTo>
                    <a:pt x="255" y="428"/>
                    <a:pt x="255" y="428"/>
                    <a:pt x="255" y="428"/>
                  </a:cubicBezTo>
                  <a:cubicBezTo>
                    <a:pt x="255" y="428"/>
                    <a:pt x="255" y="428"/>
                    <a:pt x="255" y="428"/>
                  </a:cubicBezTo>
                  <a:cubicBezTo>
                    <a:pt x="254" y="428"/>
                    <a:pt x="254" y="428"/>
                    <a:pt x="254" y="428"/>
                  </a:cubicBezTo>
                  <a:cubicBezTo>
                    <a:pt x="254" y="428"/>
                    <a:pt x="254" y="428"/>
                    <a:pt x="254" y="428"/>
                  </a:cubicBezTo>
                  <a:cubicBezTo>
                    <a:pt x="254" y="428"/>
                    <a:pt x="254" y="428"/>
                    <a:pt x="254" y="428"/>
                  </a:cubicBezTo>
                  <a:cubicBezTo>
                    <a:pt x="255" y="429"/>
                    <a:pt x="254" y="429"/>
                    <a:pt x="255" y="429"/>
                  </a:cubicBezTo>
                  <a:close/>
                  <a:moveTo>
                    <a:pt x="255" y="436"/>
                  </a:moveTo>
                  <a:cubicBezTo>
                    <a:pt x="255" y="436"/>
                    <a:pt x="255" y="436"/>
                    <a:pt x="255" y="436"/>
                  </a:cubicBezTo>
                  <a:cubicBezTo>
                    <a:pt x="256" y="436"/>
                    <a:pt x="256" y="436"/>
                    <a:pt x="256" y="436"/>
                  </a:cubicBezTo>
                  <a:cubicBezTo>
                    <a:pt x="255" y="436"/>
                    <a:pt x="255" y="436"/>
                    <a:pt x="255" y="436"/>
                  </a:cubicBezTo>
                  <a:cubicBezTo>
                    <a:pt x="255" y="436"/>
                    <a:pt x="255" y="436"/>
                    <a:pt x="255" y="436"/>
                  </a:cubicBezTo>
                  <a:close/>
                  <a:moveTo>
                    <a:pt x="255" y="408"/>
                  </a:moveTo>
                  <a:cubicBezTo>
                    <a:pt x="255" y="408"/>
                    <a:pt x="255" y="408"/>
                    <a:pt x="255" y="408"/>
                  </a:cubicBezTo>
                  <a:cubicBezTo>
                    <a:pt x="254" y="409"/>
                    <a:pt x="254" y="409"/>
                    <a:pt x="254" y="409"/>
                  </a:cubicBezTo>
                  <a:cubicBezTo>
                    <a:pt x="255" y="409"/>
                    <a:pt x="255" y="409"/>
                    <a:pt x="255" y="409"/>
                  </a:cubicBezTo>
                  <a:cubicBezTo>
                    <a:pt x="255" y="409"/>
                    <a:pt x="255" y="409"/>
                    <a:pt x="255" y="409"/>
                  </a:cubicBezTo>
                  <a:cubicBezTo>
                    <a:pt x="255" y="409"/>
                    <a:pt x="255" y="409"/>
                    <a:pt x="255" y="409"/>
                  </a:cubicBezTo>
                  <a:cubicBezTo>
                    <a:pt x="255" y="409"/>
                    <a:pt x="255" y="409"/>
                    <a:pt x="255" y="409"/>
                  </a:cubicBezTo>
                  <a:cubicBezTo>
                    <a:pt x="256" y="409"/>
                    <a:pt x="256" y="409"/>
                    <a:pt x="256" y="409"/>
                  </a:cubicBezTo>
                  <a:lnTo>
                    <a:pt x="255" y="408"/>
                  </a:lnTo>
                  <a:close/>
                  <a:moveTo>
                    <a:pt x="214" y="266"/>
                  </a:moveTo>
                  <a:cubicBezTo>
                    <a:pt x="214" y="266"/>
                    <a:pt x="214" y="266"/>
                    <a:pt x="214" y="266"/>
                  </a:cubicBezTo>
                  <a:cubicBezTo>
                    <a:pt x="214" y="266"/>
                    <a:pt x="214" y="266"/>
                    <a:pt x="214" y="266"/>
                  </a:cubicBezTo>
                  <a:close/>
                  <a:moveTo>
                    <a:pt x="282" y="417"/>
                  </a:moveTo>
                  <a:cubicBezTo>
                    <a:pt x="283" y="417"/>
                    <a:pt x="283" y="417"/>
                    <a:pt x="283" y="417"/>
                  </a:cubicBezTo>
                  <a:lnTo>
                    <a:pt x="282" y="417"/>
                  </a:lnTo>
                  <a:close/>
                  <a:moveTo>
                    <a:pt x="215" y="263"/>
                  </a:moveTo>
                  <a:cubicBezTo>
                    <a:pt x="215" y="263"/>
                    <a:pt x="215" y="263"/>
                    <a:pt x="215" y="263"/>
                  </a:cubicBezTo>
                  <a:cubicBezTo>
                    <a:pt x="215" y="264"/>
                    <a:pt x="215" y="264"/>
                    <a:pt x="215" y="264"/>
                  </a:cubicBezTo>
                  <a:lnTo>
                    <a:pt x="215" y="263"/>
                  </a:lnTo>
                  <a:close/>
                  <a:moveTo>
                    <a:pt x="219" y="268"/>
                  </a:moveTo>
                  <a:cubicBezTo>
                    <a:pt x="219" y="268"/>
                    <a:pt x="219" y="268"/>
                    <a:pt x="219" y="268"/>
                  </a:cubicBezTo>
                  <a:cubicBezTo>
                    <a:pt x="219" y="268"/>
                    <a:pt x="219" y="268"/>
                    <a:pt x="219" y="268"/>
                  </a:cubicBezTo>
                  <a:cubicBezTo>
                    <a:pt x="219" y="267"/>
                    <a:pt x="218" y="266"/>
                    <a:pt x="218" y="266"/>
                  </a:cubicBezTo>
                  <a:cubicBezTo>
                    <a:pt x="218" y="265"/>
                    <a:pt x="218" y="265"/>
                    <a:pt x="218" y="265"/>
                  </a:cubicBezTo>
                  <a:cubicBezTo>
                    <a:pt x="218" y="265"/>
                    <a:pt x="218" y="265"/>
                    <a:pt x="218" y="265"/>
                  </a:cubicBezTo>
                  <a:cubicBezTo>
                    <a:pt x="218" y="265"/>
                    <a:pt x="218" y="265"/>
                    <a:pt x="218" y="265"/>
                  </a:cubicBezTo>
                  <a:cubicBezTo>
                    <a:pt x="218" y="265"/>
                    <a:pt x="218" y="265"/>
                    <a:pt x="218" y="265"/>
                  </a:cubicBezTo>
                  <a:cubicBezTo>
                    <a:pt x="217" y="265"/>
                    <a:pt x="217" y="265"/>
                    <a:pt x="217" y="265"/>
                  </a:cubicBezTo>
                  <a:cubicBezTo>
                    <a:pt x="217" y="265"/>
                    <a:pt x="217" y="265"/>
                    <a:pt x="217" y="265"/>
                  </a:cubicBezTo>
                  <a:cubicBezTo>
                    <a:pt x="217" y="264"/>
                    <a:pt x="217" y="264"/>
                    <a:pt x="217" y="264"/>
                  </a:cubicBezTo>
                  <a:cubicBezTo>
                    <a:pt x="216" y="264"/>
                    <a:pt x="216" y="264"/>
                    <a:pt x="216" y="264"/>
                  </a:cubicBezTo>
                  <a:cubicBezTo>
                    <a:pt x="216" y="264"/>
                    <a:pt x="216" y="264"/>
                    <a:pt x="216" y="264"/>
                  </a:cubicBezTo>
                  <a:cubicBezTo>
                    <a:pt x="217" y="264"/>
                    <a:pt x="217" y="264"/>
                    <a:pt x="217" y="264"/>
                  </a:cubicBezTo>
                  <a:cubicBezTo>
                    <a:pt x="216" y="265"/>
                    <a:pt x="216" y="265"/>
                    <a:pt x="216" y="265"/>
                  </a:cubicBezTo>
                  <a:cubicBezTo>
                    <a:pt x="217" y="266"/>
                    <a:pt x="217" y="266"/>
                    <a:pt x="217" y="266"/>
                  </a:cubicBezTo>
                  <a:cubicBezTo>
                    <a:pt x="217" y="266"/>
                    <a:pt x="217" y="266"/>
                    <a:pt x="217" y="266"/>
                  </a:cubicBezTo>
                  <a:cubicBezTo>
                    <a:pt x="218" y="267"/>
                    <a:pt x="218" y="267"/>
                    <a:pt x="218" y="267"/>
                  </a:cubicBezTo>
                  <a:cubicBezTo>
                    <a:pt x="218" y="267"/>
                    <a:pt x="218" y="267"/>
                    <a:pt x="218" y="267"/>
                  </a:cubicBezTo>
                  <a:cubicBezTo>
                    <a:pt x="218" y="267"/>
                    <a:pt x="218" y="267"/>
                    <a:pt x="218" y="267"/>
                  </a:cubicBezTo>
                  <a:cubicBezTo>
                    <a:pt x="218" y="268"/>
                    <a:pt x="218" y="268"/>
                    <a:pt x="218" y="268"/>
                  </a:cubicBezTo>
                  <a:lnTo>
                    <a:pt x="219" y="268"/>
                  </a:lnTo>
                  <a:close/>
                  <a:moveTo>
                    <a:pt x="213" y="266"/>
                  </a:moveTo>
                  <a:cubicBezTo>
                    <a:pt x="214" y="266"/>
                    <a:pt x="214" y="266"/>
                    <a:pt x="214" y="266"/>
                  </a:cubicBezTo>
                  <a:cubicBezTo>
                    <a:pt x="214" y="266"/>
                    <a:pt x="214" y="266"/>
                    <a:pt x="214" y="266"/>
                  </a:cubicBezTo>
                  <a:cubicBezTo>
                    <a:pt x="213" y="266"/>
                    <a:pt x="213" y="266"/>
                    <a:pt x="213" y="266"/>
                  </a:cubicBezTo>
                  <a:close/>
                  <a:moveTo>
                    <a:pt x="213" y="265"/>
                  </a:moveTo>
                  <a:cubicBezTo>
                    <a:pt x="213" y="265"/>
                    <a:pt x="213" y="265"/>
                    <a:pt x="213" y="265"/>
                  </a:cubicBezTo>
                  <a:close/>
                  <a:moveTo>
                    <a:pt x="218" y="271"/>
                  </a:moveTo>
                  <a:cubicBezTo>
                    <a:pt x="218" y="270"/>
                    <a:pt x="218" y="270"/>
                    <a:pt x="218" y="270"/>
                  </a:cubicBezTo>
                  <a:cubicBezTo>
                    <a:pt x="218" y="270"/>
                    <a:pt x="218" y="270"/>
                    <a:pt x="218" y="270"/>
                  </a:cubicBezTo>
                  <a:cubicBezTo>
                    <a:pt x="218" y="270"/>
                    <a:pt x="218" y="270"/>
                    <a:pt x="218" y="270"/>
                  </a:cubicBezTo>
                  <a:cubicBezTo>
                    <a:pt x="218" y="270"/>
                    <a:pt x="218" y="270"/>
                    <a:pt x="218" y="270"/>
                  </a:cubicBezTo>
                  <a:cubicBezTo>
                    <a:pt x="218" y="271"/>
                    <a:pt x="218" y="271"/>
                    <a:pt x="218" y="271"/>
                  </a:cubicBezTo>
                  <a:close/>
                  <a:moveTo>
                    <a:pt x="224" y="283"/>
                  </a:moveTo>
                  <a:cubicBezTo>
                    <a:pt x="224" y="283"/>
                    <a:pt x="224" y="283"/>
                    <a:pt x="224" y="283"/>
                  </a:cubicBezTo>
                  <a:cubicBezTo>
                    <a:pt x="224" y="283"/>
                    <a:pt x="224" y="283"/>
                    <a:pt x="224" y="283"/>
                  </a:cubicBezTo>
                  <a:cubicBezTo>
                    <a:pt x="225" y="284"/>
                    <a:pt x="225" y="284"/>
                    <a:pt x="225" y="284"/>
                  </a:cubicBezTo>
                  <a:cubicBezTo>
                    <a:pt x="225" y="284"/>
                    <a:pt x="225" y="284"/>
                    <a:pt x="225" y="284"/>
                  </a:cubicBezTo>
                  <a:cubicBezTo>
                    <a:pt x="225" y="284"/>
                    <a:pt x="225" y="284"/>
                    <a:pt x="225" y="284"/>
                  </a:cubicBezTo>
                  <a:cubicBezTo>
                    <a:pt x="226" y="284"/>
                    <a:pt x="226" y="284"/>
                    <a:pt x="226" y="284"/>
                  </a:cubicBezTo>
                  <a:cubicBezTo>
                    <a:pt x="226" y="283"/>
                    <a:pt x="226" y="283"/>
                    <a:pt x="226" y="283"/>
                  </a:cubicBezTo>
                  <a:cubicBezTo>
                    <a:pt x="226" y="283"/>
                    <a:pt x="226" y="283"/>
                    <a:pt x="226" y="283"/>
                  </a:cubicBezTo>
                  <a:cubicBezTo>
                    <a:pt x="225" y="283"/>
                    <a:pt x="225" y="283"/>
                    <a:pt x="225" y="283"/>
                  </a:cubicBezTo>
                  <a:cubicBezTo>
                    <a:pt x="225" y="282"/>
                    <a:pt x="225" y="282"/>
                    <a:pt x="225" y="282"/>
                  </a:cubicBezTo>
                  <a:cubicBezTo>
                    <a:pt x="226" y="282"/>
                    <a:pt x="226" y="282"/>
                    <a:pt x="226" y="282"/>
                  </a:cubicBezTo>
                  <a:cubicBezTo>
                    <a:pt x="225" y="281"/>
                    <a:pt x="225" y="281"/>
                    <a:pt x="225" y="281"/>
                  </a:cubicBezTo>
                  <a:cubicBezTo>
                    <a:pt x="225" y="281"/>
                    <a:pt x="225" y="281"/>
                    <a:pt x="225" y="281"/>
                  </a:cubicBezTo>
                  <a:cubicBezTo>
                    <a:pt x="225" y="281"/>
                    <a:pt x="225" y="281"/>
                    <a:pt x="225" y="281"/>
                  </a:cubicBezTo>
                  <a:cubicBezTo>
                    <a:pt x="225" y="281"/>
                    <a:pt x="225" y="281"/>
                    <a:pt x="225" y="281"/>
                  </a:cubicBezTo>
                  <a:cubicBezTo>
                    <a:pt x="225" y="280"/>
                    <a:pt x="225" y="280"/>
                    <a:pt x="225" y="280"/>
                  </a:cubicBezTo>
                  <a:cubicBezTo>
                    <a:pt x="225" y="280"/>
                    <a:pt x="225" y="280"/>
                    <a:pt x="225" y="280"/>
                  </a:cubicBezTo>
                  <a:cubicBezTo>
                    <a:pt x="225" y="280"/>
                    <a:pt x="225" y="280"/>
                    <a:pt x="225" y="280"/>
                  </a:cubicBezTo>
                  <a:cubicBezTo>
                    <a:pt x="224" y="280"/>
                    <a:pt x="224" y="280"/>
                    <a:pt x="224" y="280"/>
                  </a:cubicBezTo>
                  <a:cubicBezTo>
                    <a:pt x="224" y="280"/>
                    <a:pt x="224" y="280"/>
                    <a:pt x="224" y="280"/>
                  </a:cubicBezTo>
                  <a:cubicBezTo>
                    <a:pt x="224" y="280"/>
                    <a:pt x="224" y="280"/>
                    <a:pt x="224" y="280"/>
                  </a:cubicBezTo>
                  <a:cubicBezTo>
                    <a:pt x="224" y="280"/>
                    <a:pt x="224" y="280"/>
                    <a:pt x="224" y="280"/>
                  </a:cubicBezTo>
                  <a:cubicBezTo>
                    <a:pt x="224" y="280"/>
                    <a:pt x="224" y="280"/>
                    <a:pt x="224" y="280"/>
                  </a:cubicBezTo>
                  <a:cubicBezTo>
                    <a:pt x="223" y="280"/>
                    <a:pt x="223" y="281"/>
                    <a:pt x="223" y="281"/>
                  </a:cubicBezTo>
                  <a:cubicBezTo>
                    <a:pt x="223" y="281"/>
                    <a:pt x="223" y="281"/>
                    <a:pt x="223" y="281"/>
                  </a:cubicBezTo>
                  <a:cubicBezTo>
                    <a:pt x="222" y="281"/>
                    <a:pt x="222" y="281"/>
                    <a:pt x="222" y="281"/>
                  </a:cubicBezTo>
                  <a:cubicBezTo>
                    <a:pt x="223" y="281"/>
                    <a:pt x="223" y="281"/>
                    <a:pt x="223" y="281"/>
                  </a:cubicBezTo>
                  <a:cubicBezTo>
                    <a:pt x="223" y="281"/>
                    <a:pt x="223" y="281"/>
                    <a:pt x="223" y="281"/>
                  </a:cubicBezTo>
                  <a:cubicBezTo>
                    <a:pt x="224" y="282"/>
                    <a:pt x="224" y="282"/>
                    <a:pt x="224" y="283"/>
                  </a:cubicBezTo>
                  <a:close/>
                  <a:moveTo>
                    <a:pt x="229" y="295"/>
                  </a:moveTo>
                  <a:cubicBezTo>
                    <a:pt x="229" y="296"/>
                    <a:pt x="229" y="296"/>
                    <a:pt x="229" y="296"/>
                  </a:cubicBezTo>
                  <a:cubicBezTo>
                    <a:pt x="229" y="295"/>
                    <a:pt x="229" y="295"/>
                    <a:pt x="229" y="295"/>
                  </a:cubicBezTo>
                  <a:close/>
                  <a:moveTo>
                    <a:pt x="231" y="298"/>
                  </a:moveTo>
                  <a:cubicBezTo>
                    <a:pt x="231" y="298"/>
                    <a:pt x="231" y="298"/>
                    <a:pt x="231" y="298"/>
                  </a:cubicBezTo>
                  <a:cubicBezTo>
                    <a:pt x="231" y="298"/>
                    <a:pt x="231" y="298"/>
                    <a:pt x="231" y="298"/>
                  </a:cubicBezTo>
                  <a:cubicBezTo>
                    <a:pt x="231" y="297"/>
                    <a:pt x="231" y="297"/>
                    <a:pt x="231" y="297"/>
                  </a:cubicBezTo>
                  <a:cubicBezTo>
                    <a:pt x="232" y="297"/>
                    <a:pt x="232" y="297"/>
                    <a:pt x="232" y="297"/>
                  </a:cubicBezTo>
                  <a:cubicBezTo>
                    <a:pt x="232" y="297"/>
                    <a:pt x="232" y="297"/>
                    <a:pt x="232" y="297"/>
                  </a:cubicBezTo>
                  <a:cubicBezTo>
                    <a:pt x="232" y="296"/>
                    <a:pt x="232" y="296"/>
                    <a:pt x="232" y="296"/>
                  </a:cubicBezTo>
                  <a:cubicBezTo>
                    <a:pt x="231" y="297"/>
                    <a:pt x="231" y="297"/>
                    <a:pt x="231" y="296"/>
                  </a:cubicBezTo>
                  <a:cubicBezTo>
                    <a:pt x="231" y="297"/>
                    <a:pt x="231" y="297"/>
                    <a:pt x="231" y="297"/>
                  </a:cubicBezTo>
                  <a:cubicBezTo>
                    <a:pt x="231" y="297"/>
                    <a:pt x="231" y="297"/>
                    <a:pt x="231" y="297"/>
                  </a:cubicBezTo>
                  <a:cubicBezTo>
                    <a:pt x="230" y="297"/>
                    <a:pt x="230" y="297"/>
                    <a:pt x="230" y="297"/>
                  </a:cubicBezTo>
                  <a:cubicBezTo>
                    <a:pt x="231" y="297"/>
                    <a:pt x="231" y="297"/>
                    <a:pt x="231" y="297"/>
                  </a:cubicBezTo>
                  <a:cubicBezTo>
                    <a:pt x="230" y="297"/>
                    <a:pt x="230" y="297"/>
                    <a:pt x="230" y="297"/>
                  </a:cubicBezTo>
                  <a:lnTo>
                    <a:pt x="231" y="298"/>
                  </a:lnTo>
                  <a:close/>
                  <a:moveTo>
                    <a:pt x="233" y="299"/>
                  </a:moveTo>
                  <a:cubicBezTo>
                    <a:pt x="234" y="299"/>
                    <a:pt x="234" y="299"/>
                    <a:pt x="234" y="299"/>
                  </a:cubicBezTo>
                  <a:cubicBezTo>
                    <a:pt x="234" y="299"/>
                    <a:pt x="234" y="299"/>
                    <a:pt x="234" y="299"/>
                  </a:cubicBezTo>
                  <a:cubicBezTo>
                    <a:pt x="234" y="299"/>
                    <a:pt x="234" y="299"/>
                    <a:pt x="234" y="299"/>
                  </a:cubicBezTo>
                  <a:cubicBezTo>
                    <a:pt x="234" y="299"/>
                    <a:pt x="234" y="299"/>
                    <a:pt x="234" y="299"/>
                  </a:cubicBezTo>
                  <a:cubicBezTo>
                    <a:pt x="233" y="299"/>
                    <a:pt x="233" y="299"/>
                    <a:pt x="233" y="299"/>
                  </a:cubicBezTo>
                  <a:close/>
                  <a:moveTo>
                    <a:pt x="223" y="294"/>
                  </a:moveTo>
                  <a:cubicBezTo>
                    <a:pt x="223" y="293"/>
                    <a:pt x="223" y="293"/>
                    <a:pt x="223" y="292"/>
                  </a:cubicBezTo>
                  <a:cubicBezTo>
                    <a:pt x="223" y="292"/>
                    <a:pt x="223" y="292"/>
                    <a:pt x="223" y="292"/>
                  </a:cubicBezTo>
                  <a:cubicBezTo>
                    <a:pt x="222" y="292"/>
                    <a:pt x="222" y="292"/>
                    <a:pt x="222" y="292"/>
                  </a:cubicBezTo>
                  <a:cubicBezTo>
                    <a:pt x="221" y="293"/>
                    <a:pt x="221" y="293"/>
                    <a:pt x="221" y="293"/>
                  </a:cubicBezTo>
                  <a:cubicBezTo>
                    <a:pt x="221" y="293"/>
                    <a:pt x="221" y="293"/>
                    <a:pt x="221" y="293"/>
                  </a:cubicBezTo>
                  <a:cubicBezTo>
                    <a:pt x="221" y="293"/>
                    <a:pt x="221" y="293"/>
                    <a:pt x="221" y="293"/>
                  </a:cubicBezTo>
                  <a:cubicBezTo>
                    <a:pt x="221" y="293"/>
                    <a:pt x="221" y="293"/>
                    <a:pt x="221" y="293"/>
                  </a:cubicBezTo>
                  <a:cubicBezTo>
                    <a:pt x="220" y="294"/>
                    <a:pt x="220" y="294"/>
                    <a:pt x="220" y="294"/>
                  </a:cubicBezTo>
                  <a:cubicBezTo>
                    <a:pt x="220" y="294"/>
                    <a:pt x="220" y="294"/>
                    <a:pt x="220" y="294"/>
                  </a:cubicBezTo>
                  <a:cubicBezTo>
                    <a:pt x="221" y="294"/>
                    <a:pt x="221" y="294"/>
                    <a:pt x="222" y="295"/>
                  </a:cubicBezTo>
                  <a:cubicBezTo>
                    <a:pt x="222" y="294"/>
                    <a:pt x="222" y="294"/>
                    <a:pt x="222" y="294"/>
                  </a:cubicBezTo>
                  <a:cubicBezTo>
                    <a:pt x="222" y="294"/>
                    <a:pt x="222" y="294"/>
                    <a:pt x="222" y="294"/>
                  </a:cubicBezTo>
                  <a:cubicBezTo>
                    <a:pt x="222" y="294"/>
                    <a:pt x="222" y="294"/>
                    <a:pt x="222" y="294"/>
                  </a:cubicBezTo>
                  <a:lnTo>
                    <a:pt x="223" y="294"/>
                  </a:lnTo>
                  <a:close/>
                  <a:moveTo>
                    <a:pt x="227" y="289"/>
                  </a:moveTo>
                  <a:cubicBezTo>
                    <a:pt x="227" y="289"/>
                    <a:pt x="227" y="289"/>
                    <a:pt x="227" y="289"/>
                  </a:cubicBezTo>
                  <a:cubicBezTo>
                    <a:pt x="226" y="289"/>
                    <a:pt x="226" y="289"/>
                    <a:pt x="226" y="289"/>
                  </a:cubicBezTo>
                  <a:cubicBezTo>
                    <a:pt x="226" y="289"/>
                    <a:pt x="226" y="289"/>
                    <a:pt x="226" y="289"/>
                  </a:cubicBezTo>
                  <a:cubicBezTo>
                    <a:pt x="226" y="289"/>
                    <a:pt x="226" y="289"/>
                    <a:pt x="226" y="289"/>
                  </a:cubicBezTo>
                  <a:cubicBezTo>
                    <a:pt x="225" y="289"/>
                    <a:pt x="224" y="290"/>
                    <a:pt x="224" y="290"/>
                  </a:cubicBezTo>
                  <a:cubicBezTo>
                    <a:pt x="223" y="291"/>
                    <a:pt x="223" y="291"/>
                    <a:pt x="223" y="291"/>
                  </a:cubicBezTo>
                  <a:cubicBezTo>
                    <a:pt x="223" y="291"/>
                    <a:pt x="223" y="291"/>
                    <a:pt x="223" y="291"/>
                  </a:cubicBezTo>
                  <a:cubicBezTo>
                    <a:pt x="223" y="291"/>
                    <a:pt x="223" y="291"/>
                    <a:pt x="223" y="292"/>
                  </a:cubicBezTo>
                  <a:cubicBezTo>
                    <a:pt x="223" y="292"/>
                    <a:pt x="223" y="292"/>
                    <a:pt x="223" y="292"/>
                  </a:cubicBezTo>
                  <a:cubicBezTo>
                    <a:pt x="224" y="292"/>
                    <a:pt x="224" y="292"/>
                    <a:pt x="224" y="292"/>
                  </a:cubicBezTo>
                  <a:cubicBezTo>
                    <a:pt x="224" y="292"/>
                    <a:pt x="224" y="292"/>
                    <a:pt x="224" y="292"/>
                  </a:cubicBezTo>
                  <a:cubicBezTo>
                    <a:pt x="224" y="292"/>
                    <a:pt x="224" y="292"/>
                    <a:pt x="224" y="292"/>
                  </a:cubicBezTo>
                  <a:cubicBezTo>
                    <a:pt x="224" y="292"/>
                    <a:pt x="224" y="292"/>
                    <a:pt x="224" y="292"/>
                  </a:cubicBezTo>
                  <a:cubicBezTo>
                    <a:pt x="225" y="292"/>
                    <a:pt x="225" y="292"/>
                    <a:pt x="225" y="292"/>
                  </a:cubicBezTo>
                  <a:cubicBezTo>
                    <a:pt x="225" y="293"/>
                    <a:pt x="225" y="293"/>
                    <a:pt x="225" y="293"/>
                  </a:cubicBezTo>
                  <a:cubicBezTo>
                    <a:pt x="225" y="292"/>
                    <a:pt x="225" y="292"/>
                    <a:pt x="225" y="292"/>
                  </a:cubicBezTo>
                  <a:cubicBezTo>
                    <a:pt x="225" y="292"/>
                    <a:pt x="225" y="292"/>
                    <a:pt x="225" y="292"/>
                  </a:cubicBezTo>
                  <a:cubicBezTo>
                    <a:pt x="225" y="292"/>
                    <a:pt x="225" y="292"/>
                    <a:pt x="225" y="292"/>
                  </a:cubicBezTo>
                  <a:cubicBezTo>
                    <a:pt x="225" y="292"/>
                    <a:pt x="225" y="292"/>
                    <a:pt x="225" y="292"/>
                  </a:cubicBezTo>
                  <a:cubicBezTo>
                    <a:pt x="225" y="292"/>
                    <a:pt x="225" y="292"/>
                    <a:pt x="225" y="292"/>
                  </a:cubicBezTo>
                  <a:cubicBezTo>
                    <a:pt x="226" y="291"/>
                    <a:pt x="226" y="291"/>
                    <a:pt x="227" y="290"/>
                  </a:cubicBezTo>
                  <a:cubicBezTo>
                    <a:pt x="227" y="290"/>
                    <a:pt x="227" y="290"/>
                    <a:pt x="227" y="290"/>
                  </a:cubicBezTo>
                  <a:cubicBezTo>
                    <a:pt x="227" y="290"/>
                    <a:pt x="227" y="290"/>
                    <a:pt x="227" y="290"/>
                  </a:cubicBezTo>
                  <a:cubicBezTo>
                    <a:pt x="227" y="290"/>
                    <a:pt x="227" y="290"/>
                    <a:pt x="227" y="290"/>
                  </a:cubicBezTo>
                  <a:cubicBezTo>
                    <a:pt x="227" y="290"/>
                    <a:pt x="227" y="290"/>
                    <a:pt x="227" y="290"/>
                  </a:cubicBezTo>
                  <a:lnTo>
                    <a:pt x="227" y="289"/>
                  </a:lnTo>
                  <a:close/>
                  <a:moveTo>
                    <a:pt x="212" y="267"/>
                  </a:moveTo>
                  <a:cubicBezTo>
                    <a:pt x="213" y="267"/>
                    <a:pt x="213" y="267"/>
                    <a:pt x="213" y="267"/>
                  </a:cubicBezTo>
                  <a:cubicBezTo>
                    <a:pt x="213" y="267"/>
                    <a:pt x="213" y="267"/>
                    <a:pt x="213" y="267"/>
                  </a:cubicBezTo>
                  <a:cubicBezTo>
                    <a:pt x="212" y="267"/>
                    <a:pt x="212" y="267"/>
                    <a:pt x="212" y="267"/>
                  </a:cubicBezTo>
                  <a:close/>
                  <a:moveTo>
                    <a:pt x="259" y="408"/>
                  </a:moveTo>
                  <a:cubicBezTo>
                    <a:pt x="259" y="407"/>
                    <a:pt x="258" y="407"/>
                    <a:pt x="258" y="408"/>
                  </a:cubicBezTo>
                  <a:cubicBezTo>
                    <a:pt x="259" y="408"/>
                    <a:pt x="259" y="408"/>
                    <a:pt x="259" y="408"/>
                  </a:cubicBezTo>
                  <a:close/>
                  <a:moveTo>
                    <a:pt x="278" y="388"/>
                  </a:moveTo>
                  <a:cubicBezTo>
                    <a:pt x="278" y="389"/>
                    <a:pt x="278" y="389"/>
                    <a:pt x="278" y="389"/>
                  </a:cubicBezTo>
                  <a:cubicBezTo>
                    <a:pt x="278" y="389"/>
                    <a:pt x="278" y="390"/>
                    <a:pt x="279" y="390"/>
                  </a:cubicBezTo>
                  <a:cubicBezTo>
                    <a:pt x="279" y="390"/>
                    <a:pt x="279" y="390"/>
                    <a:pt x="279" y="390"/>
                  </a:cubicBezTo>
                  <a:cubicBezTo>
                    <a:pt x="279" y="390"/>
                    <a:pt x="279" y="390"/>
                    <a:pt x="279" y="390"/>
                  </a:cubicBezTo>
                  <a:cubicBezTo>
                    <a:pt x="279" y="389"/>
                    <a:pt x="279" y="389"/>
                    <a:pt x="279" y="389"/>
                  </a:cubicBezTo>
                  <a:cubicBezTo>
                    <a:pt x="279" y="389"/>
                    <a:pt x="279" y="389"/>
                    <a:pt x="279" y="389"/>
                  </a:cubicBezTo>
                  <a:cubicBezTo>
                    <a:pt x="279" y="389"/>
                    <a:pt x="279" y="389"/>
                    <a:pt x="279" y="389"/>
                  </a:cubicBezTo>
                  <a:cubicBezTo>
                    <a:pt x="279" y="388"/>
                    <a:pt x="279" y="388"/>
                    <a:pt x="279" y="387"/>
                  </a:cubicBezTo>
                  <a:cubicBezTo>
                    <a:pt x="279" y="387"/>
                    <a:pt x="279" y="387"/>
                    <a:pt x="279" y="387"/>
                  </a:cubicBezTo>
                  <a:cubicBezTo>
                    <a:pt x="278" y="387"/>
                    <a:pt x="278" y="387"/>
                    <a:pt x="278" y="387"/>
                  </a:cubicBezTo>
                  <a:cubicBezTo>
                    <a:pt x="278" y="386"/>
                    <a:pt x="278" y="386"/>
                    <a:pt x="278" y="386"/>
                  </a:cubicBezTo>
                  <a:cubicBezTo>
                    <a:pt x="278" y="386"/>
                    <a:pt x="278" y="386"/>
                    <a:pt x="278" y="386"/>
                  </a:cubicBezTo>
                  <a:cubicBezTo>
                    <a:pt x="278" y="386"/>
                    <a:pt x="278" y="386"/>
                    <a:pt x="278" y="386"/>
                  </a:cubicBezTo>
                  <a:cubicBezTo>
                    <a:pt x="278" y="386"/>
                    <a:pt x="278" y="386"/>
                    <a:pt x="278" y="386"/>
                  </a:cubicBezTo>
                  <a:cubicBezTo>
                    <a:pt x="278" y="386"/>
                    <a:pt x="278" y="386"/>
                    <a:pt x="278" y="387"/>
                  </a:cubicBezTo>
                  <a:cubicBezTo>
                    <a:pt x="278" y="387"/>
                    <a:pt x="278" y="387"/>
                    <a:pt x="278" y="387"/>
                  </a:cubicBezTo>
                  <a:cubicBezTo>
                    <a:pt x="278" y="387"/>
                    <a:pt x="278" y="387"/>
                    <a:pt x="278" y="387"/>
                  </a:cubicBezTo>
                  <a:cubicBezTo>
                    <a:pt x="278" y="387"/>
                    <a:pt x="278" y="387"/>
                    <a:pt x="278" y="388"/>
                  </a:cubicBezTo>
                  <a:cubicBezTo>
                    <a:pt x="278" y="388"/>
                    <a:pt x="278" y="388"/>
                    <a:pt x="278" y="388"/>
                  </a:cubicBezTo>
                  <a:close/>
                  <a:moveTo>
                    <a:pt x="281" y="379"/>
                  </a:moveTo>
                  <a:cubicBezTo>
                    <a:pt x="280" y="379"/>
                    <a:pt x="280" y="379"/>
                    <a:pt x="280" y="379"/>
                  </a:cubicBezTo>
                  <a:cubicBezTo>
                    <a:pt x="280" y="380"/>
                    <a:pt x="280" y="380"/>
                    <a:pt x="280" y="380"/>
                  </a:cubicBezTo>
                  <a:cubicBezTo>
                    <a:pt x="280" y="380"/>
                    <a:pt x="280" y="380"/>
                    <a:pt x="280" y="380"/>
                  </a:cubicBezTo>
                  <a:cubicBezTo>
                    <a:pt x="281" y="380"/>
                    <a:pt x="281" y="380"/>
                    <a:pt x="281" y="380"/>
                  </a:cubicBezTo>
                  <a:cubicBezTo>
                    <a:pt x="281" y="380"/>
                    <a:pt x="281" y="380"/>
                    <a:pt x="281" y="380"/>
                  </a:cubicBezTo>
                  <a:cubicBezTo>
                    <a:pt x="282" y="380"/>
                    <a:pt x="282" y="380"/>
                    <a:pt x="282" y="380"/>
                  </a:cubicBezTo>
                  <a:cubicBezTo>
                    <a:pt x="282" y="380"/>
                    <a:pt x="282" y="380"/>
                    <a:pt x="282" y="380"/>
                  </a:cubicBezTo>
                  <a:cubicBezTo>
                    <a:pt x="282" y="380"/>
                    <a:pt x="282" y="380"/>
                    <a:pt x="282" y="380"/>
                  </a:cubicBezTo>
                  <a:cubicBezTo>
                    <a:pt x="282" y="380"/>
                    <a:pt x="282" y="380"/>
                    <a:pt x="282" y="380"/>
                  </a:cubicBezTo>
                  <a:cubicBezTo>
                    <a:pt x="282" y="380"/>
                    <a:pt x="282" y="380"/>
                    <a:pt x="282" y="380"/>
                  </a:cubicBezTo>
                  <a:cubicBezTo>
                    <a:pt x="282" y="380"/>
                    <a:pt x="282" y="380"/>
                    <a:pt x="282" y="380"/>
                  </a:cubicBezTo>
                  <a:cubicBezTo>
                    <a:pt x="282" y="380"/>
                    <a:pt x="282" y="380"/>
                    <a:pt x="282" y="380"/>
                  </a:cubicBezTo>
                  <a:cubicBezTo>
                    <a:pt x="282" y="379"/>
                    <a:pt x="282" y="379"/>
                    <a:pt x="282" y="379"/>
                  </a:cubicBezTo>
                  <a:cubicBezTo>
                    <a:pt x="281" y="379"/>
                    <a:pt x="281" y="379"/>
                    <a:pt x="281" y="379"/>
                  </a:cubicBezTo>
                  <a:cubicBezTo>
                    <a:pt x="281" y="379"/>
                    <a:pt x="281" y="379"/>
                    <a:pt x="281" y="379"/>
                  </a:cubicBezTo>
                  <a:cubicBezTo>
                    <a:pt x="281" y="379"/>
                    <a:pt x="281" y="379"/>
                    <a:pt x="281" y="379"/>
                  </a:cubicBezTo>
                  <a:cubicBezTo>
                    <a:pt x="281" y="379"/>
                    <a:pt x="281" y="379"/>
                    <a:pt x="281" y="379"/>
                  </a:cubicBezTo>
                  <a:cubicBezTo>
                    <a:pt x="281" y="379"/>
                    <a:pt x="281" y="379"/>
                    <a:pt x="281" y="379"/>
                  </a:cubicBezTo>
                  <a:cubicBezTo>
                    <a:pt x="281" y="379"/>
                    <a:pt x="281" y="379"/>
                    <a:pt x="281" y="379"/>
                  </a:cubicBezTo>
                  <a:close/>
                  <a:moveTo>
                    <a:pt x="283" y="380"/>
                  </a:moveTo>
                  <a:cubicBezTo>
                    <a:pt x="283" y="380"/>
                    <a:pt x="283" y="380"/>
                    <a:pt x="283" y="380"/>
                  </a:cubicBezTo>
                  <a:cubicBezTo>
                    <a:pt x="283" y="380"/>
                    <a:pt x="283" y="380"/>
                    <a:pt x="283" y="380"/>
                  </a:cubicBezTo>
                  <a:cubicBezTo>
                    <a:pt x="283" y="380"/>
                    <a:pt x="283" y="380"/>
                    <a:pt x="283" y="380"/>
                  </a:cubicBezTo>
                  <a:cubicBezTo>
                    <a:pt x="283" y="380"/>
                    <a:pt x="283" y="380"/>
                    <a:pt x="283" y="380"/>
                  </a:cubicBezTo>
                  <a:cubicBezTo>
                    <a:pt x="283" y="380"/>
                    <a:pt x="283" y="380"/>
                    <a:pt x="283" y="380"/>
                  </a:cubicBezTo>
                  <a:cubicBezTo>
                    <a:pt x="282" y="381"/>
                    <a:pt x="282" y="380"/>
                    <a:pt x="281" y="381"/>
                  </a:cubicBezTo>
                  <a:cubicBezTo>
                    <a:pt x="281" y="381"/>
                    <a:pt x="281" y="381"/>
                    <a:pt x="281" y="381"/>
                  </a:cubicBezTo>
                  <a:cubicBezTo>
                    <a:pt x="281" y="381"/>
                    <a:pt x="281" y="381"/>
                    <a:pt x="281" y="381"/>
                  </a:cubicBezTo>
                  <a:cubicBezTo>
                    <a:pt x="280" y="381"/>
                    <a:pt x="280" y="381"/>
                    <a:pt x="280" y="381"/>
                  </a:cubicBezTo>
                  <a:cubicBezTo>
                    <a:pt x="280" y="381"/>
                    <a:pt x="280" y="381"/>
                    <a:pt x="280" y="381"/>
                  </a:cubicBezTo>
                  <a:cubicBezTo>
                    <a:pt x="280" y="381"/>
                    <a:pt x="280" y="381"/>
                    <a:pt x="280" y="381"/>
                  </a:cubicBezTo>
                  <a:cubicBezTo>
                    <a:pt x="279" y="381"/>
                    <a:pt x="279" y="381"/>
                    <a:pt x="279" y="381"/>
                  </a:cubicBezTo>
                  <a:cubicBezTo>
                    <a:pt x="279" y="381"/>
                    <a:pt x="279" y="381"/>
                    <a:pt x="279" y="381"/>
                  </a:cubicBezTo>
                  <a:cubicBezTo>
                    <a:pt x="279" y="381"/>
                    <a:pt x="279" y="381"/>
                    <a:pt x="279" y="381"/>
                  </a:cubicBezTo>
                  <a:cubicBezTo>
                    <a:pt x="279" y="381"/>
                    <a:pt x="280" y="381"/>
                    <a:pt x="280" y="382"/>
                  </a:cubicBezTo>
                  <a:cubicBezTo>
                    <a:pt x="280" y="382"/>
                    <a:pt x="280" y="382"/>
                    <a:pt x="280" y="382"/>
                  </a:cubicBezTo>
                  <a:cubicBezTo>
                    <a:pt x="280" y="382"/>
                    <a:pt x="280" y="382"/>
                    <a:pt x="280" y="382"/>
                  </a:cubicBezTo>
                  <a:cubicBezTo>
                    <a:pt x="281" y="382"/>
                    <a:pt x="281" y="382"/>
                    <a:pt x="281" y="382"/>
                  </a:cubicBezTo>
                  <a:cubicBezTo>
                    <a:pt x="281" y="382"/>
                    <a:pt x="281" y="382"/>
                    <a:pt x="281" y="382"/>
                  </a:cubicBezTo>
                  <a:cubicBezTo>
                    <a:pt x="281" y="382"/>
                    <a:pt x="281" y="382"/>
                    <a:pt x="281" y="382"/>
                  </a:cubicBezTo>
                  <a:cubicBezTo>
                    <a:pt x="281" y="382"/>
                    <a:pt x="281" y="382"/>
                    <a:pt x="281" y="382"/>
                  </a:cubicBezTo>
                  <a:cubicBezTo>
                    <a:pt x="281" y="382"/>
                    <a:pt x="281" y="382"/>
                    <a:pt x="281" y="382"/>
                  </a:cubicBezTo>
                  <a:cubicBezTo>
                    <a:pt x="281" y="382"/>
                    <a:pt x="281" y="382"/>
                    <a:pt x="281" y="382"/>
                  </a:cubicBezTo>
                  <a:cubicBezTo>
                    <a:pt x="282" y="382"/>
                    <a:pt x="282" y="382"/>
                    <a:pt x="282" y="382"/>
                  </a:cubicBezTo>
                  <a:cubicBezTo>
                    <a:pt x="282" y="382"/>
                    <a:pt x="282" y="382"/>
                    <a:pt x="282" y="382"/>
                  </a:cubicBezTo>
                  <a:cubicBezTo>
                    <a:pt x="282" y="381"/>
                    <a:pt x="282" y="381"/>
                    <a:pt x="282" y="381"/>
                  </a:cubicBezTo>
                  <a:cubicBezTo>
                    <a:pt x="282" y="382"/>
                    <a:pt x="282" y="382"/>
                    <a:pt x="282" y="382"/>
                  </a:cubicBezTo>
                  <a:cubicBezTo>
                    <a:pt x="283" y="381"/>
                    <a:pt x="283" y="381"/>
                    <a:pt x="283" y="381"/>
                  </a:cubicBezTo>
                  <a:lnTo>
                    <a:pt x="283" y="380"/>
                  </a:lnTo>
                  <a:close/>
                  <a:moveTo>
                    <a:pt x="279" y="384"/>
                  </a:moveTo>
                  <a:cubicBezTo>
                    <a:pt x="280" y="384"/>
                    <a:pt x="280" y="384"/>
                    <a:pt x="280" y="384"/>
                  </a:cubicBezTo>
                  <a:cubicBezTo>
                    <a:pt x="280" y="384"/>
                    <a:pt x="280" y="384"/>
                    <a:pt x="280" y="384"/>
                  </a:cubicBezTo>
                  <a:cubicBezTo>
                    <a:pt x="280" y="384"/>
                    <a:pt x="280" y="384"/>
                    <a:pt x="280" y="384"/>
                  </a:cubicBezTo>
                  <a:lnTo>
                    <a:pt x="279" y="384"/>
                  </a:lnTo>
                  <a:close/>
                  <a:moveTo>
                    <a:pt x="268" y="307"/>
                  </a:moveTo>
                  <a:cubicBezTo>
                    <a:pt x="268" y="306"/>
                    <a:pt x="268" y="306"/>
                    <a:pt x="268" y="306"/>
                  </a:cubicBezTo>
                  <a:cubicBezTo>
                    <a:pt x="268" y="306"/>
                    <a:pt x="268" y="306"/>
                    <a:pt x="268" y="306"/>
                  </a:cubicBezTo>
                  <a:cubicBezTo>
                    <a:pt x="268" y="306"/>
                    <a:pt x="268" y="306"/>
                    <a:pt x="268" y="306"/>
                  </a:cubicBezTo>
                  <a:cubicBezTo>
                    <a:pt x="268" y="306"/>
                    <a:pt x="268" y="306"/>
                    <a:pt x="268" y="306"/>
                  </a:cubicBezTo>
                  <a:cubicBezTo>
                    <a:pt x="268" y="306"/>
                    <a:pt x="268" y="306"/>
                    <a:pt x="268" y="306"/>
                  </a:cubicBezTo>
                  <a:cubicBezTo>
                    <a:pt x="267" y="306"/>
                    <a:pt x="267" y="306"/>
                    <a:pt x="267" y="306"/>
                  </a:cubicBezTo>
                  <a:cubicBezTo>
                    <a:pt x="267" y="306"/>
                    <a:pt x="267" y="306"/>
                    <a:pt x="267" y="306"/>
                  </a:cubicBezTo>
                  <a:cubicBezTo>
                    <a:pt x="267" y="306"/>
                    <a:pt x="267" y="306"/>
                    <a:pt x="267" y="306"/>
                  </a:cubicBezTo>
                  <a:cubicBezTo>
                    <a:pt x="268" y="307"/>
                    <a:pt x="268" y="307"/>
                    <a:pt x="268" y="307"/>
                  </a:cubicBezTo>
                  <a:close/>
                  <a:moveTo>
                    <a:pt x="267" y="305"/>
                  </a:moveTo>
                  <a:cubicBezTo>
                    <a:pt x="267" y="305"/>
                    <a:pt x="267" y="305"/>
                    <a:pt x="267" y="305"/>
                  </a:cubicBezTo>
                  <a:cubicBezTo>
                    <a:pt x="267" y="305"/>
                    <a:pt x="267" y="305"/>
                    <a:pt x="267" y="305"/>
                  </a:cubicBezTo>
                  <a:cubicBezTo>
                    <a:pt x="267" y="305"/>
                    <a:pt x="267" y="305"/>
                    <a:pt x="267" y="305"/>
                  </a:cubicBezTo>
                  <a:cubicBezTo>
                    <a:pt x="267" y="305"/>
                    <a:pt x="267" y="305"/>
                    <a:pt x="267" y="305"/>
                  </a:cubicBezTo>
                  <a:cubicBezTo>
                    <a:pt x="267" y="305"/>
                    <a:pt x="267" y="305"/>
                    <a:pt x="267" y="305"/>
                  </a:cubicBezTo>
                  <a:cubicBezTo>
                    <a:pt x="267" y="305"/>
                    <a:pt x="267" y="305"/>
                    <a:pt x="267" y="305"/>
                  </a:cubicBezTo>
                  <a:cubicBezTo>
                    <a:pt x="267" y="305"/>
                    <a:pt x="267" y="305"/>
                    <a:pt x="267" y="305"/>
                  </a:cubicBezTo>
                  <a:close/>
                  <a:moveTo>
                    <a:pt x="275" y="381"/>
                  </a:moveTo>
                  <a:cubicBezTo>
                    <a:pt x="275" y="381"/>
                    <a:pt x="275" y="381"/>
                    <a:pt x="275" y="381"/>
                  </a:cubicBezTo>
                  <a:cubicBezTo>
                    <a:pt x="276" y="381"/>
                    <a:pt x="276" y="381"/>
                    <a:pt x="276" y="381"/>
                  </a:cubicBezTo>
                  <a:cubicBezTo>
                    <a:pt x="276" y="382"/>
                    <a:pt x="276" y="382"/>
                    <a:pt x="276" y="382"/>
                  </a:cubicBezTo>
                  <a:cubicBezTo>
                    <a:pt x="277" y="381"/>
                    <a:pt x="277" y="381"/>
                    <a:pt x="277" y="381"/>
                  </a:cubicBezTo>
                  <a:cubicBezTo>
                    <a:pt x="277" y="381"/>
                    <a:pt x="277" y="381"/>
                    <a:pt x="277" y="381"/>
                  </a:cubicBezTo>
                  <a:cubicBezTo>
                    <a:pt x="277" y="381"/>
                    <a:pt x="277" y="381"/>
                    <a:pt x="277" y="381"/>
                  </a:cubicBezTo>
                  <a:cubicBezTo>
                    <a:pt x="276" y="380"/>
                    <a:pt x="276" y="380"/>
                    <a:pt x="276" y="380"/>
                  </a:cubicBezTo>
                  <a:cubicBezTo>
                    <a:pt x="276" y="380"/>
                    <a:pt x="276" y="380"/>
                    <a:pt x="276" y="380"/>
                  </a:cubicBezTo>
                  <a:cubicBezTo>
                    <a:pt x="276" y="380"/>
                    <a:pt x="276" y="380"/>
                    <a:pt x="276" y="380"/>
                  </a:cubicBezTo>
                  <a:cubicBezTo>
                    <a:pt x="276" y="380"/>
                    <a:pt x="276" y="380"/>
                    <a:pt x="276" y="380"/>
                  </a:cubicBezTo>
                  <a:cubicBezTo>
                    <a:pt x="275" y="379"/>
                    <a:pt x="275" y="379"/>
                    <a:pt x="275" y="379"/>
                  </a:cubicBezTo>
                  <a:cubicBezTo>
                    <a:pt x="275" y="379"/>
                    <a:pt x="275" y="379"/>
                    <a:pt x="275" y="379"/>
                  </a:cubicBezTo>
                  <a:cubicBezTo>
                    <a:pt x="275" y="379"/>
                    <a:pt x="275" y="379"/>
                    <a:pt x="275" y="379"/>
                  </a:cubicBezTo>
                  <a:cubicBezTo>
                    <a:pt x="275" y="379"/>
                    <a:pt x="275" y="379"/>
                    <a:pt x="275" y="379"/>
                  </a:cubicBezTo>
                  <a:cubicBezTo>
                    <a:pt x="275" y="379"/>
                    <a:pt x="275" y="379"/>
                    <a:pt x="275" y="379"/>
                  </a:cubicBezTo>
                  <a:cubicBezTo>
                    <a:pt x="275" y="379"/>
                    <a:pt x="275" y="379"/>
                    <a:pt x="275" y="379"/>
                  </a:cubicBezTo>
                  <a:cubicBezTo>
                    <a:pt x="275" y="379"/>
                    <a:pt x="275" y="379"/>
                    <a:pt x="275" y="379"/>
                  </a:cubicBezTo>
                  <a:cubicBezTo>
                    <a:pt x="275" y="379"/>
                    <a:pt x="275" y="379"/>
                    <a:pt x="275" y="379"/>
                  </a:cubicBezTo>
                  <a:cubicBezTo>
                    <a:pt x="275" y="379"/>
                    <a:pt x="275" y="379"/>
                    <a:pt x="275" y="379"/>
                  </a:cubicBezTo>
                  <a:cubicBezTo>
                    <a:pt x="274" y="378"/>
                    <a:pt x="274" y="378"/>
                    <a:pt x="274" y="378"/>
                  </a:cubicBezTo>
                  <a:cubicBezTo>
                    <a:pt x="275" y="378"/>
                    <a:pt x="275" y="378"/>
                    <a:pt x="275" y="378"/>
                  </a:cubicBezTo>
                  <a:cubicBezTo>
                    <a:pt x="274" y="378"/>
                    <a:pt x="274" y="378"/>
                    <a:pt x="274" y="378"/>
                  </a:cubicBezTo>
                  <a:cubicBezTo>
                    <a:pt x="274" y="378"/>
                    <a:pt x="274" y="378"/>
                    <a:pt x="274" y="378"/>
                  </a:cubicBezTo>
                  <a:cubicBezTo>
                    <a:pt x="274" y="378"/>
                    <a:pt x="274" y="378"/>
                    <a:pt x="274" y="378"/>
                  </a:cubicBezTo>
                  <a:cubicBezTo>
                    <a:pt x="274" y="378"/>
                    <a:pt x="274" y="378"/>
                    <a:pt x="274" y="378"/>
                  </a:cubicBezTo>
                  <a:cubicBezTo>
                    <a:pt x="274" y="378"/>
                    <a:pt x="274" y="378"/>
                    <a:pt x="274" y="378"/>
                  </a:cubicBezTo>
                  <a:cubicBezTo>
                    <a:pt x="273" y="377"/>
                    <a:pt x="273" y="377"/>
                    <a:pt x="273" y="377"/>
                  </a:cubicBezTo>
                  <a:cubicBezTo>
                    <a:pt x="273" y="377"/>
                    <a:pt x="273" y="377"/>
                    <a:pt x="273" y="377"/>
                  </a:cubicBezTo>
                  <a:cubicBezTo>
                    <a:pt x="273" y="377"/>
                    <a:pt x="273" y="377"/>
                    <a:pt x="273" y="377"/>
                  </a:cubicBezTo>
                  <a:cubicBezTo>
                    <a:pt x="273" y="377"/>
                    <a:pt x="273" y="377"/>
                    <a:pt x="273" y="377"/>
                  </a:cubicBezTo>
                  <a:cubicBezTo>
                    <a:pt x="273" y="377"/>
                    <a:pt x="273" y="377"/>
                    <a:pt x="273" y="377"/>
                  </a:cubicBezTo>
                  <a:cubicBezTo>
                    <a:pt x="273" y="377"/>
                    <a:pt x="273" y="377"/>
                    <a:pt x="273" y="377"/>
                  </a:cubicBezTo>
                  <a:cubicBezTo>
                    <a:pt x="272" y="376"/>
                    <a:pt x="272" y="376"/>
                    <a:pt x="272" y="376"/>
                  </a:cubicBezTo>
                  <a:cubicBezTo>
                    <a:pt x="273" y="376"/>
                    <a:pt x="273" y="376"/>
                    <a:pt x="273" y="376"/>
                  </a:cubicBezTo>
                  <a:cubicBezTo>
                    <a:pt x="273" y="376"/>
                    <a:pt x="273" y="376"/>
                    <a:pt x="273" y="376"/>
                  </a:cubicBezTo>
                  <a:cubicBezTo>
                    <a:pt x="272" y="375"/>
                    <a:pt x="272" y="376"/>
                    <a:pt x="272" y="375"/>
                  </a:cubicBezTo>
                  <a:cubicBezTo>
                    <a:pt x="272" y="375"/>
                    <a:pt x="272" y="375"/>
                    <a:pt x="272" y="375"/>
                  </a:cubicBezTo>
                  <a:cubicBezTo>
                    <a:pt x="272" y="375"/>
                    <a:pt x="272" y="375"/>
                    <a:pt x="272" y="375"/>
                  </a:cubicBezTo>
                  <a:cubicBezTo>
                    <a:pt x="272" y="375"/>
                    <a:pt x="272" y="375"/>
                    <a:pt x="273" y="375"/>
                  </a:cubicBezTo>
                  <a:cubicBezTo>
                    <a:pt x="273" y="375"/>
                    <a:pt x="273" y="375"/>
                    <a:pt x="273" y="375"/>
                  </a:cubicBezTo>
                  <a:cubicBezTo>
                    <a:pt x="273" y="375"/>
                    <a:pt x="273" y="375"/>
                    <a:pt x="273" y="375"/>
                  </a:cubicBezTo>
                  <a:cubicBezTo>
                    <a:pt x="274" y="375"/>
                    <a:pt x="274" y="375"/>
                    <a:pt x="274" y="375"/>
                  </a:cubicBezTo>
                  <a:cubicBezTo>
                    <a:pt x="274" y="375"/>
                    <a:pt x="273" y="375"/>
                    <a:pt x="273" y="375"/>
                  </a:cubicBezTo>
                  <a:cubicBezTo>
                    <a:pt x="273" y="375"/>
                    <a:pt x="273" y="375"/>
                    <a:pt x="273" y="375"/>
                  </a:cubicBezTo>
                  <a:cubicBezTo>
                    <a:pt x="272" y="375"/>
                    <a:pt x="272" y="375"/>
                    <a:pt x="272" y="375"/>
                  </a:cubicBezTo>
                  <a:cubicBezTo>
                    <a:pt x="272" y="374"/>
                    <a:pt x="272" y="374"/>
                    <a:pt x="272" y="374"/>
                  </a:cubicBezTo>
                  <a:cubicBezTo>
                    <a:pt x="271" y="375"/>
                    <a:pt x="271" y="375"/>
                    <a:pt x="271" y="375"/>
                  </a:cubicBezTo>
                  <a:cubicBezTo>
                    <a:pt x="271" y="374"/>
                    <a:pt x="271" y="374"/>
                    <a:pt x="271" y="374"/>
                  </a:cubicBezTo>
                  <a:cubicBezTo>
                    <a:pt x="271" y="374"/>
                    <a:pt x="271" y="374"/>
                    <a:pt x="271" y="374"/>
                  </a:cubicBezTo>
                  <a:cubicBezTo>
                    <a:pt x="271" y="373"/>
                    <a:pt x="271" y="373"/>
                    <a:pt x="271" y="373"/>
                  </a:cubicBezTo>
                  <a:cubicBezTo>
                    <a:pt x="272" y="373"/>
                    <a:pt x="272" y="373"/>
                    <a:pt x="272" y="373"/>
                  </a:cubicBezTo>
                  <a:cubicBezTo>
                    <a:pt x="272" y="374"/>
                    <a:pt x="272" y="374"/>
                    <a:pt x="272" y="374"/>
                  </a:cubicBezTo>
                  <a:cubicBezTo>
                    <a:pt x="272" y="373"/>
                    <a:pt x="272" y="373"/>
                    <a:pt x="272" y="373"/>
                  </a:cubicBezTo>
                  <a:cubicBezTo>
                    <a:pt x="272" y="373"/>
                    <a:pt x="272" y="373"/>
                    <a:pt x="272" y="373"/>
                  </a:cubicBezTo>
                  <a:cubicBezTo>
                    <a:pt x="272" y="373"/>
                    <a:pt x="272" y="373"/>
                    <a:pt x="272" y="373"/>
                  </a:cubicBezTo>
                  <a:cubicBezTo>
                    <a:pt x="272" y="373"/>
                    <a:pt x="272" y="373"/>
                    <a:pt x="272" y="373"/>
                  </a:cubicBezTo>
                  <a:cubicBezTo>
                    <a:pt x="272" y="373"/>
                    <a:pt x="272" y="373"/>
                    <a:pt x="272" y="373"/>
                  </a:cubicBezTo>
                  <a:cubicBezTo>
                    <a:pt x="272" y="373"/>
                    <a:pt x="272" y="373"/>
                    <a:pt x="272" y="373"/>
                  </a:cubicBezTo>
                  <a:cubicBezTo>
                    <a:pt x="271" y="373"/>
                    <a:pt x="271" y="373"/>
                    <a:pt x="271" y="373"/>
                  </a:cubicBezTo>
                  <a:cubicBezTo>
                    <a:pt x="271" y="373"/>
                    <a:pt x="271" y="373"/>
                    <a:pt x="271" y="373"/>
                  </a:cubicBezTo>
                  <a:cubicBezTo>
                    <a:pt x="272" y="372"/>
                    <a:pt x="272" y="372"/>
                    <a:pt x="272" y="372"/>
                  </a:cubicBezTo>
                  <a:cubicBezTo>
                    <a:pt x="272" y="372"/>
                    <a:pt x="272" y="372"/>
                    <a:pt x="272" y="372"/>
                  </a:cubicBezTo>
                  <a:cubicBezTo>
                    <a:pt x="271" y="372"/>
                    <a:pt x="271" y="372"/>
                    <a:pt x="271" y="372"/>
                  </a:cubicBezTo>
                  <a:cubicBezTo>
                    <a:pt x="271" y="372"/>
                    <a:pt x="271" y="372"/>
                    <a:pt x="271" y="372"/>
                  </a:cubicBezTo>
                  <a:cubicBezTo>
                    <a:pt x="271" y="372"/>
                    <a:pt x="271" y="372"/>
                    <a:pt x="271" y="372"/>
                  </a:cubicBezTo>
                  <a:cubicBezTo>
                    <a:pt x="270" y="372"/>
                    <a:pt x="270" y="372"/>
                    <a:pt x="270" y="372"/>
                  </a:cubicBezTo>
                  <a:cubicBezTo>
                    <a:pt x="270" y="372"/>
                    <a:pt x="270" y="372"/>
                    <a:pt x="270" y="372"/>
                  </a:cubicBezTo>
                  <a:cubicBezTo>
                    <a:pt x="270" y="372"/>
                    <a:pt x="270" y="372"/>
                    <a:pt x="270" y="372"/>
                  </a:cubicBezTo>
                  <a:cubicBezTo>
                    <a:pt x="270" y="372"/>
                    <a:pt x="270" y="372"/>
                    <a:pt x="270" y="372"/>
                  </a:cubicBezTo>
                  <a:cubicBezTo>
                    <a:pt x="270" y="372"/>
                    <a:pt x="270" y="372"/>
                    <a:pt x="270" y="372"/>
                  </a:cubicBezTo>
                  <a:cubicBezTo>
                    <a:pt x="270" y="373"/>
                    <a:pt x="270" y="372"/>
                    <a:pt x="270" y="372"/>
                  </a:cubicBezTo>
                  <a:cubicBezTo>
                    <a:pt x="270" y="372"/>
                    <a:pt x="270" y="372"/>
                    <a:pt x="270" y="372"/>
                  </a:cubicBezTo>
                  <a:cubicBezTo>
                    <a:pt x="270" y="372"/>
                    <a:pt x="270" y="372"/>
                    <a:pt x="270" y="372"/>
                  </a:cubicBezTo>
                  <a:cubicBezTo>
                    <a:pt x="271" y="373"/>
                    <a:pt x="271" y="373"/>
                    <a:pt x="271" y="373"/>
                  </a:cubicBezTo>
                  <a:cubicBezTo>
                    <a:pt x="270" y="373"/>
                    <a:pt x="270" y="373"/>
                    <a:pt x="270" y="373"/>
                  </a:cubicBezTo>
                  <a:cubicBezTo>
                    <a:pt x="270" y="373"/>
                    <a:pt x="270" y="373"/>
                    <a:pt x="270" y="373"/>
                  </a:cubicBezTo>
                  <a:cubicBezTo>
                    <a:pt x="269" y="373"/>
                    <a:pt x="269" y="373"/>
                    <a:pt x="269" y="373"/>
                  </a:cubicBezTo>
                  <a:cubicBezTo>
                    <a:pt x="269" y="374"/>
                    <a:pt x="269" y="373"/>
                    <a:pt x="270" y="373"/>
                  </a:cubicBezTo>
                  <a:cubicBezTo>
                    <a:pt x="270" y="373"/>
                    <a:pt x="270" y="373"/>
                    <a:pt x="270" y="373"/>
                  </a:cubicBezTo>
                  <a:cubicBezTo>
                    <a:pt x="271" y="373"/>
                    <a:pt x="271" y="373"/>
                    <a:pt x="271" y="373"/>
                  </a:cubicBezTo>
                  <a:cubicBezTo>
                    <a:pt x="271" y="373"/>
                    <a:pt x="271" y="373"/>
                    <a:pt x="271" y="373"/>
                  </a:cubicBezTo>
                  <a:cubicBezTo>
                    <a:pt x="271" y="374"/>
                    <a:pt x="271" y="374"/>
                    <a:pt x="271" y="374"/>
                  </a:cubicBezTo>
                  <a:cubicBezTo>
                    <a:pt x="271" y="374"/>
                    <a:pt x="271" y="374"/>
                    <a:pt x="271" y="374"/>
                  </a:cubicBezTo>
                  <a:cubicBezTo>
                    <a:pt x="271" y="374"/>
                    <a:pt x="271" y="374"/>
                    <a:pt x="271" y="374"/>
                  </a:cubicBezTo>
                  <a:cubicBezTo>
                    <a:pt x="271" y="374"/>
                    <a:pt x="271" y="374"/>
                    <a:pt x="271" y="374"/>
                  </a:cubicBezTo>
                  <a:cubicBezTo>
                    <a:pt x="270" y="374"/>
                    <a:pt x="270" y="374"/>
                    <a:pt x="270" y="374"/>
                  </a:cubicBezTo>
                  <a:cubicBezTo>
                    <a:pt x="270" y="374"/>
                    <a:pt x="270" y="374"/>
                    <a:pt x="270" y="374"/>
                  </a:cubicBezTo>
                  <a:cubicBezTo>
                    <a:pt x="270" y="374"/>
                    <a:pt x="270" y="374"/>
                    <a:pt x="270" y="374"/>
                  </a:cubicBezTo>
                  <a:cubicBezTo>
                    <a:pt x="269" y="374"/>
                    <a:pt x="269" y="374"/>
                    <a:pt x="269" y="374"/>
                  </a:cubicBezTo>
                  <a:cubicBezTo>
                    <a:pt x="269" y="374"/>
                    <a:pt x="269" y="374"/>
                    <a:pt x="269" y="374"/>
                  </a:cubicBezTo>
                  <a:cubicBezTo>
                    <a:pt x="269" y="375"/>
                    <a:pt x="269" y="375"/>
                    <a:pt x="269" y="375"/>
                  </a:cubicBezTo>
                  <a:cubicBezTo>
                    <a:pt x="269" y="375"/>
                    <a:pt x="269" y="375"/>
                    <a:pt x="269" y="375"/>
                  </a:cubicBezTo>
                  <a:cubicBezTo>
                    <a:pt x="269" y="375"/>
                    <a:pt x="269" y="375"/>
                    <a:pt x="269" y="375"/>
                  </a:cubicBezTo>
                  <a:cubicBezTo>
                    <a:pt x="270" y="375"/>
                    <a:pt x="270" y="375"/>
                    <a:pt x="270" y="375"/>
                  </a:cubicBezTo>
                  <a:cubicBezTo>
                    <a:pt x="270" y="375"/>
                    <a:pt x="270" y="375"/>
                    <a:pt x="270" y="375"/>
                  </a:cubicBezTo>
                  <a:cubicBezTo>
                    <a:pt x="270" y="375"/>
                    <a:pt x="270" y="375"/>
                    <a:pt x="270" y="375"/>
                  </a:cubicBezTo>
                  <a:cubicBezTo>
                    <a:pt x="270" y="375"/>
                    <a:pt x="270" y="375"/>
                    <a:pt x="270" y="375"/>
                  </a:cubicBezTo>
                  <a:cubicBezTo>
                    <a:pt x="270" y="375"/>
                    <a:pt x="270" y="375"/>
                    <a:pt x="270" y="375"/>
                  </a:cubicBezTo>
                  <a:cubicBezTo>
                    <a:pt x="270" y="375"/>
                    <a:pt x="270" y="375"/>
                    <a:pt x="270" y="375"/>
                  </a:cubicBezTo>
                  <a:cubicBezTo>
                    <a:pt x="270" y="375"/>
                    <a:pt x="270" y="375"/>
                    <a:pt x="270" y="375"/>
                  </a:cubicBezTo>
                  <a:cubicBezTo>
                    <a:pt x="270" y="376"/>
                    <a:pt x="270" y="376"/>
                    <a:pt x="270" y="376"/>
                  </a:cubicBezTo>
                  <a:cubicBezTo>
                    <a:pt x="270" y="376"/>
                    <a:pt x="270" y="376"/>
                    <a:pt x="270" y="376"/>
                  </a:cubicBezTo>
                  <a:cubicBezTo>
                    <a:pt x="270" y="376"/>
                    <a:pt x="270" y="376"/>
                    <a:pt x="270" y="376"/>
                  </a:cubicBezTo>
                  <a:cubicBezTo>
                    <a:pt x="270" y="376"/>
                    <a:pt x="270" y="376"/>
                    <a:pt x="270" y="376"/>
                  </a:cubicBezTo>
                  <a:cubicBezTo>
                    <a:pt x="270" y="376"/>
                    <a:pt x="270" y="376"/>
                    <a:pt x="270" y="376"/>
                  </a:cubicBezTo>
                  <a:cubicBezTo>
                    <a:pt x="270" y="376"/>
                    <a:pt x="270" y="376"/>
                    <a:pt x="270" y="376"/>
                  </a:cubicBezTo>
                  <a:cubicBezTo>
                    <a:pt x="270" y="376"/>
                    <a:pt x="270" y="376"/>
                    <a:pt x="270" y="376"/>
                  </a:cubicBezTo>
                  <a:cubicBezTo>
                    <a:pt x="270" y="377"/>
                    <a:pt x="270" y="377"/>
                    <a:pt x="270" y="377"/>
                  </a:cubicBezTo>
                  <a:cubicBezTo>
                    <a:pt x="270" y="376"/>
                    <a:pt x="270" y="376"/>
                    <a:pt x="270" y="376"/>
                  </a:cubicBezTo>
                  <a:cubicBezTo>
                    <a:pt x="269" y="377"/>
                    <a:pt x="269" y="377"/>
                    <a:pt x="269" y="377"/>
                  </a:cubicBezTo>
                  <a:cubicBezTo>
                    <a:pt x="269" y="377"/>
                    <a:pt x="269" y="377"/>
                    <a:pt x="269" y="377"/>
                  </a:cubicBezTo>
                  <a:cubicBezTo>
                    <a:pt x="269" y="377"/>
                    <a:pt x="269" y="377"/>
                    <a:pt x="269" y="377"/>
                  </a:cubicBezTo>
                  <a:cubicBezTo>
                    <a:pt x="269" y="377"/>
                    <a:pt x="269" y="377"/>
                    <a:pt x="269" y="377"/>
                  </a:cubicBezTo>
                  <a:cubicBezTo>
                    <a:pt x="270" y="378"/>
                    <a:pt x="270" y="378"/>
                    <a:pt x="270" y="378"/>
                  </a:cubicBezTo>
                  <a:cubicBezTo>
                    <a:pt x="269" y="378"/>
                    <a:pt x="269" y="378"/>
                    <a:pt x="269" y="378"/>
                  </a:cubicBezTo>
                  <a:cubicBezTo>
                    <a:pt x="269" y="378"/>
                    <a:pt x="269" y="378"/>
                    <a:pt x="269" y="378"/>
                  </a:cubicBezTo>
                  <a:cubicBezTo>
                    <a:pt x="270" y="378"/>
                    <a:pt x="270" y="378"/>
                    <a:pt x="270" y="378"/>
                  </a:cubicBezTo>
                  <a:cubicBezTo>
                    <a:pt x="270" y="379"/>
                    <a:pt x="270" y="379"/>
                    <a:pt x="270" y="379"/>
                  </a:cubicBezTo>
                  <a:cubicBezTo>
                    <a:pt x="270" y="378"/>
                    <a:pt x="270" y="378"/>
                    <a:pt x="270" y="378"/>
                  </a:cubicBezTo>
                  <a:cubicBezTo>
                    <a:pt x="270" y="378"/>
                    <a:pt x="270" y="378"/>
                    <a:pt x="270" y="378"/>
                  </a:cubicBezTo>
                  <a:cubicBezTo>
                    <a:pt x="271" y="378"/>
                    <a:pt x="271" y="378"/>
                    <a:pt x="271" y="378"/>
                  </a:cubicBezTo>
                  <a:cubicBezTo>
                    <a:pt x="270" y="379"/>
                    <a:pt x="270" y="379"/>
                    <a:pt x="270" y="379"/>
                  </a:cubicBezTo>
                  <a:cubicBezTo>
                    <a:pt x="271" y="379"/>
                    <a:pt x="271" y="379"/>
                    <a:pt x="271" y="379"/>
                  </a:cubicBezTo>
                  <a:cubicBezTo>
                    <a:pt x="271" y="379"/>
                    <a:pt x="271" y="379"/>
                    <a:pt x="271" y="379"/>
                  </a:cubicBezTo>
                  <a:cubicBezTo>
                    <a:pt x="271" y="379"/>
                    <a:pt x="271" y="379"/>
                    <a:pt x="271" y="379"/>
                  </a:cubicBezTo>
                  <a:cubicBezTo>
                    <a:pt x="271" y="379"/>
                    <a:pt x="271" y="379"/>
                    <a:pt x="271" y="379"/>
                  </a:cubicBezTo>
                  <a:cubicBezTo>
                    <a:pt x="271" y="380"/>
                    <a:pt x="271" y="380"/>
                    <a:pt x="271" y="380"/>
                  </a:cubicBezTo>
                  <a:cubicBezTo>
                    <a:pt x="271" y="380"/>
                    <a:pt x="271" y="380"/>
                    <a:pt x="271" y="380"/>
                  </a:cubicBezTo>
                  <a:cubicBezTo>
                    <a:pt x="271" y="380"/>
                    <a:pt x="271" y="380"/>
                    <a:pt x="271" y="380"/>
                  </a:cubicBezTo>
                  <a:cubicBezTo>
                    <a:pt x="270" y="380"/>
                    <a:pt x="270" y="380"/>
                    <a:pt x="270" y="380"/>
                  </a:cubicBezTo>
                  <a:cubicBezTo>
                    <a:pt x="270" y="380"/>
                    <a:pt x="270" y="380"/>
                    <a:pt x="270" y="380"/>
                  </a:cubicBezTo>
                  <a:cubicBezTo>
                    <a:pt x="270" y="380"/>
                    <a:pt x="270" y="380"/>
                    <a:pt x="270" y="380"/>
                  </a:cubicBezTo>
                  <a:cubicBezTo>
                    <a:pt x="270" y="380"/>
                    <a:pt x="270" y="380"/>
                    <a:pt x="270" y="380"/>
                  </a:cubicBezTo>
                  <a:cubicBezTo>
                    <a:pt x="270" y="381"/>
                    <a:pt x="270" y="381"/>
                    <a:pt x="270" y="381"/>
                  </a:cubicBezTo>
                  <a:cubicBezTo>
                    <a:pt x="270" y="381"/>
                    <a:pt x="270" y="381"/>
                    <a:pt x="270" y="381"/>
                  </a:cubicBezTo>
                  <a:cubicBezTo>
                    <a:pt x="271" y="381"/>
                    <a:pt x="271" y="381"/>
                    <a:pt x="271" y="381"/>
                  </a:cubicBezTo>
                  <a:cubicBezTo>
                    <a:pt x="271" y="381"/>
                    <a:pt x="271" y="381"/>
                    <a:pt x="271" y="381"/>
                  </a:cubicBezTo>
                  <a:cubicBezTo>
                    <a:pt x="271" y="381"/>
                    <a:pt x="271" y="381"/>
                    <a:pt x="271" y="381"/>
                  </a:cubicBezTo>
                  <a:cubicBezTo>
                    <a:pt x="271" y="381"/>
                    <a:pt x="271" y="381"/>
                    <a:pt x="271" y="381"/>
                  </a:cubicBezTo>
                  <a:cubicBezTo>
                    <a:pt x="271" y="381"/>
                    <a:pt x="271" y="381"/>
                    <a:pt x="271" y="381"/>
                  </a:cubicBezTo>
                  <a:cubicBezTo>
                    <a:pt x="271" y="381"/>
                    <a:pt x="271" y="381"/>
                    <a:pt x="271" y="381"/>
                  </a:cubicBezTo>
                  <a:cubicBezTo>
                    <a:pt x="272" y="381"/>
                    <a:pt x="272" y="381"/>
                    <a:pt x="272" y="381"/>
                  </a:cubicBezTo>
                  <a:cubicBezTo>
                    <a:pt x="272" y="381"/>
                    <a:pt x="272" y="381"/>
                    <a:pt x="272" y="381"/>
                  </a:cubicBezTo>
                  <a:cubicBezTo>
                    <a:pt x="272" y="381"/>
                    <a:pt x="272" y="381"/>
                    <a:pt x="272" y="381"/>
                  </a:cubicBezTo>
                  <a:cubicBezTo>
                    <a:pt x="272" y="381"/>
                    <a:pt x="272" y="381"/>
                    <a:pt x="272" y="381"/>
                  </a:cubicBezTo>
                  <a:cubicBezTo>
                    <a:pt x="271" y="381"/>
                    <a:pt x="271" y="381"/>
                    <a:pt x="271" y="381"/>
                  </a:cubicBezTo>
                  <a:cubicBezTo>
                    <a:pt x="271" y="381"/>
                    <a:pt x="271" y="381"/>
                    <a:pt x="271" y="381"/>
                  </a:cubicBezTo>
                  <a:cubicBezTo>
                    <a:pt x="271" y="381"/>
                    <a:pt x="271" y="381"/>
                    <a:pt x="271" y="381"/>
                  </a:cubicBezTo>
                  <a:cubicBezTo>
                    <a:pt x="271" y="381"/>
                    <a:pt x="271" y="381"/>
                    <a:pt x="271" y="381"/>
                  </a:cubicBezTo>
                  <a:cubicBezTo>
                    <a:pt x="271" y="382"/>
                    <a:pt x="271" y="382"/>
                    <a:pt x="271" y="382"/>
                  </a:cubicBezTo>
                  <a:cubicBezTo>
                    <a:pt x="271" y="381"/>
                    <a:pt x="271" y="381"/>
                    <a:pt x="271" y="381"/>
                  </a:cubicBezTo>
                  <a:cubicBezTo>
                    <a:pt x="271" y="382"/>
                    <a:pt x="271" y="382"/>
                    <a:pt x="271" y="382"/>
                  </a:cubicBezTo>
                  <a:cubicBezTo>
                    <a:pt x="270" y="382"/>
                    <a:pt x="270" y="382"/>
                    <a:pt x="270" y="382"/>
                  </a:cubicBezTo>
                  <a:cubicBezTo>
                    <a:pt x="269" y="382"/>
                    <a:pt x="269" y="382"/>
                    <a:pt x="269" y="382"/>
                  </a:cubicBezTo>
                  <a:cubicBezTo>
                    <a:pt x="269" y="382"/>
                    <a:pt x="269" y="382"/>
                    <a:pt x="269" y="382"/>
                  </a:cubicBezTo>
                  <a:cubicBezTo>
                    <a:pt x="269" y="382"/>
                    <a:pt x="269" y="382"/>
                    <a:pt x="269" y="382"/>
                  </a:cubicBezTo>
                  <a:cubicBezTo>
                    <a:pt x="268" y="382"/>
                    <a:pt x="268" y="382"/>
                    <a:pt x="268" y="382"/>
                  </a:cubicBezTo>
                  <a:cubicBezTo>
                    <a:pt x="268" y="382"/>
                    <a:pt x="268" y="382"/>
                    <a:pt x="268" y="382"/>
                  </a:cubicBezTo>
                  <a:cubicBezTo>
                    <a:pt x="268" y="382"/>
                    <a:pt x="268" y="382"/>
                    <a:pt x="268" y="382"/>
                  </a:cubicBezTo>
                  <a:cubicBezTo>
                    <a:pt x="268" y="382"/>
                    <a:pt x="268" y="382"/>
                    <a:pt x="268" y="382"/>
                  </a:cubicBezTo>
                  <a:cubicBezTo>
                    <a:pt x="268" y="382"/>
                    <a:pt x="268" y="382"/>
                    <a:pt x="268" y="382"/>
                  </a:cubicBezTo>
                  <a:cubicBezTo>
                    <a:pt x="267" y="382"/>
                    <a:pt x="267" y="382"/>
                    <a:pt x="267" y="382"/>
                  </a:cubicBezTo>
                  <a:cubicBezTo>
                    <a:pt x="268" y="383"/>
                    <a:pt x="268" y="382"/>
                    <a:pt x="268" y="383"/>
                  </a:cubicBezTo>
                  <a:cubicBezTo>
                    <a:pt x="268" y="383"/>
                    <a:pt x="268" y="383"/>
                    <a:pt x="268" y="383"/>
                  </a:cubicBezTo>
                  <a:cubicBezTo>
                    <a:pt x="269" y="383"/>
                    <a:pt x="269" y="383"/>
                    <a:pt x="269" y="383"/>
                  </a:cubicBezTo>
                  <a:cubicBezTo>
                    <a:pt x="269" y="383"/>
                    <a:pt x="269" y="383"/>
                    <a:pt x="269" y="383"/>
                  </a:cubicBezTo>
                  <a:cubicBezTo>
                    <a:pt x="269" y="383"/>
                    <a:pt x="269" y="383"/>
                    <a:pt x="269" y="383"/>
                  </a:cubicBezTo>
                  <a:cubicBezTo>
                    <a:pt x="270" y="383"/>
                    <a:pt x="270" y="383"/>
                    <a:pt x="270" y="383"/>
                  </a:cubicBezTo>
                  <a:cubicBezTo>
                    <a:pt x="270" y="383"/>
                    <a:pt x="270" y="383"/>
                    <a:pt x="270" y="383"/>
                  </a:cubicBezTo>
                  <a:cubicBezTo>
                    <a:pt x="271" y="383"/>
                    <a:pt x="271" y="383"/>
                    <a:pt x="271" y="383"/>
                  </a:cubicBezTo>
                  <a:cubicBezTo>
                    <a:pt x="271" y="383"/>
                    <a:pt x="271" y="383"/>
                    <a:pt x="271" y="383"/>
                  </a:cubicBezTo>
                  <a:cubicBezTo>
                    <a:pt x="271" y="383"/>
                    <a:pt x="271" y="383"/>
                    <a:pt x="271" y="383"/>
                  </a:cubicBezTo>
                  <a:cubicBezTo>
                    <a:pt x="271" y="383"/>
                    <a:pt x="271" y="383"/>
                    <a:pt x="271" y="383"/>
                  </a:cubicBezTo>
                  <a:cubicBezTo>
                    <a:pt x="271" y="383"/>
                    <a:pt x="271" y="383"/>
                    <a:pt x="271" y="383"/>
                  </a:cubicBezTo>
                  <a:cubicBezTo>
                    <a:pt x="271" y="383"/>
                    <a:pt x="271" y="383"/>
                    <a:pt x="271" y="383"/>
                  </a:cubicBezTo>
                  <a:cubicBezTo>
                    <a:pt x="271" y="383"/>
                    <a:pt x="271" y="383"/>
                    <a:pt x="271" y="383"/>
                  </a:cubicBezTo>
                  <a:cubicBezTo>
                    <a:pt x="272" y="383"/>
                    <a:pt x="272" y="383"/>
                    <a:pt x="272" y="383"/>
                  </a:cubicBezTo>
                  <a:cubicBezTo>
                    <a:pt x="272" y="382"/>
                    <a:pt x="272" y="382"/>
                    <a:pt x="272" y="382"/>
                  </a:cubicBezTo>
                  <a:cubicBezTo>
                    <a:pt x="272" y="382"/>
                    <a:pt x="272" y="382"/>
                    <a:pt x="272" y="382"/>
                  </a:cubicBezTo>
                  <a:cubicBezTo>
                    <a:pt x="273" y="382"/>
                    <a:pt x="273" y="382"/>
                    <a:pt x="273" y="382"/>
                  </a:cubicBezTo>
                  <a:cubicBezTo>
                    <a:pt x="273" y="382"/>
                    <a:pt x="273" y="382"/>
                    <a:pt x="273" y="382"/>
                  </a:cubicBezTo>
                  <a:cubicBezTo>
                    <a:pt x="273" y="382"/>
                    <a:pt x="273" y="382"/>
                    <a:pt x="273" y="382"/>
                  </a:cubicBezTo>
                  <a:cubicBezTo>
                    <a:pt x="273" y="381"/>
                    <a:pt x="273" y="381"/>
                    <a:pt x="273" y="381"/>
                  </a:cubicBezTo>
                  <a:cubicBezTo>
                    <a:pt x="273" y="381"/>
                    <a:pt x="273" y="381"/>
                    <a:pt x="273" y="381"/>
                  </a:cubicBezTo>
                  <a:cubicBezTo>
                    <a:pt x="273" y="381"/>
                    <a:pt x="273" y="381"/>
                    <a:pt x="273" y="381"/>
                  </a:cubicBezTo>
                  <a:cubicBezTo>
                    <a:pt x="273" y="381"/>
                    <a:pt x="273" y="382"/>
                    <a:pt x="274" y="382"/>
                  </a:cubicBezTo>
                  <a:cubicBezTo>
                    <a:pt x="274" y="382"/>
                    <a:pt x="274" y="382"/>
                    <a:pt x="274" y="382"/>
                  </a:cubicBezTo>
                  <a:cubicBezTo>
                    <a:pt x="274" y="382"/>
                    <a:pt x="274" y="382"/>
                    <a:pt x="274" y="382"/>
                  </a:cubicBezTo>
                  <a:cubicBezTo>
                    <a:pt x="274" y="381"/>
                    <a:pt x="274" y="381"/>
                    <a:pt x="274" y="381"/>
                  </a:cubicBezTo>
                  <a:cubicBezTo>
                    <a:pt x="274" y="382"/>
                    <a:pt x="274" y="382"/>
                    <a:pt x="274" y="382"/>
                  </a:cubicBezTo>
                  <a:cubicBezTo>
                    <a:pt x="275" y="382"/>
                    <a:pt x="275" y="382"/>
                    <a:pt x="275" y="382"/>
                  </a:cubicBezTo>
                  <a:cubicBezTo>
                    <a:pt x="274" y="382"/>
                    <a:pt x="274" y="382"/>
                    <a:pt x="274" y="382"/>
                  </a:cubicBezTo>
                  <a:cubicBezTo>
                    <a:pt x="275" y="382"/>
                    <a:pt x="275" y="382"/>
                    <a:pt x="275" y="382"/>
                  </a:cubicBezTo>
                  <a:cubicBezTo>
                    <a:pt x="275" y="382"/>
                    <a:pt x="275" y="382"/>
                    <a:pt x="275" y="382"/>
                  </a:cubicBezTo>
                  <a:cubicBezTo>
                    <a:pt x="275" y="382"/>
                    <a:pt x="275" y="382"/>
                    <a:pt x="275" y="382"/>
                  </a:cubicBezTo>
                  <a:cubicBezTo>
                    <a:pt x="275" y="382"/>
                    <a:pt x="275" y="382"/>
                    <a:pt x="275" y="382"/>
                  </a:cubicBezTo>
                  <a:cubicBezTo>
                    <a:pt x="275" y="382"/>
                    <a:pt x="275" y="382"/>
                    <a:pt x="274" y="381"/>
                  </a:cubicBezTo>
                  <a:cubicBezTo>
                    <a:pt x="275" y="381"/>
                    <a:pt x="275" y="381"/>
                    <a:pt x="275" y="381"/>
                  </a:cubicBezTo>
                  <a:cubicBezTo>
                    <a:pt x="275" y="381"/>
                    <a:pt x="275" y="381"/>
                    <a:pt x="275" y="381"/>
                  </a:cubicBezTo>
                  <a:cubicBezTo>
                    <a:pt x="275" y="381"/>
                    <a:pt x="275" y="381"/>
                    <a:pt x="275" y="381"/>
                  </a:cubicBezTo>
                  <a:close/>
                  <a:moveTo>
                    <a:pt x="297" y="386"/>
                  </a:moveTo>
                  <a:cubicBezTo>
                    <a:pt x="297" y="386"/>
                    <a:pt x="297" y="386"/>
                    <a:pt x="297" y="386"/>
                  </a:cubicBezTo>
                  <a:cubicBezTo>
                    <a:pt x="297" y="386"/>
                    <a:pt x="297" y="386"/>
                    <a:pt x="297" y="386"/>
                  </a:cubicBezTo>
                  <a:cubicBezTo>
                    <a:pt x="297" y="386"/>
                    <a:pt x="297" y="386"/>
                    <a:pt x="297" y="386"/>
                  </a:cubicBezTo>
                  <a:close/>
                  <a:moveTo>
                    <a:pt x="268" y="308"/>
                  </a:moveTo>
                  <a:cubicBezTo>
                    <a:pt x="268" y="308"/>
                    <a:pt x="268" y="308"/>
                    <a:pt x="268" y="308"/>
                  </a:cubicBezTo>
                  <a:cubicBezTo>
                    <a:pt x="268" y="308"/>
                    <a:pt x="268" y="308"/>
                    <a:pt x="268" y="308"/>
                  </a:cubicBezTo>
                  <a:close/>
                  <a:moveTo>
                    <a:pt x="301" y="388"/>
                  </a:moveTo>
                  <a:cubicBezTo>
                    <a:pt x="302" y="388"/>
                    <a:pt x="302" y="388"/>
                    <a:pt x="302" y="388"/>
                  </a:cubicBezTo>
                  <a:cubicBezTo>
                    <a:pt x="302" y="389"/>
                    <a:pt x="302" y="389"/>
                    <a:pt x="302" y="389"/>
                  </a:cubicBezTo>
                  <a:cubicBezTo>
                    <a:pt x="302" y="389"/>
                    <a:pt x="302" y="389"/>
                    <a:pt x="302" y="389"/>
                  </a:cubicBezTo>
                  <a:cubicBezTo>
                    <a:pt x="302" y="389"/>
                    <a:pt x="302" y="389"/>
                    <a:pt x="302" y="389"/>
                  </a:cubicBezTo>
                  <a:cubicBezTo>
                    <a:pt x="302" y="389"/>
                    <a:pt x="302" y="389"/>
                    <a:pt x="302" y="389"/>
                  </a:cubicBezTo>
                  <a:cubicBezTo>
                    <a:pt x="303" y="389"/>
                    <a:pt x="303" y="389"/>
                    <a:pt x="303" y="389"/>
                  </a:cubicBezTo>
                  <a:cubicBezTo>
                    <a:pt x="303" y="389"/>
                    <a:pt x="303" y="389"/>
                    <a:pt x="303" y="389"/>
                  </a:cubicBezTo>
                  <a:cubicBezTo>
                    <a:pt x="303" y="389"/>
                    <a:pt x="303" y="389"/>
                    <a:pt x="303" y="389"/>
                  </a:cubicBezTo>
                  <a:cubicBezTo>
                    <a:pt x="302" y="388"/>
                    <a:pt x="302" y="388"/>
                    <a:pt x="302" y="388"/>
                  </a:cubicBezTo>
                  <a:cubicBezTo>
                    <a:pt x="302" y="388"/>
                    <a:pt x="302" y="388"/>
                    <a:pt x="302" y="388"/>
                  </a:cubicBezTo>
                  <a:cubicBezTo>
                    <a:pt x="301" y="387"/>
                    <a:pt x="301" y="387"/>
                    <a:pt x="301" y="387"/>
                  </a:cubicBezTo>
                  <a:cubicBezTo>
                    <a:pt x="301" y="387"/>
                    <a:pt x="301" y="387"/>
                    <a:pt x="301" y="387"/>
                  </a:cubicBezTo>
                  <a:cubicBezTo>
                    <a:pt x="301" y="387"/>
                    <a:pt x="301" y="387"/>
                    <a:pt x="301" y="387"/>
                  </a:cubicBezTo>
                  <a:cubicBezTo>
                    <a:pt x="300" y="387"/>
                    <a:pt x="300" y="387"/>
                    <a:pt x="300" y="387"/>
                  </a:cubicBezTo>
                  <a:cubicBezTo>
                    <a:pt x="300" y="387"/>
                    <a:pt x="300" y="387"/>
                    <a:pt x="300" y="387"/>
                  </a:cubicBezTo>
                  <a:cubicBezTo>
                    <a:pt x="301" y="388"/>
                    <a:pt x="301" y="388"/>
                    <a:pt x="301" y="388"/>
                  </a:cubicBezTo>
                  <a:cubicBezTo>
                    <a:pt x="301" y="388"/>
                    <a:pt x="301" y="388"/>
                    <a:pt x="301" y="388"/>
                  </a:cubicBezTo>
                  <a:close/>
                  <a:moveTo>
                    <a:pt x="278" y="250"/>
                  </a:moveTo>
                  <a:cubicBezTo>
                    <a:pt x="279" y="250"/>
                    <a:pt x="279" y="250"/>
                    <a:pt x="279" y="250"/>
                  </a:cubicBezTo>
                  <a:cubicBezTo>
                    <a:pt x="279" y="250"/>
                    <a:pt x="279" y="250"/>
                    <a:pt x="279" y="250"/>
                  </a:cubicBezTo>
                  <a:cubicBezTo>
                    <a:pt x="279" y="250"/>
                    <a:pt x="279" y="250"/>
                    <a:pt x="279" y="250"/>
                  </a:cubicBezTo>
                  <a:cubicBezTo>
                    <a:pt x="278" y="249"/>
                    <a:pt x="278" y="249"/>
                    <a:pt x="278" y="249"/>
                  </a:cubicBezTo>
                  <a:cubicBezTo>
                    <a:pt x="278" y="249"/>
                    <a:pt x="278" y="249"/>
                    <a:pt x="278" y="249"/>
                  </a:cubicBezTo>
                  <a:lnTo>
                    <a:pt x="278" y="250"/>
                  </a:lnTo>
                  <a:close/>
                  <a:moveTo>
                    <a:pt x="284" y="380"/>
                  </a:moveTo>
                  <a:cubicBezTo>
                    <a:pt x="284" y="380"/>
                    <a:pt x="284" y="380"/>
                    <a:pt x="284" y="380"/>
                  </a:cubicBezTo>
                  <a:cubicBezTo>
                    <a:pt x="284" y="380"/>
                    <a:pt x="284" y="380"/>
                    <a:pt x="284" y="380"/>
                  </a:cubicBezTo>
                  <a:cubicBezTo>
                    <a:pt x="284" y="380"/>
                    <a:pt x="284" y="380"/>
                    <a:pt x="284" y="380"/>
                  </a:cubicBezTo>
                  <a:close/>
                  <a:moveTo>
                    <a:pt x="294" y="279"/>
                  </a:moveTo>
                  <a:cubicBezTo>
                    <a:pt x="293" y="279"/>
                    <a:pt x="293" y="279"/>
                    <a:pt x="293" y="279"/>
                  </a:cubicBezTo>
                  <a:cubicBezTo>
                    <a:pt x="294" y="279"/>
                    <a:pt x="294" y="279"/>
                    <a:pt x="294" y="279"/>
                  </a:cubicBezTo>
                  <a:cubicBezTo>
                    <a:pt x="294" y="279"/>
                    <a:pt x="294" y="279"/>
                    <a:pt x="294" y="279"/>
                  </a:cubicBezTo>
                  <a:cubicBezTo>
                    <a:pt x="294" y="279"/>
                    <a:pt x="294" y="279"/>
                    <a:pt x="294" y="279"/>
                  </a:cubicBezTo>
                  <a:cubicBezTo>
                    <a:pt x="294" y="279"/>
                    <a:pt x="294" y="279"/>
                    <a:pt x="294" y="279"/>
                  </a:cubicBezTo>
                  <a:cubicBezTo>
                    <a:pt x="294" y="279"/>
                    <a:pt x="294" y="279"/>
                    <a:pt x="294" y="279"/>
                  </a:cubicBezTo>
                  <a:close/>
                  <a:moveTo>
                    <a:pt x="284" y="383"/>
                  </a:moveTo>
                  <a:cubicBezTo>
                    <a:pt x="284" y="383"/>
                    <a:pt x="284" y="383"/>
                    <a:pt x="284" y="383"/>
                  </a:cubicBezTo>
                  <a:cubicBezTo>
                    <a:pt x="283" y="382"/>
                    <a:pt x="283" y="382"/>
                    <a:pt x="283" y="382"/>
                  </a:cubicBezTo>
                  <a:cubicBezTo>
                    <a:pt x="283" y="383"/>
                    <a:pt x="283" y="383"/>
                    <a:pt x="283" y="383"/>
                  </a:cubicBezTo>
                  <a:cubicBezTo>
                    <a:pt x="283" y="383"/>
                    <a:pt x="283" y="383"/>
                    <a:pt x="283" y="383"/>
                  </a:cubicBezTo>
                  <a:cubicBezTo>
                    <a:pt x="283" y="383"/>
                    <a:pt x="283" y="383"/>
                    <a:pt x="283" y="383"/>
                  </a:cubicBezTo>
                  <a:cubicBezTo>
                    <a:pt x="283" y="383"/>
                    <a:pt x="283" y="384"/>
                    <a:pt x="284" y="384"/>
                  </a:cubicBezTo>
                  <a:cubicBezTo>
                    <a:pt x="283" y="384"/>
                    <a:pt x="283" y="384"/>
                    <a:pt x="283" y="384"/>
                  </a:cubicBezTo>
                  <a:cubicBezTo>
                    <a:pt x="284" y="384"/>
                    <a:pt x="284" y="384"/>
                    <a:pt x="284" y="384"/>
                  </a:cubicBezTo>
                  <a:cubicBezTo>
                    <a:pt x="284" y="384"/>
                    <a:pt x="284" y="384"/>
                    <a:pt x="284" y="384"/>
                  </a:cubicBezTo>
                  <a:cubicBezTo>
                    <a:pt x="284" y="385"/>
                    <a:pt x="284" y="385"/>
                    <a:pt x="284" y="385"/>
                  </a:cubicBezTo>
                  <a:cubicBezTo>
                    <a:pt x="284" y="385"/>
                    <a:pt x="284" y="385"/>
                    <a:pt x="284" y="385"/>
                  </a:cubicBezTo>
                  <a:cubicBezTo>
                    <a:pt x="284" y="385"/>
                    <a:pt x="284" y="385"/>
                    <a:pt x="284" y="385"/>
                  </a:cubicBezTo>
                  <a:cubicBezTo>
                    <a:pt x="283" y="386"/>
                    <a:pt x="283" y="386"/>
                    <a:pt x="283" y="386"/>
                  </a:cubicBezTo>
                  <a:cubicBezTo>
                    <a:pt x="284" y="386"/>
                    <a:pt x="283" y="386"/>
                    <a:pt x="284" y="386"/>
                  </a:cubicBezTo>
                  <a:cubicBezTo>
                    <a:pt x="284" y="386"/>
                    <a:pt x="284" y="386"/>
                    <a:pt x="284" y="386"/>
                  </a:cubicBezTo>
                  <a:cubicBezTo>
                    <a:pt x="284" y="386"/>
                    <a:pt x="284" y="386"/>
                    <a:pt x="284" y="386"/>
                  </a:cubicBezTo>
                  <a:cubicBezTo>
                    <a:pt x="284" y="386"/>
                    <a:pt x="284" y="386"/>
                    <a:pt x="284" y="386"/>
                  </a:cubicBezTo>
                  <a:cubicBezTo>
                    <a:pt x="284" y="385"/>
                    <a:pt x="284" y="385"/>
                    <a:pt x="284" y="385"/>
                  </a:cubicBezTo>
                  <a:cubicBezTo>
                    <a:pt x="284" y="385"/>
                    <a:pt x="284" y="385"/>
                    <a:pt x="284" y="385"/>
                  </a:cubicBezTo>
                  <a:cubicBezTo>
                    <a:pt x="284" y="385"/>
                    <a:pt x="284" y="385"/>
                    <a:pt x="284" y="385"/>
                  </a:cubicBezTo>
                  <a:cubicBezTo>
                    <a:pt x="284" y="384"/>
                    <a:pt x="284" y="384"/>
                    <a:pt x="284" y="384"/>
                  </a:cubicBezTo>
                  <a:cubicBezTo>
                    <a:pt x="284" y="384"/>
                    <a:pt x="284" y="384"/>
                    <a:pt x="284" y="384"/>
                  </a:cubicBezTo>
                  <a:cubicBezTo>
                    <a:pt x="283" y="383"/>
                    <a:pt x="283" y="383"/>
                    <a:pt x="283" y="383"/>
                  </a:cubicBezTo>
                  <a:cubicBezTo>
                    <a:pt x="283" y="383"/>
                    <a:pt x="283" y="383"/>
                    <a:pt x="283" y="383"/>
                  </a:cubicBezTo>
                  <a:cubicBezTo>
                    <a:pt x="283" y="383"/>
                    <a:pt x="283" y="383"/>
                    <a:pt x="283" y="383"/>
                  </a:cubicBezTo>
                  <a:lnTo>
                    <a:pt x="284" y="383"/>
                  </a:lnTo>
                  <a:close/>
                  <a:moveTo>
                    <a:pt x="263" y="410"/>
                  </a:moveTo>
                  <a:cubicBezTo>
                    <a:pt x="263" y="409"/>
                    <a:pt x="263" y="409"/>
                    <a:pt x="263" y="409"/>
                  </a:cubicBezTo>
                  <a:cubicBezTo>
                    <a:pt x="263" y="410"/>
                    <a:pt x="263" y="410"/>
                    <a:pt x="263" y="410"/>
                  </a:cubicBezTo>
                  <a:cubicBezTo>
                    <a:pt x="263" y="410"/>
                    <a:pt x="263" y="410"/>
                    <a:pt x="263" y="410"/>
                  </a:cubicBezTo>
                  <a:close/>
                  <a:moveTo>
                    <a:pt x="260" y="412"/>
                  </a:moveTo>
                  <a:cubicBezTo>
                    <a:pt x="260" y="412"/>
                    <a:pt x="260" y="412"/>
                    <a:pt x="260" y="412"/>
                  </a:cubicBezTo>
                  <a:cubicBezTo>
                    <a:pt x="260" y="412"/>
                    <a:pt x="260" y="412"/>
                    <a:pt x="260" y="412"/>
                  </a:cubicBezTo>
                  <a:cubicBezTo>
                    <a:pt x="260" y="413"/>
                    <a:pt x="260" y="413"/>
                    <a:pt x="260" y="413"/>
                  </a:cubicBezTo>
                  <a:cubicBezTo>
                    <a:pt x="261" y="413"/>
                    <a:pt x="261" y="413"/>
                    <a:pt x="261" y="413"/>
                  </a:cubicBezTo>
                  <a:cubicBezTo>
                    <a:pt x="261" y="413"/>
                    <a:pt x="261" y="413"/>
                    <a:pt x="261" y="413"/>
                  </a:cubicBezTo>
                  <a:cubicBezTo>
                    <a:pt x="261" y="414"/>
                    <a:pt x="261" y="414"/>
                    <a:pt x="261" y="414"/>
                  </a:cubicBezTo>
                  <a:cubicBezTo>
                    <a:pt x="261" y="414"/>
                    <a:pt x="261" y="414"/>
                    <a:pt x="261" y="414"/>
                  </a:cubicBezTo>
                  <a:cubicBezTo>
                    <a:pt x="261" y="414"/>
                    <a:pt x="261" y="414"/>
                    <a:pt x="261" y="414"/>
                  </a:cubicBezTo>
                  <a:cubicBezTo>
                    <a:pt x="261" y="414"/>
                    <a:pt x="261" y="414"/>
                    <a:pt x="261" y="414"/>
                  </a:cubicBezTo>
                  <a:cubicBezTo>
                    <a:pt x="262" y="414"/>
                    <a:pt x="262" y="414"/>
                    <a:pt x="262" y="415"/>
                  </a:cubicBezTo>
                  <a:cubicBezTo>
                    <a:pt x="262" y="415"/>
                    <a:pt x="262" y="415"/>
                    <a:pt x="262" y="415"/>
                  </a:cubicBezTo>
                  <a:cubicBezTo>
                    <a:pt x="263" y="416"/>
                    <a:pt x="263" y="416"/>
                    <a:pt x="263" y="416"/>
                  </a:cubicBezTo>
                  <a:cubicBezTo>
                    <a:pt x="263" y="416"/>
                    <a:pt x="263" y="416"/>
                    <a:pt x="263" y="416"/>
                  </a:cubicBezTo>
                  <a:cubicBezTo>
                    <a:pt x="263" y="417"/>
                    <a:pt x="263" y="417"/>
                    <a:pt x="263" y="417"/>
                  </a:cubicBezTo>
                  <a:cubicBezTo>
                    <a:pt x="263" y="417"/>
                    <a:pt x="263" y="417"/>
                    <a:pt x="263" y="417"/>
                  </a:cubicBezTo>
                  <a:cubicBezTo>
                    <a:pt x="262" y="416"/>
                    <a:pt x="262" y="416"/>
                    <a:pt x="262" y="416"/>
                  </a:cubicBezTo>
                  <a:cubicBezTo>
                    <a:pt x="262" y="416"/>
                    <a:pt x="262" y="416"/>
                    <a:pt x="262" y="416"/>
                  </a:cubicBezTo>
                  <a:cubicBezTo>
                    <a:pt x="262" y="417"/>
                    <a:pt x="262" y="417"/>
                    <a:pt x="262" y="417"/>
                  </a:cubicBezTo>
                  <a:cubicBezTo>
                    <a:pt x="262" y="417"/>
                    <a:pt x="262" y="417"/>
                    <a:pt x="262" y="417"/>
                  </a:cubicBezTo>
                  <a:cubicBezTo>
                    <a:pt x="262" y="417"/>
                    <a:pt x="262" y="417"/>
                    <a:pt x="262" y="417"/>
                  </a:cubicBezTo>
                  <a:cubicBezTo>
                    <a:pt x="262" y="417"/>
                    <a:pt x="262" y="417"/>
                    <a:pt x="262" y="417"/>
                  </a:cubicBezTo>
                  <a:cubicBezTo>
                    <a:pt x="262" y="417"/>
                    <a:pt x="262" y="417"/>
                    <a:pt x="262" y="417"/>
                  </a:cubicBezTo>
                  <a:cubicBezTo>
                    <a:pt x="262" y="417"/>
                    <a:pt x="262" y="417"/>
                    <a:pt x="262" y="417"/>
                  </a:cubicBezTo>
                  <a:cubicBezTo>
                    <a:pt x="263" y="417"/>
                    <a:pt x="263" y="417"/>
                    <a:pt x="263" y="417"/>
                  </a:cubicBezTo>
                  <a:cubicBezTo>
                    <a:pt x="263" y="418"/>
                    <a:pt x="263" y="418"/>
                    <a:pt x="263" y="418"/>
                  </a:cubicBezTo>
                  <a:cubicBezTo>
                    <a:pt x="263" y="418"/>
                    <a:pt x="263" y="418"/>
                    <a:pt x="263" y="418"/>
                  </a:cubicBezTo>
                  <a:cubicBezTo>
                    <a:pt x="263" y="418"/>
                    <a:pt x="263" y="418"/>
                    <a:pt x="263" y="418"/>
                  </a:cubicBezTo>
                  <a:cubicBezTo>
                    <a:pt x="262" y="419"/>
                    <a:pt x="262" y="419"/>
                    <a:pt x="262" y="419"/>
                  </a:cubicBezTo>
                  <a:cubicBezTo>
                    <a:pt x="262" y="419"/>
                    <a:pt x="262" y="419"/>
                    <a:pt x="262" y="419"/>
                  </a:cubicBezTo>
                  <a:cubicBezTo>
                    <a:pt x="262" y="420"/>
                    <a:pt x="262" y="420"/>
                    <a:pt x="262" y="420"/>
                  </a:cubicBezTo>
                  <a:cubicBezTo>
                    <a:pt x="262" y="420"/>
                    <a:pt x="262" y="420"/>
                    <a:pt x="262" y="420"/>
                  </a:cubicBezTo>
                  <a:cubicBezTo>
                    <a:pt x="262" y="420"/>
                    <a:pt x="262" y="420"/>
                    <a:pt x="262" y="420"/>
                  </a:cubicBezTo>
                  <a:cubicBezTo>
                    <a:pt x="262" y="420"/>
                    <a:pt x="262" y="420"/>
                    <a:pt x="262" y="420"/>
                  </a:cubicBezTo>
                  <a:cubicBezTo>
                    <a:pt x="262" y="420"/>
                    <a:pt x="262" y="420"/>
                    <a:pt x="262" y="420"/>
                  </a:cubicBezTo>
                  <a:cubicBezTo>
                    <a:pt x="262" y="421"/>
                    <a:pt x="262" y="421"/>
                    <a:pt x="262" y="421"/>
                  </a:cubicBezTo>
                  <a:cubicBezTo>
                    <a:pt x="263" y="421"/>
                    <a:pt x="263" y="421"/>
                    <a:pt x="263" y="421"/>
                  </a:cubicBezTo>
                  <a:cubicBezTo>
                    <a:pt x="263" y="421"/>
                    <a:pt x="263" y="421"/>
                    <a:pt x="263" y="421"/>
                  </a:cubicBezTo>
                  <a:cubicBezTo>
                    <a:pt x="262" y="421"/>
                    <a:pt x="262" y="421"/>
                    <a:pt x="262" y="422"/>
                  </a:cubicBezTo>
                  <a:cubicBezTo>
                    <a:pt x="262" y="422"/>
                    <a:pt x="262" y="422"/>
                    <a:pt x="262" y="422"/>
                  </a:cubicBezTo>
                  <a:cubicBezTo>
                    <a:pt x="262" y="422"/>
                    <a:pt x="262" y="422"/>
                    <a:pt x="262" y="422"/>
                  </a:cubicBezTo>
                  <a:cubicBezTo>
                    <a:pt x="262" y="422"/>
                    <a:pt x="262" y="422"/>
                    <a:pt x="262" y="422"/>
                  </a:cubicBezTo>
                  <a:cubicBezTo>
                    <a:pt x="262" y="422"/>
                    <a:pt x="262" y="422"/>
                    <a:pt x="262" y="422"/>
                  </a:cubicBezTo>
                  <a:cubicBezTo>
                    <a:pt x="263" y="422"/>
                    <a:pt x="263" y="422"/>
                    <a:pt x="263" y="422"/>
                  </a:cubicBezTo>
                  <a:cubicBezTo>
                    <a:pt x="263" y="422"/>
                    <a:pt x="263" y="422"/>
                    <a:pt x="263" y="422"/>
                  </a:cubicBezTo>
                  <a:cubicBezTo>
                    <a:pt x="263" y="422"/>
                    <a:pt x="263" y="422"/>
                    <a:pt x="263" y="422"/>
                  </a:cubicBezTo>
                  <a:cubicBezTo>
                    <a:pt x="263" y="423"/>
                    <a:pt x="263" y="423"/>
                    <a:pt x="263" y="423"/>
                  </a:cubicBezTo>
                  <a:cubicBezTo>
                    <a:pt x="263" y="423"/>
                    <a:pt x="263" y="423"/>
                    <a:pt x="263" y="423"/>
                  </a:cubicBezTo>
                  <a:cubicBezTo>
                    <a:pt x="263" y="423"/>
                    <a:pt x="263" y="423"/>
                    <a:pt x="263" y="423"/>
                  </a:cubicBezTo>
                  <a:cubicBezTo>
                    <a:pt x="263" y="423"/>
                    <a:pt x="263" y="423"/>
                    <a:pt x="263" y="423"/>
                  </a:cubicBezTo>
                  <a:cubicBezTo>
                    <a:pt x="263" y="422"/>
                    <a:pt x="263" y="422"/>
                    <a:pt x="263" y="422"/>
                  </a:cubicBezTo>
                  <a:cubicBezTo>
                    <a:pt x="263" y="422"/>
                    <a:pt x="263" y="422"/>
                    <a:pt x="263" y="422"/>
                  </a:cubicBezTo>
                  <a:cubicBezTo>
                    <a:pt x="264" y="422"/>
                    <a:pt x="264" y="422"/>
                    <a:pt x="264" y="422"/>
                  </a:cubicBezTo>
                  <a:cubicBezTo>
                    <a:pt x="264" y="423"/>
                    <a:pt x="264" y="423"/>
                    <a:pt x="264" y="423"/>
                  </a:cubicBezTo>
                  <a:cubicBezTo>
                    <a:pt x="264" y="423"/>
                    <a:pt x="264" y="423"/>
                    <a:pt x="264" y="423"/>
                  </a:cubicBezTo>
                  <a:cubicBezTo>
                    <a:pt x="264" y="423"/>
                    <a:pt x="264" y="423"/>
                    <a:pt x="264" y="423"/>
                  </a:cubicBezTo>
                  <a:cubicBezTo>
                    <a:pt x="264" y="423"/>
                    <a:pt x="264" y="423"/>
                    <a:pt x="264" y="423"/>
                  </a:cubicBezTo>
                  <a:cubicBezTo>
                    <a:pt x="264" y="423"/>
                    <a:pt x="264" y="423"/>
                    <a:pt x="265" y="423"/>
                  </a:cubicBezTo>
                  <a:cubicBezTo>
                    <a:pt x="265" y="423"/>
                    <a:pt x="265" y="423"/>
                    <a:pt x="265" y="423"/>
                  </a:cubicBezTo>
                  <a:cubicBezTo>
                    <a:pt x="265" y="424"/>
                    <a:pt x="265" y="424"/>
                    <a:pt x="265" y="424"/>
                  </a:cubicBezTo>
                  <a:cubicBezTo>
                    <a:pt x="266" y="424"/>
                    <a:pt x="266" y="424"/>
                    <a:pt x="266" y="424"/>
                  </a:cubicBezTo>
                  <a:cubicBezTo>
                    <a:pt x="267" y="424"/>
                    <a:pt x="267" y="424"/>
                    <a:pt x="267" y="424"/>
                  </a:cubicBezTo>
                  <a:cubicBezTo>
                    <a:pt x="266" y="424"/>
                    <a:pt x="266" y="424"/>
                    <a:pt x="266" y="424"/>
                  </a:cubicBezTo>
                  <a:cubicBezTo>
                    <a:pt x="267" y="425"/>
                    <a:pt x="267" y="425"/>
                    <a:pt x="267" y="425"/>
                  </a:cubicBezTo>
                  <a:cubicBezTo>
                    <a:pt x="267" y="425"/>
                    <a:pt x="267" y="425"/>
                    <a:pt x="267" y="425"/>
                  </a:cubicBezTo>
                  <a:cubicBezTo>
                    <a:pt x="267" y="425"/>
                    <a:pt x="267" y="425"/>
                    <a:pt x="267" y="425"/>
                  </a:cubicBezTo>
                  <a:cubicBezTo>
                    <a:pt x="267" y="426"/>
                    <a:pt x="267" y="426"/>
                    <a:pt x="267" y="426"/>
                  </a:cubicBezTo>
                  <a:cubicBezTo>
                    <a:pt x="266" y="426"/>
                    <a:pt x="266" y="426"/>
                    <a:pt x="266" y="426"/>
                  </a:cubicBezTo>
                  <a:cubicBezTo>
                    <a:pt x="266" y="427"/>
                    <a:pt x="266" y="427"/>
                    <a:pt x="266" y="427"/>
                  </a:cubicBezTo>
                  <a:cubicBezTo>
                    <a:pt x="265" y="427"/>
                    <a:pt x="265" y="427"/>
                    <a:pt x="265" y="427"/>
                  </a:cubicBezTo>
                  <a:cubicBezTo>
                    <a:pt x="265" y="427"/>
                    <a:pt x="265" y="427"/>
                    <a:pt x="265" y="427"/>
                  </a:cubicBezTo>
                  <a:cubicBezTo>
                    <a:pt x="264" y="427"/>
                    <a:pt x="264" y="427"/>
                    <a:pt x="264" y="427"/>
                  </a:cubicBezTo>
                  <a:cubicBezTo>
                    <a:pt x="264" y="427"/>
                    <a:pt x="264" y="427"/>
                    <a:pt x="264" y="426"/>
                  </a:cubicBezTo>
                  <a:cubicBezTo>
                    <a:pt x="264" y="426"/>
                    <a:pt x="264" y="426"/>
                    <a:pt x="264" y="426"/>
                  </a:cubicBezTo>
                  <a:cubicBezTo>
                    <a:pt x="263" y="426"/>
                    <a:pt x="263" y="426"/>
                    <a:pt x="263" y="426"/>
                  </a:cubicBezTo>
                  <a:cubicBezTo>
                    <a:pt x="264" y="426"/>
                    <a:pt x="264" y="426"/>
                    <a:pt x="264" y="426"/>
                  </a:cubicBezTo>
                  <a:cubicBezTo>
                    <a:pt x="263" y="425"/>
                    <a:pt x="263" y="425"/>
                    <a:pt x="263" y="425"/>
                  </a:cubicBezTo>
                  <a:cubicBezTo>
                    <a:pt x="263" y="425"/>
                    <a:pt x="263" y="425"/>
                    <a:pt x="263" y="425"/>
                  </a:cubicBezTo>
                  <a:cubicBezTo>
                    <a:pt x="263" y="425"/>
                    <a:pt x="263" y="425"/>
                    <a:pt x="263" y="425"/>
                  </a:cubicBezTo>
                  <a:cubicBezTo>
                    <a:pt x="262" y="425"/>
                    <a:pt x="262" y="425"/>
                    <a:pt x="262" y="425"/>
                  </a:cubicBezTo>
                  <a:cubicBezTo>
                    <a:pt x="262" y="425"/>
                    <a:pt x="262" y="425"/>
                    <a:pt x="262" y="425"/>
                  </a:cubicBezTo>
                  <a:cubicBezTo>
                    <a:pt x="262" y="425"/>
                    <a:pt x="262" y="425"/>
                    <a:pt x="262" y="425"/>
                  </a:cubicBezTo>
                  <a:cubicBezTo>
                    <a:pt x="262" y="424"/>
                    <a:pt x="262" y="424"/>
                    <a:pt x="262" y="424"/>
                  </a:cubicBezTo>
                  <a:cubicBezTo>
                    <a:pt x="262" y="424"/>
                    <a:pt x="262" y="424"/>
                    <a:pt x="262" y="424"/>
                  </a:cubicBezTo>
                  <a:cubicBezTo>
                    <a:pt x="261" y="424"/>
                    <a:pt x="261" y="424"/>
                    <a:pt x="261" y="424"/>
                  </a:cubicBezTo>
                  <a:cubicBezTo>
                    <a:pt x="261" y="424"/>
                    <a:pt x="261" y="424"/>
                    <a:pt x="261" y="424"/>
                  </a:cubicBezTo>
                  <a:cubicBezTo>
                    <a:pt x="261" y="423"/>
                    <a:pt x="261" y="423"/>
                    <a:pt x="261" y="423"/>
                  </a:cubicBezTo>
                  <a:cubicBezTo>
                    <a:pt x="261" y="424"/>
                    <a:pt x="261" y="424"/>
                    <a:pt x="261" y="424"/>
                  </a:cubicBezTo>
                  <a:cubicBezTo>
                    <a:pt x="261" y="423"/>
                    <a:pt x="261" y="423"/>
                    <a:pt x="261" y="423"/>
                  </a:cubicBezTo>
                  <a:cubicBezTo>
                    <a:pt x="261" y="423"/>
                    <a:pt x="261" y="423"/>
                    <a:pt x="261" y="423"/>
                  </a:cubicBezTo>
                  <a:cubicBezTo>
                    <a:pt x="260" y="423"/>
                    <a:pt x="260" y="423"/>
                    <a:pt x="260" y="423"/>
                  </a:cubicBezTo>
                  <a:cubicBezTo>
                    <a:pt x="260" y="423"/>
                    <a:pt x="260" y="423"/>
                    <a:pt x="260" y="423"/>
                  </a:cubicBezTo>
                  <a:cubicBezTo>
                    <a:pt x="260" y="422"/>
                    <a:pt x="260" y="422"/>
                    <a:pt x="260" y="422"/>
                  </a:cubicBezTo>
                  <a:cubicBezTo>
                    <a:pt x="260" y="422"/>
                    <a:pt x="260" y="422"/>
                    <a:pt x="260" y="422"/>
                  </a:cubicBezTo>
                  <a:cubicBezTo>
                    <a:pt x="259" y="422"/>
                    <a:pt x="259" y="422"/>
                    <a:pt x="259" y="422"/>
                  </a:cubicBezTo>
                  <a:cubicBezTo>
                    <a:pt x="259" y="423"/>
                    <a:pt x="259" y="423"/>
                    <a:pt x="259" y="424"/>
                  </a:cubicBezTo>
                  <a:cubicBezTo>
                    <a:pt x="259" y="424"/>
                    <a:pt x="259" y="424"/>
                    <a:pt x="259" y="424"/>
                  </a:cubicBezTo>
                  <a:cubicBezTo>
                    <a:pt x="259" y="425"/>
                    <a:pt x="259" y="425"/>
                    <a:pt x="258" y="425"/>
                  </a:cubicBezTo>
                  <a:cubicBezTo>
                    <a:pt x="258" y="425"/>
                    <a:pt x="258" y="425"/>
                    <a:pt x="258" y="425"/>
                  </a:cubicBezTo>
                  <a:cubicBezTo>
                    <a:pt x="258" y="425"/>
                    <a:pt x="258" y="425"/>
                    <a:pt x="258" y="425"/>
                  </a:cubicBezTo>
                  <a:cubicBezTo>
                    <a:pt x="258" y="425"/>
                    <a:pt x="258" y="425"/>
                    <a:pt x="258" y="425"/>
                  </a:cubicBezTo>
                  <a:cubicBezTo>
                    <a:pt x="258" y="425"/>
                    <a:pt x="258" y="425"/>
                    <a:pt x="258" y="425"/>
                  </a:cubicBezTo>
                  <a:cubicBezTo>
                    <a:pt x="257" y="425"/>
                    <a:pt x="257" y="425"/>
                    <a:pt x="257" y="425"/>
                  </a:cubicBezTo>
                  <a:cubicBezTo>
                    <a:pt x="257" y="425"/>
                    <a:pt x="257" y="425"/>
                    <a:pt x="257" y="425"/>
                  </a:cubicBezTo>
                  <a:cubicBezTo>
                    <a:pt x="257" y="425"/>
                    <a:pt x="257" y="425"/>
                    <a:pt x="257" y="425"/>
                  </a:cubicBezTo>
                  <a:cubicBezTo>
                    <a:pt x="257" y="425"/>
                    <a:pt x="257" y="425"/>
                    <a:pt x="257" y="425"/>
                  </a:cubicBezTo>
                  <a:cubicBezTo>
                    <a:pt x="257" y="425"/>
                    <a:pt x="257" y="425"/>
                    <a:pt x="257" y="425"/>
                  </a:cubicBezTo>
                  <a:cubicBezTo>
                    <a:pt x="257" y="425"/>
                    <a:pt x="257" y="425"/>
                    <a:pt x="257" y="425"/>
                  </a:cubicBezTo>
                  <a:cubicBezTo>
                    <a:pt x="256" y="425"/>
                    <a:pt x="256" y="425"/>
                    <a:pt x="256" y="425"/>
                  </a:cubicBezTo>
                  <a:cubicBezTo>
                    <a:pt x="256" y="425"/>
                    <a:pt x="256" y="425"/>
                    <a:pt x="256" y="425"/>
                  </a:cubicBezTo>
                  <a:cubicBezTo>
                    <a:pt x="256" y="425"/>
                    <a:pt x="256" y="425"/>
                    <a:pt x="256" y="425"/>
                  </a:cubicBezTo>
                  <a:cubicBezTo>
                    <a:pt x="256" y="425"/>
                    <a:pt x="256" y="425"/>
                    <a:pt x="256" y="425"/>
                  </a:cubicBezTo>
                  <a:cubicBezTo>
                    <a:pt x="256" y="425"/>
                    <a:pt x="256" y="425"/>
                    <a:pt x="256" y="425"/>
                  </a:cubicBezTo>
                  <a:cubicBezTo>
                    <a:pt x="256" y="425"/>
                    <a:pt x="256" y="425"/>
                    <a:pt x="256" y="425"/>
                  </a:cubicBezTo>
                  <a:cubicBezTo>
                    <a:pt x="256" y="425"/>
                    <a:pt x="256" y="425"/>
                    <a:pt x="256" y="425"/>
                  </a:cubicBezTo>
                  <a:cubicBezTo>
                    <a:pt x="255" y="424"/>
                    <a:pt x="255" y="424"/>
                    <a:pt x="255" y="424"/>
                  </a:cubicBezTo>
                  <a:cubicBezTo>
                    <a:pt x="255" y="425"/>
                    <a:pt x="256" y="425"/>
                    <a:pt x="255" y="425"/>
                  </a:cubicBezTo>
                  <a:cubicBezTo>
                    <a:pt x="255" y="425"/>
                    <a:pt x="255" y="426"/>
                    <a:pt x="254" y="425"/>
                  </a:cubicBezTo>
                  <a:cubicBezTo>
                    <a:pt x="254" y="425"/>
                    <a:pt x="254" y="425"/>
                    <a:pt x="254" y="425"/>
                  </a:cubicBezTo>
                  <a:cubicBezTo>
                    <a:pt x="254" y="425"/>
                    <a:pt x="254" y="425"/>
                    <a:pt x="254" y="425"/>
                  </a:cubicBezTo>
                  <a:cubicBezTo>
                    <a:pt x="254" y="425"/>
                    <a:pt x="254" y="425"/>
                    <a:pt x="254" y="425"/>
                  </a:cubicBezTo>
                  <a:cubicBezTo>
                    <a:pt x="254" y="426"/>
                    <a:pt x="254" y="426"/>
                    <a:pt x="254" y="426"/>
                  </a:cubicBezTo>
                  <a:cubicBezTo>
                    <a:pt x="254" y="426"/>
                    <a:pt x="254" y="426"/>
                    <a:pt x="254" y="426"/>
                  </a:cubicBezTo>
                  <a:cubicBezTo>
                    <a:pt x="254" y="426"/>
                    <a:pt x="254" y="426"/>
                    <a:pt x="254" y="426"/>
                  </a:cubicBezTo>
                  <a:cubicBezTo>
                    <a:pt x="254" y="426"/>
                    <a:pt x="254" y="426"/>
                    <a:pt x="254" y="426"/>
                  </a:cubicBezTo>
                  <a:cubicBezTo>
                    <a:pt x="253" y="426"/>
                    <a:pt x="253" y="426"/>
                    <a:pt x="253" y="426"/>
                  </a:cubicBezTo>
                  <a:cubicBezTo>
                    <a:pt x="254" y="426"/>
                    <a:pt x="254" y="426"/>
                    <a:pt x="254" y="426"/>
                  </a:cubicBezTo>
                  <a:cubicBezTo>
                    <a:pt x="253" y="426"/>
                    <a:pt x="253" y="426"/>
                    <a:pt x="253" y="426"/>
                  </a:cubicBezTo>
                  <a:cubicBezTo>
                    <a:pt x="253" y="427"/>
                    <a:pt x="253" y="427"/>
                    <a:pt x="253" y="427"/>
                  </a:cubicBezTo>
                  <a:cubicBezTo>
                    <a:pt x="253" y="427"/>
                    <a:pt x="253" y="427"/>
                    <a:pt x="253" y="427"/>
                  </a:cubicBezTo>
                  <a:cubicBezTo>
                    <a:pt x="253" y="428"/>
                    <a:pt x="253" y="428"/>
                    <a:pt x="253" y="428"/>
                  </a:cubicBezTo>
                  <a:cubicBezTo>
                    <a:pt x="253" y="428"/>
                    <a:pt x="253" y="428"/>
                    <a:pt x="253" y="428"/>
                  </a:cubicBezTo>
                  <a:cubicBezTo>
                    <a:pt x="253" y="429"/>
                    <a:pt x="253" y="429"/>
                    <a:pt x="253" y="429"/>
                  </a:cubicBezTo>
                  <a:cubicBezTo>
                    <a:pt x="252" y="429"/>
                    <a:pt x="252" y="429"/>
                    <a:pt x="252" y="429"/>
                  </a:cubicBezTo>
                  <a:cubicBezTo>
                    <a:pt x="252" y="429"/>
                    <a:pt x="252" y="429"/>
                    <a:pt x="252" y="429"/>
                  </a:cubicBezTo>
                  <a:cubicBezTo>
                    <a:pt x="252" y="429"/>
                    <a:pt x="252" y="429"/>
                    <a:pt x="252" y="429"/>
                  </a:cubicBezTo>
                  <a:cubicBezTo>
                    <a:pt x="252" y="430"/>
                    <a:pt x="252" y="430"/>
                    <a:pt x="252" y="430"/>
                  </a:cubicBezTo>
                  <a:cubicBezTo>
                    <a:pt x="252" y="429"/>
                    <a:pt x="252" y="429"/>
                    <a:pt x="252" y="429"/>
                  </a:cubicBezTo>
                  <a:cubicBezTo>
                    <a:pt x="252" y="430"/>
                    <a:pt x="252" y="430"/>
                    <a:pt x="252" y="430"/>
                  </a:cubicBezTo>
                  <a:cubicBezTo>
                    <a:pt x="253" y="430"/>
                    <a:pt x="253" y="430"/>
                    <a:pt x="253" y="430"/>
                  </a:cubicBezTo>
                  <a:cubicBezTo>
                    <a:pt x="253" y="430"/>
                    <a:pt x="253" y="430"/>
                    <a:pt x="253" y="430"/>
                  </a:cubicBezTo>
                  <a:cubicBezTo>
                    <a:pt x="253" y="430"/>
                    <a:pt x="253" y="430"/>
                    <a:pt x="253" y="430"/>
                  </a:cubicBezTo>
                  <a:cubicBezTo>
                    <a:pt x="253" y="430"/>
                    <a:pt x="253" y="430"/>
                    <a:pt x="253" y="430"/>
                  </a:cubicBezTo>
                  <a:cubicBezTo>
                    <a:pt x="253" y="430"/>
                    <a:pt x="253" y="430"/>
                    <a:pt x="253" y="430"/>
                  </a:cubicBezTo>
                  <a:cubicBezTo>
                    <a:pt x="254" y="430"/>
                    <a:pt x="254" y="430"/>
                    <a:pt x="254" y="430"/>
                  </a:cubicBezTo>
                  <a:cubicBezTo>
                    <a:pt x="254" y="431"/>
                    <a:pt x="254" y="431"/>
                    <a:pt x="254" y="431"/>
                  </a:cubicBezTo>
                  <a:cubicBezTo>
                    <a:pt x="254" y="431"/>
                    <a:pt x="254" y="431"/>
                    <a:pt x="254" y="431"/>
                  </a:cubicBezTo>
                  <a:cubicBezTo>
                    <a:pt x="254" y="432"/>
                    <a:pt x="254" y="432"/>
                    <a:pt x="254" y="432"/>
                  </a:cubicBezTo>
                  <a:cubicBezTo>
                    <a:pt x="254" y="431"/>
                    <a:pt x="254" y="431"/>
                    <a:pt x="254" y="431"/>
                  </a:cubicBezTo>
                  <a:cubicBezTo>
                    <a:pt x="253" y="432"/>
                    <a:pt x="253" y="432"/>
                    <a:pt x="253" y="432"/>
                  </a:cubicBezTo>
                  <a:cubicBezTo>
                    <a:pt x="253" y="431"/>
                    <a:pt x="253" y="431"/>
                    <a:pt x="253" y="431"/>
                  </a:cubicBezTo>
                  <a:cubicBezTo>
                    <a:pt x="252" y="431"/>
                    <a:pt x="252" y="431"/>
                    <a:pt x="252" y="431"/>
                  </a:cubicBezTo>
                  <a:cubicBezTo>
                    <a:pt x="252" y="432"/>
                    <a:pt x="252" y="432"/>
                    <a:pt x="252" y="432"/>
                  </a:cubicBezTo>
                  <a:cubicBezTo>
                    <a:pt x="252" y="432"/>
                    <a:pt x="253" y="432"/>
                    <a:pt x="253" y="432"/>
                  </a:cubicBezTo>
                  <a:cubicBezTo>
                    <a:pt x="253" y="433"/>
                    <a:pt x="253" y="433"/>
                    <a:pt x="253" y="433"/>
                  </a:cubicBezTo>
                  <a:cubicBezTo>
                    <a:pt x="252" y="433"/>
                    <a:pt x="252" y="433"/>
                    <a:pt x="252" y="433"/>
                  </a:cubicBezTo>
                  <a:cubicBezTo>
                    <a:pt x="252" y="433"/>
                    <a:pt x="252" y="433"/>
                    <a:pt x="252" y="433"/>
                  </a:cubicBezTo>
                  <a:cubicBezTo>
                    <a:pt x="252" y="432"/>
                    <a:pt x="252" y="432"/>
                    <a:pt x="252" y="432"/>
                  </a:cubicBezTo>
                  <a:cubicBezTo>
                    <a:pt x="251" y="433"/>
                    <a:pt x="251" y="433"/>
                    <a:pt x="251" y="433"/>
                  </a:cubicBezTo>
                  <a:cubicBezTo>
                    <a:pt x="251" y="433"/>
                    <a:pt x="251" y="433"/>
                    <a:pt x="251" y="433"/>
                  </a:cubicBezTo>
                  <a:cubicBezTo>
                    <a:pt x="251" y="433"/>
                    <a:pt x="251" y="433"/>
                    <a:pt x="251" y="433"/>
                  </a:cubicBezTo>
                  <a:cubicBezTo>
                    <a:pt x="252" y="433"/>
                    <a:pt x="252" y="433"/>
                    <a:pt x="252" y="433"/>
                  </a:cubicBezTo>
                  <a:cubicBezTo>
                    <a:pt x="252" y="433"/>
                    <a:pt x="252" y="433"/>
                    <a:pt x="252" y="433"/>
                  </a:cubicBezTo>
                  <a:cubicBezTo>
                    <a:pt x="252" y="433"/>
                    <a:pt x="252" y="433"/>
                    <a:pt x="253" y="434"/>
                  </a:cubicBezTo>
                  <a:cubicBezTo>
                    <a:pt x="252" y="434"/>
                    <a:pt x="252" y="434"/>
                    <a:pt x="252" y="434"/>
                  </a:cubicBezTo>
                  <a:cubicBezTo>
                    <a:pt x="252" y="434"/>
                    <a:pt x="252" y="434"/>
                    <a:pt x="252" y="434"/>
                  </a:cubicBezTo>
                  <a:cubicBezTo>
                    <a:pt x="252" y="434"/>
                    <a:pt x="252" y="434"/>
                    <a:pt x="252" y="434"/>
                  </a:cubicBezTo>
                  <a:cubicBezTo>
                    <a:pt x="252" y="434"/>
                    <a:pt x="252" y="434"/>
                    <a:pt x="252" y="434"/>
                  </a:cubicBezTo>
                  <a:cubicBezTo>
                    <a:pt x="252" y="434"/>
                    <a:pt x="252" y="434"/>
                    <a:pt x="252" y="434"/>
                  </a:cubicBezTo>
                  <a:cubicBezTo>
                    <a:pt x="252" y="434"/>
                    <a:pt x="252" y="434"/>
                    <a:pt x="252" y="434"/>
                  </a:cubicBezTo>
                  <a:cubicBezTo>
                    <a:pt x="252" y="435"/>
                    <a:pt x="252" y="435"/>
                    <a:pt x="252" y="435"/>
                  </a:cubicBezTo>
                  <a:cubicBezTo>
                    <a:pt x="252" y="435"/>
                    <a:pt x="252" y="435"/>
                    <a:pt x="252" y="435"/>
                  </a:cubicBezTo>
                  <a:cubicBezTo>
                    <a:pt x="253" y="435"/>
                    <a:pt x="253" y="435"/>
                    <a:pt x="253" y="435"/>
                  </a:cubicBezTo>
                  <a:cubicBezTo>
                    <a:pt x="253" y="435"/>
                    <a:pt x="253" y="435"/>
                    <a:pt x="253" y="435"/>
                  </a:cubicBezTo>
                  <a:cubicBezTo>
                    <a:pt x="253" y="435"/>
                    <a:pt x="253" y="435"/>
                    <a:pt x="253" y="435"/>
                  </a:cubicBezTo>
                  <a:cubicBezTo>
                    <a:pt x="253" y="435"/>
                    <a:pt x="253" y="435"/>
                    <a:pt x="253" y="435"/>
                  </a:cubicBezTo>
                  <a:cubicBezTo>
                    <a:pt x="253" y="435"/>
                    <a:pt x="253" y="435"/>
                    <a:pt x="253" y="435"/>
                  </a:cubicBezTo>
                  <a:cubicBezTo>
                    <a:pt x="253" y="435"/>
                    <a:pt x="253" y="435"/>
                    <a:pt x="253" y="435"/>
                  </a:cubicBezTo>
                  <a:cubicBezTo>
                    <a:pt x="253" y="435"/>
                    <a:pt x="253" y="435"/>
                    <a:pt x="253" y="435"/>
                  </a:cubicBezTo>
                  <a:cubicBezTo>
                    <a:pt x="253" y="435"/>
                    <a:pt x="253" y="436"/>
                    <a:pt x="252" y="436"/>
                  </a:cubicBezTo>
                  <a:cubicBezTo>
                    <a:pt x="253" y="437"/>
                    <a:pt x="253" y="437"/>
                    <a:pt x="253" y="437"/>
                  </a:cubicBezTo>
                  <a:cubicBezTo>
                    <a:pt x="253" y="437"/>
                    <a:pt x="253" y="437"/>
                    <a:pt x="253" y="437"/>
                  </a:cubicBezTo>
                  <a:cubicBezTo>
                    <a:pt x="253" y="437"/>
                    <a:pt x="253" y="437"/>
                    <a:pt x="253" y="437"/>
                  </a:cubicBezTo>
                  <a:cubicBezTo>
                    <a:pt x="253" y="438"/>
                    <a:pt x="253" y="438"/>
                    <a:pt x="253" y="438"/>
                  </a:cubicBezTo>
                  <a:cubicBezTo>
                    <a:pt x="254" y="438"/>
                    <a:pt x="254" y="438"/>
                    <a:pt x="254" y="438"/>
                  </a:cubicBezTo>
                  <a:cubicBezTo>
                    <a:pt x="254" y="438"/>
                    <a:pt x="254" y="438"/>
                    <a:pt x="254" y="438"/>
                  </a:cubicBezTo>
                  <a:cubicBezTo>
                    <a:pt x="253" y="438"/>
                    <a:pt x="254" y="438"/>
                    <a:pt x="253" y="438"/>
                  </a:cubicBezTo>
                  <a:cubicBezTo>
                    <a:pt x="254" y="437"/>
                    <a:pt x="254" y="437"/>
                    <a:pt x="254" y="437"/>
                  </a:cubicBezTo>
                  <a:cubicBezTo>
                    <a:pt x="254" y="437"/>
                    <a:pt x="254" y="437"/>
                    <a:pt x="254" y="437"/>
                  </a:cubicBezTo>
                  <a:cubicBezTo>
                    <a:pt x="255" y="438"/>
                    <a:pt x="255" y="438"/>
                    <a:pt x="255" y="438"/>
                  </a:cubicBezTo>
                  <a:cubicBezTo>
                    <a:pt x="255" y="438"/>
                    <a:pt x="255" y="438"/>
                    <a:pt x="255" y="438"/>
                  </a:cubicBezTo>
                  <a:cubicBezTo>
                    <a:pt x="255" y="438"/>
                    <a:pt x="255" y="438"/>
                    <a:pt x="255" y="438"/>
                  </a:cubicBezTo>
                  <a:cubicBezTo>
                    <a:pt x="255" y="439"/>
                    <a:pt x="255" y="439"/>
                    <a:pt x="255" y="440"/>
                  </a:cubicBezTo>
                  <a:cubicBezTo>
                    <a:pt x="255" y="440"/>
                    <a:pt x="255" y="440"/>
                    <a:pt x="255" y="440"/>
                  </a:cubicBezTo>
                  <a:cubicBezTo>
                    <a:pt x="256" y="440"/>
                    <a:pt x="256" y="440"/>
                    <a:pt x="256" y="440"/>
                  </a:cubicBezTo>
                  <a:cubicBezTo>
                    <a:pt x="256" y="440"/>
                    <a:pt x="256" y="440"/>
                    <a:pt x="256" y="440"/>
                  </a:cubicBezTo>
                  <a:cubicBezTo>
                    <a:pt x="256" y="440"/>
                    <a:pt x="256" y="440"/>
                    <a:pt x="256" y="440"/>
                  </a:cubicBezTo>
                  <a:cubicBezTo>
                    <a:pt x="256" y="439"/>
                    <a:pt x="257" y="440"/>
                    <a:pt x="256" y="439"/>
                  </a:cubicBezTo>
                  <a:cubicBezTo>
                    <a:pt x="257" y="439"/>
                    <a:pt x="257" y="439"/>
                    <a:pt x="257" y="439"/>
                  </a:cubicBezTo>
                  <a:cubicBezTo>
                    <a:pt x="257" y="439"/>
                    <a:pt x="257" y="439"/>
                    <a:pt x="257" y="439"/>
                  </a:cubicBezTo>
                  <a:cubicBezTo>
                    <a:pt x="257" y="439"/>
                    <a:pt x="257" y="439"/>
                    <a:pt x="257" y="439"/>
                  </a:cubicBezTo>
                  <a:cubicBezTo>
                    <a:pt x="257" y="439"/>
                    <a:pt x="257" y="439"/>
                    <a:pt x="257" y="439"/>
                  </a:cubicBezTo>
                  <a:cubicBezTo>
                    <a:pt x="257" y="439"/>
                    <a:pt x="257" y="439"/>
                    <a:pt x="257" y="439"/>
                  </a:cubicBezTo>
                  <a:cubicBezTo>
                    <a:pt x="257" y="439"/>
                    <a:pt x="257" y="439"/>
                    <a:pt x="257" y="439"/>
                  </a:cubicBezTo>
                  <a:cubicBezTo>
                    <a:pt x="257" y="439"/>
                    <a:pt x="257" y="439"/>
                    <a:pt x="257" y="439"/>
                  </a:cubicBezTo>
                  <a:cubicBezTo>
                    <a:pt x="257" y="440"/>
                    <a:pt x="257" y="440"/>
                    <a:pt x="257" y="440"/>
                  </a:cubicBezTo>
                  <a:cubicBezTo>
                    <a:pt x="257" y="440"/>
                    <a:pt x="257" y="440"/>
                    <a:pt x="257" y="440"/>
                  </a:cubicBezTo>
                  <a:cubicBezTo>
                    <a:pt x="257" y="440"/>
                    <a:pt x="257" y="440"/>
                    <a:pt x="257" y="440"/>
                  </a:cubicBezTo>
                  <a:cubicBezTo>
                    <a:pt x="257" y="440"/>
                    <a:pt x="257" y="440"/>
                    <a:pt x="257" y="440"/>
                  </a:cubicBezTo>
                  <a:cubicBezTo>
                    <a:pt x="257" y="440"/>
                    <a:pt x="257" y="440"/>
                    <a:pt x="257" y="440"/>
                  </a:cubicBezTo>
                  <a:cubicBezTo>
                    <a:pt x="257" y="441"/>
                    <a:pt x="257" y="441"/>
                    <a:pt x="257" y="441"/>
                  </a:cubicBezTo>
                  <a:cubicBezTo>
                    <a:pt x="257" y="441"/>
                    <a:pt x="257" y="441"/>
                    <a:pt x="257" y="441"/>
                  </a:cubicBezTo>
                  <a:cubicBezTo>
                    <a:pt x="257" y="441"/>
                    <a:pt x="257" y="441"/>
                    <a:pt x="257" y="441"/>
                  </a:cubicBezTo>
                  <a:cubicBezTo>
                    <a:pt x="257" y="441"/>
                    <a:pt x="257" y="441"/>
                    <a:pt x="257" y="441"/>
                  </a:cubicBezTo>
                  <a:cubicBezTo>
                    <a:pt x="257" y="442"/>
                    <a:pt x="257" y="442"/>
                    <a:pt x="257" y="442"/>
                  </a:cubicBezTo>
                  <a:cubicBezTo>
                    <a:pt x="257" y="442"/>
                    <a:pt x="257" y="442"/>
                    <a:pt x="257" y="442"/>
                  </a:cubicBezTo>
                  <a:cubicBezTo>
                    <a:pt x="257" y="442"/>
                    <a:pt x="257" y="442"/>
                    <a:pt x="257" y="442"/>
                  </a:cubicBezTo>
                  <a:cubicBezTo>
                    <a:pt x="257" y="441"/>
                    <a:pt x="257" y="441"/>
                    <a:pt x="257" y="441"/>
                  </a:cubicBezTo>
                  <a:cubicBezTo>
                    <a:pt x="257" y="441"/>
                    <a:pt x="257" y="441"/>
                    <a:pt x="257" y="441"/>
                  </a:cubicBezTo>
                  <a:cubicBezTo>
                    <a:pt x="257" y="440"/>
                    <a:pt x="257" y="440"/>
                    <a:pt x="257" y="440"/>
                  </a:cubicBezTo>
                  <a:cubicBezTo>
                    <a:pt x="257" y="440"/>
                    <a:pt x="257" y="440"/>
                    <a:pt x="257" y="440"/>
                  </a:cubicBezTo>
                  <a:cubicBezTo>
                    <a:pt x="258" y="440"/>
                    <a:pt x="258" y="440"/>
                    <a:pt x="258" y="440"/>
                  </a:cubicBezTo>
                  <a:cubicBezTo>
                    <a:pt x="258" y="441"/>
                    <a:pt x="258" y="441"/>
                    <a:pt x="258" y="441"/>
                  </a:cubicBezTo>
                  <a:cubicBezTo>
                    <a:pt x="258" y="442"/>
                    <a:pt x="258" y="442"/>
                    <a:pt x="258" y="442"/>
                  </a:cubicBezTo>
                  <a:cubicBezTo>
                    <a:pt x="258" y="442"/>
                    <a:pt x="258" y="442"/>
                    <a:pt x="258" y="442"/>
                  </a:cubicBezTo>
                  <a:cubicBezTo>
                    <a:pt x="258" y="442"/>
                    <a:pt x="258" y="442"/>
                    <a:pt x="258" y="442"/>
                  </a:cubicBezTo>
                  <a:cubicBezTo>
                    <a:pt x="259" y="442"/>
                    <a:pt x="259" y="442"/>
                    <a:pt x="259" y="442"/>
                  </a:cubicBezTo>
                  <a:cubicBezTo>
                    <a:pt x="259" y="443"/>
                    <a:pt x="259" y="443"/>
                    <a:pt x="260" y="443"/>
                  </a:cubicBezTo>
                  <a:cubicBezTo>
                    <a:pt x="260" y="443"/>
                    <a:pt x="260" y="443"/>
                    <a:pt x="260" y="443"/>
                  </a:cubicBezTo>
                  <a:cubicBezTo>
                    <a:pt x="260" y="444"/>
                    <a:pt x="260" y="444"/>
                    <a:pt x="260" y="444"/>
                  </a:cubicBezTo>
                  <a:cubicBezTo>
                    <a:pt x="260" y="445"/>
                    <a:pt x="260" y="445"/>
                    <a:pt x="260" y="445"/>
                  </a:cubicBezTo>
                  <a:cubicBezTo>
                    <a:pt x="260" y="445"/>
                    <a:pt x="260" y="445"/>
                    <a:pt x="260" y="445"/>
                  </a:cubicBezTo>
                  <a:cubicBezTo>
                    <a:pt x="261" y="445"/>
                    <a:pt x="261" y="445"/>
                    <a:pt x="261" y="445"/>
                  </a:cubicBezTo>
                  <a:cubicBezTo>
                    <a:pt x="261" y="445"/>
                    <a:pt x="261" y="445"/>
                    <a:pt x="261" y="445"/>
                  </a:cubicBezTo>
                  <a:cubicBezTo>
                    <a:pt x="261" y="445"/>
                    <a:pt x="261" y="445"/>
                    <a:pt x="261" y="445"/>
                  </a:cubicBezTo>
                  <a:cubicBezTo>
                    <a:pt x="261" y="445"/>
                    <a:pt x="261" y="445"/>
                    <a:pt x="261" y="445"/>
                  </a:cubicBezTo>
                  <a:cubicBezTo>
                    <a:pt x="261" y="445"/>
                    <a:pt x="261" y="445"/>
                    <a:pt x="261" y="445"/>
                  </a:cubicBezTo>
                  <a:cubicBezTo>
                    <a:pt x="261" y="446"/>
                    <a:pt x="261" y="446"/>
                    <a:pt x="261" y="446"/>
                  </a:cubicBezTo>
                  <a:cubicBezTo>
                    <a:pt x="261" y="446"/>
                    <a:pt x="261" y="446"/>
                    <a:pt x="261" y="446"/>
                  </a:cubicBezTo>
                  <a:cubicBezTo>
                    <a:pt x="261" y="446"/>
                    <a:pt x="261" y="446"/>
                    <a:pt x="261" y="446"/>
                  </a:cubicBezTo>
                  <a:cubicBezTo>
                    <a:pt x="261" y="446"/>
                    <a:pt x="261" y="446"/>
                    <a:pt x="261" y="446"/>
                  </a:cubicBezTo>
                  <a:cubicBezTo>
                    <a:pt x="261" y="446"/>
                    <a:pt x="261" y="446"/>
                    <a:pt x="261" y="446"/>
                  </a:cubicBezTo>
                  <a:cubicBezTo>
                    <a:pt x="261" y="447"/>
                    <a:pt x="261" y="447"/>
                    <a:pt x="261" y="447"/>
                  </a:cubicBezTo>
                  <a:cubicBezTo>
                    <a:pt x="261" y="447"/>
                    <a:pt x="261" y="447"/>
                    <a:pt x="261" y="447"/>
                  </a:cubicBezTo>
                  <a:cubicBezTo>
                    <a:pt x="261" y="447"/>
                    <a:pt x="261" y="447"/>
                    <a:pt x="261" y="447"/>
                  </a:cubicBezTo>
                  <a:cubicBezTo>
                    <a:pt x="261" y="448"/>
                    <a:pt x="261" y="448"/>
                    <a:pt x="261" y="448"/>
                  </a:cubicBezTo>
                  <a:cubicBezTo>
                    <a:pt x="261" y="448"/>
                    <a:pt x="261" y="448"/>
                    <a:pt x="261" y="448"/>
                  </a:cubicBezTo>
                  <a:cubicBezTo>
                    <a:pt x="262" y="448"/>
                    <a:pt x="262" y="448"/>
                    <a:pt x="262" y="448"/>
                  </a:cubicBezTo>
                  <a:cubicBezTo>
                    <a:pt x="262" y="448"/>
                    <a:pt x="262" y="448"/>
                    <a:pt x="262" y="448"/>
                  </a:cubicBezTo>
                  <a:cubicBezTo>
                    <a:pt x="262" y="449"/>
                    <a:pt x="262" y="448"/>
                    <a:pt x="262" y="448"/>
                  </a:cubicBezTo>
                  <a:cubicBezTo>
                    <a:pt x="262" y="449"/>
                    <a:pt x="262" y="449"/>
                    <a:pt x="262" y="449"/>
                  </a:cubicBezTo>
                  <a:cubicBezTo>
                    <a:pt x="262" y="449"/>
                    <a:pt x="262" y="449"/>
                    <a:pt x="262" y="449"/>
                  </a:cubicBezTo>
                  <a:cubicBezTo>
                    <a:pt x="262" y="449"/>
                    <a:pt x="262" y="449"/>
                    <a:pt x="262" y="449"/>
                  </a:cubicBezTo>
                  <a:cubicBezTo>
                    <a:pt x="262" y="449"/>
                    <a:pt x="262" y="449"/>
                    <a:pt x="262" y="449"/>
                  </a:cubicBezTo>
                  <a:cubicBezTo>
                    <a:pt x="262" y="450"/>
                    <a:pt x="262" y="450"/>
                    <a:pt x="262" y="450"/>
                  </a:cubicBezTo>
                  <a:cubicBezTo>
                    <a:pt x="262" y="450"/>
                    <a:pt x="262" y="450"/>
                    <a:pt x="262" y="450"/>
                  </a:cubicBezTo>
                  <a:cubicBezTo>
                    <a:pt x="262" y="450"/>
                    <a:pt x="262" y="450"/>
                    <a:pt x="262" y="450"/>
                  </a:cubicBezTo>
                  <a:cubicBezTo>
                    <a:pt x="262" y="450"/>
                    <a:pt x="262" y="450"/>
                    <a:pt x="262" y="450"/>
                  </a:cubicBezTo>
                  <a:cubicBezTo>
                    <a:pt x="261" y="450"/>
                    <a:pt x="261" y="450"/>
                    <a:pt x="261" y="450"/>
                  </a:cubicBezTo>
                  <a:cubicBezTo>
                    <a:pt x="261" y="450"/>
                    <a:pt x="261" y="450"/>
                    <a:pt x="261" y="450"/>
                  </a:cubicBezTo>
                  <a:cubicBezTo>
                    <a:pt x="261" y="450"/>
                    <a:pt x="261" y="450"/>
                    <a:pt x="261" y="450"/>
                  </a:cubicBezTo>
                  <a:cubicBezTo>
                    <a:pt x="261" y="450"/>
                    <a:pt x="261" y="450"/>
                    <a:pt x="261" y="450"/>
                  </a:cubicBezTo>
                  <a:cubicBezTo>
                    <a:pt x="261" y="450"/>
                    <a:pt x="261" y="450"/>
                    <a:pt x="261" y="450"/>
                  </a:cubicBezTo>
                  <a:cubicBezTo>
                    <a:pt x="261" y="450"/>
                    <a:pt x="261" y="451"/>
                    <a:pt x="262" y="452"/>
                  </a:cubicBezTo>
                  <a:cubicBezTo>
                    <a:pt x="262" y="452"/>
                    <a:pt x="262" y="452"/>
                    <a:pt x="262" y="452"/>
                  </a:cubicBezTo>
                  <a:cubicBezTo>
                    <a:pt x="262" y="452"/>
                    <a:pt x="262" y="452"/>
                    <a:pt x="262" y="452"/>
                  </a:cubicBezTo>
                  <a:cubicBezTo>
                    <a:pt x="261" y="452"/>
                    <a:pt x="261" y="452"/>
                    <a:pt x="261" y="452"/>
                  </a:cubicBezTo>
                  <a:cubicBezTo>
                    <a:pt x="262" y="454"/>
                    <a:pt x="262" y="454"/>
                    <a:pt x="262" y="454"/>
                  </a:cubicBezTo>
                  <a:cubicBezTo>
                    <a:pt x="261" y="454"/>
                    <a:pt x="261" y="454"/>
                    <a:pt x="261" y="454"/>
                  </a:cubicBezTo>
                  <a:cubicBezTo>
                    <a:pt x="261" y="454"/>
                    <a:pt x="261" y="454"/>
                    <a:pt x="261" y="454"/>
                  </a:cubicBezTo>
                  <a:cubicBezTo>
                    <a:pt x="261" y="454"/>
                    <a:pt x="261" y="454"/>
                    <a:pt x="261" y="454"/>
                  </a:cubicBezTo>
                  <a:cubicBezTo>
                    <a:pt x="261" y="454"/>
                    <a:pt x="261" y="454"/>
                    <a:pt x="261" y="454"/>
                  </a:cubicBezTo>
                  <a:cubicBezTo>
                    <a:pt x="261" y="454"/>
                    <a:pt x="261" y="454"/>
                    <a:pt x="261" y="454"/>
                  </a:cubicBezTo>
                  <a:cubicBezTo>
                    <a:pt x="260" y="454"/>
                    <a:pt x="260" y="454"/>
                    <a:pt x="260" y="454"/>
                  </a:cubicBezTo>
                  <a:cubicBezTo>
                    <a:pt x="260" y="454"/>
                    <a:pt x="260" y="454"/>
                    <a:pt x="260" y="454"/>
                  </a:cubicBezTo>
                  <a:cubicBezTo>
                    <a:pt x="260" y="454"/>
                    <a:pt x="260" y="454"/>
                    <a:pt x="260" y="454"/>
                  </a:cubicBezTo>
                  <a:cubicBezTo>
                    <a:pt x="259" y="454"/>
                    <a:pt x="259" y="454"/>
                    <a:pt x="259" y="454"/>
                  </a:cubicBezTo>
                  <a:cubicBezTo>
                    <a:pt x="259" y="454"/>
                    <a:pt x="259" y="454"/>
                    <a:pt x="259" y="454"/>
                  </a:cubicBezTo>
                  <a:cubicBezTo>
                    <a:pt x="259" y="454"/>
                    <a:pt x="259" y="454"/>
                    <a:pt x="259" y="454"/>
                  </a:cubicBezTo>
                  <a:cubicBezTo>
                    <a:pt x="259" y="454"/>
                    <a:pt x="259" y="454"/>
                    <a:pt x="259" y="454"/>
                  </a:cubicBezTo>
                  <a:cubicBezTo>
                    <a:pt x="258" y="454"/>
                    <a:pt x="258" y="454"/>
                    <a:pt x="258" y="454"/>
                  </a:cubicBezTo>
                  <a:cubicBezTo>
                    <a:pt x="258" y="454"/>
                    <a:pt x="258" y="454"/>
                    <a:pt x="258" y="454"/>
                  </a:cubicBezTo>
                  <a:cubicBezTo>
                    <a:pt x="258" y="455"/>
                    <a:pt x="258" y="455"/>
                    <a:pt x="258" y="455"/>
                  </a:cubicBezTo>
                  <a:cubicBezTo>
                    <a:pt x="257" y="454"/>
                    <a:pt x="257" y="454"/>
                    <a:pt x="257" y="454"/>
                  </a:cubicBezTo>
                  <a:cubicBezTo>
                    <a:pt x="257" y="454"/>
                    <a:pt x="257" y="454"/>
                    <a:pt x="257" y="454"/>
                  </a:cubicBezTo>
                  <a:cubicBezTo>
                    <a:pt x="257" y="454"/>
                    <a:pt x="257" y="454"/>
                    <a:pt x="257" y="454"/>
                  </a:cubicBezTo>
                  <a:cubicBezTo>
                    <a:pt x="256" y="455"/>
                    <a:pt x="256" y="455"/>
                    <a:pt x="256" y="455"/>
                  </a:cubicBezTo>
                  <a:cubicBezTo>
                    <a:pt x="256" y="455"/>
                    <a:pt x="256" y="455"/>
                    <a:pt x="256" y="455"/>
                  </a:cubicBezTo>
                  <a:cubicBezTo>
                    <a:pt x="256" y="455"/>
                    <a:pt x="256" y="455"/>
                    <a:pt x="256" y="455"/>
                  </a:cubicBezTo>
                  <a:cubicBezTo>
                    <a:pt x="255" y="455"/>
                    <a:pt x="255" y="455"/>
                    <a:pt x="255" y="454"/>
                  </a:cubicBezTo>
                  <a:cubicBezTo>
                    <a:pt x="255" y="454"/>
                    <a:pt x="254" y="454"/>
                    <a:pt x="254" y="453"/>
                  </a:cubicBezTo>
                  <a:cubicBezTo>
                    <a:pt x="254" y="453"/>
                    <a:pt x="254" y="453"/>
                    <a:pt x="254" y="453"/>
                  </a:cubicBezTo>
                  <a:cubicBezTo>
                    <a:pt x="253" y="452"/>
                    <a:pt x="253" y="452"/>
                    <a:pt x="253" y="452"/>
                  </a:cubicBezTo>
                  <a:cubicBezTo>
                    <a:pt x="252" y="451"/>
                    <a:pt x="252" y="451"/>
                    <a:pt x="252" y="451"/>
                  </a:cubicBezTo>
                  <a:cubicBezTo>
                    <a:pt x="251" y="450"/>
                    <a:pt x="251" y="450"/>
                    <a:pt x="251" y="450"/>
                  </a:cubicBezTo>
                  <a:cubicBezTo>
                    <a:pt x="252" y="450"/>
                    <a:pt x="252" y="450"/>
                    <a:pt x="252" y="450"/>
                  </a:cubicBezTo>
                  <a:cubicBezTo>
                    <a:pt x="251" y="450"/>
                    <a:pt x="251" y="450"/>
                    <a:pt x="251" y="450"/>
                  </a:cubicBezTo>
                  <a:cubicBezTo>
                    <a:pt x="251" y="449"/>
                    <a:pt x="251" y="449"/>
                    <a:pt x="251" y="449"/>
                  </a:cubicBezTo>
                  <a:cubicBezTo>
                    <a:pt x="252" y="450"/>
                    <a:pt x="252" y="450"/>
                    <a:pt x="252" y="450"/>
                  </a:cubicBezTo>
                  <a:cubicBezTo>
                    <a:pt x="252" y="450"/>
                    <a:pt x="252" y="450"/>
                    <a:pt x="252" y="450"/>
                  </a:cubicBezTo>
                  <a:cubicBezTo>
                    <a:pt x="252" y="450"/>
                    <a:pt x="253" y="451"/>
                    <a:pt x="254" y="451"/>
                  </a:cubicBezTo>
                  <a:cubicBezTo>
                    <a:pt x="254" y="451"/>
                    <a:pt x="254" y="451"/>
                    <a:pt x="254" y="451"/>
                  </a:cubicBezTo>
                  <a:cubicBezTo>
                    <a:pt x="254" y="451"/>
                    <a:pt x="254" y="451"/>
                    <a:pt x="254" y="451"/>
                  </a:cubicBezTo>
                  <a:cubicBezTo>
                    <a:pt x="254" y="451"/>
                    <a:pt x="254" y="451"/>
                    <a:pt x="254" y="451"/>
                  </a:cubicBezTo>
                  <a:cubicBezTo>
                    <a:pt x="254" y="451"/>
                    <a:pt x="254" y="451"/>
                    <a:pt x="254" y="451"/>
                  </a:cubicBezTo>
                  <a:cubicBezTo>
                    <a:pt x="255" y="451"/>
                    <a:pt x="255" y="451"/>
                    <a:pt x="255" y="451"/>
                  </a:cubicBezTo>
                  <a:cubicBezTo>
                    <a:pt x="255" y="451"/>
                    <a:pt x="255" y="451"/>
                    <a:pt x="255" y="451"/>
                  </a:cubicBezTo>
                  <a:cubicBezTo>
                    <a:pt x="255" y="451"/>
                    <a:pt x="255" y="451"/>
                    <a:pt x="255" y="451"/>
                  </a:cubicBezTo>
                  <a:cubicBezTo>
                    <a:pt x="255" y="451"/>
                    <a:pt x="255" y="451"/>
                    <a:pt x="255" y="451"/>
                  </a:cubicBezTo>
                  <a:cubicBezTo>
                    <a:pt x="256" y="451"/>
                    <a:pt x="256" y="451"/>
                    <a:pt x="256" y="451"/>
                  </a:cubicBezTo>
                  <a:cubicBezTo>
                    <a:pt x="256" y="451"/>
                    <a:pt x="256" y="451"/>
                    <a:pt x="256" y="451"/>
                  </a:cubicBezTo>
                  <a:cubicBezTo>
                    <a:pt x="256" y="450"/>
                    <a:pt x="256" y="450"/>
                    <a:pt x="256" y="450"/>
                  </a:cubicBezTo>
                  <a:cubicBezTo>
                    <a:pt x="256" y="451"/>
                    <a:pt x="256" y="451"/>
                    <a:pt x="256" y="451"/>
                  </a:cubicBezTo>
                  <a:cubicBezTo>
                    <a:pt x="257" y="450"/>
                    <a:pt x="257" y="450"/>
                    <a:pt x="258" y="449"/>
                  </a:cubicBezTo>
                  <a:cubicBezTo>
                    <a:pt x="258" y="449"/>
                    <a:pt x="257" y="448"/>
                    <a:pt x="258" y="448"/>
                  </a:cubicBezTo>
                  <a:cubicBezTo>
                    <a:pt x="258" y="448"/>
                    <a:pt x="259" y="448"/>
                    <a:pt x="259" y="449"/>
                  </a:cubicBezTo>
                  <a:cubicBezTo>
                    <a:pt x="259" y="448"/>
                    <a:pt x="259" y="448"/>
                    <a:pt x="259" y="448"/>
                  </a:cubicBezTo>
                  <a:cubicBezTo>
                    <a:pt x="259" y="448"/>
                    <a:pt x="259" y="448"/>
                    <a:pt x="259" y="448"/>
                  </a:cubicBezTo>
                  <a:cubicBezTo>
                    <a:pt x="259" y="448"/>
                    <a:pt x="259" y="448"/>
                    <a:pt x="259" y="448"/>
                  </a:cubicBezTo>
                  <a:cubicBezTo>
                    <a:pt x="259" y="448"/>
                    <a:pt x="259" y="448"/>
                    <a:pt x="259" y="448"/>
                  </a:cubicBezTo>
                  <a:cubicBezTo>
                    <a:pt x="259" y="448"/>
                    <a:pt x="259" y="448"/>
                    <a:pt x="259" y="448"/>
                  </a:cubicBezTo>
                  <a:cubicBezTo>
                    <a:pt x="258" y="447"/>
                    <a:pt x="258" y="447"/>
                    <a:pt x="258" y="447"/>
                  </a:cubicBezTo>
                  <a:cubicBezTo>
                    <a:pt x="258" y="446"/>
                    <a:pt x="258" y="446"/>
                    <a:pt x="258" y="446"/>
                  </a:cubicBezTo>
                  <a:cubicBezTo>
                    <a:pt x="257" y="447"/>
                    <a:pt x="257" y="447"/>
                    <a:pt x="257" y="447"/>
                  </a:cubicBezTo>
                  <a:cubicBezTo>
                    <a:pt x="256" y="447"/>
                    <a:pt x="256" y="447"/>
                    <a:pt x="256" y="447"/>
                  </a:cubicBezTo>
                  <a:cubicBezTo>
                    <a:pt x="257" y="448"/>
                    <a:pt x="256" y="448"/>
                    <a:pt x="257" y="449"/>
                  </a:cubicBezTo>
                  <a:cubicBezTo>
                    <a:pt x="256" y="449"/>
                    <a:pt x="256" y="449"/>
                    <a:pt x="256" y="449"/>
                  </a:cubicBezTo>
                  <a:cubicBezTo>
                    <a:pt x="255" y="448"/>
                    <a:pt x="255" y="448"/>
                    <a:pt x="255" y="448"/>
                  </a:cubicBezTo>
                  <a:cubicBezTo>
                    <a:pt x="255" y="448"/>
                    <a:pt x="255" y="448"/>
                    <a:pt x="255" y="448"/>
                  </a:cubicBezTo>
                  <a:cubicBezTo>
                    <a:pt x="255" y="447"/>
                    <a:pt x="255" y="447"/>
                    <a:pt x="255" y="447"/>
                  </a:cubicBezTo>
                  <a:cubicBezTo>
                    <a:pt x="255" y="448"/>
                    <a:pt x="255" y="448"/>
                    <a:pt x="255" y="448"/>
                  </a:cubicBezTo>
                  <a:cubicBezTo>
                    <a:pt x="255" y="449"/>
                    <a:pt x="255" y="449"/>
                    <a:pt x="255" y="449"/>
                  </a:cubicBezTo>
                  <a:cubicBezTo>
                    <a:pt x="255" y="449"/>
                    <a:pt x="255" y="449"/>
                    <a:pt x="255" y="449"/>
                  </a:cubicBezTo>
                  <a:cubicBezTo>
                    <a:pt x="255" y="449"/>
                    <a:pt x="255" y="449"/>
                    <a:pt x="255" y="449"/>
                  </a:cubicBezTo>
                  <a:cubicBezTo>
                    <a:pt x="255" y="449"/>
                    <a:pt x="255" y="449"/>
                    <a:pt x="255" y="449"/>
                  </a:cubicBezTo>
                  <a:cubicBezTo>
                    <a:pt x="256" y="449"/>
                    <a:pt x="256" y="449"/>
                    <a:pt x="256" y="449"/>
                  </a:cubicBezTo>
                  <a:cubicBezTo>
                    <a:pt x="255" y="450"/>
                    <a:pt x="255" y="450"/>
                    <a:pt x="254" y="450"/>
                  </a:cubicBezTo>
                  <a:cubicBezTo>
                    <a:pt x="254" y="450"/>
                    <a:pt x="254" y="450"/>
                    <a:pt x="254" y="450"/>
                  </a:cubicBezTo>
                  <a:cubicBezTo>
                    <a:pt x="254" y="450"/>
                    <a:pt x="254" y="450"/>
                    <a:pt x="254" y="450"/>
                  </a:cubicBezTo>
                  <a:cubicBezTo>
                    <a:pt x="254" y="449"/>
                    <a:pt x="254" y="449"/>
                    <a:pt x="254" y="449"/>
                  </a:cubicBezTo>
                  <a:cubicBezTo>
                    <a:pt x="254" y="449"/>
                    <a:pt x="254" y="449"/>
                    <a:pt x="254" y="449"/>
                  </a:cubicBezTo>
                  <a:cubicBezTo>
                    <a:pt x="254" y="450"/>
                    <a:pt x="254" y="450"/>
                    <a:pt x="254" y="450"/>
                  </a:cubicBezTo>
                  <a:cubicBezTo>
                    <a:pt x="253" y="450"/>
                    <a:pt x="253" y="450"/>
                    <a:pt x="253" y="450"/>
                  </a:cubicBezTo>
                  <a:cubicBezTo>
                    <a:pt x="253" y="450"/>
                    <a:pt x="253" y="450"/>
                    <a:pt x="253" y="450"/>
                  </a:cubicBezTo>
                  <a:cubicBezTo>
                    <a:pt x="253" y="450"/>
                    <a:pt x="253" y="450"/>
                    <a:pt x="253" y="450"/>
                  </a:cubicBezTo>
                  <a:cubicBezTo>
                    <a:pt x="253" y="450"/>
                    <a:pt x="253" y="450"/>
                    <a:pt x="253" y="450"/>
                  </a:cubicBezTo>
                  <a:cubicBezTo>
                    <a:pt x="252" y="449"/>
                    <a:pt x="252" y="449"/>
                    <a:pt x="252" y="449"/>
                  </a:cubicBezTo>
                  <a:cubicBezTo>
                    <a:pt x="252" y="450"/>
                    <a:pt x="252" y="450"/>
                    <a:pt x="252" y="450"/>
                  </a:cubicBezTo>
                  <a:cubicBezTo>
                    <a:pt x="251" y="449"/>
                    <a:pt x="251" y="449"/>
                    <a:pt x="251" y="449"/>
                  </a:cubicBezTo>
                  <a:cubicBezTo>
                    <a:pt x="251" y="449"/>
                    <a:pt x="251" y="449"/>
                    <a:pt x="251" y="449"/>
                  </a:cubicBezTo>
                  <a:cubicBezTo>
                    <a:pt x="251" y="449"/>
                    <a:pt x="251" y="449"/>
                    <a:pt x="251" y="449"/>
                  </a:cubicBezTo>
                  <a:cubicBezTo>
                    <a:pt x="251" y="449"/>
                    <a:pt x="251" y="449"/>
                    <a:pt x="251" y="449"/>
                  </a:cubicBezTo>
                  <a:cubicBezTo>
                    <a:pt x="251" y="449"/>
                    <a:pt x="250" y="449"/>
                    <a:pt x="250" y="448"/>
                  </a:cubicBezTo>
                  <a:cubicBezTo>
                    <a:pt x="250" y="449"/>
                    <a:pt x="250" y="449"/>
                    <a:pt x="250" y="449"/>
                  </a:cubicBezTo>
                  <a:cubicBezTo>
                    <a:pt x="249" y="448"/>
                    <a:pt x="249" y="447"/>
                    <a:pt x="249" y="447"/>
                  </a:cubicBezTo>
                  <a:cubicBezTo>
                    <a:pt x="250" y="446"/>
                    <a:pt x="250" y="446"/>
                    <a:pt x="250" y="446"/>
                  </a:cubicBezTo>
                  <a:cubicBezTo>
                    <a:pt x="250" y="446"/>
                    <a:pt x="250" y="446"/>
                    <a:pt x="250" y="446"/>
                  </a:cubicBezTo>
                  <a:cubicBezTo>
                    <a:pt x="250" y="446"/>
                    <a:pt x="250" y="446"/>
                    <a:pt x="250" y="446"/>
                  </a:cubicBezTo>
                  <a:cubicBezTo>
                    <a:pt x="250" y="446"/>
                    <a:pt x="250" y="446"/>
                    <a:pt x="250" y="446"/>
                  </a:cubicBezTo>
                  <a:cubicBezTo>
                    <a:pt x="251" y="446"/>
                    <a:pt x="251" y="446"/>
                    <a:pt x="251" y="446"/>
                  </a:cubicBezTo>
                  <a:cubicBezTo>
                    <a:pt x="251" y="446"/>
                    <a:pt x="251" y="446"/>
                    <a:pt x="251" y="446"/>
                  </a:cubicBezTo>
                  <a:cubicBezTo>
                    <a:pt x="251" y="445"/>
                    <a:pt x="251" y="445"/>
                    <a:pt x="252" y="444"/>
                  </a:cubicBezTo>
                  <a:cubicBezTo>
                    <a:pt x="252" y="444"/>
                    <a:pt x="252" y="444"/>
                    <a:pt x="252" y="444"/>
                  </a:cubicBezTo>
                  <a:cubicBezTo>
                    <a:pt x="252" y="444"/>
                    <a:pt x="252" y="444"/>
                    <a:pt x="252" y="444"/>
                  </a:cubicBezTo>
                  <a:cubicBezTo>
                    <a:pt x="252" y="444"/>
                    <a:pt x="252" y="444"/>
                    <a:pt x="252" y="444"/>
                  </a:cubicBezTo>
                  <a:cubicBezTo>
                    <a:pt x="252" y="444"/>
                    <a:pt x="253" y="444"/>
                    <a:pt x="253" y="444"/>
                  </a:cubicBezTo>
                  <a:cubicBezTo>
                    <a:pt x="253" y="444"/>
                    <a:pt x="253" y="444"/>
                    <a:pt x="253" y="444"/>
                  </a:cubicBezTo>
                  <a:cubicBezTo>
                    <a:pt x="253" y="444"/>
                    <a:pt x="253" y="444"/>
                    <a:pt x="253" y="444"/>
                  </a:cubicBezTo>
                  <a:cubicBezTo>
                    <a:pt x="253" y="444"/>
                    <a:pt x="253" y="444"/>
                    <a:pt x="253" y="444"/>
                  </a:cubicBezTo>
                  <a:cubicBezTo>
                    <a:pt x="253" y="443"/>
                    <a:pt x="253" y="443"/>
                    <a:pt x="253" y="443"/>
                  </a:cubicBezTo>
                  <a:cubicBezTo>
                    <a:pt x="253" y="443"/>
                    <a:pt x="253" y="443"/>
                    <a:pt x="253" y="443"/>
                  </a:cubicBezTo>
                  <a:cubicBezTo>
                    <a:pt x="252" y="443"/>
                    <a:pt x="252" y="443"/>
                    <a:pt x="252" y="443"/>
                  </a:cubicBezTo>
                  <a:cubicBezTo>
                    <a:pt x="252" y="444"/>
                    <a:pt x="252" y="444"/>
                    <a:pt x="252" y="444"/>
                  </a:cubicBezTo>
                  <a:cubicBezTo>
                    <a:pt x="252" y="443"/>
                    <a:pt x="252" y="443"/>
                    <a:pt x="252" y="443"/>
                  </a:cubicBezTo>
                  <a:cubicBezTo>
                    <a:pt x="252" y="444"/>
                    <a:pt x="252" y="444"/>
                    <a:pt x="252" y="444"/>
                  </a:cubicBezTo>
                  <a:cubicBezTo>
                    <a:pt x="251" y="443"/>
                    <a:pt x="251" y="443"/>
                    <a:pt x="251" y="443"/>
                  </a:cubicBezTo>
                  <a:cubicBezTo>
                    <a:pt x="251" y="444"/>
                    <a:pt x="251" y="444"/>
                    <a:pt x="251" y="444"/>
                  </a:cubicBezTo>
                  <a:cubicBezTo>
                    <a:pt x="251" y="443"/>
                    <a:pt x="251" y="443"/>
                    <a:pt x="251" y="443"/>
                  </a:cubicBezTo>
                  <a:cubicBezTo>
                    <a:pt x="251" y="443"/>
                    <a:pt x="251" y="443"/>
                    <a:pt x="251" y="443"/>
                  </a:cubicBezTo>
                  <a:cubicBezTo>
                    <a:pt x="251" y="443"/>
                    <a:pt x="251" y="443"/>
                    <a:pt x="251" y="443"/>
                  </a:cubicBezTo>
                  <a:cubicBezTo>
                    <a:pt x="251" y="443"/>
                    <a:pt x="251" y="443"/>
                    <a:pt x="251" y="443"/>
                  </a:cubicBezTo>
                  <a:cubicBezTo>
                    <a:pt x="251" y="443"/>
                    <a:pt x="251" y="443"/>
                    <a:pt x="251" y="443"/>
                  </a:cubicBezTo>
                  <a:cubicBezTo>
                    <a:pt x="251" y="443"/>
                    <a:pt x="251" y="443"/>
                    <a:pt x="251" y="443"/>
                  </a:cubicBezTo>
                  <a:cubicBezTo>
                    <a:pt x="251" y="443"/>
                    <a:pt x="251" y="443"/>
                    <a:pt x="251" y="443"/>
                  </a:cubicBezTo>
                  <a:cubicBezTo>
                    <a:pt x="250" y="442"/>
                    <a:pt x="250" y="442"/>
                    <a:pt x="250" y="442"/>
                  </a:cubicBezTo>
                  <a:cubicBezTo>
                    <a:pt x="250" y="442"/>
                    <a:pt x="250" y="442"/>
                    <a:pt x="250" y="442"/>
                  </a:cubicBezTo>
                  <a:cubicBezTo>
                    <a:pt x="250" y="442"/>
                    <a:pt x="250" y="442"/>
                    <a:pt x="250" y="442"/>
                  </a:cubicBezTo>
                  <a:cubicBezTo>
                    <a:pt x="251" y="441"/>
                    <a:pt x="251" y="441"/>
                    <a:pt x="251" y="441"/>
                  </a:cubicBezTo>
                  <a:cubicBezTo>
                    <a:pt x="251" y="441"/>
                    <a:pt x="251" y="441"/>
                    <a:pt x="251" y="441"/>
                  </a:cubicBezTo>
                  <a:cubicBezTo>
                    <a:pt x="251" y="441"/>
                    <a:pt x="251" y="441"/>
                    <a:pt x="251" y="441"/>
                  </a:cubicBezTo>
                  <a:cubicBezTo>
                    <a:pt x="251" y="441"/>
                    <a:pt x="251" y="441"/>
                    <a:pt x="251" y="441"/>
                  </a:cubicBezTo>
                  <a:cubicBezTo>
                    <a:pt x="251" y="441"/>
                    <a:pt x="251" y="441"/>
                    <a:pt x="251" y="441"/>
                  </a:cubicBezTo>
                  <a:cubicBezTo>
                    <a:pt x="251" y="441"/>
                    <a:pt x="251" y="441"/>
                    <a:pt x="251" y="441"/>
                  </a:cubicBezTo>
                  <a:cubicBezTo>
                    <a:pt x="251" y="441"/>
                    <a:pt x="251" y="441"/>
                    <a:pt x="251" y="441"/>
                  </a:cubicBezTo>
                  <a:cubicBezTo>
                    <a:pt x="251" y="441"/>
                    <a:pt x="251" y="441"/>
                    <a:pt x="251" y="441"/>
                  </a:cubicBezTo>
                  <a:cubicBezTo>
                    <a:pt x="250" y="441"/>
                    <a:pt x="250" y="441"/>
                    <a:pt x="250" y="441"/>
                  </a:cubicBezTo>
                  <a:cubicBezTo>
                    <a:pt x="250" y="441"/>
                    <a:pt x="250" y="441"/>
                    <a:pt x="250" y="441"/>
                  </a:cubicBezTo>
                  <a:cubicBezTo>
                    <a:pt x="250" y="442"/>
                    <a:pt x="250" y="442"/>
                    <a:pt x="250" y="442"/>
                  </a:cubicBezTo>
                  <a:cubicBezTo>
                    <a:pt x="249" y="441"/>
                    <a:pt x="249" y="441"/>
                    <a:pt x="249" y="441"/>
                  </a:cubicBezTo>
                  <a:cubicBezTo>
                    <a:pt x="249" y="441"/>
                    <a:pt x="249" y="440"/>
                    <a:pt x="249" y="440"/>
                  </a:cubicBezTo>
                  <a:cubicBezTo>
                    <a:pt x="249" y="440"/>
                    <a:pt x="249" y="440"/>
                    <a:pt x="249" y="440"/>
                  </a:cubicBezTo>
                  <a:cubicBezTo>
                    <a:pt x="249" y="440"/>
                    <a:pt x="249" y="440"/>
                    <a:pt x="249" y="440"/>
                  </a:cubicBezTo>
                  <a:cubicBezTo>
                    <a:pt x="249" y="440"/>
                    <a:pt x="249" y="440"/>
                    <a:pt x="249" y="440"/>
                  </a:cubicBezTo>
                  <a:cubicBezTo>
                    <a:pt x="249" y="440"/>
                    <a:pt x="249" y="440"/>
                    <a:pt x="249" y="440"/>
                  </a:cubicBezTo>
                  <a:cubicBezTo>
                    <a:pt x="248" y="440"/>
                    <a:pt x="248" y="440"/>
                    <a:pt x="248" y="440"/>
                  </a:cubicBezTo>
                  <a:cubicBezTo>
                    <a:pt x="249" y="440"/>
                    <a:pt x="249" y="440"/>
                    <a:pt x="249" y="441"/>
                  </a:cubicBezTo>
                  <a:cubicBezTo>
                    <a:pt x="249" y="441"/>
                    <a:pt x="249" y="441"/>
                    <a:pt x="249" y="441"/>
                  </a:cubicBezTo>
                  <a:cubicBezTo>
                    <a:pt x="249" y="441"/>
                    <a:pt x="249" y="441"/>
                    <a:pt x="249" y="441"/>
                  </a:cubicBezTo>
                  <a:cubicBezTo>
                    <a:pt x="249" y="442"/>
                    <a:pt x="249" y="442"/>
                    <a:pt x="249" y="442"/>
                  </a:cubicBezTo>
                  <a:cubicBezTo>
                    <a:pt x="249" y="442"/>
                    <a:pt x="249" y="442"/>
                    <a:pt x="249" y="442"/>
                  </a:cubicBezTo>
                  <a:cubicBezTo>
                    <a:pt x="248" y="442"/>
                    <a:pt x="248" y="442"/>
                    <a:pt x="248" y="442"/>
                  </a:cubicBezTo>
                  <a:cubicBezTo>
                    <a:pt x="248" y="442"/>
                    <a:pt x="248" y="442"/>
                    <a:pt x="248" y="442"/>
                  </a:cubicBezTo>
                  <a:cubicBezTo>
                    <a:pt x="248" y="441"/>
                    <a:pt x="247" y="441"/>
                    <a:pt x="247" y="440"/>
                  </a:cubicBezTo>
                  <a:cubicBezTo>
                    <a:pt x="247" y="440"/>
                    <a:pt x="247" y="440"/>
                    <a:pt x="247" y="440"/>
                  </a:cubicBezTo>
                  <a:cubicBezTo>
                    <a:pt x="247" y="439"/>
                    <a:pt x="247" y="439"/>
                    <a:pt x="247" y="439"/>
                  </a:cubicBezTo>
                  <a:cubicBezTo>
                    <a:pt x="247" y="439"/>
                    <a:pt x="247" y="439"/>
                    <a:pt x="247" y="439"/>
                  </a:cubicBezTo>
                  <a:cubicBezTo>
                    <a:pt x="247" y="439"/>
                    <a:pt x="247" y="439"/>
                    <a:pt x="247" y="439"/>
                  </a:cubicBezTo>
                  <a:cubicBezTo>
                    <a:pt x="247" y="439"/>
                    <a:pt x="247" y="439"/>
                    <a:pt x="247" y="439"/>
                  </a:cubicBezTo>
                  <a:cubicBezTo>
                    <a:pt x="246" y="438"/>
                    <a:pt x="246" y="438"/>
                    <a:pt x="246" y="438"/>
                  </a:cubicBezTo>
                  <a:cubicBezTo>
                    <a:pt x="247" y="438"/>
                    <a:pt x="247" y="438"/>
                    <a:pt x="247" y="438"/>
                  </a:cubicBezTo>
                  <a:cubicBezTo>
                    <a:pt x="246" y="438"/>
                    <a:pt x="246" y="438"/>
                    <a:pt x="246" y="438"/>
                  </a:cubicBezTo>
                  <a:cubicBezTo>
                    <a:pt x="246" y="438"/>
                    <a:pt x="246" y="438"/>
                    <a:pt x="246" y="438"/>
                  </a:cubicBezTo>
                  <a:cubicBezTo>
                    <a:pt x="246" y="438"/>
                    <a:pt x="246" y="438"/>
                    <a:pt x="246" y="438"/>
                  </a:cubicBezTo>
                  <a:cubicBezTo>
                    <a:pt x="246" y="438"/>
                    <a:pt x="246" y="438"/>
                    <a:pt x="246" y="438"/>
                  </a:cubicBezTo>
                  <a:cubicBezTo>
                    <a:pt x="245" y="437"/>
                    <a:pt x="245" y="437"/>
                    <a:pt x="245" y="437"/>
                  </a:cubicBezTo>
                  <a:cubicBezTo>
                    <a:pt x="245" y="437"/>
                    <a:pt x="245" y="437"/>
                    <a:pt x="245" y="437"/>
                  </a:cubicBezTo>
                  <a:cubicBezTo>
                    <a:pt x="245" y="437"/>
                    <a:pt x="245" y="437"/>
                    <a:pt x="245" y="437"/>
                  </a:cubicBezTo>
                  <a:cubicBezTo>
                    <a:pt x="245" y="437"/>
                    <a:pt x="245" y="437"/>
                    <a:pt x="245" y="437"/>
                  </a:cubicBezTo>
                  <a:cubicBezTo>
                    <a:pt x="245" y="437"/>
                    <a:pt x="245" y="437"/>
                    <a:pt x="245" y="437"/>
                  </a:cubicBezTo>
                  <a:cubicBezTo>
                    <a:pt x="245" y="437"/>
                    <a:pt x="245" y="437"/>
                    <a:pt x="245" y="437"/>
                  </a:cubicBezTo>
                  <a:cubicBezTo>
                    <a:pt x="245" y="436"/>
                    <a:pt x="245" y="436"/>
                    <a:pt x="245" y="436"/>
                  </a:cubicBezTo>
                  <a:cubicBezTo>
                    <a:pt x="245" y="436"/>
                    <a:pt x="245" y="436"/>
                    <a:pt x="245" y="436"/>
                  </a:cubicBezTo>
                  <a:cubicBezTo>
                    <a:pt x="245" y="435"/>
                    <a:pt x="245" y="435"/>
                    <a:pt x="245" y="435"/>
                  </a:cubicBezTo>
                  <a:cubicBezTo>
                    <a:pt x="246" y="436"/>
                    <a:pt x="246" y="436"/>
                    <a:pt x="246" y="436"/>
                  </a:cubicBezTo>
                  <a:cubicBezTo>
                    <a:pt x="246" y="436"/>
                    <a:pt x="246" y="436"/>
                    <a:pt x="246" y="436"/>
                  </a:cubicBezTo>
                  <a:cubicBezTo>
                    <a:pt x="246" y="436"/>
                    <a:pt x="246" y="436"/>
                    <a:pt x="246" y="436"/>
                  </a:cubicBezTo>
                  <a:cubicBezTo>
                    <a:pt x="246" y="436"/>
                    <a:pt x="246" y="436"/>
                    <a:pt x="246" y="436"/>
                  </a:cubicBezTo>
                  <a:cubicBezTo>
                    <a:pt x="245" y="435"/>
                    <a:pt x="245" y="435"/>
                    <a:pt x="245" y="435"/>
                  </a:cubicBezTo>
                  <a:cubicBezTo>
                    <a:pt x="245" y="435"/>
                    <a:pt x="245" y="435"/>
                    <a:pt x="245" y="435"/>
                  </a:cubicBezTo>
                  <a:cubicBezTo>
                    <a:pt x="245" y="435"/>
                    <a:pt x="246" y="434"/>
                    <a:pt x="246" y="434"/>
                  </a:cubicBezTo>
                  <a:cubicBezTo>
                    <a:pt x="247" y="435"/>
                    <a:pt x="247" y="435"/>
                    <a:pt x="247" y="435"/>
                  </a:cubicBezTo>
                  <a:cubicBezTo>
                    <a:pt x="247" y="434"/>
                    <a:pt x="247" y="434"/>
                    <a:pt x="247" y="434"/>
                  </a:cubicBezTo>
                  <a:cubicBezTo>
                    <a:pt x="247" y="434"/>
                    <a:pt x="247" y="434"/>
                    <a:pt x="247" y="434"/>
                  </a:cubicBezTo>
                  <a:cubicBezTo>
                    <a:pt x="247" y="434"/>
                    <a:pt x="247" y="434"/>
                    <a:pt x="247" y="434"/>
                  </a:cubicBezTo>
                  <a:cubicBezTo>
                    <a:pt x="247" y="434"/>
                    <a:pt x="247" y="434"/>
                    <a:pt x="247" y="434"/>
                  </a:cubicBezTo>
                  <a:cubicBezTo>
                    <a:pt x="247" y="433"/>
                    <a:pt x="247" y="433"/>
                    <a:pt x="247" y="433"/>
                  </a:cubicBezTo>
                  <a:cubicBezTo>
                    <a:pt x="247" y="433"/>
                    <a:pt x="247" y="433"/>
                    <a:pt x="247" y="433"/>
                  </a:cubicBezTo>
                  <a:cubicBezTo>
                    <a:pt x="246" y="434"/>
                    <a:pt x="246" y="434"/>
                    <a:pt x="246" y="434"/>
                  </a:cubicBezTo>
                  <a:cubicBezTo>
                    <a:pt x="246" y="433"/>
                    <a:pt x="246" y="433"/>
                    <a:pt x="246" y="433"/>
                  </a:cubicBezTo>
                  <a:cubicBezTo>
                    <a:pt x="246" y="433"/>
                    <a:pt x="246" y="433"/>
                    <a:pt x="246" y="433"/>
                  </a:cubicBezTo>
                  <a:cubicBezTo>
                    <a:pt x="246" y="433"/>
                    <a:pt x="246" y="433"/>
                    <a:pt x="246" y="433"/>
                  </a:cubicBezTo>
                  <a:cubicBezTo>
                    <a:pt x="247" y="432"/>
                    <a:pt x="247" y="432"/>
                    <a:pt x="247" y="432"/>
                  </a:cubicBezTo>
                  <a:cubicBezTo>
                    <a:pt x="247" y="432"/>
                    <a:pt x="247" y="432"/>
                    <a:pt x="247" y="432"/>
                  </a:cubicBezTo>
                  <a:cubicBezTo>
                    <a:pt x="246" y="433"/>
                    <a:pt x="246" y="433"/>
                    <a:pt x="246" y="433"/>
                  </a:cubicBezTo>
                  <a:cubicBezTo>
                    <a:pt x="246" y="432"/>
                    <a:pt x="246" y="432"/>
                    <a:pt x="246" y="432"/>
                  </a:cubicBezTo>
                  <a:cubicBezTo>
                    <a:pt x="246" y="432"/>
                    <a:pt x="246" y="432"/>
                    <a:pt x="246" y="432"/>
                  </a:cubicBezTo>
                  <a:cubicBezTo>
                    <a:pt x="246" y="432"/>
                    <a:pt x="246" y="432"/>
                    <a:pt x="246" y="432"/>
                  </a:cubicBezTo>
                  <a:cubicBezTo>
                    <a:pt x="246" y="432"/>
                    <a:pt x="246" y="432"/>
                    <a:pt x="246" y="432"/>
                  </a:cubicBezTo>
                  <a:cubicBezTo>
                    <a:pt x="246" y="432"/>
                    <a:pt x="246" y="432"/>
                    <a:pt x="246" y="432"/>
                  </a:cubicBezTo>
                  <a:cubicBezTo>
                    <a:pt x="246" y="432"/>
                    <a:pt x="246" y="432"/>
                    <a:pt x="246" y="432"/>
                  </a:cubicBezTo>
                  <a:cubicBezTo>
                    <a:pt x="246" y="432"/>
                    <a:pt x="246" y="432"/>
                    <a:pt x="246" y="432"/>
                  </a:cubicBezTo>
                  <a:cubicBezTo>
                    <a:pt x="246" y="432"/>
                    <a:pt x="246" y="432"/>
                    <a:pt x="246" y="432"/>
                  </a:cubicBezTo>
                  <a:cubicBezTo>
                    <a:pt x="245" y="432"/>
                    <a:pt x="245" y="432"/>
                    <a:pt x="245" y="432"/>
                  </a:cubicBezTo>
                  <a:cubicBezTo>
                    <a:pt x="245" y="432"/>
                    <a:pt x="245" y="432"/>
                    <a:pt x="245" y="432"/>
                  </a:cubicBezTo>
                  <a:cubicBezTo>
                    <a:pt x="245" y="432"/>
                    <a:pt x="245" y="432"/>
                    <a:pt x="245" y="432"/>
                  </a:cubicBezTo>
                  <a:cubicBezTo>
                    <a:pt x="245" y="431"/>
                    <a:pt x="245" y="431"/>
                    <a:pt x="245" y="431"/>
                  </a:cubicBezTo>
                  <a:cubicBezTo>
                    <a:pt x="245" y="431"/>
                    <a:pt x="245" y="431"/>
                    <a:pt x="245" y="431"/>
                  </a:cubicBezTo>
                  <a:cubicBezTo>
                    <a:pt x="245" y="431"/>
                    <a:pt x="245" y="431"/>
                    <a:pt x="245" y="431"/>
                  </a:cubicBezTo>
                  <a:cubicBezTo>
                    <a:pt x="245" y="430"/>
                    <a:pt x="245" y="430"/>
                    <a:pt x="245" y="430"/>
                  </a:cubicBezTo>
                  <a:cubicBezTo>
                    <a:pt x="245" y="430"/>
                    <a:pt x="245" y="430"/>
                    <a:pt x="245" y="430"/>
                  </a:cubicBezTo>
                  <a:cubicBezTo>
                    <a:pt x="245" y="430"/>
                    <a:pt x="245" y="430"/>
                    <a:pt x="245" y="430"/>
                  </a:cubicBezTo>
                  <a:cubicBezTo>
                    <a:pt x="245" y="430"/>
                    <a:pt x="245" y="430"/>
                    <a:pt x="245" y="430"/>
                  </a:cubicBezTo>
                  <a:cubicBezTo>
                    <a:pt x="245" y="430"/>
                    <a:pt x="245" y="430"/>
                    <a:pt x="245" y="430"/>
                  </a:cubicBezTo>
                  <a:cubicBezTo>
                    <a:pt x="246" y="431"/>
                    <a:pt x="245" y="431"/>
                    <a:pt x="246" y="430"/>
                  </a:cubicBezTo>
                  <a:cubicBezTo>
                    <a:pt x="245" y="430"/>
                    <a:pt x="245" y="430"/>
                    <a:pt x="245" y="430"/>
                  </a:cubicBezTo>
                  <a:cubicBezTo>
                    <a:pt x="245" y="430"/>
                    <a:pt x="245" y="430"/>
                    <a:pt x="245" y="430"/>
                  </a:cubicBezTo>
                  <a:cubicBezTo>
                    <a:pt x="245" y="430"/>
                    <a:pt x="245" y="430"/>
                    <a:pt x="245" y="430"/>
                  </a:cubicBezTo>
                  <a:cubicBezTo>
                    <a:pt x="245" y="430"/>
                    <a:pt x="245" y="430"/>
                    <a:pt x="245" y="430"/>
                  </a:cubicBezTo>
                  <a:cubicBezTo>
                    <a:pt x="245" y="430"/>
                    <a:pt x="245" y="430"/>
                    <a:pt x="245" y="430"/>
                  </a:cubicBezTo>
                  <a:cubicBezTo>
                    <a:pt x="245" y="430"/>
                    <a:pt x="245" y="430"/>
                    <a:pt x="245" y="430"/>
                  </a:cubicBezTo>
                  <a:cubicBezTo>
                    <a:pt x="244" y="430"/>
                    <a:pt x="244" y="430"/>
                    <a:pt x="244" y="430"/>
                  </a:cubicBezTo>
                  <a:cubicBezTo>
                    <a:pt x="245" y="430"/>
                    <a:pt x="245" y="430"/>
                    <a:pt x="245" y="430"/>
                  </a:cubicBezTo>
                  <a:cubicBezTo>
                    <a:pt x="245" y="429"/>
                    <a:pt x="245" y="429"/>
                    <a:pt x="245" y="429"/>
                  </a:cubicBezTo>
                  <a:cubicBezTo>
                    <a:pt x="244" y="429"/>
                    <a:pt x="244" y="429"/>
                    <a:pt x="244" y="429"/>
                  </a:cubicBezTo>
                  <a:cubicBezTo>
                    <a:pt x="244" y="429"/>
                    <a:pt x="244" y="429"/>
                    <a:pt x="244" y="429"/>
                  </a:cubicBezTo>
                  <a:cubicBezTo>
                    <a:pt x="244" y="429"/>
                    <a:pt x="244" y="429"/>
                    <a:pt x="244" y="429"/>
                  </a:cubicBezTo>
                  <a:cubicBezTo>
                    <a:pt x="244" y="429"/>
                    <a:pt x="244" y="429"/>
                    <a:pt x="244" y="429"/>
                  </a:cubicBezTo>
                  <a:cubicBezTo>
                    <a:pt x="245" y="429"/>
                    <a:pt x="245" y="429"/>
                    <a:pt x="245" y="429"/>
                  </a:cubicBezTo>
                  <a:cubicBezTo>
                    <a:pt x="246" y="429"/>
                    <a:pt x="246" y="429"/>
                    <a:pt x="246" y="429"/>
                  </a:cubicBezTo>
                  <a:cubicBezTo>
                    <a:pt x="245" y="429"/>
                    <a:pt x="245" y="429"/>
                    <a:pt x="245" y="429"/>
                  </a:cubicBezTo>
                  <a:cubicBezTo>
                    <a:pt x="245" y="429"/>
                    <a:pt x="245" y="429"/>
                    <a:pt x="244" y="428"/>
                  </a:cubicBezTo>
                  <a:cubicBezTo>
                    <a:pt x="244" y="428"/>
                    <a:pt x="244" y="428"/>
                    <a:pt x="244" y="428"/>
                  </a:cubicBezTo>
                  <a:cubicBezTo>
                    <a:pt x="245" y="428"/>
                    <a:pt x="245" y="428"/>
                    <a:pt x="245" y="428"/>
                  </a:cubicBezTo>
                  <a:cubicBezTo>
                    <a:pt x="245" y="428"/>
                    <a:pt x="245" y="428"/>
                    <a:pt x="245" y="428"/>
                  </a:cubicBezTo>
                  <a:cubicBezTo>
                    <a:pt x="245" y="428"/>
                    <a:pt x="245" y="428"/>
                    <a:pt x="245" y="428"/>
                  </a:cubicBezTo>
                  <a:cubicBezTo>
                    <a:pt x="244" y="428"/>
                    <a:pt x="244" y="428"/>
                    <a:pt x="244" y="428"/>
                  </a:cubicBezTo>
                  <a:cubicBezTo>
                    <a:pt x="244" y="428"/>
                    <a:pt x="244" y="428"/>
                    <a:pt x="244" y="428"/>
                  </a:cubicBezTo>
                  <a:cubicBezTo>
                    <a:pt x="244" y="427"/>
                    <a:pt x="244" y="427"/>
                    <a:pt x="244" y="427"/>
                  </a:cubicBezTo>
                  <a:cubicBezTo>
                    <a:pt x="244" y="427"/>
                    <a:pt x="244" y="427"/>
                    <a:pt x="244" y="427"/>
                  </a:cubicBezTo>
                  <a:cubicBezTo>
                    <a:pt x="244" y="427"/>
                    <a:pt x="244" y="427"/>
                    <a:pt x="244" y="427"/>
                  </a:cubicBezTo>
                  <a:cubicBezTo>
                    <a:pt x="244" y="426"/>
                    <a:pt x="243" y="426"/>
                    <a:pt x="244" y="426"/>
                  </a:cubicBezTo>
                  <a:cubicBezTo>
                    <a:pt x="244" y="427"/>
                    <a:pt x="244" y="427"/>
                    <a:pt x="244" y="427"/>
                  </a:cubicBezTo>
                  <a:cubicBezTo>
                    <a:pt x="245" y="427"/>
                    <a:pt x="245" y="427"/>
                    <a:pt x="245" y="427"/>
                  </a:cubicBezTo>
                  <a:cubicBezTo>
                    <a:pt x="245" y="427"/>
                    <a:pt x="245" y="427"/>
                    <a:pt x="245" y="427"/>
                  </a:cubicBezTo>
                  <a:cubicBezTo>
                    <a:pt x="245" y="426"/>
                    <a:pt x="245" y="426"/>
                    <a:pt x="245" y="426"/>
                  </a:cubicBezTo>
                  <a:cubicBezTo>
                    <a:pt x="245" y="426"/>
                    <a:pt x="245" y="426"/>
                    <a:pt x="245" y="426"/>
                  </a:cubicBezTo>
                  <a:cubicBezTo>
                    <a:pt x="245" y="426"/>
                    <a:pt x="245" y="426"/>
                    <a:pt x="245" y="426"/>
                  </a:cubicBezTo>
                  <a:cubicBezTo>
                    <a:pt x="245" y="426"/>
                    <a:pt x="245" y="426"/>
                    <a:pt x="245" y="426"/>
                  </a:cubicBezTo>
                  <a:cubicBezTo>
                    <a:pt x="244" y="425"/>
                    <a:pt x="244" y="425"/>
                    <a:pt x="244" y="425"/>
                  </a:cubicBezTo>
                  <a:cubicBezTo>
                    <a:pt x="244" y="426"/>
                    <a:pt x="244" y="426"/>
                    <a:pt x="244" y="426"/>
                  </a:cubicBezTo>
                  <a:cubicBezTo>
                    <a:pt x="243" y="425"/>
                    <a:pt x="243" y="425"/>
                    <a:pt x="243" y="425"/>
                  </a:cubicBezTo>
                  <a:cubicBezTo>
                    <a:pt x="243" y="425"/>
                    <a:pt x="243" y="424"/>
                    <a:pt x="244" y="424"/>
                  </a:cubicBezTo>
                  <a:cubicBezTo>
                    <a:pt x="244" y="424"/>
                    <a:pt x="244" y="424"/>
                    <a:pt x="244" y="424"/>
                  </a:cubicBezTo>
                  <a:cubicBezTo>
                    <a:pt x="244" y="424"/>
                    <a:pt x="244" y="424"/>
                    <a:pt x="244" y="424"/>
                  </a:cubicBezTo>
                  <a:cubicBezTo>
                    <a:pt x="245" y="424"/>
                    <a:pt x="245" y="424"/>
                    <a:pt x="245" y="424"/>
                  </a:cubicBezTo>
                  <a:cubicBezTo>
                    <a:pt x="245" y="424"/>
                    <a:pt x="245" y="424"/>
                    <a:pt x="245" y="424"/>
                  </a:cubicBezTo>
                  <a:cubicBezTo>
                    <a:pt x="246" y="425"/>
                    <a:pt x="246" y="425"/>
                    <a:pt x="246" y="425"/>
                  </a:cubicBezTo>
                  <a:cubicBezTo>
                    <a:pt x="246" y="425"/>
                    <a:pt x="246" y="425"/>
                    <a:pt x="246" y="425"/>
                  </a:cubicBezTo>
                  <a:cubicBezTo>
                    <a:pt x="245" y="425"/>
                    <a:pt x="245" y="425"/>
                    <a:pt x="245" y="425"/>
                  </a:cubicBezTo>
                  <a:cubicBezTo>
                    <a:pt x="246" y="424"/>
                    <a:pt x="246" y="424"/>
                    <a:pt x="246" y="424"/>
                  </a:cubicBezTo>
                  <a:cubicBezTo>
                    <a:pt x="246" y="424"/>
                    <a:pt x="246" y="424"/>
                    <a:pt x="246" y="424"/>
                  </a:cubicBezTo>
                  <a:cubicBezTo>
                    <a:pt x="246" y="424"/>
                    <a:pt x="246" y="424"/>
                    <a:pt x="246" y="424"/>
                  </a:cubicBezTo>
                  <a:cubicBezTo>
                    <a:pt x="246" y="424"/>
                    <a:pt x="246" y="424"/>
                    <a:pt x="246" y="424"/>
                  </a:cubicBezTo>
                  <a:cubicBezTo>
                    <a:pt x="246" y="424"/>
                    <a:pt x="246" y="424"/>
                    <a:pt x="246" y="424"/>
                  </a:cubicBezTo>
                  <a:cubicBezTo>
                    <a:pt x="245" y="424"/>
                    <a:pt x="245" y="424"/>
                    <a:pt x="245" y="424"/>
                  </a:cubicBezTo>
                  <a:cubicBezTo>
                    <a:pt x="245" y="424"/>
                    <a:pt x="245" y="424"/>
                    <a:pt x="245" y="424"/>
                  </a:cubicBezTo>
                  <a:cubicBezTo>
                    <a:pt x="245" y="423"/>
                    <a:pt x="245" y="423"/>
                    <a:pt x="245" y="423"/>
                  </a:cubicBezTo>
                  <a:cubicBezTo>
                    <a:pt x="245" y="423"/>
                    <a:pt x="245" y="423"/>
                    <a:pt x="245" y="423"/>
                  </a:cubicBezTo>
                  <a:cubicBezTo>
                    <a:pt x="245" y="423"/>
                    <a:pt x="245" y="423"/>
                    <a:pt x="245" y="422"/>
                  </a:cubicBezTo>
                  <a:cubicBezTo>
                    <a:pt x="245" y="422"/>
                    <a:pt x="245" y="422"/>
                    <a:pt x="245" y="422"/>
                  </a:cubicBezTo>
                  <a:cubicBezTo>
                    <a:pt x="245" y="422"/>
                    <a:pt x="245" y="422"/>
                    <a:pt x="245" y="422"/>
                  </a:cubicBezTo>
                  <a:cubicBezTo>
                    <a:pt x="245" y="423"/>
                    <a:pt x="246" y="423"/>
                    <a:pt x="246" y="423"/>
                  </a:cubicBezTo>
                  <a:cubicBezTo>
                    <a:pt x="246" y="423"/>
                    <a:pt x="246" y="423"/>
                    <a:pt x="246" y="423"/>
                  </a:cubicBezTo>
                  <a:cubicBezTo>
                    <a:pt x="246" y="424"/>
                    <a:pt x="246" y="424"/>
                    <a:pt x="246" y="424"/>
                  </a:cubicBezTo>
                  <a:cubicBezTo>
                    <a:pt x="246" y="424"/>
                    <a:pt x="246" y="424"/>
                    <a:pt x="246" y="424"/>
                  </a:cubicBezTo>
                  <a:cubicBezTo>
                    <a:pt x="246" y="424"/>
                    <a:pt x="246" y="424"/>
                    <a:pt x="246" y="424"/>
                  </a:cubicBezTo>
                  <a:cubicBezTo>
                    <a:pt x="246" y="423"/>
                    <a:pt x="246" y="423"/>
                    <a:pt x="246" y="423"/>
                  </a:cubicBezTo>
                  <a:cubicBezTo>
                    <a:pt x="246" y="422"/>
                    <a:pt x="246" y="422"/>
                    <a:pt x="246" y="422"/>
                  </a:cubicBezTo>
                  <a:cubicBezTo>
                    <a:pt x="247" y="423"/>
                    <a:pt x="247" y="423"/>
                    <a:pt x="247" y="423"/>
                  </a:cubicBezTo>
                  <a:cubicBezTo>
                    <a:pt x="247" y="422"/>
                    <a:pt x="247" y="423"/>
                    <a:pt x="248" y="423"/>
                  </a:cubicBezTo>
                  <a:cubicBezTo>
                    <a:pt x="248" y="423"/>
                    <a:pt x="248" y="423"/>
                    <a:pt x="248" y="423"/>
                  </a:cubicBezTo>
                  <a:cubicBezTo>
                    <a:pt x="248" y="423"/>
                    <a:pt x="248" y="423"/>
                    <a:pt x="248" y="423"/>
                  </a:cubicBezTo>
                  <a:cubicBezTo>
                    <a:pt x="248" y="423"/>
                    <a:pt x="248" y="423"/>
                    <a:pt x="248" y="423"/>
                  </a:cubicBezTo>
                  <a:cubicBezTo>
                    <a:pt x="248" y="423"/>
                    <a:pt x="248" y="423"/>
                    <a:pt x="248" y="423"/>
                  </a:cubicBezTo>
                  <a:cubicBezTo>
                    <a:pt x="248" y="422"/>
                    <a:pt x="248" y="422"/>
                    <a:pt x="248" y="422"/>
                  </a:cubicBezTo>
                  <a:cubicBezTo>
                    <a:pt x="248" y="422"/>
                    <a:pt x="248" y="422"/>
                    <a:pt x="248" y="422"/>
                  </a:cubicBezTo>
                  <a:cubicBezTo>
                    <a:pt x="247" y="422"/>
                    <a:pt x="247" y="422"/>
                    <a:pt x="247" y="422"/>
                  </a:cubicBezTo>
                  <a:cubicBezTo>
                    <a:pt x="247" y="421"/>
                    <a:pt x="247" y="421"/>
                    <a:pt x="247" y="421"/>
                  </a:cubicBezTo>
                  <a:cubicBezTo>
                    <a:pt x="248" y="421"/>
                    <a:pt x="248" y="421"/>
                    <a:pt x="248" y="421"/>
                  </a:cubicBezTo>
                  <a:cubicBezTo>
                    <a:pt x="248" y="421"/>
                    <a:pt x="248" y="421"/>
                    <a:pt x="248" y="421"/>
                  </a:cubicBezTo>
                  <a:cubicBezTo>
                    <a:pt x="247" y="421"/>
                    <a:pt x="247" y="421"/>
                    <a:pt x="247" y="421"/>
                  </a:cubicBezTo>
                  <a:cubicBezTo>
                    <a:pt x="247" y="420"/>
                    <a:pt x="247" y="420"/>
                    <a:pt x="247" y="420"/>
                  </a:cubicBezTo>
                  <a:cubicBezTo>
                    <a:pt x="247" y="420"/>
                    <a:pt x="247" y="421"/>
                    <a:pt x="248" y="420"/>
                  </a:cubicBezTo>
                  <a:cubicBezTo>
                    <a:pt x="248" y="420"/>
                    <a:pt x="248" y="420"/>
                    <a:pt x="248" y="420"/>
                  </a:cubicBezTo>
                  <a:cubicBezTo>
                    <a:pt x="248" y="420"/>
                    <a:pt x="248" y="420"/>
                    <a:pt x="248" y="420"/>
                  </a:cubicBezTo>
                  <a:cubicBezTo>
                    <a:pt x="247" y="420"/>
                    <a:pt x="247" y="420"/>
                    <a:pt x="247" y="420"/>
                  </a:cubicBezTo>
                  <a:cubicBezTo>
                    <a:pt x="248" y="420"/>
                    <a:pt x="248" y="420"/>
                    <a:pt x="248" y="420"/>
                  </a:cubicBezTo>
                  <a:cubicBezTo>
                    <a:pt x="247" y="420"/>
                    <a:pt x="247" y="420"/>
                    <a:pt x="247" y="420"/>
                  </a:cubicBezTo>
                  <a:cubicBezTo>
                    <a:pt x="248" y="419"/>
                    <a:pt x="248" y="419"/>
                    <a:pt x="248" y="419"/>
                  </a:cubicBezTo>
                  <a:cubicBezTo>
                    <a:pt x="247" y="419"/>
                    <a:pt x="247" y="419"/>
                    <a:pt x="247" y="419"/>
                  </a:cubicBezTo>
                  <a:cubicBezTo>
                    <a:pt x="247" y="419"/>
                    <a:pt x="247" y="419"/>
                    <a:pt x="247" y="419"/>
                  </a:cubicBezTo>
                  <a:cubicBezTo>
                    <a:pt x="247" y="419"/>
                    <a:pt x="247" y="419"/>
                    <a:pt x="247" y="419"/>
                  </a:cubicBezTo>
                  <a:cubicBezTo>
                    <a:pt x="247" y="419"/>
                    <a:pt x="248" y="419"/>
                    <a:pt x="248" y="419"/>
                  </a:cubicBezTo>
                  <a:cubicBezTo>
                    <a:pt x="248" y="418"/>
                    <a:pt x="248" y="418"/>
                    <a:pt x="248" y="418"/>
                  </a:cubicBezTo>
                  <a:cubicBezTo>
                    <a:pt x="247" y="418"/>
                    <a:pt x="247" y="418"/>
                    <a:pt x="247" y="418"/>
                  </a:cubicBezTo>
                  <a:cubicBezTo>
                    <a:pt x="247" y="418"/>
                    <a:pt x="247" y="418"/>
                    <a:pt x="247" y="418"/>
                  </a:cubicBezTo>
                  <a:cubicBezTo>
                    <a:pt x="247" y="418"/>
                    <a:pt x="247" y="418"/>
                    <a:pt x="247" y="418"/>
                  </a:cubicBezTo>
                  <a:cubicBezTo>
                    <a:pt x="247" y="418"/>
                    <a:pt x="247" y="418"/>
                    <a:pt x="247" y="418"/>
                  </a:cubicBezTo>
                  <a:cubicBezTo>
                    <a:pt x="247" y="418"/>
                    <a:pt x="247" y="418"/>
                    <a:pt x="247" y="418"/>
                  </a:cubicBezTo>
                  <a:cubicBezTo>
                    <a:pt x="247" y="418"/>
                    <a:pt x="247" y="418"/>
                    <a:pt x="247" y="418"/>
                  </a:cubicBezTo>
                  <a:cubicBezTo>
                    <a:pt x="247" y="418"/>
                    <a:pt x="247" y="418"/>
                    <a:pt x="247" y="418"/>
                  </a:cubicBezTo>
                  <a:cubicBezTo>
                    <a:pt x="247" y="418"/>
                    <a:pt x="247" y="418"/>
                    <a:pt x="247" y="418"/>
                  </a:cubicBezTo>
                  <a:cubicBezTo>
                    <a:pt x="247" y="418"/>
                    <a:pt x="247" y="418"/>
                    <a:pt x="247" y="418"/>
                  </a:cubicBezTo>
                  <a:cubicBezTo>
                    <a:pt x="247" y="418"/>
                    <a:pt x="247" y="418"/>
                    <a:pt x="247" y="418"/>
                  </a:cubicBezTo>
                  <a:cubicBezTo>
                    <a:pt x="246" y="418"/>
                    <a:pt x="246" y="418"/>
                    <a:pt x="246" y="418"/>
                  </a:cubicBezTo>
                  <a:cubicBezTo>
                    <a:pt x="246" y="418"/>
                    <a:pt x="246" y="418"/>
                    <a:pt x="246" y="418"/>
                  </a:cubicBezTo>
                  <a:cubicBezTo>
                    <a:pt x="246" y="418"/>
                    <a:pt x="246" y="418"/>
                    <a:pt x="246" y="418"/>
                  </a:cubicBezTo>
                  <a:cubicBezTo>
                    <a:pt x="246" y="418"/>
                    <a:pt x="246" y="418"/>
                    <a:pt x="246" y="418"/>
                  </a:cubicBezTo>
                  <a:cubicBezTo>
                    <a:pt x="246" y="417"/>
                    <a:pt x="246" y="417"/>
                    <a:pt x="246" y="417"/>
                  </a:cubicBezTo>
                  <a:cubicBezTo>
                    <a:pt x="246" y="417"/>
                    <a:pt x="246" y="417"/>
                    <a:pt x="246" y="417"/>
                  </a:cubicBezTo>
                  <a:cubicBezTo>
                    <a:pt x="246" y="417"/>
                    <a:pt x="246" y="417"/>
                    <a:pt x="246" y="417"/>
                  </a:cubicBezTo>
                  <a:cubicBezTo>
                    <a:pt x="246" y="417"/>
                    <a:pt x="246" y="417"/>
                    <a:pt x="246" y="417"/>
                  </a:cubicBezTo>
                  <a:cubicBezTo>
                    <a:pt x="247" y="417"/>
                    <a:pt x="247" y="417"/>
                    <a:pt x="247" y="417"/>
                  </a:cubicBezTo>
                  <a:cubicBezTo>
                    <a:pt x="246" y="417"/>
                    <a:pt x="246" y="417"/>
                    <a:pt x="246" y="417"/>
                  </a:cubicBezTo>
                  <a:cubicBezTo>
                    <a:pt x="246" y="417"/>
                    <a:pt x="246" y="417"/>
                    <a:pt x="246" y="417"/>
                  </a:cubicBezTo>
                  <a:cubicBezTo>
                    <a:pt x="246" y="417"/>
                    <a:pt x="246" y="417"/>
                    <a:pt x="246" y="417"/>
                  </a:cubicBezTo>
                  <a:cubicBezTo>
                    <a:pt x="246" y="417"/>
                    <a:pt x="246" y="417"/>
                    <a:pt x="246" y="417"/>
                  </a:cubicBezTo>
                  <a:cubicBezTo>
                    <a:pt x="246" y="416"/>
                    <a:pt x="246" y="416"/>
                    <a:pt x="246" y="416"/>
                  </a:cubicBezTo>
                  <a:cubicBezTo>
                    <a:pt x="246" y="416"/>
                    <a:pt x="246" y="416"/>
                    <a:pt x="246" y="416"/>
                  </a:cubicBezTo>
                  <a:cubicBezTo>
                    <a:pt x="246" y="416"/>
                    <a:pt x="246" y="416"/>
                    <a:pt x="246" y="416"/>
                  </a:cubicBezTo>
                  <a:cubicBezTo>
                    <a:pt x="246" y="416"/>
                    <a:pt x="246" y="416"/>
                    <a:pt x="246" y="416"/>
                  </a:cubicBezTo>
                  <a:cubicBezTo>
                    <a:pt x="246" y="416"/>
                    <a:pt x="246" y="416"/>
                    <a:pt x="246" y="416"/>
                  </a:cubicBezTo>
                  <a:cubicBezTo>
                    <a:pt x="246" y="416"/>
                    <a:pt x="246" y="416"/>
                    <a:pt x="246" y="416"/>
                  </a:cubicBezTo>
                  <a:cubicBezTo>
                    <a:pt x="246" y="415"/>
                    <a:pt x="246" y="415"/>
                    <a:pt x="246" y="415"/>
                  </a:cubicBezTo>
                  <a:cubicBezTo>
                    <a:pt x="246" y="416"/>
                    <a:pt x="246" y="416"/>
                    <a:pt x="246" y="416"/>
                  </a:cubicBezTo>
                  <a:cubicBezTo>
                    <a:pt x="247" y="416"/>
                    <a:pt x="247" y="416"/>
                    <a:pt x="247" y="416"/>
                  </a:cubicBezTo>
                  <a:cubicBezTo>
                    <a:pt x="247" y="416"/>
                    <a:pt x="247" y="416"/>
                    <a:pt x="247" y="416"/>
                  </a:cubicBezTo>
                  <a:cubicBezTo>
                    <a:pt x="247" y="416"/>
                    <a:pt x="247" y="416"/>
                    <a:pt x="247" y="416"/>
                  </a:cubicBezTo>
                  <a:cubicBezTo>
                    <a:pt x="247" y="416"/>
                    <a:pt x="247" y="416"/>
                    <a:pt x="247" y="416"/>
                  </a:cubicBezTo>
                  <a:cubicBezTo>
                    <a:pt x="246" y="415"/>
                    <a:pt x="246" y="415"/>
                    <a:pt x="246" y="415"/>
                  </a:cubicBezTo>
                  <a:cubicBezTo>
                    <a:pt x="247" y="415"/>
                    <a:pt x="247" y="415"/>
                    <a:pt x="247" y="415"/>
                  </a:cubicBezTo>
                  <a:cubicBezTo>
                    <a:pt x="246" y="415"/>
                    <a:pt x="246" y="415"/>
                    <a:pt x="246" y="415"/>
                  </a:cubicBezTo>
                  <a:cubicBezTo>
                    <a:pt x="246" y="414"/>
                    <a:pt x="246" y="414"/>
                    <a:pt x="246" y="414"/>
                  </a:cubicBezTo>
                  <a:cubicBezTo>
                    <a:pt x="246" y="414"/>
                    <a:pt x="246" y="414"/>
                    <a:pt x="246" y="414"/>
                  </a:cubicBezTo>
                  <a:cubicBezTo>
                    <a:pt x="246" y="414"/>
                    <a:pt x="246" y="414"/>
                    <a:pt x="246" y="414"/>
                  </a:cubicBezTo>
                  <a:cubicBezTo>
                    <a:pt x="246" y="414"/>
                    <a:pt x="246" y="414"/>
                    <a:pt x="246" y="414"/>
                  </a:cubicBezTo>
                  <a:cubicBezTo>
                    <a:pt x="245" y="414"/>
                    <a:pt x="245" y="414"/>
                    <a:pt x="245" y="414"/>
                  </a:cubicBezTo>
                  <a:cubicBezTo>
                    <a:pt x="245" y="414"/>
                    <a:pt x="245" y="414"/>
                    <a:pt x="245" y="414"/>
                  </a:cubicBezTo>
                  <a:cubicBezTo>
                    <a:pt x="245" y="414"/>
                    <a:pt x="245" y="414"/>
                    <a:pt x="245" y="414"/>
                  </a:cubicBezTo>
                  <a:cubicBezTo>
                    <a:pt x="245" y="414"/>
                    <a:pt x="246" y="414"/>
                    <a:pt x="246" y="413"/>
                  </a:cubicBezTo>
                  <a:cubicBezTo>
                    <a:pt x="246" y="413"/>
                    <a:pt x="246" y="413"/>
                    <a:pt x="246" y="413"/>
                  </a:cubicBezTo>
                  <a:cubicBezTo>
                    <a:pt x="245" y="413"/>
                    <a:pt x="245" y="413"/>
                    <a:pt x="245" y="413"/>
                  </a:cubicBezTo>
                  <a:cubicBezTo>
                    <a:pt x="245" y="413"/>
                    <a:pt x="245" y="413"/>
                    <a:pt x="245" y="413"/>
                  </a:cubicBezTo>
                  <a:cubicBezTo>
                    <a:pt x="245" y="413"/>
                    <a:pt x="245" y="413"/>
                    <a:pt x="245" y="413"/>
                  </a:cubicBezTo>
                  <a:cubicBezTo>
                    <a:pt x="245" y="413"/>
                    <a:pt x="245" y="413"/>
                    <a:pt x="245" y="413"/>
                  </a:cubicBezTo>
                  <a:cubicBezTo>
                    <a:pt x="245" y="413"/>
                    <a:pt x="245" y="413"/>
                    <a:pt x="245" y="413"/>
                  </a:cubicBezTo>
                  <a:cubicBezTo>
                    <a:pt x="245" y="413"/>
                    <a:pt x="245" y="413"/>
                    <a:pt x="245" y="413"/>
                  </a:cubicBezTo>
                  <a:cubicBezTo>
                    <a:pt x="245" y="413"/>
                    <a:pt x="245" y="413"/>
                    <a:pt x="245" y="413"/>
                  </a:cubicBezTo>
                  <a:cubicBezTo>
                    <a:pt x="245" y="413"/>
                    <a:pt x="245" y="413"/>
                    <a:pt x="245" y="413"/>
                  </a:cubicBezTo>
                  <a:cubicBezTo>
                    <a:pt x="245" y="412"/>
                    <a:pt x="245" y="412"/>
                    <a:pt x="245" y="412"/>
                  </a:cubicBezTo>
                  <a:cubicBezTo>
                    <a:pt x="244" y="413"/>
                    <a:pt x="244" y="413"/>
                    <a:pt x="244" y="413"/>
                  </a:cubicBezTo>
                  <a:cubicBezTo>
                    <a:pt x="244" y="413"/>
                    <a:pt x="244" y="413"/>
                    <a:pt x="244" y="413"/>
                  </a:cubicBezTo>
                  <a:cubicBezTo>
                    <a:pt x="244" y="413"/>
                    <a:pt x="244" y="413"/>
                    <a:pt x="244" y="413"/>
                  </a:cubicBezTo>
                  <a:cubicBezTo>
                    <a:pt x="244" y="412"/>
                    <a:pt x="244" y="412"/>
                    <a:pt x="244" y="412"/>
                  </a:cubicBezTo>
                  <a:cubicBezTo>
                    <a:pt x="244" y="411"/>
                    <a:pt x="244" y="411"/>
                    <a:pt x="244" y="411"/>
                  </a:cubicBezTo>
                  <a:cubicBezTo>
                    <a:pt x="244" y="411"/>
                    <a:pt x="244" y="411"/>
                    <a:pt x="244" y="411"/>
                  </a:cubicBezTo>
                  <a:cubicBezTo>
                    <a:pt x="245" y="411"/>
                    <a:pt x="245" y="411"/>
                    <a:pt x="245" y="411"/>
                  </a:cubicBezTo>
                  <a:cubicBezTo>
                    <a:pt x="245" y="411"/>
                    <a:pt x="245" y="411"/>
                    <a:pt x="245" y="411"/>
                  </a:cubicBezTo>
                  <a:cubicBezTo>
                    <a:pt x="245" y="411"/>
                    <a:pt x="245" y="411"/>
                    <a:pt x="245" y="411"/>
                  </a:cubicBezTo>
                  <a:cubicBezTo>
                    <a:pt x="245" y="411"/>
                    <a:pt x="245" y="411"/>
                    <a:pt x="245" y="411"/>
                  </a:cubicBezTo>
                  <a:cubicBezTo>
                    <a:pt x="245" y="411"/>
                    <a:pt x="245" y="411"/>
                    <a:pt x="245" y="411"/>
                  </a:cubicBezTo>
                  <a:cubicBezTo>
                    <a:pt x="245" y="411"/>
                    <a:pt x="245" y="411"/>
                    <a:pt x="245" y="411"/>
                  </a:cubicBezTo>
                  <a:cubicBezTo>
                    <a:pt x="246" y="411"/>
                    <a:pt x="246" y="411"/>
                    <a:pt x="246" y="411"/>
                  </a:cubicBezTo>
                  <a:cubicBezTo>
                    <a:pt x="246" y="411"/>
                    <a:pt x="246" y="411"/>
                    <a:pt x="246" y="411"/>
                  </a:cubicBezTo>
                  <a:cubicBezTo>
                    <a:pt x="246" y="411"/>
                    <a:pt x="246" y="411"/>
                    <a:pt x="246" y="411"/>
                  </a:cubicBezTo>
                  <a:cubicBezTo>
                    <a:pt x="246" y="411"/>
                    <a:pt x="246" y="411"/>
                    <a:pt x="246" y="411"/>
                  </a:cubicBezTo>
                  <a:cubicBezTo>
                    <a:pt x="246" y="411"/>
                    <a:pt x="246" y="411"/>
                    <a:pt x="246" y="411"/>
                  </a:cubicBezTo>
                  <a:cubicBezTo>
                    <a:pt x="246" y="411"/>
                    <a:pt x="246" y="411"/>
                    <a:pt x="246" y="411"/>
                  </a:cubicBezTo>
                  <a:cubicBezTo>
                    <a:pt x="246" y="412"/>
                    <a:pt x="246" y="412"/>
                    <a:pt x="246" y="412"/>
                  </a:cubicBezTo>
                  <a:cubicBezTo>
                    <a:pt x="246" y="412"/>
                    <a:pt x="246" y="412"/>
                    <a:pt x="246" y="412"/>
                  </a:cubicBezTo>
                  <a:cubicBezTo>
                    <a:pt x="246" y="412"/>
                    <a:pt x="246" y="412"/>
                    <a:pt x="246" y="412"/>
                  </a:cubicBezTo>
                  <a:cubicBezTo>
                    <a:pt x="246" y="411"/>
                    <a:pt x="246" y="411"/>
                    <a:pt x="246" y="411"/>
                  </a:cubicBezTo>
                  <a:cubicBezTo>
                    <a:pt x="246" y="411"/>
                    <a:pt x="246" y="411"/>
                    <a:pt x="246" y="411"/>
                  </a:cubicBezTo>
                  <a:cubicBezTo>
                    <a:pt x="247" y="412"/>
                    <a:pt x="247" y="412"/>
                    <a:pt x="247" y="412"/>
                  </a:cubicBezTo>
                  <a:cubicBezTo>
                    <a:pt x="247" y="411"/>
                    <a:pt x="247" y="411"/>
                    <a:pt x="247" y="411"/>
                  </a:cubicBezTo>
                  <a:cubicBezTo>
                    <a:pt x="248" y="412"/>
                    <a:pt x="248" y="412"/>
                    <a:pt x="248" y="412"/>
                  </a:cubicBezTo>
                  <a:cubicBezTo>
                    <a:pt x="248" y="411"/>
                    <a:pt x="248" y="411"/>
                    <a:pt x="248" y="411"/>
                  </a:cubicBezTo>
                  <a:cubicBezTo>
                    <a:pt x="248" y="411"/>
                    <a:pt x="248" y="411"/>
                    <a:pt x="248" y="411"/>
                  </a:cubicBezTo>
                  <a:cubicBezTo>
                    <a:pt x="248" y="411"/>
                    <a:pt x="248" y="411"/>
                    <a:pt x="248" y="411"/>
                  </a:cubicBezTo>
                  <a:cubicBezTo>
                    <a:pt x="248" y="411"/>
                    <a:pt x="248" y="411"/>
                    <a:pt x="248" y="411"/>
                  </a:cubicBezTo>
                  <a:cubicBezTo>
                    <a:pt x="248" y="411"/>
                    <a:pt x="248" y="411"/>
                    <a:pt x="248" y="411"/>
                  </a:cubicBezTo>
                  <a:cubicBezTo>
                    <a:pt x="249" y="411"/>
                    <a:pt x="249" y="411"/>
                    <a:pt x="249" y="411"/>
                  </a:cubicBezTo>
                  <a:cubicBezTo>
                    <a:pt x="249" y="411"/>
                    <a:pt x="249" y="411"/>
                    <a:pt x="249" y="411"/>
                  </a:cubicBezTo>
                  <a:cubicBezTo>
                    <a:pt x="249" y="412"/>
                    <a:pt x="249" y="412"/>
                    <a:pt x="249" y="412"/>
                  </a:cubicBezTo>
                  <a:cubicBezTo>
                    <a:pt x="249" y="412"/>
                    <a:pt x="249" y="412"/>
                    <a:pt x="249" y="412"/>
                  </a:cubicBezTo>
                  <a:cubicBezTo>
                    <a:pt x="249" y="412"/>
                    <a:pt x="249" y="412"/>
                    <a:pt x="249" y="412"/>
                  </a:cubicBezTo>
                  <a:cubicBezTo>
                    <a:pt x="249" y="412"/>
                    <a:pt x="249" y="412"/>
                    <a:pt x="249" y="412"/>
                  </a:cubicBezTo>
                  <a:cubicBezTo>
                    <a:pt x="249" y="411"/>
                    <a:pt x="249" y="411"/>
                    <a:pt x="249" y="411"/>
                  </a:cubicBezTo>
                  <a:cubicBezTo>
                    <a:pt x="250" y="411"/>
                    <a:pt x="250" y="411"/>
                    <a:pt x="250" y="411"/>
                  </a:cubicBezTo>
                  <a:cubicBezTo>
                    <a:pt x="250" y="411"/>
                    <a:pt x="250" y="411"/>
                    <a:pt x="250" y="411"/>
                  </a:cubicBezTo>
                  <a:cubicBezTo>
                    <a:pt x="250" y="410"/>
                    <a:pt x="250" y="410"/>
                    <a:pt x="250" y="410"/>
                  </a:cubicBezTo>
                  <a:cubicBezTo>
                    <a:pt x="250" y="411"/>
                    <a:pt x="250" y="411"/>
                    <a:pt x="250" y="411"/>
                  </a:cubicBezTo>
                  <a:cubicBezTo>
                    <a:pt x="250" y="410"/>
                    <a:pt x="250" y="410"/>
                    <a:pt x="250" y="410"/>
                  </a:cubicBezTo>
                  <a:cubicBezTo>
                    <a:pt x="250" y="411"/>
                    <a:pt x="250" y="411"/>
                    <a:pt x="250" y="411"/>
                  </a:cubicBezTo>
                  <a:cubicBezTo>
                    <a:pt x="250" y="411"/>
                    <a:pt x="250" y="411"/>
                    <a:pt x="250" y="411"/>
                  </a:cubicBezTo>
                  <a:cubicBezTo>
                    <a:pt x="251" y="411"/>
                    <a:pt x="251" y="411"/>
                    <a:pt x="251" y="411"/>
                  </a:cubicBezTo>
                  <a:cubicBezTo>
                    <a:pt x="251" y="411"/>
                    <a:pt x="251" y="411"/>
                    <a:pt x="251" y="411"/>
                  </a:cubicBezTo>
                  <a:cubicBezTo>
                    <a:pt x="250" y="412"/>
                    <a:pt x="250" y="412"/>
                    <a:pt x="250" y="412"/>
                  </a:cubicBezTo>
                  <a:cubicBezTo>
                    <a:pt x="251" y="412"/>
                    <a:pt x="251" y="412"/>
                    <a:pt x="251" y="412"/>
                  </a:cubicBezTo>
                  <a:cubicBezTo>
                    <a:pt x="250" y="412"/>
                    <a:pt x="250" y="412"/>
                    <a:pt x="250" y="412"/>
                  </a:cubicBezTo>
                  <a:cubicBezTo>
                    <a:pt x="250" y="412"/>
                    <a:pt x="250" y="412"/>
                    <a:pt x="250" y="412"/>
                  </a:cubicBezTo>
                  <a:cubicBezTo>
                    <a:pt x="251" y="412"/>
                    <a:pt x="251" y="412"/>
                    <a:pt x="251" y="412"/>
                  </a:cubicBezTo>
                  <a:cubicBezTo>
                    <a:pt x="251" y="412"/>
                    <a:pt x="251" y="412"/>
                    <a:pt x="251" y="412"/>
                  </a:cubicBezTo>
                  <a:cubicBezTo>
                    <a:pt x="251" y="412"/>
                    <a:pt x="251" y="412"/>
                    <a:pt x="251" y="412"/>
                  </a:cubicBezTo>
                  <a:cubicBezTo>
                    <a:pt x="251" y="413"/>
                    <a:pt x="251" y="413"/>
                    <a:pt x="251" y="413"/>
                  </a:cubicBezTo>
                  <a:cubicBezTo>
                    <a:pt x="250" y="412"/>
                    <a:pt x="250" y="412"/>
                    <a:pt x="250" y="412"/>
                  </a:cubicBezTo>
                  <a:cubicBezTo>
                    <a:pt x="250" y="412"/>
                    <a:pt x="250" y="412"/>
                    <a:pt x="250" y="412"/>
                  </a:cubicBezTo>
                  <a:cubicBezTo>
                    <a:pt x="251" y="413"/>
                    <a:pt x="251" y="413"/>
                    <a:pt x="251" y="413"/>
                  </a:cubicBezTo>
                  <a:cubicBezTo>
                    <a:pt x="251" y="413"/>
                    <a:pt x="251" y="413"/>
                    <a:pt x="250" y="413"/>
                  </a:cubicBezTo>
                  <a:cubicBezTo>
                    <a:pt x="251" y="414"/>
                    <a:pt x="251" y="414"/>
                    <a:pt x="251" y="414"/>
                  </a:cubicBezTo>
                  <a:cubicBezTo>
                    <a:pt x="250" y="414"/>
                    <a:pt x="250" y="414"/>
                    <a:pt x="250" y="414"/>
                  </a:cubicBezTo>
                  <a:cubicBezTo>
                    <a:pt x="250" y="414"/>
                    <a:pt x="250" y="414"/>
                    <a:pt x="250" y="414"/>
                  </a:cubicBezTo>
                  <a:cubicBezTo>
                    <a:pt x="250" y="414"/>
                    <a:pt x="250" y="414"/>
                    <a:pt x="250" y="414"/>
                  </a:cubicBezTo>
                  <a:cubicBezTo>
                    <a:pt x="251" y="415"/>
                    <a:pt x="251" y="415"/>
                    <a:pt x="251" y="415"/>
                  </a:cubicBezTo>
                  <a:cubicBezTo>
                    <a:pt x="251" y="415"/>
                    <a:pt x="251" y="415"/>
                    <a:pt x="251" y="415"/>
                  </a:cubicBezTo>
                  <a:cubicBezTo>
                    <a:pt x="250" y="414"/>
                    <a:pt x="250" y="414"/>
                    <a:pt x="250" y="414"/>
                  </a:cubicBezTo>
                  <a:cubicBezTo>
                    <a:pt x="250" y="415"/>
                    <a:pt x="250" y="415"/>
                    <a:pt x="250" y="415"/>
                  </a:cubicBezTo>
                  <a:cubicBezTo>
                    <a:pt x="250" y="415"/>
                    <a:pt x="250" y="415"/>
                    <a:pt x="250" y="415"/>
                  </a:cubicBezTo>
                  <a:cubicBezTo>
                    <a:pt x="250" y="415"/>
                    <a:pt x="250" y="415"/>
                    <a:pt x="250" y="415"/>
                  </a:cubicBezTo>
                  <a:cubicBezTo>
                    <a:pt x="251" y="415"/>
                    <a:pt x="251" y="415"/>
                    <a:pt x="251" y="415"/>
                  </a:cubicBezTo>
                  <a:cubicBezTo>
                    <a:pt x="251" y="415"/>
                    <a:pt x="251" y="415"/>
                    <a:pt x="251" y="415"/>
                  </a:cubicBezTo>
                  <a:cubicBezTo>
                    <a:pt x="251" y="415"/>
                    <a:pt x="251" y="415"/>
                    <a:pt x="251" y="415"/>
                  </a:cubicBezTo>
                  <a:cubicBezTo>
                    <a:pt x="251" y="416"/>
                    <a:pt x="251" y="416"/>
                    <a:pt x="251" y="416"/>
                  </a:cubicBezTo>
                  <a:cubicBezTo>
                    <a:pt x="251" y="416"/>
                    <a:pt x="251" y="416"/>
                    <a:pt x="251" y="416"/>
                  </a:cubicBezTo>
                  <a:cubicBezTo>
                    <a:pt x="251" y="416"/>
                    <a:pt x="251" y="416"/>
                    <a:pt x="251" y="416"/>
                  </a:cubicBezTo>
                  <a:cubicBezTo>
                    <a:pt x="251" y="417"/>
                    <a:pt x="251" y="417"/>
                    <a:pt x="251" y="417"/>
                  </a:cubicBezTo>
                  <a:cubicBezTo>
                    <a:pt x="251" y="417"/>
                    <a:pt x="251" y="417"/>
                    <a:pt x="251" y="417"/>
                  </a:cubicBezTo>
                  <a:cubicBezTo>
                    <a:pt x="250" y="418"/>
                    <a:pt x="250" y="418"/>
                    <a:pt x="250" y="418"/>
                  </a:cubicBezTo>
                  <a:cubicBezTo>
                    <a:pt x="251" y="418"/>
                    <a:pt x="251" y="418"/>
                    <a:pt x="251" y="418"/>
                  </a:cubicBezTo>
                  <a:cubicBezTo>
                    <a:pt x="251" y="418"/>
                    <a:pt x="251" y="418"/>
                    <a:pt x="251" y="418"/>
                  </a:cubicBezTo>
                  <a:cubicBezTo>
                    <a:pt x="251" y="418"/>
                    <a:pt x="251" y="418"/>
                    <a:pt x="251" y="418"/>
                  </a:cubicBezTo>
                  <a:cubicBezTo>
                    <a:pt x="251" y="418"/>
                    <a:pt x="251" y="418"/>
                    <a:pt x="251" y="418"/>
                  </a:cubicBezTo>
                  <a:cubicBezTo>
                    <a:pt x="251" y="418"/>
                    <a:pt x="251" y="418"/>
                    <a:pt x="251" y="418"/>
                  </a:cubicBezTo>
                  <a:cubicBezTo>
                    <a:pt x="251" y="418"/>
                    <a:pt x="251" y="418"/>
                    <a:pt x="251" y="418"/>
                  </a:cubicBezTo>
                  <a:cubicBezTo>
                    <a:pt x="251" y="418"/>
                    <a:pt x="251" y="418"/>
                    <a:pt x="251" y="418"/>
                  </a:cubicBezTo>
                  <a:cubicBezTo>
                    <a:pt x="251" y="418"/>
                    <a:pt x="251" y="418"/>
                    <a:pt x="251" y="418"/>
                  </a:cubicBezTo>
                  <a:cubicBezTo>
                    <a:pt x="251" y="417"/>
                    <a:pt x="251" y="417"/>
                    <a:pt x="251" y="417"/>
                  </a:cubicBezTo>
                  <a:cubicBezTo>
                    <a:pt x="252" y="418"/>
                    <a:pt x="252" y="418"/>
                    <a:pt x="252" y="418"/>
                  </a:cubicBezTo>
                  <a:cubicBezTo>
                    <a:pt x="251" y="418"/>
                    <a:pt x="251" y="418"/>
                    <a:pt x="251" y="418"/>
                  </a:cubicBezTo>
                  <a:cubicBezTo>
                    <a:pt x="251" y="419"/>
                    <a:pt x="251" y="419"/>
                    <a:pt x="251" y="419"/>
                  </a:cubicBezTo>
                  <a:cubicBezTo>
                    <a:pt x="252" y="418"/>
                    <a:pt x="252" y="418"/>
                    <a:pt x="252" y="418"/>
                  </a:cubicBezTo>
                  <a:cubicBezTo>
                    <a:pt x="251" y="418"/>
                    <a:pt x="251" y="418"/>
                    <a:pt x="251" y="418"/>
                  </a:cubicBezTo>
                  <a:cubicBezTo>
                    <a:pt x="252" y="418"/>
                    <a:pt x="252" y="418"/>
                    <a:pt x="252" y="418"/>
                  </a:cubicBezTo>
                  <a:cubicBezTo>
                    <a:pt x="252" y="418"/>
                    <a:pt x="252" y="418"/>
                    <a:pt x="252" y="418"/>
                  </a:cubicBezTo>
                  <a:cubicBezTo>
                    <a:pt x="252" y="417"/>
                    <a:pt x="252" y="417"/>
                    <a:pt x="252" y="417"/>
                  </a:cubicBezTo>
                  <a:cubicBezTo>
                    <a:pt x="253" y="417"/>
                    <a:pt x="253" y="417"/>
                    <a:pt x="253" y="417"/>
                  </a:cubicBezTo>
                  <a:cubicBezTo>
                    <a:pt x="253" y="418"/>
                    <a:pt x="253" y="418"/>
                    <a:pt x="253" y="418"/>
                  </a:cubicBezTo>
                  <a:cubicBezTo>
                    <a:pt x="253" y="418"/>
                    <a:pt x="253" y="418"/>
                    <a:pt x="253" y="418"/>
                  </a:cubicBezTo>
                  <a:cubicBezTo>
                    <a:pt x="253" y="418"/>
                    <a:pt x="253" y="418"/>
                    <a:pt x="253" y="418"/>
                  </a:cubicBezTo>
                  <a:cubicBezTo>
                    <a:pt x="253" y="418"/>
                    <a:pt x="253" y="418"/>
                    <a:pt x="253" y="418"/>
                  </a:cubicBezTo>
                  <a:cubicBezTo>
                    <a:pt x="253" y="418"/>
                    <a:pt x="253" y="418"/>
                    <a:pt x="253" y="418"/>
                  </a:cubicBezTo>
                  <a:cubicBezTo>
                    <a:pt x="253" y="418"/>
                    <a:pt x="253" y="418"/>
                    <a:pt x="253" y="418"/>
                  </a:cubicBezTo>
                  <a:cubicBezTo>
                    <a:pt x="253" y="418"/>
                    <a:pt x="253" y="418"/>
                    <a:pt x="253" y="418"/>
                  </a:cubicBezTo>
                  <a:cubicBezTo>
                    <a:pt x="253" y="417"/>
                    <a:pt x="253" y="417"/>
                    <a:pt x="253" y="417"/>
                  </a:cubicBezTo>
                  <a:cubicBezTo>
                    <a:pt x="253" y="417"/>
                    <a:pt x="253" y="417"/>
                    <a:pt x="253" y="417"/>
                  </a:cubicBezTo>
                  <a:cubicBezTo>
                    <a:pt x="253" y="417"/>
                    <a:pt x="253" y="417"/>
                    <a:pt x="253" y="417"/>
                  </a:cubicBezTo>
                  <a:cubicBezTo>
                    <a:pt x="253" y="416"/>
                    <a:pt x="253" y="416"/>
                    <a:pt x="253" y="416"/>
                  </a:cubicBezTo>
                  <a:cubicBezTo>
                    <a:pt x="253" y="416"/>
                    <a:pt x="253" y="416"/>
                    <a:pt x="253" y="416"/>
                  </a:cubicBezTo>
                  <a:cubicBezTo>
                    <a:pt x="253" y="416"/>
                    <a:pt x="253" y="416"/>
                    <a:pt x="253" y="416"/>
                  </a:cubicBezTo>
                  <a:cubicBezTo>
                    <a:pt x="253" y="416"/>
                    <a:pt x="253" y="416"/>
                    <a:pt x="253" y="416"/>
                  </a:cubicBezTo>
                  <a:cubicBezTo>
                    <a:pt x="254" y="415"/>
                    <a:pt x="254" y="415"/>
                    <a:pt x="254" y="415"/>
                  </a:cubicBezTo>
                  <a:cubicBezTo>
                    <a:pt x="253" y="415"/>
                    <a:pt x="254" y="415"/>
                    <a:pt x="254" y="415"/>
                  </a:cubicBezTo>
                  <a:cubicBezTo>
                    <a:pt x="253" y="414"/>
                    <a:pt x="253" y="414"/>
                    <a:pt x="253" y="414"/>
                  </a:cubicBezTo>
                  <a:cubicBezTo>
                    <a:pt x="253" y="414"/>
                    <a:pt x="253" y="414"/>
                    <a:pt x="253" y="414"/>
                  </a:cubicBezTo>
                  <a:cubicBezTo>
                    <a:pt x="253" y="414"/>
                    <a:pt x="253" y="414"/>
                    <a:pt x="253" y="414"/>
                  </a:cubicBezTo>
                  <a:cubicBezTo>
                    <a:pt x="254" y="413"/>
                    <a:pt x="254" y="413"/>
                    <a:pt x="254" y="413"/>
                  </a:cubicBezTo>
                  <a:cubicBezTo>
                    <a:pt x="253" y="413"/>
                    <a:pt x="253" y="413"/>
                    <a:pt x="253" y="413"/>
                  </a:cubicBezTo>
                  <a:cubicBezTo>
                    <a:pt x="253" y="413"/>
                    <a:pt x="253" y="413"/>
                    <a:pt x="253" y="413"/>
                  </a:cubicBezTo>
                  <a:cubicBezTo>
                    <a:pt x="253" y="413"/>
                    <a:pt x="253" y="413"/>
                    <a:pt x="253" y="413"/>
                  </a:cubicBezTo>
                  <a:cubicBezTo>
                    <a:pt x="253" y="413"/>
                    <a:pt x="253" y="413"/>
                    <a:pt x="253" y="413"/>
                  </a:cubicBezTo>
                  <a:cubicBezTo>
                    <a:pt x="253" y="412"/>
                    <a:pt x="253" y="412"/>
                    <a:pt x="253" y="412"/>
                  </a:cubicBezTo>
                  <a:cubicBezTo>
                    <a:pt x="253" y="413"/>
                    <a:pt x="253" y="413"/>
                    <a:pt x="253" y="413"/>
                  </a:cubicBezTo>
                  <a:cubicBezTo>
                    <a:pt x="253" y="413"/>
                    <a:pt x="253" y="413"/>
                    <a:pt x="253" y="413"/>
                  </a:cubicBezTo>
                  <a:cubicBezTo>
                    <a:pt x="253" y="413"/>
                    <a:pt x="253" y="413"/>
                    <a:pt x="253" y="413"/>
                  </a:cubicBezTo>
                  <a:cubicBezTo>
                    <a:pt x="253" y="412"/>
                    <a:pt x="253" y="412"/>
                    <a:pt x="253" y="412"/>
                  </a:cubicBezTo>
                  <a:cubicBezTo>
                    <a:pt x="253" y="411"/>
                    <a:pt x="253" y="411"/>
                    <a:pt x="253" y="411"/>
                  </a:cubicBezTo>
                  <a:cubicBezTo>
                    <a:pt x="254" y="411"/>
                    <a:pt x="254" y="411"/>
                    <a:pt x="254" y="411"/>
                  </a:cubicBezTo>
                  <a:cubicBezTo>
                    <a:pt x="254" y="412"/>
                    <a:pt x="254" y="412"/>
                    <a:pt x="254" y="412"/>
                  </a:cubicBezTo>
                  <a:cubicBezTo>
                    <a:pt x="254" y="412"/>
                    <a:pt x="254" y="412"/>
                    <a:pt x="254" y="412"/>
                  </a:cubicBezTo>
                  <a:cubicBezTo>
                    <a:pt x="254" y="411"/>
                    <a:pt x="254" y="411"/>
                    <a:pt x="254" y="411"/>
                  </a:cubicBezTo>
                  <a:cubicBezTo>
                    <a:pt x="255" y="412"/>
                    <a:pt x="255" y="412"/>
                    <a:pt x="255" y="412"/>
                  </a:cubicBezTo>
                  <a:cubicBezTo>
                    <a:pt x="255" y="411"/>
                    <a:pt x="255" y="411"/>
                    <a:pt x="255" y="411"/>
                  </a:cubicBezTo>
                  <a:cubicBezTo>
                    <a:pt x="255" y="411"/>
                    <a:pt x="255" y="411"/>
                    <a:pt x="255" y="411"/>
                  </a:cubicBezTo>
                  <a:cubicBezTo>
                    <a:pt x="255" y="410"/>
                    <a:pt x="255" y="410"/>
                    <a:pt x="255" y="410"/>
                  </a:cubicBezTo>
                  <a:cubicBezTo>
                    <a:pt x="255" y="410"/>
                    <a:pt x="255" y="410"/>
                    <a:pt x="255" y="410"/>
                  </a:cubicBezTo>
                  <a:cubicBezTo>
                    <a:pt x="255" y="410"/>
                    <a:pt x="255" y="410"/>
                    <a:pt x="255" y="410"/>
                  </a:cubicBezTo>
                  <a:cubicBezTo>
                    <a:pt x="255" y="410"/>
                    <a:pt x="255" y="410"/>
                    <a:pt x="255" y="410"/>
                  </a:cubicBezTo>
                  <a:cubicBezTo>
                    <a:pt x="255" y="410"/>
                    <a:pt x="255" y="410"/>
                    <a:pt x="255" y="410"/>
                  </a:cubicBezTo>
                  <a:cubicBezTo>
                    <a:pt x="256" y="410"/>
                    <a:pt x="256" y="410"/>
                    <a:pt x="256" y="410"/>
                  </a:cubicBezTo>
                  <a:cubicBezTo>
                    <a:pt x="256" y="411"/>
                    <a:pt x="256" y="411"/>
                    <a:pt x="256" y="411"/>
                  </a:cubicBezTo>
                  <a:cubicBezTo>
                    <a:pt x="255" y="411"/>
                    <a:pt x="255" y="411"/>
                    <a:pt x="255" y="411"/>
                  </a:cubicBezTo>
                  <a:cubicBezTo>
                    <a:pt x="255" y="411"/>
                    <a:pt x="255" y="411"/>
                    <a:pt x="255" y="411"/>
                  </a:cubicBezTo>
                  <a:cubicBezTo>
                    <a:pt x="255" y="411"/>
                    <a:pt x="255" y="411"/>
                    <a:pt x="255" y="411"/>
                  </a:cubicBezTo>
                  <a:cubicBezTo>
                    <a:pt x="255" y="411"/>
                    <a:pt x="255" y="411"/>
                    <a:pt x="255" y="411"/>
                  </a:cubicBezTo>
                  <a:cubicBezTo>
                    <a:pt x="255" y="411"/>
                    <a:pt x="255" y="411"/>
                    <a:pt x="255" y="411"/>
                  </a:cubicBezTo>
                  <a:cubicBezTo>
                    <a:pt x="256" y="411"/>
                    <a:pt x="256" y="411"/>
                    <a:pt x="256" y="411"/>
                  </a:cubicBezTo>
                  <a:cubicBezTo>
                    <a:pt x="255" y="412"/>
                    <a:pt x="255" y="412"/>
                    <a:pt x="255" y="412"/>
                  </a:cubicBezTo>
                  <a:cubicBezTo>
                    <a:pt x="256" y="412"/>
                    <a:pt x="256" y="412"/>
                    <a:pt x="256" y="412"/>
                  </a:cubicBezTo>
                  <a:cubicBezTo>
                    <a:pt x="256" y="412"/>
                    <a:pt x="256" y="412"/>
                    <a:pt x="256" y="412"/>
                  </a:cubicBezTo>
                  <a:cubicBezTo>
                    <a:pt x="256" y="413"/>
                    <a:pt x="256" y="413"/>
                    <a:pt x="256" y="413"/>
                  </a:cubicBezTo>
                  <a:cubicBezTo>
                    <a:pt x="256" y="413"/>
                    <a:pt x="256" y="413"/>
                    <a:pt x="256" y="413"/>
                  </a:cubicBezTo>
                  <a:cubicBezTo>
                    <a:pt x="257" y="413"/>
                    <a:pt x="257" y="413"/>
                    <a:pt x="257" y="413"/>
                  </a:cubicBezTo>
                  <a:cubicBezTo>
                    <a:pt x="257" y="414"/>
                    <a:pt x="256" y="414"/>
                    <a:pt x="257" y="414"/>
                  </a:cubicBezTo>
                  <a:cubicBezTo>
                    <a:pt x="257" y="414"/>
                    <a:pt x="257" y="414"/>
                    <a:pt x="257" y="414"/>
                  </a:cubicBezTo>
                  <a:cubicBezTo>
                    <a:pt x="257" y="414"/>
                    <a:pt x="257" y="414"/>
                    <a:pt x="257" y="414"/>
                  </a:cubicBezTo>
                  <a:cubicBezTo>
                    <a:pt x="257" y="414"/>
                    <a:pt x="258" y="415"/>
                    <a:pt x="258" y="415"/>
                  </a:cubicBezTo>
                  <a:cubicBezTo>
                    <a:pt x="258" y="415"/>
                    <a:pt x="258" y="415"/>
                    <a:pt x="258" y="415"/>
                  </a:cubicBezTo>
                  <a:cubicBezTo>
                    <a:pt x="258" y="416"/>
                    <a:pt x="258" y="416"/>
                    <a:pt x="258" y="416"/>
                  </a:cubicBezTo>
                  <a:cubicBezTo>
                    <a:pt x="258" y="416"/>
                    <a:pt x="258" y="416"/>
                    <a:pt x="258" y="416"/>
                  </a:cubicBezTo>
                  <a:cubicBezTo>
                    <a:pt x="258" y="416"/>
                    <a:pt x="258" y="416"/>
                    <a:pt x="258" y="416"/>
                  </a:cubicBezTo>
                  <a:cubicBezTo>
                    <a:pt x="259" y="415"/>
                    <a:pt x="258" y="415"/>
                    <a:pt x="258" y="415"/>
                  </a:cubicBezTo>
                  <a:cubicBezTo>
                    <a:pt x="258" y="414"/>
                    <a:pt x="258" y="414"/>
                    <a:pt x="258" y="414"/>
                  </a:cubicBezTo>
                  <a:cubicBezTo>
                    <a:pt x="258" y="414"/>
                    <a:pt x="258" y="414"/>
                    <a:pt x="258" y="413"/>
                  </a:cubicBezTo>
                  <a:cubicBezTo>
                    <a:pt x="258" y="413"/>
                    <a:pt x="258" y="413"/>
                    <a:pt x="258" y="413"/>
                  </a:cubicBezTo>
                  <a:cubicBezTo>
                    <a:pt x="258" y="413"/>
                    <a:pt x="258" y="413"/>
                    <a:pt x="258" y="413"/>
                  </a:cubicBezTo>
                  <a:cubicBezTo>
                    <a:pt x="258" y="412"/>
                    <a:pt x="258" y="412"/>
                    <a:pt x="258" y="412"/>
                  </a:cubicBezTo>
                  <a:cubicBezTo>
                    <a:pt x="258" y="412"/>
                    <a:pt x="258" y="412"/>
                    <a:pt x="258" y="412"/>
                  </a:cubicBezTo>
                  <a:cubicBezTo>
                    <a:pt x="258" y="411"/>
                    <a:pt x="258" y="411"/>
                    <a:pt x="258" y="411"/>
                  </a:cubicBezTo>
                  <a:cubicBezTo>
                    <a:pt x="258" y="411"/>
                    <a:pt x="258" y="411"/>
                    <a:pt x="258" y="411"/>
                  </a:cubicBezTo>
                  <a:cubicBezTo>
                    <a:pt x="258" y="410"/>
                    <a:pt x="257" y="410"/>
                    <a:pt x="257" y="410"/>
                  </a:cubicBezTo>
                  <a:cubicBezTo>
                    <a:pt x="258" y="410"/>
                    <a:pt x="258" y="410"/>
                    <a:pt x="258" y="409"/>
                  </a:cubicBezTo>
                  <a:cubicBezTo>
                    <a:pt x="259" y="409"/>
                    <a:pt x="259" y="410"/>
                    <a:pt x="259" y="410"/>
                  </a:cubicBezTo>
                  <a:cubicBezTo>
                    <a:pt x="259" y="410"/>
                    <a:pt x="259" y="410"/>
                    <a:pt x="259" y="410"/>
                  </a:cubicBezTo>
                  <a:cubicBezTo>
                    <a:pt x="259" y="410"/>
                    <a:pt x="259" y="410"/>
                    <a:pt x="259" y="410"/>
                  </a:cubicBezTo>
                  <a:cubicBezTo>
                    <a:pt x="259" y="410"/>
                    <a:pt x="259" y="410"/>
                    <a:pt x="259" y="410"/>
                  </a:cubicBezTo>
                  <a:cubicBezTo>
                    <a:pt x="259" y="411"/>
                    <a:pt x="259" y="411"/>
                    <a:pt x="259" y="411"/>
                  </a:cubicBezTo>
                  <a:cubicBezTo>
                    <a:pt x="259" y="411"/>
                    <a:pt x="259" y="411"/>
                    <a:pt x="259" y="411"/>
                  </a:cubicBezTo>
                  <a:cubicBezTo>
                    <a:pt x="259" y="411"/>
                    <a:pt x="259" y="411"/>
                    <a:pt x="259" y="411"/>
                  </a:cubicBezTo>
                  <a:cubicBezTo>
                    <a:pt x="259" y="411"/>
                    <a:pt x="259" y="411"/>
                    <a:pt x="259" y="411"/>
                  </a:cubicBezTo>
                  <a:cubicBezTo>
                    <a:pt x="259" y="411"/>
                    <a:pt x="259" y="411"/>
                    <a:pt x="259" y="411"/>
                  </a:cubicBezTo>
                  <a:cubicBezTo>
                    <a:pt x="259" y="411"/>
                    <a:pt x="259" y="411"/>
                    <a:pt x="259" y="411"/>
                  </a:cubicBezTo>
                  <a:lnTo>
                    <a:pt x="260" y="412"/>
                  </a:lnTo>
                  <a:close/>
                  <a:moveTo>
                    <a:pt x="246" y="428"/>
                  </a:moveTo>
                  <a:cubicBezTo>
                    <a:pt x="246" y="428"/>
                    <a:pt x="246" y="428"/>
                    <a:pt x="246" y="428"/>
                  </a:cubicBezTo>
                  <a:cubicBezTo>
                    <a:pt x="245" y="428"/>
                    <a:pt x="245" y="428"/>
                    <a:pt x="245" y="428"/>
                  </a:cubicBezTo>
                  <a:cubicBezTo>
                    <a:pt x="246" y="429"/>
                    <a:pt x="246" y="429"/>
                    <a:pt x="246" y="429"/>
                  </a:cubicBezTo>
                  <a:lnTo>
                    <a:pt x="246" y="428"/>
                  </a:lnTo>
                  <a:close/>
                  <a:moveTo>
                    <a:pt x="246" y="427"/>
                  </a:moveTo>
                  <a:cubicBezTo>
                    <a:pt x="246" y="427"/>
                    <a:pt x="246" y="427"/>
                    <a:pt x="246" y="427"/>
                  </a:cubicBezTo>
                  <a:cubicBezTo>
                    <a:pt x="246" y="427"/>
                    <a:pt x="246" y="427"/>
                    <a:pt x="246" y="427"/>
                  </a:cubicBezTo>
                  <a:cubicBezTo>
                    <a:pt x="246" y="427"/>
                    <a:pt x="246" y="427"/>
                    <a:pt x="246" y="427"/>
                  </a:cubicBezTo>
                  <a:cubicBezTo>
                    <a:pt x="246" y="427"/>
                    <a:pt x="246" y="427"/>
                    <a:pt x="246" y="427"/>
                  </a:cubicBezTo>
                  <a:close/>
                  <a:moveTo>
                    <a:pt x="246" y="426"/>
                  </a:moveTo>
                  <a:cubicBezTo>
                    <a:pt x="246" y="426"/>
                    <a:pt x="246" y="426"/>
                    <a:pt x="246" y="426"/>
                  </a:cubicBezTo>
                  <a:cubicBezTo>
                    <a:pt x="246" y="426"/>
                    <a:pt x="246" y="426"/>
                    <a:pt x="246" y="426"/>
                  </a:cubicBezTo>
                  <a:cubicBezTo>
                    <a:pt x="246" y="426"/>
                    <a:pt x="246" y="426"/>
                    <a:pt x="246" y="426"/>
                  </a:cubicBezTo>
                  <a:cubicBezTo>
                    <a:pt x="246" y="425"/>
                    <a:pt x="246" y="425"/>
                    <a:pt x="246" y="425"/>
                  </a:cubicBezTo>
                  <a:cubicBezTo>
                    <a:pt x="246" y="425"/>
                    <a:pt x="246" y="425"/>
                    <a:pt x="246" y="425"/>
                  </a:cubicBezTo>
                  <a:cubicBezTo>
                    <a:pt x="246" y="426"/>
                    <a:pt x="246" y="426"/>
                    <a:pt x="246" y="426"/>
                  </a:cubicBezTo>
                  <a:close/>
                  <a:moveTo>
                    <a:pt x="247" y="431"/>
                  </a:moveTo>
                  <a:cubicBezTo>
                    <a:pt x="246" y="430"/>
                    <a:pt x="246" y="430"/>
                    <a:pt x="246" y="430"/>
                  </a:cubicBezTo>
                  <a:cubicBezTo>
                    <a:pt x="246" y="431"/>
                    <a:pt x="246" y="431"/>
                    <a:pt x="246" y="431"/>
                  </a:cubicBezTo>
                  <a:cubicBezTo>
                    <a:pt x="246" y="431"/>
                    <a:pt x="246" y="431"/>
                    <a:pt x="246" y="431"/>
                  </a:cubicBezTo>
                  <a:cubicBezTo>
                    <a:pt x="246" y="431"/>
                    <a:pt x="246" y="431"/>
                    <a:pt x="246" y="431"/>
                  </a:cubicBezTo>
                  <a:lnTo>
                    <a:pt x="247" y="431"/>
                  </a:lnTo>
                  <a:close/>
                  <a:moveTo>
                    <a:pt x="251" y="440"/>
                  </a:moveTo>
                  <a:cubicBezTo>
                    <a:pt x="250" y="440"/>
                    <a:pt x="250" y="440"/>
                    <a:pt x="250" y="440"/>
                  </a:cubicBezTo>
                  <a:lnTo>
                    <a:pt x="251" y="440"/>
                  </a:lnTo>
                  <a:close/>
                  <a:moveTo>
                    <a:pt x="254" y="412"/>
                  </a:moveTo>
                  <a:cubicBezTo>
                    <a:pt x="254" y="413"/>
                    <a:pt x="254" y="413"/>
                    <a:pt x="254" y="413"/>
                  </a:cubicBezTo>
                  <a:cubicBezTo>
                    <a:pt x="254" y="412"/>
                    <a:pt x="254" y="412"/>
                    <a:pt x="254" y="412"/>
                  </a:cubicBezTo>
                  <a:close/>
                  <a:moveTo>
                    <a:pt x="255" y="421"/>
                  </a:moveTo>
                  <a:cubicBezTo>
                    <a:pt x="255" y="421"/>
                    <a:pt x="255" y="421"/>
                    <a:pt x="255" y="421"/>
                  </a:cubicBezTo>
                  <a:cubicBezTo>
                    <a:pt x="255" y="421"/>
                    <a:pt x="254" y="421"/>
                    <a:pt x="254" y="421"/>
                  </a:cubicBezTo>
                  <a:cubicBezTo>
                    <a:pt x="254" y="420"/>
                    <a:pt x="254" y="420"/>
                    <a:pt x="254" y="420"/>
                  </a:cubicBezTo>
                  <a:cubicBezTo>
                    <a:pt x="254" y="420"/>
                    <a:pt x="254" y="420"/>
                    <a:pt x="254" y="420"/>
                  </a:cubicBezTo>
                  <a:cubicBezTo>
                    <a:pt x="253" y="420"/>
                    <a:pt x="253" y="420"/>
                    <a:pt x="253" y="420"/>
                  </a:cubicBezTo>
                  <a:cubicBezTo>
                    <a:pt x="253" y="420"/>
                    <a:pt x="253" y="420"/>
                    <a:pt x="253" y="419"/>
                  </a:cubicBezTo>
                  <a:cubicBezTo>
                    <a:pt x="252" y="419"/>
                    <a:pt x="252" y="419"/>
                    <a:pt x="252" y="419"/>
                  </a:cubicBezTo>
                  <a:cubicBezTo>
                    <a:pt x="252" y="420"/>
                    <a:pt x="252" y="420"/>
                    <a:pt x="252" y="420"/>
                  </a:cubicBezTo>
                  <a:cubicBezTo>
                    <a:pt x="252" y="420"/>
                    <a:pt x="252" y="420"/>
                    <a:pt x="252" y="420"/>
                  </a:cubicBezTo>
                  <a:cubicBezTo>
                    <a:pt x="252" y="420"/>
                    <a:pt x="252" y="420"/>
                    <a:pt x="252" y="420"/>
                  </a:cubicBezTo>
                  <a:cubicBezTo>
                    <a:pt x="252" y="420"/>
                    <a:pt x="252" y="420"/>
                    <a:pt x="252" y="420"/>
                  </a:cubicBezTo>
                  <a:cubicBezTo>
                    <a:pt x="252" y="420"/>
                    <a:pt x="252" y="420"/>
                    <a:pt x="252" y="420"/>
                  </a:cubicBezTo>
                  <a:cubicBezTo>
                    <a:pt x="252" y="420"/>
                    <a:pt x="252" y="420"/>
                    <a:pt x="252" y="420"/>
                  </a:cubicBezTo>
                  <a:cubicBezTo>
                    <a:pt x="253" y="421"/>
                    <a:pt x="253" y="421"/>
                    <a:pt x="253" y="421"/>
                  </a:cubicBezTo>
                  <a:cubicBezTo>
                    <a:pt x="253" y="421"/>
                    <a:pt x="253" y="421"/>
                    <a:pt x="253" y="421"/>
                  </a:cubicBezTo>
                  <a:cubicBezTo>
                    <a:pt x="253" y="422"/>
                    <a:pt x="253" y="422"/>
                    <a:pt x="253" y="422"/>
                  </a:cubicBezTo>
                  <a:cubicBezTo>
                    <a:pt x="253" y="422"/>
                    <a:pt x="253" y="422"/>
                    <a:pt x="253" y="422"/>
                  </a:cubicBezTo>
                  <a:cubicBezTo>
                    <a:pt x="253" y="423"/>
                    <a:pt x="253" y="423"/>
                    <a:pt x="253" y="423"/>
                  </a:cubicBezTo>
                  <a:cubicBezTo>
                    <a:pt x="253" y="423"/>
                    <a:pt x="253" y="423"/>
                    <a:pt x="253" y="423"/>
                  </a:cubicBezTo>
                  <a:cubicBezTo>
                    <a:pt x="253" y="423"/>
                    <a:pt x="253" y="423"/>
                    <a:pt x="253" y="423"/>
                  </a:cubicBezTo>
                  <a:cubicBezTo>
                    <a:pt x="253" y="423"/>
                    <a:pt x="253" y="423"/>
                    <a:pt x="253" y="423"/>
                  </a:cubicBezTo>
                  <a:cubicBezTo>
                    <a:pt x="254" y="423"/>
                    <a:pt x="254" y="423"/>
                    <a:pt x="254" y="423"/>
                  </a:cubicBezTo>
                  <a:cubicBezTo>
                    <a:pt x="254" y="423"/>
                    <a:pt x="254" y="423"/>
                    <a:pt x="254" y="423"/>
                  </a:cubicBezTo>
                  <a:cubicBezTo>
                    <a:pt x="254" y="423"/>
                    <a:pt x="254" y="422"/>
                    <a:pt x="255" y="422"/>
                  </a:cubicBezTo>
                  <a:cubicBezTo>
                    <a:pt x="255" y="422"/>
                    <a:pt x="255" y="422"/>
                    <a:pt x="255" y="422"/>
                  </a:cubicBezTo>
                  <a:cubicBezTo>
                    <a:pt x="255" y="422"/>
                    <a:pt x="255" y="422"/>
                    <a:pt x="255" y="422"/>
                  </a:cubicBezTo>
                  <a:cubicBezTo>
                    <a:pt x="255" y="422"/>
                    <a:pt x="255" y="422"/>
                    <a:pt x="255" y="422"/>
                  </a:cubicBezTo>
                  <a:cubicBezTo>
                    <a:pt x="255" y="421"/>
                    <a:pt x="255" y="421"/>
                    <a:pt x="255" y="421"/>
                  </a:cubicBezTo>
                  <a:close/>
                  <a:moveTo>
                    <a:pt x="259" y="419"/>
                  </a:moveTo>
                  <a:cubicBezTo>
                    <a:pt x="259" y="419"/>
                    <a:pt x="259" y="419"/>
                    <a:pt x="259" y="419"/>
                  </a:cubicBezTo>
                  <a:cubicBezTo>
                    <a:pt x="259" y="419"/>
                    <a:pt x="259" y="419"/>
                    <a:pt x="259" y="419"/>
                  </a:cubicBezTo>
                  <a:cubicBezTo>
                    <a:pt x="259" y="419"/>
                    <a:pt x="259" y="419"/>
                    <a:pt x="259" y="419"/>
                  </a:cubicBezTo>
                  <a:cubicBezTo>
                    <a:pt x="259" y="419"/>
                    <a:pt x="259" y="419"/>
                    <a:pt x="259" y="419"/>
                  </a:cubicBezTo>
                  <a:cubicBezTo>
                    <a:pt x="258" y="418"/>
                    <a:pt x="258" y="418"/>
                    <a:pt x="258" y="418"/>
                  </a:cubicBezTo>
                  <a:cubicBezTo>
                    <a:pt x="259" y="418"/>
                    <a:pt x="259" y="418"/>
                    <a:pt x="259" y="418"/>
                  </a:cubicBezTo>
                  <a:cubicBezTo>
                    <a:pt x="258" y="418"/>
                    <a:pt x="258" y="418"/>
                    <a:pt x="258" y="418"/>
                  </a:cubicBezTo>
                  <a:cubicBezTo>
                    <a:pt x="258" y="418"/>
                    <a:pt x="258" y="419"/>
                    <a:pt x="257" y="419"/>
                  </a:cubicBezTo>
                  <a:cubicBezTo>
                    <a:pt x="257" y="420"/>
                    <a:pt x="257" y="420"/>
                    <a:pt x="257" y="420"/>
                  </a:cubicBezTo>
                  <a:cubicBezTo>
                    <a:pt x="257" y="420"/>
                    <a:pt x="257" y="420"/>
                    <a:pt x="257" y="420"/>
                  </a:cubicBezTo>
                  <a:cubicBezTo>
                    <a:pt x="258" y="420"/>
                    <a:pt x="258" y="420"/>
                    <a:pt x="258" y="420"/>
                  </a:cubicBezTo>
                  <a:cubicBezTo>
                    <a:pt x="257" y="420"/>
                    <a:pt x="257" y="420"/>
                    <a:pt x="257" y="420"/>
                  </a:cubicBezTo>
                  <a:cubicBezTo>
                    <a:pt x="258" y="421"/>
                    <a:pt x="258" y="421"/>
                    <a:pt x="258" y="421"/>
                  </a:cubicBezTo>
                  <a:cubicBezTo>
                    <a:pt x="258" y="421"/>
                    <a:pt x="258" y="421"/>
                    <a:pt x="258" y="421"/>
                  </a:cubicBezTo>
                  <a:cubicBezTo>
                    <a:pt x="258" y="421"/>
                    <a:pt x="258" y="421"/>
                    <a:pt x="258" y="421"/>
                  </a:cubicBezTo>
                  <a:cubicBezTo>
                    <a:pt x="258" y="420"/>
                    <a:pt x="258" y="420"/>
                    <a:pt x="258" y="420"/>
                  </a:cubicBezTo>
                  <a:cubicBezTo>
                    <a:pt x="258" y="420"/>
                    <a:pt x="258" y="420"/>
                    <a:pt x="258" y="420"/>
                  </a:cubicBezTo>
                  <a:cubicBezTo>
                    <a:pt x="258" y="420"/>
                    <a:pt x="258" y="420"/>
                    <a:pt x="258" y="420"/>
                  </a:cubicBezTo>
                  <a:cubicBezTo>
                    <a:pt x="259" y="420"/>
                    <a:pt x="259" y="420"/>
                    <a:pt x="259" y="420"/>
                  </a:cubicBezTo>
                  <a:cubicBezTo>
                    <a:pt x="259" y="420"/>
                    <a:pt x="259" y="420"/>
                    <a:pt x="259" y="420"/>
                  </a:cubicBezTo>
                  <a:cubicBezTo>
                    <a:pt x="259" y="420"/>
                    <a:pt x="259" y="420"/>
                    <a:pt x="259" y="420"/>
                  </a:cubicBezTo>
                  <a:lnTo>
                    <a:pt x="259" y="419"/>
                  </a:lnTo>
                  <a:close/>
                  <a:moveTo>
                    <a:pt x="265" y="465"/>
                  </a:moveTo>
                  <a:cubicBezTo>
                    <a:pt x="265" y="464"/>
                    <a:pt x="265" y="464"/>
                    <a:pt x="265" y="464"/>
                  </a:cubicBezTo>
                  <a:cubicBezTo>
                    <a:pt x="265" y="464"/>
                    <a:pt x="265" y="464"/>
                    <a:pt x="265" y="464"/>
                  </a:cubicBezTo>
                  <a:cubicBezTo>
                    <a:pt x="265" y="464"/>
                    <a:pt x="265" y="464"/>
                    <a:pt x="265" y="464"/>
                  </a:cubicBezTo>
                  <a:cubicBezTo>
                    <a:pt x="265" y="464"/>
                    <a:pt x="265" y="464"/>
                    <a:pt x="265" y="464"/>
                  </a:cubicBezTo>
                  <a:lnTo>
                    <a:pt x="265" y="465"/>
                  </a:lnTo>
                  <a:close/>
                  <a:moveTo>
                    <a:pt x="266" y="464"/>
                  </a:moveTo>
                  <a:cubicBezTo>
                    <a:pt x="265" y="464"/>
                    <a:pt x="265" y="464"/>
                    <a:pt x="265" y="464"/>
                  </a:cubicBezTo>
                  <a:cubicBezTo>
                    <a:pt x="266" y="464"/>
                    <a:pt x="266" y="464"/>
                    <a:pt x="266" y="464"/>
                  </a:cubicBezTo>
                  <a:close/>
                  <a:moveTo>
                    <a:pt x="263" y="415"/>
                  </a:moveTo>
                  <a:cubicBezTo>
                    <a:pt x="263" y="415"/>
                    <a:pt x="263" y="415"/>
                    <a:pt x="263" y="415"/>
                  </a:cubicBezTo>
                  <a:cubicBezTo>
                    <a:pt x="263" y="415"/>
                    <a:pt x="263" y="415"/>
                    <a:pt x="263" y="415"/>
                  </a:cubicBezTo>
                  <a:cubicBezTo>
                    <a:pt x="263" y="415"/>
                    <a:pt x="263" y="415"/>
                    <a:pt x="263" y="415"/>
                  </a:cubicBezTo>
                  <a:close/>
                  <a:moveTo>
                    <a:pt x="269" y="381"/>
                  </a:moveTo>
                  <a:cubicBezTo>
                    <a:pt x="269" y="381"/>
                    <a:pt x="269" y="381"/>
                    <a:pt x="269" y="381"/>
                  </a:cubicBezTo>
                  <a:cubicBezTo>
                    <a:pt x="269" y="381"/>
                    <a:pt x="269" y="381"/>
                    <a:pt x="269" y="381"/>
                  </a:cubicBezTo>
                  <a:close/>
                  <a:moveTo>
                    <a:pt x="263" y="421"/>
                  </a:moveTo>
                  <a:cubicBezTo>
                    <a:pt x="263" y="421"/>
                    <a:pt x="263" y="421"/>
                    <a:pt x="263" y="421"/>
                  </a:cubicBezTo>
                  <a:cubicBezTo>
                    <a:pt x="263" y="421"/>
                    <a:pt x="263" y="421"/>
                    <a:pt x="263" y="421"/>
                  </a:cubicBezTo>
                  <a:cubicBezTo>
                    <a:pt x="262" y="421"/>
                    <a:pt x="262" y="421"/>
                    <a:pt x="262" y="421"/>
                  </a:cubicBezTo>
                  <a:lnTo>
                    <a:pt x="263" y="421"/>
                  </a:lnTo>
                  <a:close/>
                  <a:moveTo>
                    <a:pt x="273" y="458"/>
                  </a:moveTo>
                  <a:cubicBezTo>
                    <a:pt x="273" y="458"/>
                    <a:pt x="273" y="458"/>
                    <a:pt x="273" y="458"/>
                  </a:cubicBezTo>
                  <a:cubicBezTo>
                    <a:pt x="273" y="459"/>
                    <a:pt x="273" y="459"/>
                    <a:pt x="273" y="459"/>
                  </a:cubicBezTo>
                  <a:cubicBezTo>
                    <a:pt x="273" y="459"/>
                    <a:pt x="273" y="459"/>
                    <a:pt x="273" y="459"/>
                  </a:cubicBezTo>
                  <a:cubicBezTo>
                    <a:pt x="273" y="459"/>
                    <a:pt x="273" y="459"/>
                    <a:pt x="273" y="459"/>
                  </a:cubicBezTo>
                  <a:cubicBezTo>
                    <a:pt x="273" y="459"/>
                    <a:pt x="273" y="459"/>
                    <a:pt x="273" y="459"/>
                  </a:cubicBezTo>
                  <a:cubicBezTo>
                    <a:pt x="273" y="459"/>
                    <a:pt x="273" y="459"/>
                    <a:pt x="273" y="459"/>
                  </a:cubicBezTo>
                  <a:cubicBezTo>
                    <a:pt x="273" y="460"/>
                    <a:pt x="273" y="460"/>
                    <a:pt x="274" y="460"/>
                  </a:cubicBezTo>
                  <a:cubicBezTo>
                    <a:pt x="274" y="459"/>
                    <a:pt x="274" y="459"/>
                    <a:pt x="274" y="459"/>
                  </a:cubicBezTo>
                  <a:cubicBezTo>
                    <a:pt x="274" y="460"/>
                    <a:pt x="274" y="460"/>
                    <a:pt x="274" y="460"/>
                  </a:cubicBezTo>
                  <a:cubicBezTo>
                    <a:pt x="274" y="460"/>
                    <a:pt x="274" y="460"/>
                    <a:pt x="274" y="460"/>
                  </a:cubicBezTo>
                  <a:cubicBezTo>
                    <a:pt x="274" y="460"/>
                    <a:pt x="274" y="460"/>
                    <a:pt x="274" y="460"/>
                  </a:cubicBezTo>
                  <a:cubicBezTo>
                    <a:pt x="276" y="460"/>
                    <a:pt x="275" y="459"/>
                    <a:pt x="276" y="460"/>
                  </a:cubicBezTo>
                  <a:cubicBezTo>
                    <a:pt x="277" y="459"/>
                    <a:pt x="277" y="459"/>
                    <a:pt x="277" y="459"/>
                  </a:cubicBezTo>
                  <a:cubicBezTo>
                    <a:pt x="276" y="459"/>
                    <a:pt x="276" y="459"/>
                    <a:pt x="276" y="459"/>
                  </a:cubicBezTo>
                  <a:cubicBezTo>
                    <a:pt x="276" y="459"/>
                    <a:pt x="276" y="459"/>
                    <a:pt x="276" y="459"/>
                  </a:cubicBezTo>
                  <a:cubicBezTo>
                    <a:pt x="277" y="459"/>
                    <a:pt x="277" y="459"/>
                    <a:pt x="277" y="459"/>
                  </a:cubicBezTo>
                  <a:cubicBezTo>
                    <a:pt x="276" y="459"/>
                    <a:pt x="276" y="459"/>
                    <a:pt x="276" y="459"/>
                  </a:cubicBezTo>
                  <a:cubicBezTo>
                    <a:pt x="277" y="459"/>
                    <a:pt x="277" y="459"/>
                    <a:pt x="277" y="459"/>
                  </a:cubicBezTo>
                  <a:cubicBezTo>
                    <a:pt x="276" y="458"/>
                    <a:pt x="276" y="458"/>
                    <a:pt x="276" y="458"/>
                  </a:cubicBezTo>
                  <a:cubicBezTo>
                    <a:pt x="276" y="458"/>
                    <a:pt x="276" y="458"/>
                    <a:pt x="276" y="458"/>
                  </a:cubicBezTo>
                  <a:cubicBezTo>
                    <a:pt x="276" y="459"/>
                    <a:pt x="276" y="459"/>
                    <a:pt x="276" y="459"/>
                  </a:cubicBezTo>
                  <a:cubicBezTo>
                    <a:pt x="276" y="459"/>
                    <a:pt x="276" y="459"/>
                    <a:pt x="276" y="459"/>
                  </a:cubicBezTo>
                  <a:cubicBezTo>
                    <a:pt x="276" y="459"/>
                    <a:pt x="276" y="459"/>
                    <a:pt x="276" y="459"/>
                  </a:cubicBezTo>
                  <a:cubicBezTo>
                    <a:pt x="276" y="458"/>
                    <a:pt x="276" y="458"/>
                    <a:pt x="276" y="458"/>
                  </a:cubicBezTo>
                  <a:cubicBezTo>
                    <a:pt x="276" y="458"/>
                    <a:pt x="276" y="458"/>
                    <a:pt x="276" y="458"/>
                  </a:cubicBezTo>
                  <a:cubicBezTo>
                    <a:pt x="276" y="458"/>
                    <a:pt x="276" y="458"/>
                    <a:pt x="276" y="458"/>
                  </a:cubicBezTo>
                  <a:cubicBezTo>
                    <a:pt x="276" y="458"/>
                    <a:pt x="276" y="458"/>
                    <a:pt x="276" y="458"/>
                  </a:cubicBezTo>
                  <a:cubicBezTo>
                    <a:pt x="276" y="457"/>
                    <a:pt x="276" y="457"/>
                    <a:pt x="276" y="457"/>
                  </a:cubicBezTo>
                  <a:cubicBezTo>
                    <a:pt x="276" y="457"/>
                    <a:pt x="276" y="457"/>
                    <a:pt x="276" y="457"/>
                  </a:cubicBezTo>
                  <a:cubicBezTo>
                    <a:pt x="276" y="457"/>
                    <a:pt x="276" y="457"/>
                    <a:pt x="276" y="457"/>
                  </a:cubicBezTo>
                  <a:cubicBezTo>
                    <a:pt x="276" y="457"/>
                    <a:pt x="276" y="457"/>
                    <a:pt x="276" y="457"/>
                  </a:cubicBezTo>
                  <a:cubicBezTo>
                    <a:pt x="276" y="457"/>
                    <a:pt x="276" y="457"/>
                    <a:pt x="276" y="457"/>
                  </a:cubicBezTo>
                  <a:cubicBezTo>
                    <a:pt x="276" y="457"/>
                    <a:pt x="276" y="457"/>
                    <a:pt x="276" y="457"/>
                  </a:cubicBezTo>
                  <a:cubicBezTo>
                    <a:pt x="275" y="456"/>
                    <a:pt x="275" y="456"/>
                    <a:pt x="275" y="456"/>
                  </a:cubicBezTo>
                  <a:cubicBezTo>
                    <a:pt x="275" y="456"/>
                    <a:pt x="275" y="456"/>
                    <a:pt x="275" y="456"/>
                  </a:cubicBezTo>
                  <a:cubicBezTo>
                    <a:pt x="275" y="457"/>
                    <a:pt x="275" y="457"/>
                    <a:pt x="275" y="457"/>
                  </a:cubicBezTo>
                  <a:cubicBezTo>
                    <a:pt x="275" y="456"/>
                    <a:pt x="275" y="456"/>
                    <a:pt x="275" y="456"/>
                  </a:cubicBezTo>
                  <a:cubicBezTo>
                    <a:pt x="274" y="456"/>
                    <a:pt x="274" y="456"/>
                    <a:pt x="274" y="456"/>
                  </a:cubicBezTo>
                  <a:cubicBezTo>
                    <a:pt x="274" y="456"/>
                    <a:pt x="274" y="456"/>
                    <a:pt x="274" y="456"/>
                  </a:cubicBezTo>
                  <a:cubicBezTo>
                    <a:pt x="273" y="455"/>
                    <a:pt x="273" y="455"/>
                    <a:pt x="273" y="455"/>
                  </a:cubicBezTo>
                  <a:cubicBezTo>
                    <a:pt x="273" y="455"/>
                    <a:pt x="273" y="455"/>
                    <a:pt x="273" y="455"/>
                  </a:cubicBezTo>
                  <a:cubicBezTo>
                    <a:pt x="274" y="455"/>
                    <a:pt x="274" y="455"/>
                    <a:pt x="274" y="455"/>
                  </a:cubicBezTo>
                  <a:cubicBezTo>
                    <a:pt x="274" y="455"/>
                    <a:pt x="274" y="455"/>
                    <a:pt x="274" y="455"/>
                  </a:cubicBezTo>
                  <a:cubicBezTo>
                    <a:pt x="274" y="456"/>
                    <a:pt x="274" y="456"/>
                    <a:pt x="274" y="456"/>
                  </a:cubicBezTo>
                  <a:cubicBezTo>
                    <a:pt x="273" y="456"/>
                    <a:pt x="273" y="456"/>
                    <a:pt x="273" y="456"/>
                  </a:cubicBezTo>
                  <a:cubicBezTo>
                    <a:pt x="273" y="457"/>
                    <a:pt x="273" y="457"/>
                    <a:pt x="273" y="457"/>
                  </a:cubicBezTo>
                  <a:cubicBezTo>
                    <a:pt x="273" y="457"/>
                    <a:pt x="273" y="457"/>
                    <a:pt x="273" y="457"/>
                  </a:cubicBezTo>
                  <a:cubicBezTo>
                    <a:pt x="273" y="458"/>
                    <a:pt x="273" y="458"/>
                    <a:pt x="273" y="458"/>
                  </a:cubicBezTo>
                  <a:cubicBezTo>
                    <a:pt x="273" y="458"/>
                    <a:pt x="273" y="458"/>
                    <a:pt x="273" y="458"/>
                  </a:cubicBezTo>
                  <a:close/>
                  <a:moveTo>
                    <a:pt x="277" y="462"/>
                  </a:moveTo>
                  <a:cubicBezTo>
                    <a:pt x="276" y="462"/>
                    <a:pt x="276" y="462"/>
                    <a:pt x="276" y="462"/>
                  </a:cubicBezTo>
                  <a:cubicBezTo>
                    <a:pt x="276" y="463"/>
                    <a:pt x="276" y="463"/>
                    <a:pt x="276" y="463"/>
                  </a:cubicBezTo>
                  <a:cubicBezTo>
                    <a:pt x="276" y="463"/>
                    <a:pt x="276" y="463"/>
                    <a:pt x="276" y="463"/>
                  </a:cubicBezTo>
                  <a:cubicBezTo>
                    <a:pt x="276" y="463"/>
                    <a:pt x="276" y="463"/>
                    <a:pt x="276" y="463"/>
                  </a:cubicBezTo>
                  <a:cubicBezTo>
                    <a:pt x="275" y="463"/>
                    <a:pt x="275" y="463"/>
                    <a:pt x="275" y="463"/>
                  </a:cubicBezTo>
                  <a:cubicBezTo>
                    <a:pt x="275" y="463"/>
                    <a:pt x="275" y="463"/>
                    <a:pt x="275" y="463"/>
                  </a:cubicBezTo>
                  <a:cubicBezTo>
                    <a:pt x="275" y="464"/>
                    <a:pt x="275" y="464"/>
                    <a:pt x="276" y="464"/>
                  </a:cubicBezTo>
                  <a:cubicBezTo>
                    <a:pt x="276" y="464"/>
                    <a:pt x="276" y="464"/>
                    <a:pt x="276" y="464"/>
                  </a:cubicBezTo>
                  <a:cubicBezTo>
                    <a:pt x="277" y="465"/>
                    <a:pt x="277" y="465"/>
                    <a:pt x="277" y="465"/>
                  </a:cubicBezTo>
                  <a:cubicBezTo>
                    <a:pt x="277" y="466"/>
                    <a:pt x="277" y="466"/>
                    <a:pt x="277" y="466"/>
                  </a:cubicBezTo>
                  <a:cubicBezTo>
                    <a:pt x="277" y="466"/>
                    <a:pt x="277" y="466"/>
                    <a:pt x="277" y="466"/>
                  </a:cubicBezTo>
                  <a:cubicBezTo>
                    <a:pt x="276" y="466"/>
                    <a:pt x="276" y="466"/>
                    <a:pt x="276" y="466"/>
                  </a:cubicBezTo>
                  <a:cubicBezTo>
                    <a:pt x="277" y="467"/>
                    <a:pt x="277" y="467"/>
                    <a:pt x="277" y="467"/>
                  </a:cubicBezTo>
                  <a:cubicBezTo>
                    <a:pt x="276" y="467"/>
                    <a:pt x="276" y="467"/>
                    <a:pt x="276" y="467"/>
                  </a:cubicBezTo>
                  <a:cubicBezTo>
                    <a:pt x="277" y="467"/>
                    <a:pt x="277" y="467"/>
                    <a:pt x="277" y="467"/>
                  </a:cubicBezTo>
                  <a:cubicBezTo>
                    <a:pt x="277" y="467"/>
                    <a:pt x="277" y="467"/>
                    <a:pt x="277" y="468"/>
                  </a:cubicBezTo>
                  <a:cubicBezTo>
                    <a:pt x="277" y="469"/>
                    <a:pt x="277" y="469"/>
                    <a:pt x="276" y="470"/>
                  </a:cubicBezTo>
                  <a:cubicBezTo>
                    <a:pt x="277" y="471"/>
                    <a:pt x="277" y="471"/>
                    <a:pt x="277" y="471"/>
                  </a:cubicBezTo>
                  <a:cubicBezTo>
                    <a:pt x="276" y="471"/>
                    <a:pt x="276" y="471"/>
                    <a:pt x="276" y="471"/>
                  </a:cubicBezTo>
                  <a:cubicBezTo>
                    <a:pt x="276" y="472"/>
                    <a:pt x="276" y="472"/>
                    <a:pt x="276" y="472"/>
                  </a:cubicBezTo>
                  <a:cubicBezTo>
                    <a:pt x="276" y="472"/>
                    <a:pt x="276" y="472"/>
                    <a:pt x="276" y="472"/>
                  </a:cubicBezTo>
                  <a:cubicBezTo>
                    <a:pt x="276" y="472"/>
                    <a:pt x="276" y="472"/>
                    <a:pt x="276" y="472"/>
                  </a:cubicBezTo>
                  <a:cubicBezTo>
                    <a:pt x="275" y="473"/>
                    <a:pt x="275" y="473"/>
                    <a:pt x="275" y="473"/>
                  </a:cubicBezTo>
                  <a:cubicBezTo>
                    <a:pt x="276" y="473"/>
                    <a:pt x="276" y="473"/>
                    <a:pt x="276" y="473"/>
                  </a:cubicBezTo>
                  <a:cubicBezTo>
                    <a:pt x="276" y="474"/>
                    <a:pt x="276" y="474"/>
                    <a:pt x="276" y="474"/>
                  </a:cubicBezTo>
                  <a:cubicBezTo>
                    <a:pt x="277" y="474"/>
                    <a:pt x="277" y="474"/>
                    <a:pt x="277" y="474"/>
                  </a:cubicBezTo>
                  <a:cubicBezTo>
                    <a:pt x="277" y="474"/>
                    <a:pt x="277" y="474"/>
                    <a:pt x="277" y="474"/>
                  </a:cubicBezTo>
                  <a:cubicBezTo>
                    <a:pt x="277" y="475"/>
                    <a:pt x="277" y="475"/>
                    <a:pt x="277" y="475"/>
                  </a:cubicBezTo>
                  <a:cubicBezTo>
                    <a:pt x="277" y="475"/>
                    <a:pt x="277" y="475"/>
                    <a:pt x="277" y="475"/>
                  </a:cubicBezTo>
                  <a:cubicBezTo>
                    <a:pt x="278" y="475"/>
                    <a:pt x="278" y="475"/>
                    <a:pt x="278" y="475"/>
                  </a:cubicBezTo>
                  <a:cubicBezTo>
                    <a:pt x="278" y="475"/>
                    <a:pt x="278" y="475"/>
                    <a:pt x="278" y="475"/>
                  </a:cubicBezTo>
                  <a:cubicBezTo>
                    <a:pt x="279" y="475"/>
                    <a:pt x="279" y="475"/>
                    <a:pt x="279" y="475"/>
                  </a:cubicBezTo>
                  <a:cubicBezTo>
                    <a:pt x="280" y="475"/>
                    <a:pt x="280" y="475"/>
                    <a:pt x="280" y="475"/>
                  </a:cubicBezTo>
                  <a:cubicBezTo>
                    <a:pt x="279" y="476"/>
                    <a:pt x="279" y="476"/>
                    <a:pt x="279" y="476"/>
                  </a:cubicBezTo>
                  <a:cubicBezTo>
                    <a:pt x="279" y="476"/>
                    <a:pt x="279" y="476"/>
                    <a:pt x="279" y="476"/>
                  </a:cubicBezTo>
                  <a:cubicBezTo>
                    <a:pt x="278" y="476"/>
                    <a:pt x="278" y="476"/>
                    <a:pt x="278" y="476"/>
                  </a:cubicBezTo>
                  <a:cubicBezTo>
                    <a:pt x="278" y="476"/>
                    <a:pt x="278" y="476"/>
                    <a:pt x="277" y="476"/>
                  </a:cubicBezTo>
                  <a:cubicBezTo>
                    <a:pt x="277" y="476"/>
                    <a:pt x="277" y="476"/>
                    <a:pt x="277" y="476"/>
                  </a:cubicBezTo>
                  <a:cubicBezTo>
                    <a:pt x="278" y="477"/>
                    <a:pt x="278" y="477"/>
                    <a:pt x="278" y="477"/>
                  </a:cubicBezTo>
                  <a:cubicBezTo>
                    <a:pt x="277" y="477"/>
                    <a:pt x="277" y="477"/>
                    <a:pt x="277" y="477"/>
                  </a:cubicBezTo>
                  <a:cubicBezTo>
                    <a:pt x="277" y="477"/>
                    <a:pt x="277" y="477"/>
                    <a:pt x="277" y="477"/>
                  </a:cubicBezTo>
                  <a:cubicBezTo>
                    <a:pt x="277" y="477"/>
                    <a:pt x="277" y="477"/>
                    <a:pt x="277" y="477"/>
                  </a:cubicBezTo>
                  <a:cubicBezTo>
                    <a:pt x="277" y="478"/>
                    <a:pt x="277" y="478"/>
                    <a:pt x="277" y="478"/>
                  </a:cubicBezTo>
                  <a:cubicBezTo>
                    <a:pt x="277" y="478"/>
                    <a:pt x="277" y="478"/>
                    <a:pt x="277" y="478"/>
                  </a:cubicBezTo>
                  <a:cubicBezTo>
                    <a:pt x="277" y="478"/>
                    <a:pt x="277" y="478"/>
                    <a:pt x="277" y="478"/>
                  </a:cubicBezTo>
                  <a:cubicBezTo>
                    <a:pt x="277" y="478"/>
                    <a:pt x="277" y="478"/>
                    <a:pt x="277" y="478"/>
                  </a:cubicBezTo>
                  <a:cubicBezTo>
                    <a:pt x="277" y="478"/>
                    <a:pt x="277" y="478"/>
                    <a:pt x="277" y="478"/>
                  </a:cubicBezTo>
                  <a:cubicBezTo>
                    <a:pt x="277" y="479"/>
                    <a:pt x="277" y="479"/>
                    <a:pt x="278" y="479"/>
                  </a:cubicBezTo>
                  <a:cubicBezTo>
                    <a:pt x="278" y="479"/>
                    <a:pt x="278" y="479"/>
                    <a:pt x="279" y="479"/>
                  </a:cubicBezTo>
                  <a:cubicBezTo>
                    <a:pt x="279" y="479"/>
                    <a:pt x="279" y="479"/>
                    <a:pt x="279" y="479"/>
                  </a:cubicBezTo>
                  <a:cubicBezTo>
                    <a:pt x="280" y="479"/>
                    <a:pt x="280" y="479"/>
                    <a:pt x="280" y="479"/>
                  </a:cubicBezTo>
                  <a:cubicBezTo>
                    <a:pt x="279" y="480"/>
                    <a:pt x="279" y="481"/>
                    <a:pt x="279" y="482"/>
                  </a:cubicBezTo>
                  <a:cubicBezTo>
                    <a:pt x="280" y="482"/>
                    <a:pt x="280" y="482"/>
                    <a:pt x="280" y="482"/>
                  </a:cubicBezTo>
                  <a:cubicBezTo>
                    <a:pt x="280" y="482"/>
                    <a:pt x="280" y="482"/>
                    <a:pt x="280" y="482"/>
                  </a:cubicBezTo>
                  <a:cubicBezTo>
                    <a:pt x="280" y="482"/>
                    <a:pt x="280" y="482"/>
                    <a:pt x="280" y="482"/>
                  </a:cubicBezTo>
                  <a:cubicBezTo>
                    <a:pt x="281" y="481"/>
                    <a:pt x="281" y="481"/>
                    <a:pt x="281" y="481"/>
                  </a:cubicBezTo>
                  <a:cubicBezTo>
                    <a:pt x="281" y="481"/>
                    <a:pt x="281" y="481"/>
                    <a:pt x="281" y="481"/>
                  </a:cubicBezTo>
                  <a:cubicBezTo>
                    <a:pt x="281" y="481"/>
                    <a:pt x="281" y="481"/>
                    <a:pt x="281" y="481"/>
                  </a:cubicBezTo>
                  <a:cubicBezTo>
                    <a:pt x="281" y="481"/>
                    <a:pt x="281" y="481"/>
                    <a:pt x="281" y="481"/>
                  </a:cubicBezTo>
                  <a:cubicBezTo>
                    <a:pt x="282" y="481"/>
                    <a:pt x="282" y="481"/>
                    <a:pt x="282" y="481"/>
                  </a:cubicBezTo>
                  <a:cubicBezTo>
                    <a:pt x="282" y="481"/>
                    <a:pt x="282" y="481"/>
                    <a:pt x="282" y="481"/>
                  </a:cubicBezTo>
                  <a:cubicBezTo>
                    <a:pt x="282" y="480"/>
                    <a:pt x="282" y="480"/>
                    <a:pt x="282" y="480"/>
                  </a:cubicBezTo>
                  <a:cubicBezTo>
                    <a:pt x="282" y="481"/>
                    <a:pt x="282" y="481"/>
                    <a:pt x="282" y="481"/>
                  </a:cubicBezTo>
                  <a:cubicBezTo>
                    <a:pt x="282" y="481"/>
                    <a:pt x="282" y="481"/>
                    <a:pt x="282" y="481"/>
                  </a:cubicBezTo>
                  <a:cubicBezTo>
                    <a:pt x="283" y="482"/>
                    <a:pt x="283" y="482"/>
                    <a:pt x="283" y="482"/>
                  </a:cubicBezTo>
                  <a:cubicBezTo>
                    <a:pt x="282" y="482"/>
                    <a:pt x="282" y="482"/>
                    <a:pt x="282" y="482"/>
                  </a:cubicBezTo>
                  <a:cubicBezTo>
                    <a:pt x="283" y="482"/>
                    <a:pt x="283" y="482"/>
                    <a:pt x="283" y="482"/>
                  </a:cubicBezTo>
                  <a:cubicBezTo>
                    <a:pt x="282" y="482"/>
                    <a:pt x="282" y="482"/>
                    <a:pt x="282" y="482"/>
                  </a:cubicBezTo>
                  <a:cubicBezTo>
                    <a:pt x="283" y="483"/>
                    <a:pt x="283" y="483"/>
                    <a:pt x="283" y="483"/>
                  </a:cubicBezTo>
                  <a:cubicBezTo>
                    <a:pt x="282" y="483"/>
                    <a:pt x="282" y="483"/>
                    <a:pt x="282" y="483"/>
                  </a:cubicBezTo>
                  <a:cubicBezTo>
                    <a:pt x="282" y="483"/>
                    <a:pt x="282" y="483"/>
                    <a:pt x="282" y="483"/>
                  </a:cubicBezTo>
                  <a:cubicBezTo>
                    <a:pt x="282" y="484"/>
                    <a:pt x="282" y="484"/>
                    <a:pt x="282" y="484"/>
                  </a:cubicBezTo>
                  <a:cubicBezTo>
                    <a:pt x="282" y="484"/>
                    <a:pt x="282" y="484"/>
                    <a:pt x="282" y="484"/>
                  </a:cubicBezTo>
                  <a:cubicBezTo>
                    <a:pt x="281" y="485"/>
                    <a:pt x="281" y="485"/>
                    <a:pt x="281" y="485"/>
                  </a:cubicBezTo>
                  <a:cubicBezTo>
                    <a:pt x="281" y="485"/>
                    <a:pt x="281" y="485"/>
                    <a:pt x="281" y="485"/>
                  </a:cubicBezTo>
                  <a:cubicBezTo>
                    <a:pt x="281" y="485"/>
                    <a:pt x="281" y="485"/>
                    <a:pt x="281" y="486"/>
                  </a:cubicBezTo>
                  <a:cubicBezTo>
                    <a:pt x="282" y="485"/>
                    <a:pt x="282" y="486"/>
                    <a:pt x="283" y="486"/>
                  </a:cubicBezTo>
                  <a:cubicBezTo>
                    <a:pt x="283" y="486"/>
                    <a:pt x="283" y="486"/>
                    <a:pt x="283" y="486"/>
                  </a:cubicBezTo>
                  <a:cubicBezTo>
                    <a:pt x="283" y="486"/>
                    <a:pt x="283" y="486"/>
                    <a:pt x="283" y="486"/>
                  </a:cubicBezTo>
                  <a:cubicBezTo>
                    <a:pt x="283" y="486"/>
                    <a:pt x="283" y="486"/>
                    <a:pt x="283" y="486"/>
                  </a:cubicBezTo>
                  <a:cubicBezTo>
                    <a:pt x="284" y="487"/>
                    <a:pt x="284" y="487"/>
                    <a:pt x="284" y="487"/>
                  </a:cubicBezTo>
                  <a:cubicBezTo>
                    <a:pt x="284" y="487"/>
                    <a:pt x="284" y="487"/>
                    <a:pt x="284" y="487"/>
                  </a:cubicBezTo>
                  <a:cubicBezTo>
                    <a:pt x="284" y="487"/>
                    <a:pt x="284" y="487"/>
                    <a:pt x="284" y="487"/>
                  </a:cubicBezTo>
                  <a:cubicBezTo>
                    <a:pt x="284" y="487"/>
                    <a:pt x="284" y="487"/>
                    <a:pt x="284" y="487"/>
                  </a:cubicBezTo>
                  <a:cubicBezTo>
                    <a:pt x="285" y="487"/>
                    <a:pt x="285" y="487"/>
                    <a:pt x="285" y="487"/>
                  </a:cubicBezTo>
                  <a:cubicBezTo>
                    <a:pt x="285" y="487"/>
                    <a:pt x="285" y="487"/>
                    <a:pt x="285" y="487"/>
                  </a:cubicBezTo>
                  <a:cubicBezTo>
                    <a:pt x="285" y="487"/>
                    <a:pt x="285" y="487"/>
                    <a:pt x="285" y="487"/>
                  </a:cubicBezTo>
                  <a:cubicBezTo>
                    <a:pt x="285" y="487"/>
                    <a:pt x="285" y="487"/>
                    <a:pt x="285" y="487"/>
                  </a:cubicBezTo>
                  <a:cubicBezTo>
                    <a:pt x="285" y="487"/>
                    <a:pt x="285" y="487"/>
                    <a:pt x="285" y="487"/>
                  </a:cubicBezTo>
                  <a:cubicBezTo>
                    <a:pt x="285" y="488"/>
                    <a:pt x="285" y="488"/>
                    <a:pt x="285" y="488"/>
                  </a:cubicBezTo>
                  <a:cubicBezTo>
                    <a:pt x="285" y="488"/>
                    <a:pt x="285" y="488"/>
                    <a:pt x="285" y="488"/>
                  </a:cubicBezTo>
                  <a:cubicBezTo>
                    <a:pt x="286" y="488"/>
                    <a:pt x="286" y="488"/>
                    <a:pt x="286" y="488"/>
                  </a:cubicBezTo>
                  <a:cubicBezTo>
                    <a:pt x="286" y="488"/>
                    <a:pt x="286" y="488"/>
                    <a:pt x="286" y="488"/>
                  </a:cubicBezTo>
                  <a:cubicBezTo>
                    <a:pt x="286" y="488"/>
                    <a:pt x="286" y="488"/>
                    <a:pt x="287" y="488"/>
                  </a:cubicBezTo>
                  <a:cubicBezTo>
                    <a:pt x="287" y="488"/>
                    <a:pt x="287" y="488"/>
                    <a:pt x="287" y="488"/>
                  </a:cubicBezTo>
                  <a:cubicBezTo>
                    <a:pt x="287" y="488"/>
                    <a:pt x="287" y="487"/>
                    <a:pt x="287" y="487"/>
                  </a:cubicBezTo>
                  <a:cubicBezTo>
                    <a:pt x="288" y="487"/>
                    <a:pt x="288" y="488"/>
                    <a:pt x="288" y="488"/>
                  </a:cubicBezTo>
                  <a:cubicBezTo>
                    <a:pt x="288" y="488"/>
                    <a:pt x="288" y="488"/>
                    <a:pt x="288" y="488"/>
                  </a:cubicBezTo>
                  <a:cubicBezTo>
                    <a:pt x="289" y="488"/>
                    <a:pt x="289" y="488"/>
                    <a:pt x="289" y="488"/>
                  </a:cubicBezTo>
                  <a:cubicBezTo>
                    <a:pt x="289" y="488"/>
                    <a:pt x="289" y="488"/>
                    <a:pt x="289" y="488"/>
                  </a:cubicBezTo>
                  <a:cubicBezTo>
                    <a:pt x="289" y="488"/>
                    <a:pt x="289" y="488"/>
                    <a:pt x="289" y="488"/>
                  </a:cubicBezTo>
                  <a:cubicBezTo>
                    <a:pt x="290" y="488"/>
                    <a:pt x="290" y="488"/>
                    <a:pt x="290" y="488"/>
                  </a:cubicBezTo>
                  <a:cubicBezTo>
                    <a:pt x="290" y="487"/>
                    <a:pt x="290" y="487"/>
                    <a:pt x="290" y="487"/>
                  </a:cubicBezTo>
                  <a:cubicBezTo>
                    <a:pt x="290" y="487"/>
                    <a:pt x="290" y="487"/>
                    <a:pt x="290" y="487"/>
                  </a:cubicBezTo>
                  <a:cubicBezTo>
                    <a:pt x="290" y="487"/>
                    <a:pt x="290" y="487"/>
                    <a:pt x="290" y="487"/>
                  </a:cubicBezTo>
                  <a:cubicBezTo>
                    <a:pt x="289" y="486"/>
                    <a:pt x="289" y="486"/>
                    <a:pt x="289" y="486"/>
                  </a:cubicBezTo>
                  <a:cubicBezTo>
                    <a:pt x="289" y="486"/>
                    <a:pt x="289" y="486"/>
                    <a:pt x="289" y="486"/>
                  </a:cubicBezTo>
                  <a:cubicBezTo>
                    <a:pt x="289" y="486"/>
                    <a:pt x="289" y="486"/>
                    <a:pt x="289" y="486"/>
                  </a:cubicBezTo>
                  <a:cubicBezTo>
                    <a:pt x="289" y="486"/>
                    <a:pt x="289" y="486"/>
                    <a:pt x="289" y="486"/>
                  </a:cubicBezTo>
                  <a:cubicBezTo>
                    <a:pt x="289" y="486"/>
                    <a:pt x="289" y="486"/>
                    <a:pt x="289" y="486"/>
                  </a:cubicBezTo>
                  <a:cubicBezTo>
                    <a:pt x="289" y="485"/>
                    <a:pt x="289" y="485"/>
                    <a:pt x="289" y="485"/>
                  </a:cubicBezTo>
                  <a:cubicBezTo>
                    <a:pt x="290" y="486"/>
                    <a:pt x="290" y="486"/>
                    <a:pt x="290" y="486"/>
                  </a:cubicBezTo>
                  <a:cubicBezTo>
                    <a:pt x="290" y="486"/>
                    <a:pt x="290" y="486"/>
                    <a:pt x="290" y="486"/>
                  </a:cubicBezTo>
                  <a:cubicBezTo>
                    <a:pt x="290" y="486"/>
                    <a:pt x="290" y="486"/>
                    <a:pt x="290" y="486"/>
                  </a:cubicBezTo>
                  <a:cubicBezTo>
                    <a:pt x="289" y="485"/>
                    <a:pt x="289" y="485"/>
                    <a:pt x="289" y="485"/>
                  </a:cubicBezTo>
                  <a:cubicBezTo>
                    <a:pt x="289" y="485"/>
                    <a:pt x="289" y="485"/>
                    <a:pt x="289" y="485"/>
                  </a:cubicBezTo>
                  <a:cubicBezTo>
                    <a:pt x="288" y="485"/>
                    <a:pt x="288" y="485"/>
                    <a:pt x="288" y="485"/>
                  </a:cubicBezTo>
                  <a:cubicBezTo>
                    <a:pt x="288" y="485"/>
                    <a:pt x="288" y="485"/>
                    <a:pt x="288" y="485"/>
                  </a:cubicBezTo>
                  <a:cubicBezTo>
                    <a:pt x="288" y="485"/>
                    <a:pt x="288" y="485"/>
                    <a:pt x="288" y="485"/>
                  </a:cubicBezTo>
                  <a:cubicBezTo>
                    <a:pt x="288" y="485"/>
                    <a:pt x="288" y="485"/>
                    <a:pt x="288" y="485"/>
                  </a:cubicBezTo>
                  <a:cubicBezTo>
                    <a:pt x="288" y="485"/>
                    <a:pt x="288" y="484"/>
                    <a:pt x="288" y="484"/>
                  </a:cubicBezTo>
                  <a:cubicBezTo>
                    <a:pt x="288" y="484"/>
                    <a:pt x="288" y="484"/>
                    <a:pt x="288" y="484"/>
                  </a:cubicBezTo>
                  <a:cubicBezTo>
                    <a:pt x="287" y="484"/>
                    <a:pt x="287" y="484"/>
                    <a:pt x="287" y="484"/>
                  </a:cubicBezTo>
                  <a:cubicBezTo>
                    <a:pt x="287" y="484"/>
                    <a:pt x="287" y="484"/>
                    <a:pt x="287" y="484"/>
                  </a:cubicBezTo>
                  <a:cubicBezTo>
                    <a:pt x="287" y="483"/>
                    <a:pt x="287" y="483"/>
                    <a:pt x="287" y="483"/>
                  </a:cubicBezTo>
                  <a:cubicBezTo>
                    <a:pt x="287" y="483"/>
                    <a:pt x="287" y="483"/>
                    <a:pt x="287" y="483"/>
                  </a:cubicBezTo>
                  <a:cubicBezTo>
                    <a:pt x="286" y="482"/>
                    <a:pt x="286" y="482"/>
                    <a:pt x="286" y="482"/>
                  </a:cubicBezTo>
                  <a:cubicBezTo>
                    <a:pt x="286" y="482"/>
                    <a:pt x="286" y="482"/>
                    <a:pt x="286" y="482"/>
                  </a:cubicBezTo>
                  <a:cubicBezTo>
                    <a:pt x="286" y="482"/>
                    <a:pt x="286" y="482"/>
                    <a:pt x="286" y="482"/>
                  </a:cubicBezTo>
                  <a:cubicBezTo>
                    <a:pt x="287" y="482"/>
                    <a:pt x="287" y="482"/>
                    <a:pt x="287" y="482"/>
                  </a:cubicBezTo>
                  <a:cubicBezTo>
                    <a:pt x="286" y="483"/>
                    <a:pt x="286" y="483"/>
                    <a:pt x="286" y="483"/>
                  </a:cubicBezTo>
                  <a:cubicBezTo>
                    <a:pt x="287" y="483"/>
                    <a:pt x="287" y="483"/>
                    <a:pt x="287" y="483"/>
                  </a:cubicBezTo>
                  <a:cubicBezTo>
                    <a:pt x="287" y="483"/>
                    <a:pt x="287" y="483"/>
                    <a:pt x="287" y="483"/>
                  </a:cubicBezTo>
                  <a:cubicBezTo>
                    <a:pt x="287" y="483"/>
                    <a:pt x="287" y="483"/>
                    <a:pt x="287" y="483"/>
                  </a:cubicBezTo>
                  <a:cubicBezTo>
                    <a:pt x="287" y="483"/>
                    <a:pt x="287" y="483"/>
                    <a:pt x="287" y="483"/>
                  </a:cubicBezTo>
                  <a:cubicBezTo>
                    <a:pt x="287" y="483"/>
                    <a:pt x="287" y="483"/>
                    <a:pt x="287" y="483"/>
                  </a:cubicBezTo>
                  <a:cubicBezTo>
                    <a:pt x="287" y="483"/>
                    <a:pt x="287" y="483"/>
                    <a:pt x="287" y="483"/>
                  </a:cubicBezTo>
                  <a:cubicBezTo>
                    <a:pt x="288" y="483"/>
                    <a:pt x="288" y="483"/>
                    <a:pt x="288" y="483"/>
                  </a:cubicBezTo>
                  <a:cubicBezTo>
                    <a:pt x="288" y="483"/>
                    <a:pt x="288" y="483"/>
                    <a:pt x="288" y="483"/>
                  </a:cubicBezTo>
                  <a:cubicBezTo>
                    <a:pt x="288" y="484"/>
                    <a:pt x="288" y="484"/>
                    <a:pt x="288" y="484"/>
                  </a:cubicBezTo>
                  <a:cubicBezTo>
                    <a:pt x="288" y="484"/>
                    <a:pt x="288" y="484"/>
                    <a:pt x="288" y="484"/>
                  </a:cubicBezTo>
                  <a:cubicBezTo>
                    <a:pt x="288" y="484"/>
                    <a:pt x="288" y="484"/>
                    <a:pt x="288" y="484"/>
                  </a:cubicBezTo>
                  <a:cubicBezTo>
                    <a:pt x="288" y="484"/>
                    <a:pt x="288" y="484"/>
                    <a:pt x="288" y="484"/>
                  </a:cubicBezTo>
                  <a:cubicBezTo>
                    <a:pt x="288" y="484"/>
                    <a:pt x="288" y="484"/>
                    <a:pt x="288" y="484"/>
                  </a:cubicBezTo>
                  <a:cubicBezTo>
                    <a:pt x="289" y="484"/>
                    <a:pt x="289" y="484"/>
                    <a:pt x="289" y="484"/>
                  </a:cubicBezTo>
                  <a:cubicBezTo>
                    <a:pt x="289" y="484"/>
                    <a:pt x="289" y="484"/>
                    <a:pt x="289" y="484"/>
                  </a:cubicBezTo>
                  <a:cubicBezTo>
                    <a:pt x="289" y="484"/>
                    <a:pt x="290" y="485"/>
                    <a:pt x="290" y="485"/>
                  </a:cubicBezTo>
                  <a:cubicBezTo>
                    <a:pt x="291" y="485"/>
                    <a:pt x="290" y="485"/>
                    <a:pt x="290" y="484"/>
                  </a:cubicBezTo>
                  <a:cubicBezTo>
                    <a:pt x="290" y="484"/>
                    <a:pt x="290" y="484"/>
                    <a:pt x="290" y="484"/>
                  </a:cubicBezTo>
                  <a:cubicBezTo>
                    <a:pt x="290" y="484"/>
                    <a:pt x="290" y="484"/>
                    <a:pt x="290" y="484"/>
                  </a:cubicBezTo>
                  <a:cubicBezTo>
                    <a:pt x="290" y="484"/>
                    <a:pt x="290" y="484"/>
                    <a:pt x="290" y="484"/>
                  </a:cubicBezTo>
                  <a:cubicBezTo>
                    <a:pt x="290" y="484"/>
                    <a:pt x="290" y="484"/>
                    <a:pt x="290" y="484"/>
                  </a:cubicBezTo>
                  <a:cubicBezTo>
                    <a:pt x="290" y="483"/>
                    <a:pt x="290" y="483"/>
                    <a:pt x="289" y="483"/>
                  </a:cubicBezTo>
                  <a:cubicBezTo>
                    <a:pt x="289" y="483"/>
                    <a:pt x="289" y="483"/>
                    <a:pt x="289" y="483"/>
                  </a:cubicBezTo>
                  <a:cubicBezTo>
                    <a:pt x="288" y="482"/>
                    <a:pt x="288" y="482"/>
                    <a:pt x="288" y="482"/>
                  </a:cubicBezTo>
                  <a:cubicBezTo>
                    <a:pt x="288" y="482"/>
                    <a:pt x="288" y="482"/>
                    <a:pt x="288" y="482"/>
                  </a:cubicBezTo>
                  <a:cubicBezTo>
                    <a:pt x="288" y="481"/>
                    <a:pt x="288" y="481"/>
                    <a:pt x="288" y="481"/>
                  </a:cubicBezTo>
                  <a:cubicBezTo>
                    <a:pt x="288" y="481"/>
                    <a:pt x="288" y="481"/>
                    <a:pt x="288" y="481"/>
                  </a:cubicBezTo>
                  <a:cubicBezTo>
                    <a:pt x="287" y="480"/>
                    <a:pt x="287" y="480"/>
                    <a:pt x="287" y="480"/>
                  </a:cubicBezTo>
                  <a:cubicBezTo>
                    <a:pt x="286" y="480"/>
                    <a:pt x="287" y="480"/>
                    <a:pt x="286" y="479"/>
                  </a:cubicBezTo>
                  <a:cubicBezTo>
                    <a:pt x="286" y="479"/>
                    <a:pt x="286" y="479"/>
                    <a:pt x="286" y="479"/>
                  </a:cubicBezTo>
                  <a:cubicBezTo>
                    <a:pt x="286" y="479"/>
                    <a:pt x="286" y="479"/>
                    <a:pt x="286" y="479"/>
                  </a:cubicBezTo>
                  <a:cubicBezTo>
                    <a:pt x="286" y="479"/>
                    <a:pt x="286" y="479"/>
                    <a:pt x="286" y="479"/>
                  </a:cubicBezTo>
                  <a:cubicBezTo>
                    <a:pt x="285" y="479"/>
                    <a:pt x="285" y="479"/>
                    <a:pt x="285" y="479"/>
                  </a:cubicBezTo>
                  <a:cubicBezTo>
                    <a:pt x="286" y="479"/>
                    <a:pt x="286" y="479"/>
                    <a:pt x="286" y="479"/>
                  </a:cubicBezTo>
                  <a:cubicBezTo>
                    <a:pt x="285" y="478"/>
                    <a:pt x="285" y="478"/>
                    <a:pt x="285" y="478"/>
                  </a:cubicBezTo>
                  <a:cubicBezTo>
                    <a:pt x="286" y="478"/>
                    <a:pt x="286" y="478"/>
                    <a:pt x="286" y="478"/>
                  </a:cubicBezTo>
                  <a:cubicBezTo>
                    <a:pt x="285" y="477"/>
                    <a:pt x="285" y="477"/>
                    <a:pt x="285" y="477"/>
                  </a:cubicBezTo>
                  <a:cubicBezTo>
                    <a:pt x="285" y="477"/>
                    <a:pt x="285" y="477"/>
                    <a:pt x="285" y="477"/>
                  </a:cubicBezTo>
                  <a:cubicBezTo>
                    <a:pt x="284" y="477"/>
                    <a:pt x="284" y="477"/>
                    <a:pt x="284" y="477"/>
                  </a:cubicBezTo>
                  <a:cubicBezTo>
                    <a:pt x="285" y="477"/>
                    <a:pt x="285" y="477"/>
                    <a:pt x="285" y="477"/>
                  </a:cubicBezTo>
                  <a:cubicBezTo>
                    <a:pt x="285" y="477"/>
                    <a:pt x="285" y="477"/>
                    <a:pt x="285" y="477"/>
                  </a:cubicBezTo>
                  <a:cubicBezTo>
                    <a:pt x="285" y="477"/>
                    <a:pt x="285" y="477"/>
                    <a:pt x="285" y="477"/>
                  </a:cubicBezTo>
                  <a:cubicBezTo>
                    <a:pt x="285" y="477"/>
                    <a:pt x="285" y="477"/>
                    <a:pt x="285" y="477"/>
                  </a:cubicBezTo>
                  <a:cubicBezTo>
                    <a:pt x="285" y="477"/>
                    <a:pt x="285" y="477"/>
                    <a:pt x="285" y="477"/>
                  </a:cubicBezTo>
                  <a:cubicBezTo>
                    <a:pt x="286" y="477"/>
                    <a:pt x="286" y="477"/>
                    <a:pt x="286" y="477"/>
                  </a:cubicBezTo>
                  <a:cubicBezTo>
                    <a:pt x="286" y="477"/>
                    <a:pt x="286" y="477"/>
                    <a:pt x="286" y="477"/>
                  </a:cubicBezTo>
                  <a:cubicBezTo>
                    <a:pt x="287" y="479"/>
                    <a:pt x="287" y="479"/>
                    <a:pt x="287" y="479"/>
                  </a:cubicBezTo>
                  <a:cubicBezTo>
                    <a:pt x="287" y="479"/>
                    <a:pt x="287" y="479"/>
                    <a:pt x="287" y="479"/>
                  </a:cubicBezTo>
                  <a:cubicBezTo>
                    <a:pt x="287" y="479"/>
                    <a:pt x="287" y="479"/>
                    <a:pt x="287" y="479"/>
                  </a:cubicBezTo>
                  <a:cubicBezTo>
                    <a:pt x="287" y="479"/>
                    <a:pt x="287" y="479"/>
                    <a:pt x="287" y="479"/>
                  </a:cubicBezTo>
                  <a:cubicBezTo>
                    <a:pt x="288" y="479"/>
                    <a:pt x="288" y="479"/>
                    <a:pt x="288" y="479"/>
                  </a:cubicBezTo>
                  <a:cubicBezTo>
                    <a:pt x="288" y="480"/>
                    <a:pt x="288" y="480"/>
                    <a:pt x="288" y="480"/>
                  </a:cubicBezTo>
                  <a:cubicBezTo>
                    <a:pt x="288" y="480"/>
                    <a:pt x="288" y="480"/>
                    <a:pt x="288" y="480"/>
                  </a:cubicBezTo>
                  <a:cubicBezTo>
                    <a:pt x="289" y="480"/>
                    <a:pt x="289" y="480"/>
                    <a:pt x="289" y="480"/>
                  </a:cubicBezTo>
                  <a:cubicBezTo>
                    <a:pt x="289" y="480"/>
                    <a:pt x="289" y="480"/>
                    <a:pt x="289" y="480"/>
                  </a:cubicBezTo>
                  <a:cubicBezTo>
                    <a:pt x="290" y="481"/>
                    <a:pt x="290" y="481"/>
                    <a:pt x="290" y="481"/>
                  </a:cubicBezTo>
                  <a:cubicBezTo>
                    <a:pt x="290" y="481"/>
                    <a:pt x="290" y="481"/>
                    <a:pt x="290" y="481"/>
                  </a:cubicBezTo>
                  <a:cubicBezTo>
                    <a:pt x="290" y="482"/>
                    <a:pt x="290" y="482"/>
                    <a:pt x="290" y="482"/>
                  </a:cubicBezTo>
                  <a:cubicBezTo>
                    <a:pt x="291" y="482"/>
                    <a:pt x="291" y="482"/>
                    <a:pt x="291" y="482"/>
                  </a:cubicBezTo>
                  <a:cubicBezTo>
                    <a:pt x="291" y="482"/>
                    <a:pt x="291" y="482"/>
                    <a:pt x="291" y="482"/>
                  </a:cubicBezTo>
                  <a:cubicBezTo>
                    <a:pt x="291" y="482"/>
                    <a:pt x="291" y="482"/>
                    <a:pt x="291" y="482"/>
                  </a:cubicBezTo>
                  <a:cubicBezTo>
                    <a:pt x="291" y="482"/>
                    <a:pt x="291" y="482"/>
                    <a:pt x="291" y="482"/>
                  </a:cubicBezTo>
                  <a:cubicBezTo>
                    <a:pt x="291" y="482"/>
                    <a:pt x="291" y="482"/>
                    <a:pt x="291" y="482"/>
                  </a:cubicBezTo>
                  <a:cubicBezTo>
                    <a:pt x="292" y="482"/>
                    <a:pt x="292" y="482"/>
                    <a:pt x="292" y="482"/>
                  </a:cubicBezTo>
                  <a:cubicBezTo>
                    <a:pt x="292" y="482"/>
                    <a:pt x="292" y="482"/>
                    <a:pt x="292" y="482"/>
                  </a:cubicBezTo>
                  <a:cubicBezTo>
                    <a:pt x="292" y="481"/>
                    <a:pt x="292" y="481"/>
                    <a:pt x="292" y="481"/>
                  </a:cubicBezTo>
                  <a:cubicBezTo>
                    <a:pt x="292" y="481"/>
                    <a:pt x="292" y="481"/>
                    <a:pt x="292" y="481"/>
                  </a:cubicBezTo>
                  <a:cubicBezTo>
                    <a:pt x="292" y="480"/>
                    <a:pt x="292" y="480"/>
                    <a:pt x="292" y="480"/>
                  </a:cubicBezTo>
                  <a:cubicBezTo>
                    <a:pt x="292" y="480"/>
                    <a:pt x="292" y="479"/>
                    <a:pt x="292" y="479"/>
                  </a:cubicBezTo>
                  <a:cubicBezTo>
                    <a:pt x="291" y="478"/>
                    <a:pt x="291" y="478"/>
                    <a:pt x="291" y="478"/>
                  </a:cubicBezTo>
                  <a:cubicBezTo>
                    <a:pt x="291" y="478"/>
                    <a:pt x="291" y="478"/>
                    <a:pt x="291" y="478"/>
                  </a:cubicBezTo>
                  <a:cubicBezTo>
                    <a:pt x="291" y="478"/>
                    <a:pt x="291" y="478"/>
                    <a:pt x="291" y="478"/>
                  </a:cubicBezTo>
                  <a:cubicBezTo>
                    <a:pt x="291" y="478"/>
                    <a:pt x="291" y="478"/>
                    <a:pt x="291" y="478"/>
                  </a:cubicBezTo>
                  <a:cubicBezTo>
                    <a:pt x="291" y="477"/>
                    <a:pt x="291" y="477"/>
                    <a:pt x="291" y="477"/>
                  </a:cubicBezTo>
                  <a:cubicBezTo>
                    <a:pt x="291" y="477"/>
                    <a:pt x="291" y="477"/>
                    <a:pt x="291" y="477"/>
                  </a:cubicBezTo>
                  <a:cubicBezTo>
                    <a:pt x="291" y="477"/>
                    <a:pt x="291" y="477"/>
                    <a:pt x="291" y="476"/>
                  </a:cubicBezTo>
                  <a:cubicBezTo>
                    <a:pt x="291" y="476"/>
                    <a:pt x="291" y="476"/>
                    <a:pt x="291" y="476"/>
                  </a:cubicBezTo>
                  <a:cubicBezTo>
                    <a:pt x="291" y="476"/>
                    <a:pt x="291" y="476"/>
                    <a:pt x="291" y="476"/>
                  </a:cubicBezTo>
                  <a:cubicBezTo>
                    <a:pt x="291" y="476"/>
                    <a:pt x="291" y="476"/>
                    <a:pt x="291" y="476"/>
                  </a:cubicBezTo>
                  <a:cubicBezTo>
                    <a:pt x="291" y="475"/>
                    <a:pt x="291" y="475"/>
                    <a:pt x="291" y="475"/>
                  </a:cubicBezTo>
                  <a:cubicBezTo>
                    <a:pt x="291" y="475"/>
                    <a:pt x="290" y="474"/>
                    <a:pt x="290" y="474"/>
                  </a:cubicBezTo>
                  <a:cubicBezTo>
                    <a:pt x="290" y="474"/>
                    <a:pt x="290" y="474"/>
                    <a:pt x="290" y="474"/>
                  </a:cubicBezTo>
                  <a:cubicBezTo>
                    <a:pt x="289" y="474"/>
                    <a:pt x="289" y="474"/>
                    <a:pt x="289" y="474"/>
                  </a:cubicBezTo>
                  <a:cubicBezTo>
                    <a:pt x="289" y="473"/>
                    <a:pt x="289" y="473"/>
                    <a:pt x="289" y="473"/>
                  </a:cubicBezTo>
                  <a:cubicBezTo>
                    <a:pt x="289" y="473"/>
                    <a:pt x="289" y="473"/>
                    <a:pt x="289" y="473"/>
                  </a:cubicBezTo>
                  <a:cubicBezTo>
                    <a:pt x="288" y="473"/>
                    <a:pt x="288" y="473"/>
                    <a:pt x="288" y="473"/>
                  </a:cubicBezTo>
                  <a:cubicBezTo>
                    <a:pt x="288" y="472"/>
                    <a:pt x="288" y="472"/>
                    <a:pt x="288" y="472"/>
                  </a:cubicBezTo>
                  <a:cubicBezTo>
                    <a:pt x="288" y="472"/>
                    <a:pt x="288" y="472"/>
                    <a:pt x="288" y="472"/>
                  </a:cubicBezTo>
                  <a:cubicBezTo>
                    <a:pt x="287" y="472"/>
                    <a:pt x="287" y="471"/>
                    <a:pt x="287" y="471"/>
                  </a:cubicBezTo>
                  <a:cubicBezTo>
                    <a:pt x="286" y="471"/>
                    <a:pt x="286" y="471"/>
                    <a:pt x="286" y="471"/>
                  </a:cubicBezTo>
                  <a:cubicBezTo>
                    <a:pt x="286" y="471"/>
                    <a:pt x="286" y="471"/>
                    <a:pt x="286" y="471"/>
                  </a:cubicBezTo>
                  <a:cubicBezTo>
                    <a:pt x="286" y="471"/>
                    <a:pt x="286" y="471"/>
                    <a:pt x="286" y="471"/>
                  </a:cubicBezTo>
                  <a:cubicBezTo>
                    <a:pt x="286" y="471"/>
                    <a:pt x="286" y="471"/>
                    <a:pt x="286" y="471"/>
                  </a:cubicBezTo>
                  <a:cubicBezTo>
                    <a:pt x="286" y="471"/>
                    <a:pt x="286" y="471"/>
                    <a:pt x="286" y="471"/>
                  </a:cubicBezTo>
                  <a:cubicBezTo>
                    <a:pt x="286" y="471"/>
                    <a:pt x="286" y="471"/>
                    <a:pt x="286" y="471"/>
                  </a:cubicBezTo>
                  <a:cubicBezTo>
                    <a:pt x="286" y="471"/>
                    <a:pt x="286" y="471"/>
                    <a:pt x="286" y="471"/>
                  </a:cubicBezTo>
                  <a:cubicBezTo>
                    <a:pt x="285" y="470"/>
                    <a:pt x="285" y="470"/>
                    <a:pt x="285" y="470"/>
                  </a:cubicBezTo>
                  <a:cubicBezTo>
                    <a:pt x="285" y="470"/>
                    <a:pt x="285" y="470"/>
                    <a:pt x="285" y="470"/>
                  </a:cubicBezTo>
                  <a:cubicBezTo>
                    <a:pt x="285" y="470"/>
                    <a:pt x="285" y="470"/>
                    <a:pt x="285" y="470"/>
                  </a:cubicBezTo>
                  <a:cubicBezTo>
                    <a:pt x="284" y="470"/>
                    <a:pt x="284" y="469"/>
                    <a:pt x="283" y="469"/>
                  </a:cubicBezTo>
                  <a:cubicBezTo>
                    <a:pt x="282" y="469"/>
                    <a:pt x="282" y="469"/>
                    <a:pt x="281" y="469"/>
                  </a:cubicBezTo>
                  <a:cubicBezTo>
                    <a:pt x="281" y="469"/>
                    <a:pt x="281" y="469"/>
                    <a:pt x="281" y="469"/>
                  </a:cubicBezTo>
                  <a:cubicBezTo>
                    <a:pt x="281" y="468"/>
                    <a:pt x="281" y="468"/>
                    <a:pt x="281" y="468"/>
                  </a:cubicBezTo>
                  <a:cubicBezTo>
                    <a:pt x="281" y="468"/>
                    <a:pt x="281" y="468"/>
                    <a:pt x="281" y="468"/>
                  </a:cubicBezTo>
                  <a:cubicBezTo>
                    <a:pt x="282" y="468"/>
                    <a:pt x="282" y="468"/>
                    <a:pt x="282" y="468"/>
                  </a:cubicBezTo>
                  <a:cubicBezTo>
                    <a:pt x="282" y="468"/>
                    <a:pt x="282" y="468"/>
                    <a:pt x="282" y="468"/>
                  </a:cubicBezTo>
                  <a:cubicBezTo>
                    <a:pt x="282" y="467"/>
                    <a:pt x="282" y="467"/>
                    <a:pt x="282" y="467"/>
                  </a:cubicBezTo>
                  <a:cubicBezTo>
                    <a:pt x="282" y="466"/>
                    <a:pt x="282" y="466"/>
                    <a:pt x="282" y="466"/>
                  </a:cubicBezTo>
                  <a:cubicBezTo>
                    <a:pt x="282" y="466"/>
                    <a:pt x="282" y="466"/>
                    <a:pt x="281" y="466"/>
                  </a:cubicBezTo>
                  <a:cubicBezTo>
                    <a:pt x="281" y="466"/>
                    <a:pt x="281" y="466"/>
                    <a:pt x="281" y="466"/>
                  </a:cubicBezTo>
                  <a:cubicBezTo>
                    <a:pt x="281" y="466"/>
                    <a:pt x="281" y="466"/>
                    <a:pt x="281" y="466"/>
                  </a:cubicBezTo>
                  <a:cubicBezTo>
                    <a:pt x="281" y="466"/>
                    <a:pt x="281" y="466"/>
                    <a:pt x="281" y="466"/>
                  </a:cubicBezTo>
                  <a:cubicBezTo>
                    <a:pt x="281" y="465"/>
                    <a:pt x="281" y="465"/>
                    <a:pt x="281" y="465"/>
                  </a:cubicBezTo>
                  <a:cubicBezTo>
                    <a:pt x="281" y="465"/>
                    <a:pt x="281" y="465"/>
                    <a:pt x="281" y="465"/>
                  </a:cubicBezTo>
                  <a:cubicBezTo>
                    <a:pt x="281" y="465"/>
                    <a:pt x="280" y="465"/>
                    <a:pt x="281" y="464"/>
                  </a:cubicBezTo>
                  <a:cubicBezTo>
                    <a:pt x="280" y="464"/>
                    <a:pt x="280" y="464"/>
                    <a:pt x="280" y="464"/>
                  </a:cubicBezTo>
                  <a:cubicBezTo>
                    <a:pt x="280" y="464"/>
                    <a:pt x="280" y="464"/>
                    <a:pt x="280" y="464"/>
                  </a:cubicBezTo>
                  <a:cubicBezTo>
                    <a:pt x="280" y="464"/>
                    <a:pt x="280" y="464"/>
                    <a:pt x="280" y="464"/>
                  </a:cubicBezTo>
                  <a:cubicBezTo>
                    <a:pt x="280" y="464"/>
                    <a:pt x="280" y="464"/>
                    <a:pt x="280" y="464"/>
                  </a:cubicBezTo>
                  <a:cubicBezTo>
                    <a:pt x="280" y="463"/>
                    <a:pt x="280" y="463"/>
                    <a:pt x="280" y="463"/>
                  </a:cubicBezTo>
                  <a:cubicBezTo>
                    <a:pt x="280" y="463"/>
                    <a:pt x="280" y="463"/>
                    <a:pt x="280" y="463"/>
                  </a:cubicBezTo>
                  <a:cubicBezTo>
                    <a:pt x="279" y="463"/>
                    <a:pt x="279" y="463"/>
                    <a:pt x="279" y="463"/>
                  </a:cubicBezTo>
                  <a:cubicBezTo>
                    <a:pt x="279" y="463"/>
                    <a:pt x="279" y="463"/>
                    <a:pt x="278" y="463"/>
                  </a:cubicBezTo>
                  <a:cubicBezTo>
                    <a:pt x="278" y="463"/>
                    <a:pt x="278" y="463"/>
                    <a:pt x="278" y="463"/>
                  </a:cubicBezTo>
                  <a:cubicBezTo>
                    <a:pt x="278" y="463"/>
                    <a:pt x="278" y="463"/>
                    <a:pt x="278" y="463"/>
                  </a:cubicBezTo>
                  <a:cubicBezTo>
                    <a:pt x="278" y="463"/>
                    <a:pt x="278" y="463"/>
                    <a:pt x="278" y="463"/>
                  </a:cubicBezTo>
                  <a:cubicBezTo>
                    <a:pt x="278" y="464"/>
                    <a:pt x="278" y="464"/>
                    <a:pt x="278" y="464"/>
                  </a:cubicBezTo>
                  <a:cubicBezTo>
                    <a:pt x="279" y="464"/>
                    <a:pt x="279" y="464"/>
                    <a:pt x="279" y="464"/>
                  </a:cubicBezTo>
                  <a:cubicBezTo>
                    <a:pt x="279" y="464"/>
                    <a:pt x="279" y="464"/>
                    <a:pt x="279" y="464"/>
                  </a:cubicBezTo>
                  <a:cubicBezTo>
                    <a:pt x="279" y="464"/>
                    <a:pt x="279" y="464"/>
                    <a:pt x="279" y="464"/>
                  </a:cubicBezTo>
                  <a:cubicBezTo>
                    <a:pt x="279" y="465"/>
                    <a:pt x="279" y="465"/>
                    <a:pt x="279" y="465"/>
                  </a:cubicBezTo>
                  <a:cubicBezTo>
                    <a:pt x="279" y="465"/>
                    <a:pt x="279" y="465"/>
                    <a:pt x="279" y="465"/>
                  </a:cubicBezTo>
                  <a:cubicBezTo>
                    <a:pt x="279" y="466"/>
                    <a:pt x="279" y="466"/>
                    <a:pt x="279" y="466"/>
                  </a:cubicBezTo>
                  <a:cubicBezTo>
                    <a:pt x="279" y="466"/>
                    <a:pt x="279" y="466"/>
                    <a:pt x="279" y="466"/>
                  </a:cubicBezTo>
                  <a:cubicBezTo>
                    <a:pt x="278" y="465"/>
                    <a:pt x="278" y="465"/>
                    <a:pt x="278" y="465"/>
                  </a:cubicBezTo>
                  <a:cubicBezTo>
                    <a:pt x="278" y="465"/>
                    <a:pt x="278" y="465"/>
                    <a:pt x="278" y="465"/>
                  </a:cubicBezTo>
                  <a:cubicBezTo>
                    <a:pt x="278" y="464"/>
                    <a:pt x="278" y="464"/>
                    <a:pt x="278" y="463"/>
                  </a:cubicBezTo>
                  <a:cubicBezTo>
                    <a:pt x="277" y="464"/>
                    <a:pt x="277" y="464"/>
                    <a:pt x="277" y="464"/>
                  </a:cubicBezTo>
                  <a:cubicBezTo>
                    <a:pt x="278" y="464"/>
                    <a:pt x="278" y="464"/>
                    <a:pt x="278" y="464"/>
                  </a:cubicBezTo>
                  <a:cubicBezTo>
                    <a:pt x="278" y="464"/>
                    <a:pt x="278" y="464"/>
                    <a:pt x="278" y="464"/>
                  </a:cubicBezTo>
                  <a:cubicBezTo>
                    <a:pt x="278" y="464"/>
                    <a:pt x="278" y="464"/>
                    <a:pt x="278" y="464"/>
                  </a:cubicBezTo>
                  <a:cubicBezTo>
                    <a:pt x="277" y="464"/>
                    <a:pt x="277" y="464"/>
                    <a:pt x="277" y="464"/>
                  </a:cubicBezTo>
                  <a:cubicBezTo>
                    <a:pt x="277" y="464"/>
                    <a:pt x="277" y="464"/>
                    <a:pt x="277" y="464"/>
                  </a:cubicBezTo>
                  <a:cubicBezTo>
                    <a:pt x="277" y="464"/>
                    <a:pt x="277" y="463"/>
                    <a:pt x="277" y="463"/>
                  </a:cubicBezTo>
                  <a:cubicBezTo>
                    <a:pt x="277" y="463"/>
                    <a:pt x="277" y="463"/>
                    <a:pt x="277" y="463"/>
                  </a:cubicBezTo>
                  <a:lnTo>
                    <a:pt x="277" y="462"/>
                  </a:lnTo>
                  <a:close/>
                  <a:moveTo>
                    <a:pt x="264" y="304"/>
                  </a:moveTo>
                  <a:cubicBezTo>
                    <a:pt x="264" y="304"/>
                    <a:pt x="264" y="304"/>
                    <a:pt x="264" y="304"/>
                  </a:cubicBezTo>
                  <a:cubicBezTo>
                    <a:pt x="264" y="303"/>
                    <a:pt x="264" y="303"/>
                    <a:pt x="264" y="303"/>
                  </a:cubicBezTo>
                  <a:cubicBezTo>
                    <a:pt x="264" y="304"/>
                    <a:pt x="264" y="304"/>
                    <a:pt x="264" y="304"/>
                  </a:cubicBezTo>
                  <a:close/>
                  <a:moveTo>
                    <a:pt x="274" y="376"/>
                  </a:moveTo>
                  <a:cubicBezTo>
                    <a:pt x="275" y="376"/>
                    <a:pt x="275" y="376"/>
                    <a:pt x="275" y="376"/>
                  </a:cubicBezTo>
                  <a:cubicBezTo>
                    <a:pt x="275" y="375"/>
                    <a:pt x="275" y="375"/>
                    <a:pt x="275" y="375"/>
                  </a:cubicBezTo>
                  <a:cubicBezTo>
                    <a:pt x="274" y="376"/>
                    <a:pt x="274" y="376"/>
                    <a:pt x="274" y="376"/>
                  </a:cubicBezTo>
                  <a:cubicBezTo>
                    <a:pt x="274" y="376"/>
                    <a:pt x="274" y="376"/>
                    <a:pt x="274" y="376"/>
                  </a:cubicBezTo>
                  <a:close/>
                  <a:moveTo>
                    <a:pt x="265" y="303"/>
                  </a:moveTo>
                  <a:cubicBezTo>
                    <a:pt x="265" y="304"/>
                    <a:pt x="265" y="304"/>
                    <a:pt x="265" y="304"/>
                  </a:cubicBezTo>
                  <a:cubicBezTo>
                    <a:pt x="265" y="303"/>
                    <a:pt x="265" y="303"/>
                    <a:pt x="265" y="303"/>
                  </a:cubicBezTo>
                  <a:cubicBezTo>
                    <a:pt x="265" y="304"/>
                    <a:pt x="265" y="304"/>
                    <a:pt x="265" y="304"/>
                  </a:cubicBezTo>
                  <a:cubicBezTo>
                    <a:pt x="265" y="304"/>
                    <a:pt x="265" y="304"/>
                    <a:pt x="265" y="304"/>
                  </a:cubicBezTo>
                  <a:cubicBezTo>
                    <a:pt x="265" y="303"/>
                    <a:pt x="265" y="303"/>
                    <a:pt x="266" y="304"/>
                  </a:cubicBezTo>
                  <a:cubicBezTo>
                    <a:pt x="266" y="303"/>
                    <a:pt x="266" y="303"/>
                    <a:pt x="266" y="303"/>
                  </a:cubicBezTo>
                  <a:cubicBezTo>
                    <a:pt x="265" y="303"/>
                    <a:pt x="265" y="303"/>
                    <a:pt x="265" y="303"/>
                  </a:cubicBezTo>
                  <a:close/>
                  <a:moveTo>
                    <a:pt x="277" y="462"/>
                  </a:moveTo>
                  <a:cubicBezTo>
                    <a:pt x="277" y="462"/>
                    <a:pt x="277" y="462"/>
                    <a:pt x="277" y="462"/>
                  </a:cubicBezTo>
                  <a:close/>
                  <a:moveTo>
                    <a:pt x="278" y="461"/>
                  </a:moveTo>
                  <a:cubicBezTo>
                    <a:pt x="277" y="461"/>
                    <a:pt x="277" y="461"/>
                    <a:pt x="277" y="461"/>
                  </a:cubicBezTo>
                  <a:cubicBezTo>
                    <a:pt x="277" y="461"/>
                    <a:pt x="277" y="461"/>
                    <a:pt x="277" y="461"/>
                  </a:cubicBezTo>
                  <a:cubicBezTo>
                    <a:pt x="278" y="461"/>
                    <a:pt x="278" y="461"/>
                    <a:pt x="278" y="461"/>
                  </a:cubicBezTo>
                  <a:cubicBezTo>
                    <a:pt x="278" y="462"/>
                    <a:pt x="278" y="462"/>
                    <a:pt x="278" y="462"/>
                  </a:cubicBezTo>
                  <a:cubicBezTo>
                    <a:pt x="278" y="461"/>
                    <a:pt x="278" y="461"/>
                    <a:pt x="278" y="461"/>
                  </a:cubicBezTo>
                  <a:cubicBezTo>
                    <a:pt x="278" y="461"/>
                    <a:pt x="278" y="461"/>
                    <a:pt x="278" y="461"/>
                  </a:cubicBezTo>
                  <a:cubicBezTo>
                    <a:pt x="278" y="461"/>
                    <a:pt x="278" y="461"/>
                    <a:pt x="278" y="461"/>
                  </a:cubicBezTo>
                  <a:cubicBezTo>
                    <a:pt x="278" y="461"/>
                    <a:pt x="278" y="461"/>
                    <a:pt x="278" y="461"/>
                  </a:cubicBezTo>
                  <a:cubicBezTo>
                    <a:pt x="278" y="461"/>
                    <a:pt x="278" y="461"/>
                    <a:pt x="278" y="461"/>
                  </a:cubicBezTo>
                  <a:close/>
                  <a:moveTo>
                    <a:pt x="169" y="324"/>
                  </a:moveTo>
                  <a:cubicBezTo>
                    <a:pt x="169" y="324"/>
                    <a:pt x="169" y="324"/>
                    <a:pt x="169" y="324"/>
                  </a:cubicBezTo>
                  <a:cubicBezTo>
                    <a:pt x="170" y="324"/>
                    <a:pt x="170" y="324"/>
                    <a:pt x="170" y="324"/>
                  </a:cubicBezTo>
                  <a:cubicBezTo>
                    <a:pt x="170" y="324"/>
                    <a:pt x="170" y="324"/>
                    <a:pt x="170" y="324"/>
                  </a:cubicBezTo>
                  <a:cubicBezTo>
                    <a:pt x="170" y="324"/>
                    <a:pt x="170" y="324"/>
                    <a:pt x="170" y="324"/>
                  </a:cubicBezTo>
                  <a:cubicBezTo>
                    <a:pt x="170" y="324"/>
                    <a:pt x="170" y="324"/>
                    <a:pt x="170" y="324"/>
                  </a:cubicBezTo>
                  <a:lnTo>
                    <a:pt x="169" y="324"/>
                  </a:lnTo>
                  <a:close/>
                  <a:moveTo>
                    <a:pt x="194" y="322"/>
                  </a:moveTo>
                  <a:cubicBezTo>
                    <a:pt x="194" y="322"/>
                    <a:pt x="194" y="322"/>
                    <a:pt x="194" y="322"/>
                  </a:cubicBezTo>
                  <a:cubicBezTo>
                    <a:pt x="194" y="322"/>
                    <a:pt x="194" y="322"/>
                    <a:pt x="194" y="322"/>
                  </a:cubicBezTo>
                  <a:cubicBezTo>
                    <a:pt x="194" y="322"/>
                    <a:pt x="194" y="322"/>
                    <a:pt x="194" y="322"/>
                  </a:cubicBezTo>
                  <a:cubicBezTo>
                    <a:pt x="194" y="322"/>
                    <a:pt x="194" y="322"/>
                    <a:pt x="194" y="322"/>
                  </a:cubicBezTo>
                  <a:cubicBezTo>
                    <a:pt x="194" y="322"/>
                    <a:pt x="194" y="322"/>
                    <a:pt x="194" y="322"/>
                  </a:cubicBezTo>
                  <a:cubicBezTo>
                    <a:pt x="195" y="322"/>
                    <a:pt x="195" y="322"/>
                    <a:pt x="195" y="322"/>
                  </a:cubicBezTo>
                  <a:lnTo>
                    <a:pt x="194" y="322"/>
                  </a:lnTo>
                  <a:close/>
                  <a:moveTo>
                    <a:pt x="179" y="301"/>
                  </a:moveTo>
                  <a:cubicBezTo>
                    <a:pt x="180" y="301"/>
                    <a:pt x="180" y="301"/>
                    <a:pt x="180" y="301"/>
                  </a:cubicBezTo>
                  <a:cubicBezTo>
                    <a:pt x="180" y="301"/>
                    <a:pt x="180" y="301"/>
                    <a:pt x="180" y="301"/>
                  </a:cubicBezTo>
                  <a:cubicBezTo>
                    <a:pt x="180" y="301"/>
                    <a:pt x="180" y="301"/>
                    <a:pt x="180" y="301"/>
                  </a:cubicBezTo>
                  <a:cubicBezTo>
                    <a:pt x="180" y="301"/>
                    <a:pt x="180" y="301"/>
                    <a:pt x="180" y="301"/>
                  </a:cubicBezTo>
                  <a:cubicBezTo>
                    <a:pt x="180" y="300"/>
                    <a:pt x="180" y="300"/>
                    <a:pt x="180" y="300"/>
                  </a:cubicBezTo>
                  <a:cubicBezTo>
                    <a:pt x="180" y="300"/>
                    <a:pt x="180" y="300"/>
                    <a:pt x="180" y="300"/>
                  </a:cubicBezTo>
                  <a:cubicBezTo>
                    <a:pt x="180" y="300"/>
                    <a:pt x="180" y="300"/>
                    <a:pt x="180" y="300"/>
                  </a:cubicBezTo>
                  <a:cubicBezTo>
                    <a:pt x="179" y="301"/>
                    <a:pt x="179" y="301"/>
                    <a:pt x="179" y="301"/>
                  </a:cubicBezTo>
                  <a:cubicBezTo>
                    <a:pt x="179" y="301"/>
                    <a:pt x="179" y="301"/>
                    <a:pt x="179" y="301"/>
                  </a:cubicBezTo>
                  <a:cubicBezTo>
                    <a:pt x="179" y="301"/>
                    <a:pt x="179" y="301"/>
                    <a:pt x="179" y="301"/>
                  </a:cubicBezTo>
                  <a:close/>
                  <a:moveTo>
                    <a:pt x="166" y="308"/>
                  </a:moveTo>
                  <a:cubicBezTo>
                    <a:pt x="166" y="308"/>
                    <a:pt x="166" y="308"/>
                    <a:pt x="166" y="308"/>
                  </a:cubicBezTo>
                  <a:cubicBezTo>
                    <a:pt x="166" y="308"/>
                    <a:pt x="166" y="308"/>
                    <a:pt x="166" y="308"/>
                  </a:cubicBezTo>
                  <a:cubicBezTo>
                    <a:pt x="166" y="308"/>
                    <a:pt x="166" y="308"/>
                    <a:pt x="166" y="308"/>
                  </a:cubicBezTo>
                  <a:cubicBezTo>
                    <a:pt x="166" y="308"/>
                    <a:pt x="166" y="308"/>
                    <a:pt x="166" y="308"/>
                  </a:cubicBezTo>
                  <a:close/>
                  <a:moveTo>
                    <a:pt x="197" y="374"/>
                  </a:moveTo>
                  <a:cubicBezTo>
                    <a:pt x="197" y="374"/>
                    <a:pt x="197" y="374"/>
                    <a:pt x="197" y="374"/>
                  </a:cubicBezTo>
                  <a:cubicBezTo>
                    <a:pt x="197" y="374"/>
                    <a:pt x="197" y="374"/>
                    <a:pt x="197" y="374"/>
                  </a:cubicBezTo>
                  <a:cubicBezTo>
                    <a:pt x="197" y="374"/>
                    <a:pt x="197" y="374"/>
                    <a:pt x="197" y="374"/>
                  </a:cubicBezTo>
                  <a:cubicBezTo>
                    <a:pt x="197" y="374"/>
                    <a:pt x="197" y="374"/>
                    <a:pt x="197" y="374"/>
                  </a:cubicBezTo>
                  <a:cubicBezTo>
                    <a:pt x="197" y="374"/>
                    <a:pt x="197" y="374"/>
                    <a:pt x="197" y="374"/>
                  </a:cubicBezTo>
                  <a:cubicBezTo>
                    <a:pt x="197" y="373"/>
                    <a:pt x="197" y="373"/>
                    <a:pt x="197" y="373"/>
                  </a:cubicBezTo>
                  <a:cubicBezTo>
                    <a:pt x="196" y="373"/>
                    <a:pt x="196" y="373"/>
                    <a:pt x="196" y="373"/>
                  </a:cubicBezTo>
                  <a:cubicBezTo>
                    <a:pt x="196" y="373"/>
                    <a:pt x="196" y="373"/>
                    <a:pt x="196" y="373"/>
                  </a:cubicBezTo>
                  <a:cubicBezTo>
                    <a:pt x="196" y="373"/>
                    <a:pt x="196" y="373"/>
                    <a:pt x="196" y="373"/>
                  </a:cubicBezTo>
                  <a:cubicBezTo>
                    <a:pt x="196" y="373"/>
                    <a:pt x="196" y="373"/>
                    <a:pt x="196" y="374"/>
                  </a:cubicBezTo>
                  <a:cubicBezTo>
                    <a:pt x="196" y="374"/>
                    <a:pt x="196" y="373"/>
                    <a:pt x="195" y="374"/>
                  </a:cubicBezTo>
                  <a:cubicBezTo>
                    <a:pt x="196" y="374"/>
                    <a:pt x="196" y="375"/>
                    <a:pt x="196" y="375"/>
                  </a:cubicBezTo>
                  <a:cubicBezTo>
                    <a:pt x="196" y="375"/>
                    <a:pt x="196" y="375"/>
                    <a:pt x="196" y="375"/>
                  </a:cubicBezTo>
                  <a:cubicBezTo>
                    <a:pt x="196" y="375"/>
                    <a:pt x="196" y="375"/>
                    <a:pt x="196" y="375"/>
                  </a:cubicBezTo>
                  <a:cubicBezTo>
                    <a:pt x="196" y="375"/>
                    <a:pt x="196" y="375"/>
                    <a:pt x="196" y="375"/>
                  </a:cubicBezTo>
                  <a:cubicBezTo>
                    <a:pt x="195" y="375"/>
                    <a:pt x="195" y="375"/>
                    <a:pt x="195" y="374"/>
                  </a:cubicBezTo>
                  <a:cubicBezTo>
                    <a:pt x="195" y="374"/>
                    <a:pt x="195" y="374"/>
                    <a:pt x="195" y="374"/>
                  </a:cubicBezTo>
                  <a:cubicBezTo>
                    <a:pt x="195" y="374"/>
                    <a:pt x="195" y="374"/>
                    <a:pt x="195" y="374"/>
                  </a:cubicBezTo>
                  <a:cubicBezTo>
                    <a:pt x="195" y="374"/>
                    <a:pt x="195" y="374"/>
                    <a:pt x="195" y="374"/>
                  </a:cubicBezTo>
                  <a:cubicBezTo>
                    <a:pt x="194" y="374"/>
                    <a:pt x="194" y="374"/>
                    <a:pt x="194" y="374"/>
                  </a:cubicBezTo>
                  <a:cubicBezTo>
                    <a:pt x="194" y="375"/>
                    <a:pt x="194" y="375"/>
                    <a:pt x="195" y="376"/>
                  </a:cubicBezTo>
                  <a:cubicBezTo>
                    <a:pt x="195" y="376"/>
                    <a:pt x="195" y="376"/>
                    <a:pt x="195" y="376"/>
                  </a:cubicBezTo>
                  <a:cubicBezTo>
                    <a:pt x="195" y="376"/>
                    <a:pt x="195" y="376"/>
                    <a:pt x="195" y="376"/>
                  </a:cubicBezTo>
                  <a:cubicBezTo>
                    <a:pt x="196" y="376"/>
                    <a:pt x="196" y="376"/>
                    <a:pt x="196" y="376"/>
                  </a:cubicBezTo>
                  <a:cubicBezTo>
                    <a:pt x="195" y="376"/>
                    <a:pt x="195" y="376"/>
                    <a:pt x="195" y="376"/>
                  </a:cubicBezTo>
                  <a:cubicBezTo>
                    <a:pt x="195" y="376"/>
                    <a:pt x="195" y="376"/>
                    <a:pt x="195" y="376"/>
                  </a:cubicBezTo>
                  <a:cubicBezTo>
                    <a:pt x="195" y="376"/>
                    <a:pt x="195" y="376"/>
                    <a:pt x="195" y="376"/>
                  </a:cubicBezTo>
                  <a:cubicBezTo>
                    <a:pt x="194" y="376"/>
                    <a:pt x="194" y="376"/>
                    <a:pt x="194" y="376"/>
                  </a:cubicBezTo>
                  <a:cubicBezTo>
                    <a:pt x="195" y="377"/>
                    <a:pt x="195" y="377"/>
                    <a:pt x="195" y="377"/>
                  </a:cubicBezTo>
                  <a:cubicBezTo>
                    <a:pt x="195" y="377"/>
                    <a:pt x="195" y="376"/>
                    <a:pt x="195" y="377"/>
                  </a:cubicBezTo>
                  <a:cubicBezTo>
                    <a:pt x="195" y="377"/>
                    <a:pt x="195" y="378"/>
                    <a:pt x="195" y="378"/>
                  </a:cubicBezTo>
                  <a:cubicBezTo>
                    <a:pt x="195" y="379"/>
                    <a:pt x="195" y="379"/>
                    <a:pt x="196" y="379"/>
                  </a:cubicBezTo>
                  <a:cubicBezTo>
                    <a:pt x="196" y="379"/>
                    <a:pt x="196" y="379"/>
                    <a:pt x="196" y="379"/>
                  </a:cubicBezTo>
                  <a:cubicBezTo>
                    <a:pt x="196" y="379"/>
                    <a:pt x="196" y="379"/>
                    <a:pt x="196" y="379"/>
                  </a:cubicBezTo>
                  <a:cubicBezTo>
                    <a:pt x="196" y="379"/>
                    <a:pt x="196" y="379"/>
                    <a:pt x="196" y="379"/>
                  </a:cubicBezTo>
                  <a:cubicBezTo>
                    <a:pt x="197" y="379"/>
                    <a:pt x="197" y="379"/>
                    <a:pt x="197" y="379"/>
                  </a:cubicBezTo>
                  <a:cubicBezTo>
                    <a:pt x="197" y="379"/>
                    <a:pt x="197" y="379"/>
                    <a:pt x="197" y="379"/>
                  </a:cubicBezTo>
                  <a:cubicBezTo>
                    <a:pt x="197" y="379"/>
                    <a:pt x="197" y="379"/>
                    <a:pt x="197" y="379"/>
                  </a:cubicBezTo>
                  <a:cubicBezTo>
                    <a:pt x="197" y="379"/>
                    <a:pt x="197" y="379"/>
                    <a:pt x="197" y="379"/>
                  </a:cubicBezTo>
                  <a:cubicBezTo>
                    <a:pt x="197" y="379"/>
                    <a:pt x="197" y="379"/>
                    <a:pt x="197" y="379"/>
                  </a:cubicBezTo>
                  <a:cubicBezTo>
                    <a:pt x="197" y="380"/>
                    <a:pt x="197" y="380"/>
                    <a:pt x="197" y="380"/>
                  </a:cubicBezTo>
                  <a:cubicBezTo>
                    <a:pt x="198" y="380"/>
                    <a:pt x="198" y="380"/>
                    <a:pt x="198" y="380"/>
                  </a:cubicBezTo>
                  <a:cubicBezTo>
                    <a:pt x="198" y="380"/>
                    <a:pt x="198" y="380"/>
                    <a:pt x="198" y="380"/>
                  </a:cubicBezTo>
                  <a:cubicBezTo>
                    <a:pt x="199" y="380"/>
                    <a:pt x="199" y="380"/>
                    <a:pt x="199" y="380"/>
                  </a:cubicBezTo>
                  <a:cubicBezTo>
                    <a:pt x="199" y="380"/>
                    <a:pt x="199" y="380"/>
                    <a:pt x="199" y="380"/>
                  </a:cubicBezTo>
                  <a:cubicBezTo>
                    <a:pt x="199" y="379"/>
                    <a:pt x="199" y="379"/>
                    <a:pt x="199" y="379"/>
                  </a:cubicBezTo>
                  <a:cubicBezTo>
                    <a:pt x="198" y="379"/>
                    <a:pt x="198" y="379"/>
                    <a:pt x="198" y="379"/>
                  </a:cubicBezTo>
                  <a:cubicBezTo>
                    <a:pt x="198" y="379"/>
                    <a:pt x="198" y="379"/>
                    <a:pt x="198" y="379"/>
                  </a:cubicBezTo>
                  <a:cubicBezTo>
                    <a:pt x="197" y="378"/>
                    <a:pt x="197" y="378"/>
                    <a:pt x="197" y="378"/>
                  </a:cubicBezTo>
                  <a:cubicBezTo>
                    <a:pt x="197" y="378"/>
                    <a:pt x="197" y="378"/>
                    <a:pt x="197" y="378"/>
                  </a:cubicBezTo>
                  <a:cubicBezTo>
                    <a:pt x="197" y="378"/>
                    <a:pt x="197" y="378"/>
                    <a:pt x="197" y="378"/>
                  </a:cubicBezTo>
                  <a:cubicBezTo>
                    <a:pt x="196" y="378"/>
                    <a:pt x="197" y="378"/>
                    <a:pt x="197" y="378"/>
                  </a:cubicBezTo>
                  <a:cubicBezTo>
                    <a:pt x="197" y="377"/>
                    <a:pt x="197" y="377"/>
                    <a:pt x="197" y="377"/>
                  </a:cubicBezTo>
                  <a:cubicBezTo>
                    <a:pt x="197" y="377"/>
                    <a:pt x="197" y="377"/>
                    <a:pt x="197" y="377"/>
                  </a:cubicBezTo>
                  <a:cubicBezTo>
                    <a:pt x="196" y="377"/>
                    <a:pt x="196" y="377"/>
                    <a:pt x="196" y="377"/>
                  </a:cubicBezTo>
                  <a:cubicBezTo>
                    <a:pt x="196" y="376"/>
                    <a:pt x="196" y="376"/>
                    <a:pt x="196" y="376"/>
                  </a:cubicBezTo>
                  <a:cubicBezTo>
                    <a:pt x="196" y="376"/>
                    <a:pt x="196" y="376"/>
                    <a:pt x="196" y="376"/>
                  </a:cubicBezTo>
                  <a:cubicBezTo>
                    <a:pt x="196" y="377"/>
                    <a:pt x="196" y="377"/>
                    <a:pt x="196" y="377"/>
                  </a:cubicBezTo>
                  <a:cubicBezTo>
                    <a:pt x="197" y="376"/>
                    <a:pt x="196" y="376"/>
                    <a:pt x="196" y="376"/>
                  </a:cubicBezTo>
                  <a:cubicBezTo>
                    <a:pt x="197" y="376"/>
                    <a:pt x="197" y="376"/>
                    <a:pt x="197" y="376"/>
                  </a:cubicBezTo>
                  <a:cubicBezTo>
                    <a:pt x="197" y="375"/>
                    <a:pt x="197" y="375"/>
                    <a:pt x="197" y="375"/>
                  </a:cubicBezTo>
                  <a:cubicBezTo>
                    <a:pt x="197" y="375"/>
                    <a:pt x="197" y="375"/>
                    <a:pt x="197" y="375"/>
                  </a:cubicBezTo>
                  <a:cubicBezTo>
                    <a:pt x="197" y="375"/>
                    <a:pt x="197" y="375"/>
                    <a:pt x="197" y="375"/>
                  </a:cubicBezTo>
                  <a:cubicBezTo>
                    <a:pt x="197" y="375"/>
                    <a:pt x="197" y="375"/>
                    <a:pt x="197" y="375"/>
                  </a:cubicBezTo>
                  <a:lnTo>
                    <a:pt x="197" y="374"/>
                  </a:lnTo>
                  <a:close/>
                  <a:moveTo>
                    <a:pt x="194" y="303"/>
                  </a:moveTo>
                  <a:cubicBezTo>
                    <a:pt x="194" y="304"/>
                    <a:pt x="194" y="304"/>
                    <a:pt x="194" y="304"/>
                  </a:cubicBezTo>
                  <a:cubicBezTo>
                    <a:pt x="195" y="304"/>
                    <a:pt x="195" y="304"/>
                    <a:pt x="195" y="303"/>
                  </a:cubicBezTo>
                  <a:lnTo>
                    <a:pt x="194" y="303"/>
                  </a:lnTo>
                  <a:close/>
                  <a:moveTo>
                    <a:pt x="195" y="322"/>
                  </a:moveTo>
                  <a:cubicBezTo>
                    <a:pt x="195" y="322"/>
                    <a:pt x="195" y="322"/>
                    <a:pt x="195" y="322"/>
                  </a:cubicBezTo>
                  <a:cubicBezTo>
                    <a:pt x="195" y="322"/>
                    <a:pt x="195" y="322"/>
                    <a:pt x="195" y="322"/>
                  </a:cubicBezTo>
                  <a:cubicBezTo>
                    <a:pt x="195" y="322"/>
                    <a:pt x="195" y="322"/>
                    <a:pt x="195" y="322"/>
                  </a:cubicBezTo>
                  <a:close/>
                  <a:moveTo>
                    <a:pt x="195" y="322"/>
                  </a:moveTo>
                  <a:cubicBezTo>
                    <a:pt x="195" y="322"/>
                    <a:pt x="195" y="322"/>
                    <a:pt x="195" y="322"/>
                  </a:cubicBezTo>
                  <a:cubicBezTo>
                    <a:pt x="195" y="323"/>
                    <a:pt x="195" y="323"/>
                    <a:pt x="195" y="323"/>
                  </a:cubicBezTo>
                  <a:lnTo>
                    <a:pt x="195" y="322"/>
                  </a:lnTo>
                  <a:close/>
                  <a:moveTo>
                    <a:pt x="181" y="308"/>
                  </a:moveTo>
                  <a:cubicBezTo>
                    <a:pt x="181" y="307"/>
                    <a:pt x="181" y="307"/>
                    <a:pt x="181" y="307"/>
                  </a:cubicBezTo>
                  <a:cubicBezTo>
                    <a:pt x="181" y="307"/>
                    <a:pt x="181" y="307"/>
                    <a:pt x="181" y="307"/>
                  </a:cubicBezTo>
                  <a:lnTo>
                    <a:pt x="181" y="308"/>
                  </a:lnTo>
                  <a:close/>
                  <a:moveTo>
                    <a:pt x="187" y="302"/>
                  </a:moveTo>
                  <a:cubicBezTo>
                    <a:pt x="187" y="302"/>
                    <a:pt x="187" y="302"/>
                    <a:pt x="187" y="302"/>
                  </a:cubicBezTo>
                  <a:cubicBezTo>
                    <a:pt x="187" y="302"/>
                    <a:pt x="187" y="302"/>
                    <a:pt x="187" y="302"/>
                  </a:cubicBezTo>
                  <a:cubicBezTo>
                    <a:pt x="187" y="302"/>
                    <a:pt x="187" y="302"/>
                    <a:pt x="187" y="302"/>
                  </a:cubicBezTo>
                  <a:cubicBezTo>
                    <a:pt x="187" y="302"/>
                    <a:pt x="187" y="302"/>
                    <a:pt x="187" y="302"/>
                  </a:cubicBezTo>
                  <a:cubicBezTo>
                    <a:pt x="186" y="303"/>
                    <a:pt x="186" y="303"/>
                    <a:pt x="186" y="303"/>
                  </a:cubicBezTo>
                  <a:cubicBezTo>
                    <a:pt x="185" y="302"/>
                    <a:pt x="185" y="302"/>
                    <a:pt x="185" y="302"/>
                  </a:cubicBezTo>
                  <a:cubicBezTo>
                    <a:pt x="185" y="303"/>
                    <a:pt x="185" y="303"/>
                    <a:pt x="185" y="303"/>
                  </a:cubicBezTo>
                  <a:cubicBezTo>
                    <a:pt x="186" y="303"/>
                    <a:pt x="186" y="303"/>
                    <a:pt x="186" y="303"/>
                  </a:cubicBezTo>
                  <a:cubicBezTo>
                    <a:pt x="186" y="303"/>
                    <a:pt x="186" y="303"/>
                    <a:pt x="186" y="303"/>
                  </a:cubicBezTo>
                  <a:cubicBezTo>
                    <a:pt x="186" y="303"/>
                    <a:pt x="186" y="303"/>
                    <a:pt x="186" y="303"/>
                  </a:cubicBezTo>
                  <a:cubicBezTo>
                    <a:pt x="186" y="303"/>
                    <a:pt x="186" y="303"/>
                    <a:pt x="186" y="303"/>
                  </a:cubicBezTo>
                  <a:cubicBezTo>
                    <a:pt x="187" y="303"/>
                    <a:pt x="187" y="303"/>
                    <a:pt x="187" y="303"/>
                  </a:cubicBezTo>
                  <a:cubicBezTo>
                    <a:pt x="188" y="303"/>
                    <a:pt x="188" y="303"/>
                    <a:pt x="188" y="303"/>
                  </a:cubicBezTo>
                  <a:cubicBezTo>
                    <a:pt x="188" y="303"/>
                    <a:pt x="188" y="303"/>
                    <a:pt x="188" y="302"/>
                  </a:cubicBezTo>
                  <a:cubicBezTo>
                    <a:pt x="188" y="302"/>
                    <a:pt x="188" y="302"/>
                    <a:pt x="188" y="302"/>
                  </a:cubicBezTo>
                  <a:cubicBezTo>
                    <a:pt x="188" y="302"/>
                    <a:pt x="188" y="302"/>
                    <a:pt x="188" y="302"/>
                  </a:cubicBezTo>
                  <a:lnTo>
                    <a:pt x="187" y="302"/>
                  </a:lnTo>
                  <a:close/>
                  <a:moveTo>
                    <a:pt x="182" y="300"/>
                  </a:moveTo>
                  <a:cubicBezTo>
                    <a:pt x="183" y="299"/>
                    <a:pt x="183" y="299"/>
                    <a:pt x="183" y="299"/>
                  </a:cubicBezTo>
                  <a:cubicBezTo>
                    <a:pt x="183" y="299"/>
                    <a:pt x="183" y="299"/>
                    <a:pt x="183" y="299"/>
                  </a:cubicBezTo>
                  <a:cubicBezTo>
                    <a:pt x="182" y="299"/>
                    <a:pt x="182" y="299"/>
                    <a:pt x="182" y="299"/>
                  </a:cubicBezTo>
                  <a:lnTo>
                    <a:pt x="182" y="300"/>
                  </a:lnTo>
                  <a:close/>
                  <a:moveTo>
                    <a:pt x="188" y="298"/>
                  </a:moveTo>
                  <a:cubicBezTo>
                    <a:pt x="188" y="298"/>
                    <a:pt x="188" y="298"/>
                    <a:pt x="188" y="298"/>
                  </a:cubicBezTo>
                  <a:cubicBezTo>
                    <a:pt x="189" y="298"/>
                    <a:pt x="189" y="298"/>
                    <a:pt x="189" y="298"/>
                  </a:cubicBezTo>
                  <a:cubicBezTo>
                    <a:pt x="188" y="297"/>
                    <a:pt x="188" y="297"/>
                    <a:pt x="188" y="297"/>
                  </a:cubicBezTo>
                  <a:lnTo>
                    <a:pt x="188" y="298"/>
                  </a:lnTo>
                  <a:close/>
                  <a:moveTo>
                    <a:pt x="184" y="324"/>
                  </a:moveTo>
                  <a:cubicBezTo>
                    <a:pt x="184" y="323"/>
                    <a:pt x="184" y="323"/>
                    <a:pt x="184" y="323"/>
                  </a:cubicBezTo>
                  <a:cubicBezTo>
                    <a:pt x="184" y="324"/>
                    <a:pt x="184" y="324"/>
                    <a:pt x="184" y="324"/>
                  </a:cubicBezTo>
                  <a:cubicBezTo>
                    <a:pt x="184" y="324"/>
                    <a:pt x="184" y="324"/>
                    <a:pt x="184" y="324"/>
                  </a:cubicBezTo>
                  <a:cubicBezTo>
                    <a:pt x="184" y="324"/>
                    <a:pt x="184" y="324"/>
                    <a:pt x="184" y="324"/>
                  </a:cubicBezTo>
                  <a:cubicBezTo>
                    <a:pt x="184" y="324"/>
                    <a:pt x="184" y="324"/>
                    <a:pt x="184" y="324"/>
                  </a:cubicBezTo>
                  <a:cubicBezTo>
                    <a:pt x="184" y="324"/>
                    <a:pt x="184" y="324"/>
                    <a:pt x="184" y="324"/>
                  </a:cubicBezTo>
                  <a:cubicBezTo>
                    <a:pt x="184" y="324"/>
                    <a:pt x="184" y="324"/>
                    <a:pt x="185" y="324"/>
                  </a:cubicBezTo>
                  <a:lnTo>
                    <a:pt x="184" y="324"/>
                  </a:lnTo>
                  <a:close/>
                  <a:moveTo>
                    <a:pt x="180" y="305"/>
                  </a:moveTo>
                  <a:cubicBezTo>
                    <a:pt x="181" y="305"/>
                    <a:pt x="181" y="305"/>
                    <a:pt x="181" y="305"/>
                  </a:cubicBezTo>
                  <a:cubicBezTo>
                    <a:pt x="180" y="305"/>
                    <a:pt x="180" y="305"/>
                    <a:pt x="180" y="305"/>
                  </a:cubicBezTo>
                  <a:cubicBezTo>
                    <a:pt x="180" y="305"/>
                    <a:pt x="180" y="305"/>
                    <a:pt x="180" y="306"/>
                  </a:cubicBezTo>
                  <a:cubicBezTo>
                    <a:pt x="180" y="306"/>
                    <a:pt x="180" y="306"/>
                    <a:pt x="180" y="306"/>
                  </a:cubicBezTo>
                  <a:cubicBezTo>
                    <a:pt x="180" y="306"/>
                    <a:pt x="180" y="306"/>
                    <a:pt x="180" y="306"/>
                  </a:cubicBezTo>
                  <a:cubicBezTo>
                    <a:pt x="180" y="306"/>
                    <a:pt x="180" y="306"/>
                    <a:pt x="180" y="306"/>
                  </a:cubicBezTo>
                  <a:cubicBezTo>
                    <a:pt x="180" y="306"/>
                    <a:pt x="180" y="306"/>
                    <a:pt x="180" y="306"/>
                  </a:cubicBezTo>
                  <a:cubicBezTo>
                    <a:pt x="180" y="306"/>
                    <a:pt x="180" y="306"/>
                    <a:pt x="180" y="306"/>
                  </a:cubicBezTo>
                  <a:cubicBezTo>
                    <a:pt x="180" y="306"/>
                    <a:pt x="180" y="306"/>
                    <a:pt x="180" y="306"/>
                  </a:cubicBezTo>
                  <a:cubicBezTo>
                    <a:pt x="181" y="306"/>
                    <a:pt x="180" y="306"/>
                    <a:pt x="181" y="306"/>
                  </a:cubicBezTo>
                  <a:lnTo>
                    <a:pt x="180" y="305"/>
                  </a:lnTo>
                  <a:close/>
                  <a:moveTo>
                    <a:pt x="182" y="300"/>
                  </a:moveTo>
                  <a:cubicBezTo>
                    <a:pt x="182" y="299"/>
                    <a:pt x="182" y="299"/>
                    <a:pt x="182" y="299"/>
                  </a:cubicBezTo>
                  <a:cubicBezTo>
                    <a:pt x="182" y="300"/>
                    <a:pt x="182" y="300"/>
                    <a:pt x="182" y="300"/>
                  </a:cubicBezTo>
                  <a:cubicBezTo>
                    <a:pt x="181" y="299"/>
                    <a:pt x="181" y="299"/>
                    <a:pt x="181" y="299"/>
                  </a:cubicBezTo>
                  <a:cubicBezTo>
                    <a:pt x="181" y="299"/>
                    <a:pt x="181" y="299"/>
                    <a:pt x="180" y="299"/>
                  </a:cubicBezTo>
                  <a:cubicBezTo>
                    <a:pt x="181" y="300"/>
                    <a:pt x="181" y="300"/>
                    <a:pt x="181" y="300"/>
                  </a:cubicBezTo>
                  <a:cubicBezTo>
                    <a:pt x="181" y="300"/>
                    <a:pt x="181" y="300"/>
                    <a:pt x="181" y="300"/>
                  </a:cubicBezTo>
                  <a:cubicBezTo>
                    <a:pt x="181" y="300"/>
                    <a:pt x="181" y="300"/>
                    <a:pt x="181" y="300"/>
                  </a:cubicBezTo>
                  <a:cubicBezTo>
                    <a:pt x="181" y="300"/>
                    <a:pt x="181" y="300"/>
                    <a:pt x="181" y="300"/>
                  </a:cubicBezTo>
                  <a:cubicBezTo>
                    <a:pt x="181" y="301"/>
                    <a:pt x="181" y="301"/>
                    <a:pt x="181" y="301"/>
                  </a:cubicBezTo>
                  <a:cubicBezTo>
                    <a:pt x="182" y="301"/>
                    <a:pt x="182" y="301"/>
                    <a:pt x="182" y="301"/>
                  </a:cubicBezTo>
                  <a:cubicBezTo>
                    <a:pt x="182" y="300"/>
                    <a:pt x="182" y="300"/>
                    <a:pt x="182" y="300"/>
                  </a:cubicBezTo>
                  <a:cubicBezTo>
                    <a:pt x="182" y="300"/>
                    <a:pt x="182" y="300"/>
                    <a:pt x="182" y="300"/>
                  </a:cubicBezTo>
                  <a:close/>
                  <a:moveTo>
                    <a:pt x="195" y="322"/>
                  </a:moveTo>
                  <a:cubicBezTo>
                    <a:pt x="195" y="322"/>
                    <a:pt x="195" y="322"/>
                    <a:pt x="195" y="322"/>
                  </a:cubicBezTo>
                  <a:cubicBezTo>
                    <a:pt x="195" y="322"/>
                    <a:pt x="195" y="322"/>
                    <a:pt x="195" y="322"/>
                  </a:cubicBezTo>
                  <a:close/>
                  <a:moveTo>
                    <a:pt x="227" y="410"/>
                  </a:moveTo>
                  <a:cubicBezTo>
                    <a:pt x="228" y="410"/>
                    <a:pt x="228" y="410"/>
                    <a:pt x="228" y="410"/>
                  </a:cubicBezTo>
                  <a:cubicBezTo>
                    <a:pt x="228" y="410"/>
                    <a:pt x="228" y="410"/>
                    <a:pt x="228" y="410"/>
                  </a:cubicBezTo>
                  <a:cubicBezTo>
                    <a:pt x="228" y="409"/>
                    <a:pt x="228" y="409"/>
                    <a:pt x="228" y="409"/>
                  </a:cubicBezTo>
                  <a:cubicBezTo>
                    <a:pt x="228" y="409"/>
                    <a:pt x="228" y="409"/>
                    <a:pt x="228" y="409"/>
                  </a:cubicBezTo>
                  <a:cubicBezTo>
                    <a:pt x="227" y="409"/>
                    <a:pt x="227" y="409"/>
                    <a:pt x="227" y="409"/>
                  </a:cubicBezTo>
                  <a:cubicBezTo>
                    <a:pt x="227" y="410"/>
                    <a:pt x="227" y="410"/>
                    <a:pt x="227" y="410"/>
                  </a:cubicBezTo>
                  <a:cubicBezTo>
                    <a:pt x="227" y="410"/>
                    <a:pt x="227" y="410"/>
                    <a:pt x="227" y="410"/>
                  </a:cubicBezTo>
                  <a:close/>
                  <a:moveTo>
                    <a:pt x="227" y="408"/>
                  </a:moveTo>
                  <a:cubicBezTo>
                    <a:pt x="227" y="408"/>
                    <a:pt x="227" y="408"/>
                    <a:pt x="227" y="408"/>
                  </a:cubicBezTo>
                  <a:cubicBezTo>
                    <a:pt x="226" y="408"/>
                    <a:pt x="226" y="408"/>
                    <a:pt x="226" y="408"/>
                  </a:cubicBezTo>
                  <a:cubicBezTo>
                    <a:pt x="227" y="408"/>
                    <a:pt x="227" y="408"/>
                    <a:pt x="227" y="408"/>
                  </a:cubicBezTo>
                  <a:cubicBezTo>
                    <a:pt x="227" y="408"/>
                    <a:pt x="227" y="408"/>
                    <a:pt x="227" y="408"/>
                  </a:cubicBezTo>
                  <a:cubicBezTo>
                    <a:pt x="227" y="408"/>
                    <a:pt x="227" y="408"/>
                    <a:pt x="227" y="408"/>
                  </a:cubicBezTo>
                  <a:close/>
                  <a:moveTo>
                    <a:pt x="166" y="323"/>
                  </a:moveTo>
                  <a:cubicBezTo>
                    <a:pt x="165" y="323"/>
                    <a:pt x="165" y="323"/>
                    <a:pt x="165" y="323"/>
                  </a:cubicBezTo>
                  <a:cubicBezTo>
                    <a:pt x="165" y="323"/>
                    <a:pt x="165" y="323"/>
                    <a:pt x="165" y="323"/>
                  </a:cubicBezTo>
                  <a:cubicBezTo>
                    <a:pt x="165" y="323"/>
                    <a:pt x="165" y="323"/>
                    <a:pt x="165" y="323"/>
                  </a:cubicBezTo>
                  <a:cubicBezTo>
                    <a:pt x="166" y="323"/>
                    <a:pt x="166" y="323"/>
                    <a:pt x="166" y="323"/>
                  </a:cubicBezTo>
                  <a:close/>
                  <a:moveTo>
                    <a:pt x="166" y="323"/>
                  </a:moveTo>
                  <a:cubicBezTo>
                    <a:pt x="166" y="323"/>
                    <a:pt x="166" y="323"/>
                    <a:pt x="166" y="323"/>
                  </a:cubicBezTo>
                  <a:cubicBezTo>
                    <a:pt x="166" y="323"/>
                    <a:pt x="166" y="323"/>
                    <a:pt x="166" y="323"/>
                  </a:cubicBezTo>
                  <a:cubicBezTo>
                    <a:pt x="166" y="323"/>
                    <a:pt x="166" y="323"/>
                    <a:pt x="166" y="323"/>
                  </a:cubicBezTo>
                  <a:cubicBezTo>
                    <a:pt x="166" y="323"/>
                    <a:pt x="166" y="323"/>
                    <a:pt x="166" y="323"/>
                  </a:cubicBezTo>
                  <a:close/>
                  <a:moveTo>
                    <a:pt x="233" y="403"/>
                  </a:moveTo>
                  <a:cubicBezTo>
                    <a:pt x="233" y="403"/>
                    <a:pt x="233" y="403"/>
                    <a:pt x="233" y="403"/>
                  </a:cubicBezTo>
                  <a:cubicBezTo>
                    <a:pt x="233" y="403"/>
                    <a:pt x="233" y="403"/>
                    <a:pt x="233" y="403"/>
                  </a:cubicBezTo>
                  <a:close/>
                  <a:moveTo>
                    <a:pt x="186" y="324"/>
                  </a:moveTo>
                  <a:cubicBezTo>
                    <a:pt x="186" y="324"/>
                    <a:pt x="186" y="324"/>
                    <a:pt x="186" y="324"/>
                  </a:cubicBezTo>
                  <a:cubicBezTo>
                    <a:pt x="186" y="324"/>
                    <a:pt x="186" y="324"/>
                    <a:pt x="186" y="324"/>
                  </a:cubicBezTo>
                  <a:cubicBezTo>
                    <a:pt x="186" y="324"/>
                    <a:pt x="186" y="324"/>
                    <a:pt x="186" y="324"/>
                  </a:cubicBezTo>
                  <a:cubicBezTo>
                    <a:pt x="186" y="324"/>
                    <a:pt x="186" y="324"/>
                    <a:pt x="186" y="324"/>
                  </a:cubicBezTo>
                  <a:cubicBezTo>
                    <a:pt x="186" y="324"/>
                    <a:pt x="186" y="324"/>
                    <a:pt x="186" y="324"/>
                  </a:cubicBezTo>
                  <a:close/>
                  <a:moveTo>
                    <a:pt x="202" y="375"/>
                  </a:moveTo>
                  <a:cubicBezTo>
                    <a:pt x="202" y="376"/>
                    <a:pt x="202" y="376"/>
                    <a:pt x="202" y="376"/>
                  </a:cubicBezTo>
                  <a:cubicBezTo>
                    <a:pt x="202" y="376"/>
                    <a:pt x="202" y="376"/>
                    <a:pt x="202" y="376"/>
                  </a:cubicBezTo>
                  <a:cubicBezTo>
                    <a:pt x="202" y="376"/>
                    <a:pt x="202" y="376"/>
                    <a:pt x="203" y="377"/>
                  </a:cubicBezTo>
                  <a:cubicBezTo>
                    <a:pt x="202" y="377"/>
                    <a:pt x="202" y="377"/>
                    <a:pt x="202" y="377"/>
                  </a:cubicBezTo>
                  <a:cubicBezTo>
                    <a:pt x="203" y="377"/>
                    <a:pt x="203" y="377"/>
                    <a:pt x="203" y="377"/>
                  </a:cubicBezTo>
                  <a:cubicBezTo>
                    <a:pt x="203" y="378"/>
                    <a:pt x="203" y="378"/>
                    <a:pt x="203" y="378"/>
                  </a:cubicBezTo>
                  <a:cubicBezTo>
                    <a:pt x="204" y="378"/>
                    <a:pt x="204" y="378"/>
                    <a:pt x="204" y="378"/>
                  </a:cubicBezTo>
                  <a:cubicBezTo>
                    <a:pt x="204" y="378"/>
                    <a:pt x="204" y="378"/>
                    <a:pt x="204" y="378"/>
                  </a:cubicBezTo>
                  <a:cubicBezTo>
                    <a:pt x="204" y="378"/>
                    <a:pt x="204" y="378"/>
                    <a:pt x="204" y="378"/>
                  </a:cubicBezTo>
                  <a:cubicBezTo>
                    <a:pt x="204" y="379"/>
                    <a:pt x="204" y="379"/>
                    <a:pt x="204" y="379"/>
                  </a:cubicBezTo>
                  <a:cubicBezTo>
                    <a:pt x="205" y="378"/>
                    <a:pt x="205" y="378"/>
                    <a:pt x="205" y="378"/>
                  </a:cubicBezTo>
                  <a:cubicBezTo>
                    <a:pt x="205" y="378"/>
                    <a:pt x="205" y="378"/>
                    <a:pt x="205" y="378"/>
                  </a:cubicBezTo>
                  <a:cubicBezTo>
                    <a:pt x="205" y="378"/>
                    <a:pt x="205" y="378"/>
                    <a:pt x="205" y="378"/>
                  </a:cubicBezTo>
                  <a:cubicBezTo>
                    <a:pt x="205" y="378"/>
                    <a:pt x="205" y="378"/>
                    <a:pt x="204" y="378"/>
                  </a:cubicBezTo>
                  <a:cubicBezTo>
                    <a:pt x="204" y="377"/>
                    <a:pt x="204" y="377"/>
                    <a:pt x="204" y="377"/>
                  </a:cubicBezTo>
                  <a:cubicBezTo>
                    <a:pt x="204" y="377"/>
                    <a:pt x="204" y="377"/>
                    <a:pt x="204" y="377"/>
                  </a:cubicBezTo>
                  <a:cubicBezTo>
                    <a:pt x="203" y="377"/>
                    <a:pt x="203" y="377"/>
                    <a:pt x="203" y="377"/>
                  </a:cubicBezTo>
                  <a:cubicBezTo>
                    <a:pt x="203" y="377"/>
                    <a:pt x="203" y="377"/>
                    <a:pt x="203" y="377"/>
                  </a:cubicBezTo>
                  <a:cubicBezTo>
                    <a:pt x="203" y="376"/>
                    <a:pt x="203" y="376"/>
                    <a:pt x="203" y="376"/>
                  </a:cubicBezTo>
                  <a:cubicBezTo>
                    <a:pt x="203" y="376"/>
                    <a:pt x="203" y="376"/>
                    <a:pt x="203" y="376"/>
                  </a:cubicBezTo>
                  <a:cubicBezTo>
                    <a:pt x="203" y="375"/>
                    <a:pt x="202" y="375"/>
                    <a:pt x="202" y="375"/>
                  </a:cubicBezTo>
                  <a:close/>
                  <a:moveTo>
                    <a:pt x="171" y="324"/>
                  </a:moveTo>
                  <a:cubicBezTo>
                    <a:pt x="171" y="324"/>
                    <a:pt x="171" y="324"/>
                    <a:pt x="171" y="324"/>
                  </a:cubicBezTo>
                  <a:cubicBezTo>
                    <a:pt x="170" y="325"/>
                    <a:pt x="170" y="325"/>
                    <a:pt x="170" y="325"/>
                  </a:cubicBezTo>
                  <a:cubicBezTo>
                    <a:pt x="171" y="325"/>
                    <a:pt x="171" y="325"/>
                    <a:pt x="171" y="325"/>
                  </a:cubicBezTo>
                  <a:cubicBezTo>
                    <a:pt x="171" y="325"/>
                    <a:pt x="171" y="325"/>
                    <a:pt x="171" y="325"/>
                  </a:cubicBezTo>
                  <a:cubicBezTo>
                    <a:pt x="171" y="325"/>
                    <a:pt x="171" y="325"/>
                    <a:pt x="171" y="325"/>
                  </a:cubicBezTo>
                  <a:cubicBezTo>
                    <a:pt x="171" y="324"/>
                    <a:pt x="171" y="324"/>
                    <a:pt x="171" y="324"/>
                  </a:cubicBezTo>
                  <a:close/>
                  <a:moveTo>
                    <a:pt x="309" y="388"/>
                  </a:moveTo>
                  <a:cubicBezTo>
                    <a:pt x="310" y="387"/>
                    <a:pt x="310" y="387"/>
                    <a:pt x="310" y="387"/>
                  </a:cubicBezTo>
                  <a:cubicBezTo>
                    <a:pt x="310" y="387"/>
                    <a:pt x="310" y="387"/>
                    <a:pt x="310" y="387"/>
                  </a:cubicBezTo>
                  <a:cubicBezTo>
                    <a:pt x="309" y="387"/>
                    <a:pt x="309" y="387"/>
                    <a:pt x="309" y="387"/>
                  </a:cubicBezTo>
                  <a:lnTo>
                    <a:pt x="309" y="388"/>
                  </a:lnTo>
                  <a:close/>
                  <a:moveTo>
                    <a:pt x="175" y="321"/>
                  </a:moveTo>
                  <a:cubicBezTo>
                    <a:pt x="175" y="321"/>
                    <a:pt x="175" y="321"/>
                    <a:pt x="175" y="321"/>
                  </a:cubicBezTo>
                  <a:cubicBezTo>
                    <a:pt x="176" y="321"/>
                    <a:pt x="176" y="321"/>
                    <a:pt x="176" y="321"/>
                  </a:cubicBezTo>
                  <a:cubicBezTo>
                    <a:pt x="175" y="321"/>
                    <a:pt x="175" y="321"/>
                    <a:pt x="175" y="321"/>
                  </a:cubicBezTo>
                  <a:close/>
                  <a:moveTo>
                    <a:pt x="168" y="324"/>
                  </a:moveTo>
                  <a:cubicBezTo>
                    <a:pt x="168" y="325"/>
                    <a:pt x="168" y="325"/>
                    <a:pt x="168" y="325"/>
                  </a:cubicBezTo>
                  <a:cubicBezTo>
                    <a:pt x="168" y="325"/>
                    <a:pt x="168" y="325"/>
                    <a:pt x="168" y="325"/>
                  </a:cubicBezTo>
                  <a:cubicBezTo>
                    <a:pt x="168" y="325"/>
                    <a:pt x="168" y="325"/>
                    <a:pt x="168" y="325"/>
                  </a:cubicBezTo>
                  <a:cubicBezTo>
                    <a:pt x="168" y="324"/>
                    <a:pt x="168" y="324"/>
                    <a:pt x="168" y="324"/>
                  </a:cubicBezTo>
                  <a:close/>
                  <a:moveTo>
                    <a:pt x="165" y="323"/>
                  </a:moveTo>
                  <a:cubicBezTo>
                    <a:pt x="165" y="323"/>
                    <a:pt x="165" y="323"/>
                    <a:pt x="165" y="323"/>
                  </a:cubicBezTo>
                  <a:cubicBezTo>
                    <a:pt x="166" y="322"/>
                    <a:pt x="166" y="322"/>
                    <a:pt x="166" y="322"/>
                  </a:cubicBezTo>
                  <a:cubicBezTo>
                    <a:pt x="165" y="322"/>
                    <a:pt x="165" y="322"/>
                    <a:pt x="165" y="322"/>
                  </a:cubicBezTo>
                  <a:cubicBezTo>
                    <a:pt x="165" y="322"/>
                    <a:pt x="165" y="322"/>
                    <a:pt x="165" y="322"/>
                  </a:cubicBezTo>
                  <a:cubicBezTo>
                    <a:pt x="165" y="322"/>
                    <a:pt x="165" y="322"/>
                    <a:pt x="165" y="322"/>
                  </a:cubicBezTo>
                  <a:cubicBezTo>
                    <a:pt x="165" y="322"/>
                    <a:pt x="165" y="322"/>
                    <a:pt x="165" y="322"/>
                  </a:cubicBezTo>
                  <a:cubicBezTo>
                    <a:pt x="164" y="322"/>
                    <a:pt x="164" y="322"/>
                    <a:pt x="164" y="322"/>
                  </a:cubicBezTo>
                  <a:cubicBezTo>
                    <a:pt x="163" y="323"/>
                    <a:pt x="163" y="323"/>
                    <a:pt x="163" y="323"/>
                  </a:cubicBezTo>
                  <a:cubicBezTo>
                    <a:pt x="163" y="323"/>
                    <a:pt x="163" y="323"/>
                    <a:pt x="163" y="323"/>
                  </a:cubicBezTo>
                  <a:cubicBezTo>
                    <a:pt x="164" y="323"/>
                    <a:pt x="164" y="323"/>
                    <a:pt x="164" y="323"/>
                  </a:cubicBezTo>
                  <a:cubicBezTo>
                    <a:pt x="164" y="323"/>
                    <a:pt x="164" y="323"/>
                    <a:pt x="164" y="323"/>
                  </a:cubicBezTo>
                  <a:cubicBezTo>
                    <a:pt x="165" y="323"/>
                    <a:pt x="165" y="323"/>
                    <a:pt x="165" y="323"/>
                  </a:cubicBezTo>
                  <a:cubicBezTo>
                    <a:pt x="165" y="323"/>
                    <a:pt x="165" y="323"/>
                    <a:pt x="165" y="323"/>
                  </a:cubicBezTo>
                  <a:close/>
                  <a:moveTo>
                    <a:pt x="169" y="323"/>
                  </a:moveTo>
                  <a:cubicBezTo>
                    <a:pt x="169" y="323"/>
                    <a:pt x="169" y="323"/>
                    <a:pt x="169" y="323"/>
                  </a:cubicBezTo>
                  <a:cubicBezTo>
                    <a:pt x="168" y="323"/>
                    <a:pt x="168" y="323"/>
                    <a:pt x="168" y="323"/>
                  </a:cubicBezTo>
                  <a:cubicBezTo>
                    <a:pt x="169" y="323"/>
                    <a:pt x="169" y="323"/>
                    <a:pt x="169" y="323"/>
                  </a:cubicBezTo>
                  <a:cubicBezTo>
                    <a:pt x="169" y="323"/>
                    <a:pt x="169" y="323"/>
                    <a:pt x="169" y="323"/>
                  </a:cubicBezTo>
                  <a:cubicBezTo>
                    <a:pt x="168" y="323"/>
                    <a:pt x="168" y="323"/>
                    <a:pt x="168" y="323"/>
                  </a:cubicBezTo>
                  <a:cubicBezTo>
                    <a:pt x="168" y="323"/>
                    <a:pt x="168" y="323"/>
                    <a:pt x="168" y="323"/>
                  </a:cubicBezTo>
                  <a:cubicBezTo>
                    <a:pt x="168" y="322"/>
                    <a:pt x="168" y="322"/>
                    <a:pt x="168" y="322"/>
                  </a:cubicBezTo>
                  <a:cubicBezTo>
                    <a:pt x="168" y="322"/>
                    <a:pt x="168" y="322"/>
                    <a:pt x="168" y="322"/>
                  </a:cubicBezTo>
                  <a:cubicBezTo>
                    <a:pt x="167" y="322"/>
                    <a:pt x="167" y="322"/>
                    <a:pt x="167" y="322"/>
                  </a:cubicBezTo>
                  <a:cubicBezTo>
                    <a:pt x="167" y="322"/>
                    <a:pt x="167" y="322"/>
                    <a:pt x="167" y="322"/>
                  </a:cubicBezTo>
                  <a:cubicBezTo>
                    <a:pt x="167" y="322"/>
                    <a:pt x="167" y="322"/>
                    <a:pt x="167" y="322"/>
                  </a:cubicBezTo>
                  <a:cubicBezTo>
                    <a:pt x="166" y="323"/>
                    <a:pt x="166" y="323"/>
                    <a:pt x="166" y="323"/>
                  </a:cubicBezTo>
                  <a:cubicBezTo>
                    <a:pt x="166" y="323"/>
                    <a:pt x="166" y="323"/>
                    <a:pt x="166" y="323"/>
                  </a:cubicBezTo>
                  <a:cubicBezTo>
                    <a:pt x="167" y="323"/>
                    <a:pt x="167" y="323"/>
                    <a:pt x="167" y="323"/>
                  </a:cubicBezTo>
                  <a:cubicBezTo>
                    <a:pt x="167" y="323"/>
                    <a:pt x="167" y="323"/>
                    <a:pt x="167" y="323"/>
                  </a:cubicBezTo>
                  <a:cubicBezTo>
                    <a:pt x="167" y="323"/>
                    <a:pt x="167" y="323"/>
                    <a:pt x="167" y="323"/>
                  </a:cubicBezTo>
                  <a:cubicBezTo>
                    <a:pt x="167" y="323"/>
                    <a:pt x="167" y="323"/>
                    <a:pt x="167" y="323"/>
                  </a:cubicBezTo>
                  <a:cubicBezTo>
                    <a:pt x="167" y="323"/>
                    <a:pt x="167" y="323"/>
                    <a:pt x="167" y="323"/>
                  </a:cubicBezTo>
                  <a:cubicBezTo>
                    <a:pt x="167" y="324"/>
                    <a:pt x="167" y="324"/>
                    <a:pt x="167" y="324"/>
                  </a:cubicBezTo>
                  <a:cubicBezTo>
                    <a:pt x="167" y="324"/>
                    <a:pt x="167" y="324"/>
                    <a:pt x="167" y="324"/>
                  </a:cubicBezTo>
                  <a:cubicBezTo>
                    <a:pt x="168" y="324"/>
                    <a:pt x="168" y="324"/>
                    <a:pt x="168" y="324"/>
                  </a:cubicBezTo>
                  <a:cubicBezTo>
                    <a:pt x="168" y="324"/>
                    <a:pt x="168" y="324"/>
                    <a:pt x="168" y="324"/>
                  </a:cubicBezTo>
                  <a:cubicBezTo>
                    <a:pt x="169" y="324"/>
                    <a:pt x="169" y="324"/>
                    <a:pt x="169" y="324"/>
                  </a:cubicBezTo>
                  <a:lnTo>
                    <a:pt x="169" y="323"/>
                  </a:lnTo>
                  <a:close/>
                  <a:moveTo>
                    <a:pt x="214" y="329"/>
                  </a:moveTo>
                  <a:cubicBezTo>
                    <a:pt x="214" y="329"/>
                    <a:pt x="214" y="329"/>
                    <a:pt x="214" y="329"/>
                  </a:cubicBezTo>
                  <a:cubicBezTo>
                    <a:pt x="214" y="329"/>
                    <a:pt x="214" y="329"/>
                    <a:pt x="214" y="329"/>
                  </a:cubicBezTo>
                  <a:close/>
                  <a:moveTo>
                    <a:pt x="213" y="361"/>
                  </a:moveTo>
                  <a:cubicBezTo>
                    <a:pt x="213" y="361"/>
                    <a:pt x="213" y="361"/>
                    <a:pt x="213" y="361"/>
                  </a:cubicBezTo>
                  <a:cubicBezTo>
                    <a:pt x="213" y="361"/>
                    <a:pt x="213" y="361"/>
                    <a:pt x="213" y="361"/>
                  </a:cubicBezTo>
                  <a:cubicBezTo>
                    <a:pt x="213" y="361"/>
                    <a:pt x="213" y="361"/>
                    <a:pt x="213" y="361"/>
                  </a:cubicBezTo>
                  <a:cubicBezTo>
                    <a:pt x="214" y="361"/>
                    <a:pt x="214" y="361"/>
                    <a:pt x="214" y="361"/>
                  </a:cubicBezTo>
                  <a:cubicBezTo>
                    <a:pt x="213" y="360"/>
                    <a:pt x="213" y="360"/>
                    <a:pt x="213" y="360"/>
                  </a:cubicBezTo>
                  <a:cubicBezTo>
                    <a:pt x="213" y="360"/>
                    <a:pt x="213" y="360"/>
                    <a:pt x="213" y="360"/>
                  </a:cubicBezTo>
                  <a:cubicBezTo>
                    <a:pt x="213" y="360"/>
                    <a:pt x="213" y="360"/>
                    <a:pt x="213" y="360"/>
                  </a:cubicBezTo>
                  <a:cubicBezTo>
                    <a:pt x="213" y="360"/>
                    <a:pt x="213" y="360"/>
                    <a:pt x="213" y="360"/>
                  </a:cubicBezTo>
                  <a:cubicBezTo>
                    <a:pt x="212" y="360"/>
                    <a:pt x="212" y="360"/>
                    <a:pt x="212" y="360"/>
                  </a:cubicBezTo>
                  <a:cubicBezTo>
                    <a:pt x="212" y="360"/>
                    <a:pt x="212" y="360"/>
                    <a:pt x="212" y="360"/>
                  </a:cubicBezTo>
                  <a:cubicBezTo>
                    <a:pt x="212" y="359"/>
                    <a:pt x="212" y="359"/>
                    <a:pt x="212" y="359"/>
                  </a:cubicBezTo>
                  <a:cubicBezTo>
                    <a:pt x="212" y="359"/>
                    <a:pt x="212" y="359"/>
                    <a:pt x="212" y="359"/>
                  </a:cubicBezTo>
                  <a:cubicBezTo>
                    <a:pt x="212" y="359"/>
                    <a:pt x="212" y="359"/>
                    <a:pt x="212" y="359"/>
                  </a:cubicBezTo>
                  <a:cubicBezTo>
                    <a:pt x="211" y="358"/>
                    <a:pt x="211" y="358"/>
                    <a:pt x="211" y="358"/>
                  </a:cubicBezTo>
                  <a:cubicBezTo>
                    <a:pt x="211" y="358"/>
                    <a:pt x="211" y="358"/>
                    <a:pt x="211" y="358"/>
                  </a:cubicBezTo>
                  <a:cubicBezTo>
                    <a:pt x="211" y="358"/>
                    <a:pt x="211" y="358"/>
                    <a:pt x="211" y="358"/>
                  </a:cubicBezTo>
                  <a:cubicBezTo>
                    <a:pt x="212" y="358"/>
                    <a:pt x="212" y="358"/>
                    <a:pt x="212" y="358"/>
                  </a:cubicBezTo>
                  <a:cubicBezTo>
                    <a:pt x="212" y="358"/>
                    <a:pt x="212" y="358"/>
                    <a:pt x="212" y="358"/>
                  </a:cubicBezTo>
                  <a:cubicBezTo>
                    <a:pt x="212" y="357"/>
                    <a:pt x="212" y="357"/>
                    <a:pt x="212" y="357"/>
                  </a:cubicBezTo>
                  <a:cubicBezTo>
                    <a:pt x="212" y="357"/>
                    <a:pt x="212" y="357"/>
                    <a:pt x="212" y="357"/>
                  </a:cubicBezTo>
                  <a:cubicBezTo>
                    <a:pt x="211" y="357"/>
                    <a:pt x="211" y="356"/>
                    <a:pt x="211" y="356"/>
                  </a:cubicBezTo>
                  <a:cubicBezTo>
                    <a:pt x="210" y="356"/>
                    <a:pt x="210" y="356"/>
                    <a:pt x="210" y="356"/>
                  </a:cubicBezTo>
                  <a:cubicBezTo>
                    <a:pt x="210" y="355"/>
                    <a:pt x="211" y="356"/>
                    <a:pt x="210" y="355"/>
                  </a:cubicBezTo>
                  <a:cubicBezTo>
                    <a:pt x="210" y="355"/>
                    <a:pt x="210" y="355"/>
                    <a:pt x="210" y="355"/>
                  </a:cubicBezTo>
                  <a:cubicBezTo>
                    <a:pt x="210" y="355"/>
                    <a:pt x="210" y="355"/>
                    <a:pt x="210" y="355"/>
                  </a:cubicBezTo>
                  <a:cubicBezTo>
                    <a:pt x="210" y="356"/>
                    <a:pt x="210" y="356"/>
                    <a:pt x="210" y="356"/>
                  </a:cubicBezTo>
                  <a:cubicBezTo>
                    <a:pt x="209" y="356"/>
                    <a:pt x="209" y="356"/>
                    <a:pt x="209" y="356"/>
                  </a:cubicBezTo>
                  <a:cubicBezTo>
                    <a:pt x="209" y="355"/>
                    <a:pt x="209" y="355"/>
                    <a:pt x="209" y="355"/>
                  </a:cubicBezTo>
                  <a:cubicBezTo>
                    <a:pt x="209" y="355"/>
                    <a:pt x="209" y="355"/>
                    <a:pt x="209" y="355"/>
                  </a:cubicBezTo>
                  <a:cubicBezTo>
                    <a:pt x="208" y="354"/>
                    <a:pt x="208" y="354"/>
                    <a:pt x="208" y="354"/>
                  </a:cubicBezTo>
                  <a:cubicBezTo>
                    <a:pt x="208" y="355"/>
                    <a:pt x="208" y="355"/>
                    <a:pt x="208" y="355"/>
                  </a:cubicBezTo>
                  <a:cubicBezTo>
                    <a:pt x="208" y="354"/>
                    <a:pt x="208" y="354"/>
                    <a:pt x="208" y="354"/>
                  </a:cubicBezTo>
                  <a:cubicBezTo>
                    <a:pt x="208" y="355"/>
                    <a:pt x="208" y="355"/>
                    <a:pt x="208" y="355"/>
                  </a:cubicBezTo>
                  <a:cubicBezTo>
                    <a:pt x="208" y="354"/>
                    <a:pt x="208" y="354"/>
                    <a:pt x="208" y="354"/>
                  </a:cubicBezTo>
                  <a:cubicBezTo>
                    <a:pt x="207" y="354"/>
                    <a:pt x="207" y="354"/>
                    <a:pt x="207" y="354"/>
                  </a:cubicBezTo>
                  <a:cubicBezTo>
                    <a:pt x="207" y="354"/>
                    <a:pt x="207" y="354"/>
                    <a:pt x="207" y="354"/>
                  </a:cubicBezTo>
                  <a:cubicBezTo>
                    <a:pt x="207" y="354"/>
                    <a:pt x="207" y="354"/>
                    <a:pt x="207" y="354"/>
                  </a:cubicBezTo>
                  <a:cubicBezTo>
                    <a:pt x="207" y="354"/>
                    <a:pt x="207" y="354"/>
                    <a:pt x="207" y="354"/>
                  </a:cubicBezTo>
                  <a:cubicBezTo>
                    <a:pt x="207" y="353"/>
                    <a:pt x="207" y="353"/>
                    <a:pt x="207" y="353"/>
                  </a:cubicBezTo>
                  <a:cubicBezTo>
                    <a:pt x="206" y="353"/>
                    <a:pt x="206" y="353"/>
                    <a:pt x="206" y="353"/>
                  </a:cubicBezTo>
                  <a:cubicBezTo>
                    <a:pt x="206" y="353"/>
                    <a:pt x="206" y="353"/>
                    <a:pt x="206" y="353"/>
                  </a:cubicBezTo>
                  <a:cubicBezTo>
                    <a:pt x="206" y="353"/>
                    <a:pt x="206" y="353"/>
                    <a:pt x="206" y="353"/>
                  </a:cubicBezTo>
                  <a:cubicBezTo>
                    <a:pt x="206" y="353"/>
                    <a:pt x="206" y="353"/>
                    <a:pt x="206" y="353"/>
                  </a:cubicBezTo>
                  <a:cubicBezTo>
                    <a:pt x="206" y="353"/>
                    <a:pt x="206" y="353"/>
                    <a:pt x="206" y="353"/>
                  </a:cubicBezTo>
                  <a:cubicBezTo>
                    <a:pt x="206" y="353"/>
                    <a:pt x="206" y="353"/>
                    <a:pt x="206" y="353"/>
                  </a:cubicBezTo>
                  <a:cubicBezTo>
                    <a:pt x="205" y="353"/>
                    <a:pt x="205" y="353"/>
                    <a:pt x="205" y="353"/>
                  </a:cubicBezTo>
                  <a:cubicBezTo>
                    <a:pt x="205" y="353"/>
                    <a:pt x="205" y="353"/>
                    <a:pt x="205" y="353"/>
                  </a:cubicBezTo>
                  <a:cubicBezTo>
                    <a:pt x="205" y="353"/>
                    <a:pt x="205" y="353"/>
                    <a:pt x="205" y="353"/>
                  </a:cubicBezTo>
                  <a:cubicBezTo>
                    <a:pt x="205" y="353"/>
                    <a:pt x="205" y="353"/>
                    <a:pt x="205" y="353"/>
                  </a:cubicBezTo>
                  <a:cubicBezTo>
                    <a:pt x="205" y="353"/>
                    <a:pt x="205" y="353"/>
                    <a:pt x="205" y="353"/>
                  </a:cubicBezTo>
                  <a:cubicBezTo>
                    <a:pt x="205" y="353"/>
                    <a:pt x="205" y="353"/>
                    <a:pt x="205" y="353"/>
                  </a:cubicBezTo>
                  <a:cubicBezTo>
                    <a:pt x="204" y="353"/>
                    <a:pt x="204" y="353"/>
                    <a:pt x="204" y="353"/>
                  </a:cubicBezTo>
                  <a:cubicBezTo>
                    <a:pt x="204" y="353"/>
                    <a:pt x="204" y="353"/>
                    <a:pt x="204" y="353"/>
                  </a:cubicBezTo>
                  <a:cubicBezTo>
                    <a:pt x="204" y="353"/>
                    <a:pt x="204" y="353"/>
                    <a:pt x="204" y="353"/>
                  </a:cubicBezTo>
                  <a:cubicBezTo>
                    <a:pt x="204" y="353"/>
                    <a:pt x="204" y="353"/>
                    <a:pt x="204" y="353"/>
                  </a:cubicBezTo>
                  <a:cubicBezTo>
                    <a:pt x="204" y="353"/>
                    <a:pt x="204" y="353"/>
                    <a:pt x="204" y="353"/>
                  </a:cubicBezTo>
                  <a:cubicBezTo>
                    <a:pt x="204" y="352"/>
                    <a:pt x="204" y="352"/>
                    <a:pt x="204" y="352"/>
                  </a:cubicBezTo>
                  <a:cubicBezTo>
                    <a:pt x="203" y="352"/>
                    <a:pt x="203" y="352"/>
                    <a:pt x="203" y="352"/>
                  </a:cubicBezTo>
                  <a:cubicBezTo>
                    <a:pt x="203" y="352"/>
                    <a:pt x="203" y="352"/>
                    <a:pt x="203" y="352"/>
                  </a:cubicBezTo>
                  <a:cubicBezTo>
                    <a:pt x="203" y="352"/>
                    <a:pt x="203" y="352"/>
                    <a:pt x="203" y="352"/>
                  </a:cubicBezTo>
                  <a:cubicBezTo>
                    <a:pt x="203" y="352"/>
                    <a:pt x="203" y="352"/>
                    <a:pt x="203" y="352"/>
                  </a:cubicBezTo>
                  <a:cubicBezTo>
                    <a:pt x="203" y="352"/>
                    <a:pt x="203" y="352"/>
                    <a:pt x="203" y="352"/>
                  </a:cubicBezTo>
                  <a:cubicBezTo>
                    <a:pt x="203" y="352"/>
                    <a:pt x="203" y="352"/>
                    <a:pt x="203" y="352"/>
                  </a:cubicBezTo>
                  <a:cubicBezTo>
                    <a:pt x="203" y="353"/>
                    <a:pt x="203" y="353"/>
                    <a:pt x="203" y="353"/>
                  </a:cubicBezTo>
                  <a:cubicBezTo>
                    <a:pt x="202" y="353"/>
                    <a:pt x="202" y="353"/>
                    <a:pt x="202" y="353"/>
                  </a:cubicBezTo>
                  <a:cubicBezTo>
                    <a:pt x="202" y="353"/>
                    <a:pt x="202" y="353"/>
                    <a:pt x="202" y="353"/>
                  </a:cubicBezTo>
                  <a:cubicBezTo>
                    <a:pt x="202" y="353"/>
                    <a:pt x="202" y="353"/>
                    <a:pt x="202" y="353"/>
                  </a:cubicBezTo>
                  <a:cubicBezTo>
                    <a:pt x="202" y="353"/>
                    <a:pt x="202" y="353"/>
                    <a:pt x="202" y="353"/>
                  </a:cubicBezTo>
                  <a:cubicBezTo>
                    <a:pt x="203" y="354"/>
                    <a:pt x="203" y="354"/>
                    <a:pt x="203" y="354"/>
                  </a:cubicBezTo>
                  <a:cubicBezTo>
                    <a:pt x="202" y="354"/>
                    <a:pt x="202" y="354"/>
                    <a:pt x="202" y="354"/>
                  </a:cubicBezTo>
                  <a:cubicBezTo>
                    <a:pt x="203" y="354"/>
                    <a:pt x="203" y="354"/>
                    <a:pt x="203" y="355"/>
                  </a:cubicBezTo>
                  <a:cubicBezTo>
                    <a:pt x="203" y="355"/>
                    <a:pt x="203" y="355"/>
                    <a:pt x="202" y="355"/>
                  </a:cubicBezTo>
                  <a:cubicBezTo>
                    <a:pt x="202" y="355"/>
                    <a:pt x="202" y="355"/>
                    <a:pt x="202" y="355"/>
                  </a:cubicBezTo>
                  <a:cubicBezTo>
                    <a:pt x="202" y="355"/>
                    <a:pt x="202" y="355"/>
                    <a:pt x="202" y="355"/>
                  </a:cubicBezTo>
                  <a:cubicBezTo>
                    <a:pt x="202" y="355"/>
                    <a:pt x="202" y="355"/>
                    <a:pt x="202" y="355"/>
                  </a:cubicBezTo>
                  <a:cubicBezTo>
                    <a:pt x="201" y="355"/>
                    <a:pt x="201" y="355"/>
                    <a:pt x="201" y="355"/>
                  </a:cubicBezTo>
                  <a:cubicBezTo>
                    <a:pt x="201" y="355"/>
                    <a:pt x="201" y="355"/>
                    <a:pt x="201" y="355"/>
                  </a:cubicBezTo>
                  <a:cubicBezTo>
                    <a:pt x="201" y="355"/>
                    <a:pt x="201" y="355"/>
                    <a:pt x="201" y="355"/>
                  </a:cubicBezTo>
                  <a:cubicBezTo>
                    <a:pt x="201" y="356"/>
                    <a:pt x="201" y="356"/>
                    <a:pt x="201" y="356"/>
                  </a:cubicBezTo>
                  <a:cubicBezTo>
                    <a:pt x="202" y="355"/>
                    <a:pt x="202" y="355"/>
                    <a:pt x="202" y="355"/>
                  </a:cubicBezTo>
                  <a:cubicBezTo>
                    <a:pt x="202" y="356"/>
                    <a:pt x="202" y="356"/>
                    <a:pt x="202" y="356"/>
                  </a:cubicBezTo>
                  <a:cubicBezTo>
                    <a:pt x="202" y="356"/>
                    <a:pt x="202" y="356"/>
                    <a:pt x="202" y="356"/>
                  </a:cubicBezTo>
                  <a:cubicBezTo>
                    <a:pt x="202" y="356"/>
                    <a:pt x="202" y="356"/>
                    <a:pt x="202" y="356"/>
                  </a:cubicBezTo>
                  <a:cubicBezTo>
                    <a:pt x="202" y="357"/>
                    <a:pt x="202" y="357"/>
                    <a:pt x="202" y="357"/>
                  </a:cubicBezTo>
                  <a:cubicBezTo>
                    <a:pt x="202" y="357"/>
                    <a:pt x="202" y="357"/>
                    <a:pt x="202" y="357"/>
                  </a:cubicBezTo>
                  <a:cubicBezTo>
                    <a:pt x="202" y="357"/>
                    <a:pt x="202" y="357"/>
                    <a:pt x="202" y="357"/>
                  </a:cubicBezTo>
                  <a:cubicBezTo>
                    <a:pt x="203" y="358"/>
                    <a:pt x="203" y="358"/>
                    <a:pt x="203" y="358"/>
                  </a:cubicBezTo>
                  <a:cubicBezTo>
                    <a:pt x="203" y="357"/>
                    <a:pt x="203" y="357"/>
                    <a:pt x="203" y="357"/>
                  </a:cubicBezTo>
                  <a:cubicBezTo>
                    <a:pt x="204" y="358"/>
                    <a:pt x="204" y="358"/>
                    <a:pt x="204" y="358"/>
                  </a:cubicBezTo>
                  <a:cubicBezTo>
                    <a:pt x="204" y="358"/>
                    <a:pt x="204" y="358"/>
                    <a:pt x="204" y="358"/>
                  </a:cubicBezTo>
                  <a:cubicBezTo>
                    <a:pt x="205" y="359"/>
                    <a:pt x="205" y="359"/>
                    <a:pt x="205" y="359"/>
                  </a:cubicBezTo>
                  <a:cubicBezTo>
                    <a:pt x="205" y="358"/>
                    <a:pt x="205" y="358"/>
                    <a:pt x="205" y="358"/>
                  </a:cubicBezTo>
                  <a:cubicBezTo>
                    <a:pt x="205" y="359"/>
                    <a:pt x="205" y="359"/>
                    <a:pt x="205" y="359"/>
                  </a:cubicBezTo>
                  <a:cubicBezTo>
                    <a:pt x="205" y="359"/>
                    <a:pt x="205" y="359"/>
                    <a:pt x="205" y="359"/>
                  </a:cubicBezTo>
                  <a:cubicBezTo>
                    <a:pt x="205" y="359"/>
                    <a:pt x="205" y="359"/>
                    <a:pt x="205" y="359"/>
                  </a:cubicBezTo>
                  <a:cubicBezTo>
                    <a:pt x="205" y="359"/>
                    <a:pt x="205" y="359"/>
                    <a:pt x="205" y="359"/>
                  </a:cubicBezTo>
                  <a:cubicBezTo>
                    <a:pt x="205" y="360"/>
                    <a:pt x="205" y="360"/>
                    <a:pt x="205" y="360"/>
                  </a:cubicBezTo>
                  <a:cubicBezTo>
                    <a:pt x="206" y="359"/>
                    <a:pt x="205" y="359"/>
                    <a:pt x="206" y="359"/>
                  </a:cubicBezTo>
                  <a:cubicBezTo>
                    <a:pt x="206" y="359"/>
                    <a:pt x="206" y="359"/>
                    <a:pt x="206" y="359"/>
                  </a:cubicBezTo>
                  <a:cubicBezTo>
                    <a:pt x="206" y="360"/>
                    <a:pt x="206" y="360"/>
                    <a:pt x="206" y="360"/>
                  </a:cubicBezTo>
                  <a:cubicBezTo>
                    <a:pt x="206" y="360"/>
                    <a:pt x="206" y="360"/>
                    <a:pt x="206" y="360"/>
                  </a:cubicBezTo>
                  <a:cubicBezTo>
                    <a:pt x="205" y="360"/>
                    <a:pt x="205" y="360"/>
                    <a:pt x="205" y="360"/>
                  </a:cubicBezTo>
                  <a:cubicBezTo>
                    <a:pt x="206" y="360"/>
                    <a:pt x="206" y="360"/>
                    <a:pt x="206" y="360"/>
                  </a:cubicBezTo>
                  <a:cubicBezTo>
                    <a:pt x="206" y="360"/>
                    <a:pt x="206" y="360"/>
                    <a:pt x="206" y="360"/>
                  </a:cubicBezTo>
                  <a:cubicBezTo>
                    <a:pt x="207" y="361"/>
                    <a:pt x="207" y="361"/>
                    <a:pt x="207" y="361"/>
                  </a:cubicBezTo>
                  <a:cubicBezTo>
                    <a:pt x="207" y="361"/>
                    <a:pt x="207" y="361"/>
                    <a:pt x="207" y="361"/>
                  </a:cubicBezTo>
                  <a:cubicBezTo>
                    <a:pt x="207" y="360"/>
                    <a:pt x="207" y="360"/>
                    <a:pt x="207" y="360"/>
                  </a:cubicBezTo>
                  <a:cubicBezTo>
                    <a:pt x="207" y="361"/>
                    <a:pt x="207" y="361"/>
                    <a:pt x="207" y="361"/>
                  </a:cubicBezTo>
                  <a:cubicBezTo>
                    <a:pt x="207" y="361"/>
                    <a:pt x="207" y="361"/>
                    <a:pt x="207" y="361"/>
                  </a:cubicBezTo>
                  <a:cubicBezTo>
                    <a:pt x="207" y="362"/>
                    <a:pt x="207" y="362"/>
                    <a:pt x="207" y="362"/>
                  </a:cubicBezTo>
                  <a:cubicBezTo>
                    <a:pt x="208" y="361"/>
                    <a:pt x="208" y="361"/>
                    <a:pt x="208" y="361"/>
                  </a:cubicBezTo>
                  <a:cubicBezTo>
                    <a:pt x="209" y="361"/>
                    <a:pt x="208" y="361"/>
                    <a:pt x="208" y="361"/>
                  </a:cubicBezTo>
                  <a:cubicBezTo>
                    <a:pt x="209" y="362"/>
                    <a:pt x="209" y="362"/>
                    <a:pt x="209" y="362"/>
                  </a:cubicBezTo>
                  <a:cubicBezTo>
                    <a:pt x="209" y="361"/>
                    <a:pt x="209" y="361"/>
                    <a:pt x="209" y="361"/>
                  </a:cubicBezTo>
                  <a:cubicBezTo>
                    <a:pt x="209" y="361"/>
                    <a:pt x="209" y="361"/>
                    <a:pt x="209" y="361"/>
                  </a:cubicBezTo>
                  <a:cubicBezTo>
                    <a:pt x="210" y="361"/>
                    <a:pt x="210" y="361"/>
                    <a:pt x="210" y="361"/>
                  </a:cubicBezTo>
                  <a:cubicBezTo>
                    <a:pt x="210" y="362"/>
                    <a:pt x="210" y="362"/>
                    <a:pt x="210" y="362"/>
                  </a:cubicBezTo>
                  <a:cubicBezTo>
                    <a:pt x="210" y="362"/>
                    <a:pt x="210" y="362"/>
                    <a:pt x="210" y="362"/>
                  </a:cubicBezTo>
                  <a:cubicBezTo>
                    <a:pt x="209" y="362"/>
                    <a:pt x="209" y="362"/>
                    <a:pt x="209" y="362"/>
                  </a:cubicBezTo>
                  <a:cubicBezTo>
                    <a:pt x="209" y="362"/>
                    <a:pt x="209" y="362"/>
                    <a:pt x="209" y="362"/>
                  </a:cubicBezTo>
                  <a:cubicBezTo>
                    <a:pt x="209" y="362"/>
                    <a:pt x="209" y="362"/>
                    <a:pt x="209" y="362"/>
                  </a:cubicBezTo>
                  <a:cubicBezTo>
                    <a:pt x="209" y="362"/>
                    <a:pt x="209" y="362"/>
                    <a:pt x="209" y="362"/>
                  </a:cubicBezTo>
                  <a:cubicBezTo>
                    <a:pt x="208" y="363"/>
                    <a:pt x="208" y="363"/>
                    <a:pt x="208" y="363"/>
                  </a:cubicBezTo>
                  <a:cubicBezTo>
                    <a:pt x="209" y="363"/>
                    <a:pt x="209" y="363"/>
                    <a:pt x="209" y="363"/>
                  </a:cubicBezTo>
                  <a:cubicBezTo>
                    <a:pt x="208" y="363"/>
                    <a:pt x="208" y="363"/>
                    <a:pt x="208" y="363"/>
                  </a:cubicBezTo>
                  <a:cubicBezTo>
                    <a:pt x="208" y="363"/>
                    <a:pt x="208" y="363"/>
                    <a:pt x="208" y="363"/>
                  </a:cubicBezTo>
                  <a:cubicBezTo>
                    <a:pt x="208" y="364"/>
                    <a:pt x="208" y="363"/>
                    <a:pt x="208" y="364"/>
                  </a:cubicBezTo>
                  <a:cubicBezTo>
                    <a:pt x="209" y="364"/>
                    <a:pt x="209" y="364"/>
                    <a:pt x="209" y="364"/>
                  </a:cubicBezTo>
                  <a:cubicBezTo>
                    <a:pt x="209" y="364"/>
                    <a:pt x="209" y="364"/>
                    <a:pt x="209" y="364"/>
                  </a:cubicBezTo>
                  <a:cubicBezTo>
                    <a:pt x="209" y="365"/>
                    <a:pt x="209" y="365"/>
                    <a:pt x="209" y="365"/>
                  </a:cubicBezTo>
                  <a:cubicBezTo>
                    <a:pt x="209" y="364"/>
                    <a:pt x="209" y="364"/>
                    <a:pt x="209" y="364"/>
                  </a:cubicBezTo>
                  <a:cubicBezTo>
                    <a:pt x="209" y="364"/>
                    <a:pt x="209" y="364"/>
                    <a:pt x="209" y="364"/>
                  </a:cubicBezTo>
                  <a:cubicBezTo>
                    <a:pt x="209" y="363"/>
                    <a:pt x="209" y="363"/>
                    <a:pt x="209" y="363"/>
                  </a:cubicBezTo>
                  <a:cubicBezTo>
                    <a:pt x="210" y="364"/>
                    <a:pt x="210" y="364"/>
                    <a:pt x="210" y="364"/>
                  </a:cubicBezTo>
                  <a:cubicBezTo>
                    <a:pt x="209" y="364"/>
                    <a:pt x="209" y="364"/>
                    <a:pt x="209" y="364"/>
                  </a:cubicBezTo>
                  <a:cubicBezTo>
                    <a:pt x="210" y="364"/>
                    <a:pt x="210" y="364"/>
                    <a:pt x="210" y="364"/>
                  </a:cubicBezTo>
                  <a:cubicBezTo>
                    <a:pt x="210" y="364"/>
                    <a:pt x="210" y="364"/>
                    <a:pt x="210" y="364"/>
                  </a:cubicBezTo>
                  <a:cubicBezTo>
                    <a:pt x="209" y="365"/>
                    <a:pt x="209" y="365"/>
                    <a:pt x="209" y="365"/>
                  </a:cubicBezTo>
                  <a:cubicBezTo>
                    <a:pt x="210" y="365"/>
                    <a:pt x="210" y="365"/>
                    <a:pt x="210" y="365"/>
                  </a:cubicBezTo>
                  <a:cubicBezTo>
                    <a:pt x="210" y="365"/>
                    <a:pt x="210" y="365"/>
                    <a:pt x="210" y="365"/>
                  </a:cubicBezTo>
                  <a:cubicBezTo>
                    <a:pt x="210" y="365"/>
                    <a:pt x="210" y="365"/>
                    <a:pt x="210" y="365"/>
                  </a:cubicBezTo>
                  <a:cubicBezTo>
                    <a:pt x="210" y="365"/>
                    <a:pt x="210" y="365"/>
                    <a:pt x="210" y="365"/>
                  </a:cubicBezTo>
                  <a:cubicBezTo>
                    <a:pt x="210" y="365"/>
                    <a:pt x="210" y="365"/>
                    <a:pt x="210" y="365"/>
                  </a:cubicBezTo>
                  <a:cubicBezTo>
                    <a:pt x="210" y="365"/>
                    <a:pt x="210" y="365"/>
                    <a:pt x="210" y="365"/>
                  </a:cubicBezTo>
                  <a:cubicBezTo>
                    <a:pt x="210" y="365"/>
                    <a:pt x="210" y="365"/>
                    <a:pt x="210" y="365"/>
                  </a:cubicBezTo>
                  <a:cubicBezTo>
                    <a:pt x="210" y="365"/>
                    <a:pt x="210" y="365"/>
                    <a:pt x="210" y="365"/>
                  </a:cubicBezTo>
                  <a:cubicBezTo>
                    <a:pt x="210" y="365"/>
                    <a:pt x="210" y="365"/>
                    <a:pt x="210" y="365"/>
                  </a:cubicBezTo>
                  <a:cubicBezTo>
                    <a:pt x="210" y="365"/>
                    <a:pt x="210" y="365"/>
                    <a:pt x="210" y="365"/>
                  </a:cubicBezTo>
                  <a:cubicBezTo>
                    <a:pt x="210" y="365"/>
                    <a:pt x="210" y="365"/>
                    <a:pt x="210" y="365"/>
                  </a:cubicBezTo>
                  <a:cubicBezTo>
                    <a:pt x="211" y="364"/>
                    <a:pt x="211" y="364"/>
                    <a:pt x="211" y="364"/>
                  </a:cubicBezTo>
                  <a:cubicBezTo>
                    <a:pt x="211" y="365"/>
                    <a:pt x="211" y="365"/>
                    <a:pt x="211" y="365"/>
                  </a:cubicBezTo>
                  <a:cubicBezTo>
                    <a:pt x="212" y="365"/>
                    <a:pt x="212" y="365"/>
                    <a:pt x="212" y="365"/>
                  </a:cubicBezTo>
                  <a:cubicBezTo>
                    <a:pt x="212" y="365"/>
                    <a:pt x="212" y="365"/>
                    <a:pt x="212" y="365"/>
                  </a:cubicBezTo>
                  <a:cubicBezTo>
                    <a:pt x="212" y="365"/>
                    <a:pt x="212" y="365"/>
                    <a:pt x="212" y="365"/>
                  </a:cubicBezTo>
                  <a:cubicBezTo>
                    <a:pt x="212" y="365"/>
                    <a:pt x="212" y="365"/>
                    <a:pt x="212" y="365"/>
                  </a:cubicBezTo>
                  <a:cubicBezTo>
                    <a:pt x="212" y="365"/>
                    <a:pt x="212" y="365"/>
                    <a:pt x="212" y="365"/>
                  </a:cubicBezTo>
                  <a:cubicBezTo>
                    <a:pt x="212" y="365"/>
                    <a:pt x="212" y="365"/>
                    <a:pt x="212" y="365"/>
                  </a:cubicBezTo>
                  <a:cubicBezTo>
                    <a:pt x="212" y="364"/>
                    <a:pt x="212" y="364"/>
                    <a:pt x="212" y="364"/>
                  </a:cubicBezTo>
                  <a:cubicBezTo>
                    <a:pt x="211" y="364"/>
                    <a:pt x="211" y="364"/>
                    <a:pt x="211" y="364"/>
                  </a:cubicBezTo>
                  <a:cubicBezTo>
                    <a:pt x="211" y="364"/>
                    <a:pt x="211" y="364"/>
                    <a:pt x="211" y="364"/>
                  </a:cubicBezTo>
                  <a:cubicBezTo>
                    <a:pt x="210" y="363"/>
                    <a:pt x="210" y="363"/>
                    <a:pt x="210" y="363"/>
                  </a:cubicBezTo>
                  <a:cubicBezTo>
                    <a:pt x="210" y="363"/>
                    <a:pt x="210" y="363"/>
                    <a:pt x="210" y="363"/>
                  </a:cubicBezTo>
                  <a:cubicBezTo>
                    <a:pt x="210" y="363"/>
                    <a:pt x="210" y="363"/>
                    <a:pt x="210" y="363"/>
                  </a:cubicBezTo>
                  <a:cubicBezTo>
                    <a:pt x="210" y="363"/>
                    <a:pt x="210" y="363"/>
                    <a:pt x="210" y="363"/>
                  </a:cubicBezTo>
                  <a:cubicBezTo>
                    <a:pt x="210" y="363"/>
                    <a:pt x="210" y="363"/>
                    <a:pt x="210" y="363"/>
                  </a:cubicBezTo>
                  <a:cubicBezTo>
                    <a:pt x="210" y="363"/>
                    <a:pt x="210" y="363"/>
                    <a:pt x="210" y="363"/>
                  </a:cubicBezTo>
                  <a:cubicBezTo>
                    <a:pt x="211" y="363"/>
                    <a:pt x="211" y="363"/>
                    <a:pt x="211" y="363"/>
                  </a:cubicBezTo>
                  <a:cubicBezTo>
                    <a:pt x="211" y="363"/>
                    <a:pt x="211" y="363"/>
                    <a:pt x="211" y="363"/>
                  </a:cubicBezTo>
                  <a:cubicBezTo>
                    <a:pt x="211" y="363"/>
                    <a:pt x="211" y="363"/>
                    <a:pt x="211" y="363"/>
                  </a:cubicBezTo>
                  <a:cubicBezTo>
                    <a:pt x="211" y="362"/>
                    <a:pt x="211" y="362"/>
                    <a:pt x="211" y="362"/>
                  </a:cubicBezTo>
                  <a:cubicBezTo>
                    <a:pt x="211" y="362"/>
                    <a:pt x="211" y="362"/>
                    <a:pt x="211" y="362"/>
                  </a:cubicBezTo>
                  <a:cubicBezTo>
                    <a:pt x="211" y="362"/>
                    <a:pt x="211" y="362"/>
                    <a:pt x="211" y="362"/>
                  </a:cubicBezTo>
                  <a:cubicBezTo>
                    <a:pt x="211" y="362"/>
                    <a:pt x="211" y="363"/>
                    <a:pt x="211" y="363"/>
                  </a:cubicBezTo>
                  <a:cubicBezTo>
                    <a:pt x="212" y="363"/>
                    <a:pt x="212" y="363"/>
                    <a:pt x="212" y="363"/>
                  </a:cubicBezTo>
                  <a:cubicBezTo>
                    <a:pt x="212" y="363"/>
                    <a:pt x="212" y="363"/>
                    <a:pt x="213" y="364"/>
                  </a:cubicBezTo>
                  <a:cubicBezTo>
                    <a:pt x="213" y="364"/>
                    <a:pt x="213" y="364"/>
                    <a:pt x="213" y="364"/>
                  </a:cubicBezTo>
                  <a:cubicBezTo>
                    <a:pt x="213" y="364"/>
                    <a:pt x="213" y="364"/>
                    <a:pt x="213" y="364"/>
                  </a:cubicBezTo>
                  <a:cubicBezTo>
                    <a:pt x="213" y="363"/>
                    <a:pt x="213" y="363"/>
                    <a:pt x="213" y="363"/>
                  </a:cubicBezTo>
                  <a:cubicBezTo>
                    <a:pt x="213" y="363"/>
                    <a:pt x="213" y="363"/>
                    <a:pt x="213" y="363"/>
                  </a:cubicBezTo>
                  <a:cubicBezTo>
                    <a:pt x="213" y="363"/>
                    <a:pt x="213" y="363"/>
                    <a:pt x="213" y="363"/>
                  </a:cubicBezTo>
                  <a:cubicBezTo>
                    <a:pt x="213" y="363"/>
                    <a:pt x="213" y="363"/>
                    <a:pt x="213" y="363"/>
                  </a:cubicBezTo>
                  <a:cubicBezTo>
                    <a:pt x="213" y="363"/>
                    <a:pt x="213" y="363"/>
                    <a:pt x="213" y="363"/>
                  </a:cubicBezTo>
                  <a:cubicBezTo>
                    <a:pt x="212" y="363"/>
                    <a:pt x="212" y="363"/>
                    <a:pt x="212" y="363"/>
                  </a:cubicBezTo>
                  <a:cubicBezTo>
                    <a:pt x="212" y="362"/>
                    <a:pt x="212" y="362"/>
                    <a:pt x="212" y="362"/>
                  </a:cubicBezTo>
                  <a:cubicBezTo>
                    <a:pt x="212" y="361"/>
                    <a:pt x="212" y="361"/>
                    <a:pt x="212" y="361"/>
                  </a:cubicBezTo>
                  <a:cubicBezTo>
                    <a:pt x="212" y="361"/>
                    <a:pt x="212" y="361"/>
                    <a:pt x="212" y="361"/>
                  </a:cubicBezTo>
                  <a:cubicBezTo>
                    <a:pt x="212" y="361"/>
                    <a:pt x="212" y="361"/>
                    <a:pt x="212" y="361"/>
                  </a:cubicBezTo>
                  <a:cubicBezTo>
                    <a:pt x="212" y="361"/>
                    <a:pt x="212" y="361"/>
                    <a:pt x="212" y="361"/>
                  </a:cubicBezTo>
                  <a:cubicBezTo>
                    <a:pt x="212" y="361"/>
                    <a:pt x="212" y="361"/>
                    <a:pt x="212" y="361"/>
                  </a:cubicBezTo>
                  <a:cubicBezTo>
                    <a:pt x="212" y="361"/>
                    <a:pt x="212" y="361"/>
                    <a:pt x="212" y="361"/>
                  </a:cubicBezTo>
                  <a:cubicBezTo>
                    <a:pt x="212" y="361"/>
                    <a:pt x="212" y="361"/>
                    <a:pt x="212" y="361"/>
                  </a:cubicBezTo>
                  <a:cubicBezTo>
                    <a:pt x="212" y="361"/>
                    <a:pt x="212" y="361"/>
                    <a:pt x="212" y="361"/>
                  </a:cubicBezTo>
                  <a:cubicBezTo>
                    <a:pt x="212" y="360"/>
                    <a:pt x="212" y="360"/>
                    <a:pt x="212" y="360"/>
                  </a:cubicBezTo>
                  <a:cubicBezTo>
                    <a:pt x="212" y="360"/>
                    <a:pt x="212" y="361"/>
                    <a:pt x="213" y="361"/>
                  </a:cubicBezTo>
                  <a:close/>
                  <a:moveTo>
                    <a:pt x="209" y="365"/>
                  </a:moveTo>
                  <a:cubicBezTo>
                    <a:pt x="208" y="364"/>
                    <a:pt x="208" y="364"/>
                    <a:pt x="208" y="364"/>
                  </a:cubicBezTo>
                  <a:cubicBezTo>
                    <a:pt x="208" y="364"/>
                    <a:pt x="208" y="364"/>
                    <a:pt x="208" y="364"/>
                  </a:cubicBezTo>
                  <a:cubicBezTo>
                    <a:pt x="208" y="364"/>
                    <a:pt x="208" y="364"/>
                    <a:pt x="208" y="364"/>
                  </a:cubicBezTo>
                  <a:cubicBezTo>
                    <a:pt x="208" y="365"/>
                    <a:pt x="208" y="365"/>
                    <a:pt x="208" y="365"/>
                  </a:cubicBezTo>
                  <a:cubicBezTo>
                    <a:pt x="209" y="365"/>
                    <a:pt x="209" y="366"/>
                    <a:pt x="209" y="365"/>
                  </a:cubicBezTo>
                  <a:close/>
                  <a:moveTo>
                    <a:pt x="215" y="323"/>
                  </a:moveTo>
                  <a:cubicBezTo>
                    <a:pt x="215" y="323"/>
                    <a:pt x="215" y="323"/>
                    <a:pt x="215" y="323"/>
                  </a:cubicBezTo>
                  <a:cubicBezTo>
                    <a:pt x="215" y="323"/>
                    <a:pt x="215" y="323"/>
                    <a:pt x="216" y="324"/>
                  </a:cubicBezTo>
                  <a:cubicBezTo>
                    <a:pt x="216" y="324"/>
                    <a:pt x="216" y="324"/>
                    <a:pt x="216" y="324"/>
                  </a:cubicBezTo>
                  <a:cubicBezTo>
                    <a:pt x="215" y="324"/>
                    <a:pt x="215" y="324"/>
                    <a:pt x="215" y="324"/>
                  </a:cubicBezTo>
                  <a:cubicBezTo>
                    <a:pt x="215" y="324"/>
                    <a:pt x="215" y="324"/>
                    <a:pt x="215" y="324"/>
                  </a:cubicBezTo>
                  <a:cubicBezTo>
                    <a:pt x="216" y="325"/>
                    <a:pt x="216" y="325"/>
                    <a:pt x="216" y="325"/>
                  </a:cubicBezTo>
                  <a:cubicBezTo>
                    <a:pt x="216" y="325"/>
                    <a:pt x="216" y="325"/>
                    <a:pt x="216" y="325"/>
                  </a:cubicBezTo>
                  <a:cubicBezTo>
                    <a:pt x="216" y="324"/>
                    <a:pt x="216" y="324"/>
                    <a:pt x="216" y="324"/>
                  </a:cubicBezTo>
                  <a:cubicBezTo>
                    <a:pt x="216" y="324"/>
                    <a:pt x="216" y="324"/>
                    <a:pt x="216" y="324"/>
                  </a:cubicBezTo>
                  <a:cubicBezTo>
                    <a:pt x="216" y="324"/>
                    <a:pt x="217" y="324"/>
                    <a:pt x="217" y="324"/>
                  </a:cubicBezTo>
                  <a:cubicBezTo>
                    <a:pt x="217" y="324"/>
                    <a:pt x="217" y="324"/>
                    <a:pt x="217" y="324"/>
                  </a:cubicBezTo>
                  <a:cubicBezTo>
                    <a:pt x="218" y="324"/>
                    <a:pt x="218" y="324"/>
                    <a:pt x="218" y="324"/>
                  </a:cubicBezTo>
                  <a:cubicBezTo>
                    <a:pt x="217" y="324"/>
                    <a:pt x="217" y="324"/>
                    <a:pt x="217" y="323"/>
                  </a:cubicBezTo>
                  <a:cubicBezTo>
                    <a:pt x="217" y="323"/>
                    <a:pt x="217" y="323"/>
                    <a:pt x="217" y="323"/>
                  </a:cubicBezTo>
                  <a:cubicBezTo>
                    <a:pt x="218" y="323"/>
                    <a:pt x="218" y="323"/>
                    <a:pt x="218" y="323"/>
                  </a:cubicBezTo>
                  <a:cubicBezTo>
                    <a:pt x="218" y="323"/>
                    <a:pt x="218" y="323"/>
                    <a:pt x="218" y="323"/>
                  </a:cubicBezTo>
                  <a:cubicBezTo>
                    <a:pt x="218" y="323"/>
                    <a:pt x="218" y="323"/>
                    <a:pt x="218" y="323"/>
                  </a:cubicBezTo>
                  <a:cubicBezTo>
                    <a:pt x="219" y="323"/>
                    <a:pt x="219" y="323"/>
                    <a:pt x="219" y="323"/>
                  </a:cubicBezTo>
                  <a:cubicBezTo>
                    <a:pt x="219" y="323"/>
                    <a:pt x="219" y="323"/>
                    <a:pt x="220" y="323"/>
                  </a:cubicBezTo>
                  <a:cubicBezTo>
                    <a:pt x="219" y="323"/>
                    <a:pt x="219" y="323"/>
                    <a:pt x="219" y="323"/>
                  </a:cubicBezTo>
                  <a:cubicBezTo>
                    <a:pt x="219" y="323"/>
                    <a:pt x="219" y="323"/>
                    <a:pt x="219" y="323"/>
                  </a:cubicBezTo>
                  <a:cubicBezTo>
                    <a:pt x="220" y="323"/>
                    <a:pt x="220" y="323"/>
                    <a:pt x="220" y="323"/>
                  </a:cubicBezTo>
                  <a:cubicBezTo>
                    <a:pt x="220" y="323"/>
                    <a:pt x="220" y="323"/>
                    <a:pt x="220" y="323"/>
                  </a:cubicBezTo>
                  <a:cubicBezTo>
                    <a:pt x="219" y="322"/>
                    <a:pt x="219" y="322"/>
                    <a:pt x="219" y="322"/>
                  </a:cubicBezTo>
                  <a:cubicBezTo>
                    <a:pt x="219" y="322"/>
                    <a:pt x="219" y="322"/>
                    <a:pt x="219" y="322"/>
                  </a:cubicBezTo>
                  <a:cubicBezTo>
                    <a:pt x="219" y="322"/>
                    <a:pt x="219" y="322"/>
                    <a:pt x="219" y="322"/>
                  </a:cubicBezTo>
                  <a:cubicBezTo>
                    <a:pt x="219" y="321"/>
                    <a:pt x="218" y="321"/>
                    <a:pt x="218" y="321"/>
                  </a:cubicBezTo>
                  <a:cubicBezTo>
                    <a:pt x="218" y="320"/>
                    <a:pt x="218" y="320"/>
                    <a:pt x="218" y="320"/>
                  </a:cubicBezTo>
                  <a:cubicBezTo>
                    <a:pt x="218" y="320"/>
                    <a:pt x="218" y="320"/>
                    <a:pt x="218" y="320"/>
                  </a:cubicBezTo>
                  <a:cubicBezTo>
                    <a:pt x="218" y="320"/>
                    <a:pt x="218" y="320"/>
                    <a:pt x="218" y="320"/>
                  </a:cubicBezTo>
                  <a:cubicBezTo>
                    <a:pt x="218" y="320"/>
                    <a:pt x="218" y="320"/>
                    <a:pt x="218" y="320"/>
                  </a:cubicBezTo>
                  <a:cubicBezTo>
                    <a:pt x="218" y="321"/>
                    <a:pt x="218" y="321"/>
                    <a:pt x="218" y="321"/>
                  </a:cubicBezTo>
                  <a:cubicBezTo>
                    <a:pt x="217" y="320"/>
                    <a:pt x="217" y="320"/>
                    <a:pt x="217" y="320"/>
                  </a:cubicBezTo>
                  <a:cubicBezTo>
                    <a:pt x="217" y="320"/>
                    <a:pt x="217" y="320"/>
                    <a:pt x="218" y="320"/>
                  </a:cubicBezTo>
                  <a:cubicBezTo>
                    <a:pt x="218" y="320"/>
                    <a:pt x="218" y="320"/>
                    <a:pt x="218" y="320"/>
                  </a:cubicBezTo>
                  <a:cubicBezTo>
                    <a:pt x="218" y="320"/>
                    <a:pt x="218" y="320"/>
                    <a:pt x="218" y="320"/>
                  </a:cubicBezTo>
                  <a:cubicBezTo>
                    <a:pt x="219" y="321"/>
                    <a:pt x="219" y="321"/>
                    <a:pt x="219" y="321"/>
                  </a:cubicBezTo>
                  <a:cubicBezTo>
                    <a:pt x="219" y="321"/>
                    <a:pt x="219" y="321"/>
                    <a:pt x="219" y="321"/>
                  </a:cubicBezTo>
                  <a:cubicBezTo>
                    <a:pt x="219" y="321"/>
                    <a:pt x="219" y="321"/>
                    <a:pt x="219" y="321"/>
                  </a:cubicBezTo>
                  <a:cubicBezTo>
                    <a:pt x="219" y="321"/>
                    <a:pt x="219" y="321"/>
                    <a:pt x="219" y="321"/>
                  </a:cubicBezTo>
                  <a:cubicBezTo>
                    <a:pt x="219" y="322"/>
                    <a:pt x="219" y="322"/>
                    <a:pt x="219" y="322"/>
                  </a:cubicBezTo>
                  <a:cubicBezTo>
                    <a:pt x="220" y="321"/>
                    <a:pt x="220" y="321"/>
                    <a:pt x="220" y="321"/>
                  </a:cubicBezTo>
                  <a:cubicBezTo>
                    <a:pt x="220" y="322"/>
                    <a:pt x="220" y="321"/>
                    <a:pt x="220" y="322"/>
                  </a:cubicBezTo>
                  <a:cubicBezTo>
                    <a:pt x="221" y="321"/>
                    <a:pt x="221" y="321"/>
                    <a:pt x="221" y="321"/>
                  </a:cubicBezTo>
                  <a:cubicBezTo>
                    <a:pt x="222" y="321"/>
                    <a:pt x="222" y="321"/>
                    <a:pt x="222" y="321"/>
                  </a:cubicBezTo>
                  <a:cubicBezTo>
                    <a:pt x="222" y="321"/>
                    <a:pt x="222" y="321"/>
                    <a:pt x="222" y="321"/>
                  </a:cubicBezTo>
                  <a:cubicBezTo>
                    <a:pt x="223" y="322"/>
                    <a:pt x="223" y="322"/>
                    <a:pt x="223" y="322"/>
                  </a:cubicBezTo>
                  <a:cubicBezTo>
                    <a:pt x="223" y="322"/>
                    <a:pt x="223" y="322"/>
                    <a:pt x="223" y="322"/>
                  </a:cubicBezTo>
                  <a:cubicBezTo>
                    <a:pt x="223" y="321"/>
                    <a:pt x="223" y="321"/>
                    <a:pt x="223" y="321"/>
                  </a:cubicBezTo>
                  <a:cubicBezTo>
                    <a:pt x="223" y="321"/>
                    <a:pt x="223" y="321"/>
                    <a:pt x="223" y="321"/>
                  </a:cubicBezTo>
                  <a:cubicBezTo>
                    <a:pt x="222" y="320"/>
                    <a:pt x="222" y="321"/>
                    <a:pt x="222" y="321"/>
                  </a:cubicBezTo>
                  <a:cubicBezTo>
                    <a:pt x="222" y="321"/>
                    <a:pt x="222" y="321"/>
                    <a:pt x="222" y="321"/>
                  </a:cubicBezTo>
                  <a:cubicBezTo>
                    <a:pt x="222" y="321"/>
                    <a:pt x="222" y="321"/>
                    <a:pt x="222" y="321"/>
                  </a:cubicBezTo>
                  <a:cubicBezTo>
                    <a:pt x="221" y="321"/>
                    <a:pt x="221" y="321"/>
                    <a:pt x="221" y="321"/>
                  </a:cubicBezTo>
                  <a:cubicBezTo>
                    <a:pt x="220" y="320"/>
                    <a:pt x="220" y="320"/>
                    <a:pt x="220" y="320"/>
                  </a:cubicBezTo>
                  <a:cubicBezTo>
                    <a:pt x="221" y="319"/>
                    <a:pt x="221" y="319"/>
                    <a:pt x="221" y="319"/>
                  </a:cubicBezTo>
                  <a:cubicBezTo>
                    <a:pt x="221" y="319"/>
                    <a:pt x="221" y="319"/>
                    <a:pt x="221" y="319"/>
                  </a:cubicBezTo>
                  <a:cubicBezTo>
                    <a:pt x="220" y="319"/>
                    <a:pt x="220" y="319"/>
                    <a:pt x="220" y="319"/>
                  </a:cubicBezTo>
                  <a:cubicBezTo>
                    <a:pt x="219" y="319"/>
                    <a:pt x="219" y="319"/>
                    <a:pt x="219" y="319"/>
                  </a:cubicBezTo>
                  <a:cubicBezTo>
                    <a:pt x="219" y="319"/>
                    <a:pt x="219" y="319"/>
                    <a:pt x="219" y="319"/>
                  </a:cubicBezTo>
                  <a:cubicBezTo>
                    <a:pt x="219" y="318"/>
                    <a:pt x="219" y="318"/>
                    <a:pt x="219" y="318"/>
                  </a:cubicBezTo>
                  <a:cubicBezTo>
                    <a:pt x="219" y="318"/>
                    <a:pt x="219" y="318"/>
                    <a:pt x="219" y="318"/>
                  </a:cubicBezTo>
                  <a:cubicBezTo>
                    <a:pt x="219" y="318"/>
                    <a:pt x="219" y="318"/>
                    <a:pt x="219" y="318"/>
                  </a:cubicBezTo>
                  <a:cubicBezTo>
                    <a:pt x="218" y="318"/>
                    <a:pt x="218" y="318"/>
                    <a:pt x="218" y="318"/>
                  </a:cubicBezTo>
                  <a:cubicBezTo>
                    <a:pt x="218" y="318"/>
                    <a:pt x="218" y="318"/>
                    <a:pt x="218" y="318"/>
                  </a:cubicBezTo>
                  <a:cubicBezTo>
                    <a:pt x="218" y="318"/>
                    <a:pt x="218" y="318"/>
                    <a:pt x="218" y="318"/>
                  </a:cubicBezTo>
                  <a:cubicBezTo>
                    <a:pt x="217" y="317"/>
                    <a:pt x="217" y="317"/>
                    <a:pt x="217" y="317"/>
                  </a:cubicBezTo>
                  <a:cubicBezTo>
                    <a:pt x="217" y="317"/>
                    <a:pt x="217" y="317"/>
                    <a:pt x="217" y="317"/>
                  </a:cubicBezTo>
                  <a:cubicBezTo>
                    <a:pt x="217" y="317"/>
                    <a:pt x="217" y="317"/>
                    <a:pt x="217" y="317"/>
                  </a:cubicBezTo>
                  <a:cubicBezTo>
                    <a:pt x="217" y="317"/>
                    <a:pt x="217" y="317"/>
                    <a:pt x="217" y="317"/>
                  </a:cubicBezTo>
                  <a:cubicBezTo>
                    <a:pt x="216" y="316"/>
                    <a:pt x="216" y="316"/>
                    <a:pt x="216" y="316"/>
                  </a:cubicBezTo>
                  <a:cubicBezTo>
                    <a:pt x="216" y="316"/>
                    <a:pt x="216" y="316"/>
                    <a:pt x="216" y="316"/>
                  </a:cubicBezTo>
                  <a:cubicBezTo>
                    <a:pt x="216" y="316"/>
                    <a:pt x="216" y="315"/>
                    <a:pt x="216" y="315"/>
                  </a:cubicBezTo>
                  <a:cubicBezTo>
                    <a:pt x="216" y="315"/>
                    <a:pt x="216" y="315"/>
                    <a:pt x="216" y="315"/>
                  </a:cubicBezTo>
                  <a:cubicBezTo>
                    <a:pt x="216" y="315"/>
                    <a:pt x="216" y="315"/>
                    <a:pt x="216" y="315"/>
                  </a:cubicBezTo>
                  <a:cubicBezTo>
                    <a:pt x="215" y="315"/>
                    <a:pt x="215" y="315"/>
                    <a:pt x="215" y="315"/>
                  </a:cubicBezTo>
                  <a:cubicBezTo>
                    <a:pt x="215" y="315"/>
                    <a:pt x="215" y="315"/>
                    <a:pt x="215" y="315"/>
                  </a:cubicBezTo>
                  <a:cubicBezTo>
                    <a:pt x="214" y="314"/>
                    <a:pt x="214" y="314"/>
                    <a:pt x="214" y="314"/>
                  </a:cubicBezTo>
                  <a:cubicBezTo>
                    <a:pt x="214" y="315"/>
                    <a:pt x="214" y="315"/>
                    <a:pt x="214" y="315"/>
                  </a:cubicBezTo>
                  <a:cubicBezTo>
                    <a:pt x="214" y="315"/>
                    <a:pt x="214" y="315"/>
                    <a:pt x="215" y="316"/>
                  </a:cubicBezTo>
                  <a:cubicBezTo>
                    <a:pt x="214" y="316"/>
                    <a:pt x="214" y="316"/>
                    <a:pt x="214" y="316"/>
                  </a:cubicBezTo>
                  <a:cubicBezTo>
                    <a:pt x="215" y="316"/>
                    <a:pt x="215" y="316"/>
                    <a:pt x="215" y="316"/>
                  </a:cubicBezTo>
                  <a:cubicBezTo>
                    <a:pt x="214" y="316"/>
                    <a:pt x="214" y="316"/>
                    <a:pt x="214" y="316"/>
                  </a:cubicBezTo>
                  <a:cubicBezTo>
                    <a:pt x="214" y="316"/>
                    <a:pt x="214" y="316"/>
                    <a:pt x="214" y="316"/>
                  </a:cubicBezTo>
                  <a:cubicBezTo>
                    <a:pt x="214" y="316"/>
                    <a:pt x="214" y="316"/>
                    <a:pt x="214" y="316"/>
                  </a:cubicBezTo>
                  <a:cubicBezTo>
                    <a:pt x="213" y="315"/>
                    <a:pt x="213" y="315"/>
                    <a:pt x="213" y="315"/>
                  </a:cubicBezTo>
                  <a:cubicBezTo>
                    <a:pt x="213" y="315"/>
                    <a:pt x="213" y="315"/>
                    <a:pt x="213" y="315"/>
                  </a:cubicBezTo>
                  <a:cubicBezTo>
                    <a:pt x="213" y="315"/>
                    <a:pt x="213" y="315"/>
                    <a:pt x="213" y="315"/>
                  </a:cubicBezTo>
                  <a:cubicBezTo>
                    <a:pt x="212" y="315"/>
                    <a:pt x="212" y="315"/>
                    <a:pt x="211" y="316"/>
                  </a:cubicBezTo>
                  <a:cubicBezTo>
                    <a:pt x="211" y="316"/>
                    <a:pt x="211" y="316"/>
                    <a:pt x="211" y="316"/>
                  </a:cubicBezTo>
                  <a:cubicBezTo>
                    <a:pt x="211" y="317"/>
                    <a:pt x="211" y="317"/>
                    <a:pt x="211" y="317"/>
                  </a:cubicBezTo>
                  <a:cubicBezTo>
                    <a:pt x="212" y="318"/>
                    <a:pt x="212" y="318"/>
                    <a:pt x="212" y="318"/>
                  </a:cubicBezTo>
                  <a:cubicBezTo>
                    <a:pt x="212" y="318"/>
                    <a:pt x="212" y="318"/>
                    <a:pt x="212" y="318"/>
                  </a:cubicBezTo>
                  <a:cubicBezTo>
                    <a:pt x="212" y="317"/>
                    <a:pt x="212" y="317"/>
                    <a:pt x="212" y="317"/>
                  </a:cubicBezTo>
                  <a:cubicBezTo>
                    <a:pt x="213" y="318"/>
                    <a:pt x="213" y="318"/>
                    <a:pt x="213" y="318"/>
                  </a:cubicBezTo>
                  <a:cubicBezTo>
                    <a:pt x="212" y="318"/>
                    <a:pt x="212" y="318"/>
                    <a:pt x="212" y="318"/>
                  </a:cubicBezTo>
                  <a:cubicBezTo>
                    <a:pt x="211" y="319"/>
                    <a:pt x="211" y="319"/>
                    <a:pt x="211" y="319"/>
                  </a:cubicBezTo>
                  <a:cubicBezTo>
                    <a:pt x="212" y="319"/>
                    <a:pt x="212" y="319"/>
                    <a:pt x="212" y="319"/>
                  </a:cubicBezTo>
                  <a:cubicBezTo>
                    <a:pt x="211" y="319"/>
                    <a:pt x="211" y="319"/>
                    <a:pt x="211" y="320"/>
                  </a:cubicBezTo>
                  <a:cubicBezTo>
                    <a:pt x="211" y="320"/>
                    <a:pt x="211" y="320"/>
                    <a:pt x="211" y="320"/>
                  </a:cubicBezTo>
                  <a:cubicBezTo>
                    <a:pt x="211" y="320"/>
                    <a:pt x="211" y="320"/>
                    <a:pt x="211" y="320"/>
                  </a:cubicBezTo>
                  <a:cubicBezTo>
                    <a:pt x="211" y="319"/>
                    <a:pt x="211" y="319"/>
                    <a:pt x="211" y="319"/>
                  </a:cubicBezTo>
                  <a:cubicBezTo>
                    <a:pt x="211" y="319"/>
                    <a:pt x="211" y="319"/>
                    <a:pt x="211" y="319"/>
                  </a:cubicBezTo>
                  <a:cubicBezTo>
                    <a:pt x="211" y="320"/>
                    <a:pt x="211" y="320"/>
                    <a:pt x="211" y="320"/>
                  </a:cubicBezTo>
                  <a:cubicBezTo>
                    <a:pt x="211" y="320"/>
                    <a:pt x="211" y="320"/>
                    <a:pt x="211" y="320"/>
                  </a:cubicBezTo>
                  <a:cubicBezTo>
                    <a:pt x="211" y="321"/>
                    <a:pt x="211" y="321"/>
                    <a:pt x="211" y="321"/>
                  </a:cubicBezTo>
                  <a:cubicBezTo>
                    <a:pt x="211" y="321"/>
                    <a:pt x="211" y="321"/>
                    <a:pt x="211" y="321"/>
                  </a:cubicBezTo>
                  <a:cubicBezTo>
                    <a:pt x="211" y="321"/>
                    <a:pt x="211" y="321"/>
                    <a:pt x="211" y="321"/>
                  </a:cubicBezTo>
                  <a:cubicBezTo>
                    <a:pt x="210" y="321"/>
                    <a:pt x="210" y="321"/>
                    <a:pt x="210" y="321"/>
                  </a:cubicBezTo>
                  <a:cubicBezTo>
                    <a:pt x="211" y="321"/>
                    <a:pt x="211" y="321"/>
                    <a:pt x="211" y="321"/>
                  </a:cubicBezTo>
                  <a:cubicBezTo>
                    <a:pt x="210" y="322"/>
                    <a:pt x="210" y="322"/>
                    <a:pt x="210" y="322"/>
                  </a:cubicBezTo>
                  <a:cubicBezTo>
                    <a:pt x="211" y="322"/>
                    <a:pt x="211" y="322"/>
                    <a:pt x="211" y="322"/>
                  </a:cubicBezTo>
                  <a:cubicBezTo>
                    <a:pt x="211" y="323"/>
                    <a:pt x="211" y="323"/>
                    <a:pt x="211" y="323"/>
                  </a:cubicBezTo>
                  <a:cubicBezTo>
                    <a:pt x="210" y="324"/>
                    <a:pt x="210" y="324"/>
                    <a:pt x="210" y="324"/>
                  </a:cubicBezTo>
                  <a:cubicBezTo>
                    <a:pt x="210" y="324"/>
                    <a:pt x="210" y="324"/>
                    <a:pt x="210" y="324"/>
                  </a:cubicBezTo>
                  <a:cubicBezTo>
                    <a:pt x="210" y="324"/>
                    <a:pt x="210" y="324"/>
                    <a:pt x="210" y="324"/>
                  </a:cubicBezTo>
                  <a:cubicBezTo>
                    <a:pt x="210" y="325"/>
                    <a:pt x="210" y="325"/>
                    <a:pt x="210" y="325"/>
                  </a:cubicBezTo>
                  <a:cubicBezTo>
                    <a:pt x="210" y="325"/>
                    <a:pt x="210" y="325"/>
                    <a:pt x="210" y="325"/>
                  </a:cubicBezTo>
                  <a:cubicBezTo>
                    <a:pt x="209" y="326"/>
                    <a:pt x="209" y="326"/>
                    <a:pt x="209" y="326"/>
                  </a:cubicBezTo>
                  <a:cubicBezTo>
                    <a:pt x="210" y="326"/>
                    <a:pt x="210" y="326"/>
                    <a:pt x="210" y="326"/>
                  </a:cubicBezTo>
                  <a:cubicBezTo>
                    <a:pt x="210" y="326"/>
                    <a:pt x="210" y="326"/>
                    <a:pt x="210" y="326"/>
                  </a:cubicBezTo>
                  <a:cubicBezTo>
                    <a:pt x="210" y="326"/>
                    <a:pt x="210" y="326"/>
                    <a:pt x="210" y="326"/>
                  </a:cubicBezTo>
                  <a:cubicBezTo>
                    <a:pt x="210" y="326"/>
                    <a:pt x="210" y="326"/>
                    <a:pt x="210" y="326"/>
                  </a:cubicBezTo>
                  <a:cubicBezTo>
                    <a:pt x="210" y="326"/>
                    <a:pt x="210" y="326"/>
                    <a:pt x="210" y="326"/>
                  </a:cubicBezTo>
                  <a:cubicBezTo>
                    <a:pt x="210" y="326"/>
                    <a:pt x="210" y="326"/>
                    <a:pt x="210" y="326"/>
                  </a:cubicBezTo>
                  <a:cubicBezTo>
                    <a:pt x="209" y="326"/>
                    <a:pt x="209" y="326"/>
                    <a:pt x="209" y="326"/>
                  </a:cubicBezTo>
                  <a:cubicBezTo>
                    <a:pt x="209" y="326"/>
                    <a:pt x="209" y="326"/>
                    <a:pt x="209" y="326"/>
                  </a:cubicBezTo>
                  <a:cubicBezTo>
                    <a:pt x="209" y="327"/>
                    <a:pt x="209" y="327"/>
                    <a:pt x="209" y="327"/>
                  </a:cubicBezTo>
                  <a:cubicBezTo>
                    <a:pt x="209" y="327"/>
                    <a:pt x="209" y="327"/>
                    <a:pt x="209" y="327"/>
                  </a:cubicBezTo>
                  <a:cubicBezTo>
                    <a:pt x="208" y="327"/>
                    <a:pt x="209" y="327"/>
                    <a:pt x="208" y="327"/>
                  </a:cubicBezTo>
                  <a:cubicBezTo>
                    <a:pt x="207" y="327"/>
                    <a:pt x="207" y="327"/>
                    <a:pt x="207" y="327"/>
                  </a:cubicBezTo>
                  <a:cubicBezTo>
                    <a:pt x="207" y="327"/>
                    <a:pt x="207" y="327"/>
                    <a:pt x="207" y="327"/>
                  </a:cubicBezTo>
                  <a:cubicBezTo>
                    <a:pt x="207" y="327"/>
                    <a:pt x="207" y="327"/>
                    <a:pt x="207" y="327"/>
                  </a:cubicBezTo>
                  <a:cubicBezTo>
                    <a:pt x="206" y="327"/>
                    <a:pt x="206" y="327"/>
                    <a:pt x="206" y="327"/>
                  </a:cubicBezTo>
                  <a:cubicBezTo>
                    <a:pt x="206" y="327"/>
                    <a:pt x="206" y="327"/>
                    <a:pt x="206" y="327"/>
                  </a:cubicBezTo>
                  <a:cubicBezTo>
                    <a:pt x="206" y="327"/>
                    <a:pt x="206" y="327"/>
                    <a:pt x="206" y="327"/>
                  </a:cubicBezTo>
                  <a:cubicBezTo>
                    <a:pt x="206" y="328"/>
                    <a:pt x="206" y="328"/>
                    <a:pt x="206" y="328"/>
                  </a:cubicBezTo>
                  <a:cubicBezTo>
                    <a:pt x="206" y="328"/>
                    <a:pt x="206" y="328"/>
                    <a:pt x="206" y="328"/>
                  </a:cubicBezTo>
                  <a:cubicBezTo>
                    <a:pt x="206" y="328"/>
                    <a:pt x="206" y="328"/>
                    <a:pt x="206" y="328"/>
                  </a:cubicBezTo>
                  <a:cubicBezTo>
                    <a:pt x="206" y="328"/>
                    <a:pt x="206" y="328"/>
                    <a:pt x="206" y="328"/>
                  </a:cubicBezTo>
                  <a:cubicBezTo>
                    <a:pt x="206" y="328"/>
                    <a:pt x="206" y="328"/>
                    <a:pt x="206" y="328"/>
                  </a:cubicBezTo>
                  <a:cubicBezTo>
                    <a:pt x="207" y="329"/>
                    <a:pt x="207" y="329"/>
                    <a:pt x="207" y="329"/>
                  </a:cubicBezTo>
                  <a:cubicBezTo>
                    <a:pt x="207" y="329"/>
                    <a:pt x="207" y="329"/>
                    <a:pt x="207" y="329"/>
                  </a:cubicBezTo>
                  <a:cubicBezTo>
                    <a:pt x="207" y="329"/>
                    <a:pt x="207" y="329"/>
                    <a:pt x="207" y="329"/>
                  </a:cubicBezTo>
                  <a:cubicBezTo>
                    <a:pt x="208" y="330"/>
                    <a:pt x="208" y="330"/>
                    <a:pt x="208" y="330"/>
                  </a:cubicBezTo>
                  <a:cubicBezTo>
                    <a:pt x="208" y="330"/>
                    <a:pt x="208" y="330"/>
                    <a:pt x="208" y="330"/>
                  </a:cubicBezTo>
                  <a:cubicBezTo>
                    <a:pt x="208" y="330"/>
                    <a:pt x="208" y="330"/>
                    <a:pt x="208" y="330"/>
                  </a:cubicBezTo>
                  <a:cubicBezTo>
                    <a:pt x="207" y="331"/>
                    <a:pt x="207" y="330"/>
                    <a:pt x="207" y="330"/>
                  </a:cubicBezTo>
                  <a:cubicBezTo>
                    <a:pt x="207" y="330"/>
                    <a:pt x="207" y="330"/>
                    <a:pt x="207" y="330"/>
                  </a:cubicBezTo>
                  <a:cubicBezTo>
                    <a:pt x="206" y="330"/>
                    <a:pt x="206" y="330"/>
                    <a:pt x="206" y="330"/>
                  </a:cubicBezTo>
                  <a:cubicBezTo>
                    <a:pt x="206" y="330"/>
                    <a:pt x="206" y="330"/>
                    <a:pt x="206" y="330"/>
                  </a:cubicBezTo>
                  <a:cubicBezTo>
                    <a:pt x="206" y="330"/>
                    <a:pt x="206" y="330"/>
                    <a:pt x="206" y="330"/>
                  </a:cubicBezTo>
                  <a:cubicBezTo>
                    <a:pt x="205" y="331"/>
                    <a:pt x="205" y="330"/>
                    <a:pt x="205" y="331"/>
                  </a:cubicBezTo>
                  <a:cubicBezTo>
                    <a:pt x="205" y="331"/>
                    <a:pt x="205" y="331"/>
                    <a:pt x="205" y="331"/>
                  </a:cubicBezTo>
                  <a:cubicBezTo>
                    <a:pt x="206" y="331"/>
                    <a:pt x="206" y="331"/>
                    <a:pt x="206" y="331"/>
                  </a:cubicBezTo>
                  <a:cubicBezTo>
                    <a:pt x="206" y="332"/>
                    <a:pt x="206" y="332"/>
                    <a:pt x="206" y="332"/>
                  </a:cubicBezTo>
                  <a:cubicBezTo>
                    <a:pt x="206" y="332"/>
                    <a:pt x="206" y="332"/>
                    <a:pt x="206" y="332"/>
                  </a:cubicBezTo>
                  <a:cubicBezTo>
                    <a:pt x="206" y="332"/>
                    <a:pt x="206" y="332"/>
                    <a:pt x="206" y="332"/>
                  </a:cubicBezTo>
                  <a:cubicBezTo>
                    <a:pt x="207" y="332"/>
                    <a:pt x="207" y="332"/>
                    <a:pt x="207" y="332"/>
                  </a:cubicBezTo>
                  <a:cubicBezTo>
                    <a:pt x="207" y="332"/>
                    <a:pt x="207" y="332"/>
                    <a:pt x="207" y="332"/>
                  </a:cubicBezTo>
                  <a:cubicBezTo>
                    <a:pt x="207" y="332"/>
                    <a:pt x="207" y="332"/>
                    <a:pt x="207" y="332"/>
                  </a:cubicBezTo>
                  <a:cubicBezTo>
                    <a:pt x="207" y="332"/>
                    <a:pt x="207" y="332"/>
                    <a:pt x="207" y="332"/>
                  </a:cubicBezTo>
                  <a:cubicBezTo>
                    <a:pt x="206" y="332"/>
                    <a:pt x="206" y="332"/>
                    <a:pt x="206" y="332"/>
                  </a:cubicBezTo>
                  <a:cubicBezTo>
                    <a:pt x="207" y="333"/>
                    <a:pt x="207" y="333"/>
                    <a:pt x="207" y="333"/>
                  </a:cubicBezTo>
                  <a:cubicBezTo>
                    <a:pt x="207" y="332"/>
                    <a:pt x="207" y="332"/>
                    <a:pt x="208" y="332"/>
                  </a:cubicBezTo>
                  <a:cubicBezTo>
                    <a:pt x="208" y="332"/>
                    <a:pt x="208" y="332"/>
                    <a:pt x="208" y="332"/>
                  </a:cubicBezTo>
                  <a:cubicBezTo>
                    <a:pt x="208" y="332"/>
                    <a:pt x="208" y="332"/>
                    <a:pt x="208" y="332"/>
                  </a:cubicBezTo>
                  <a:cubicBezTo>
                    <a:pt x="208" y="332"/>
                    <a:pt x="208" y="332"/>
                    <a:pt x="208" y="332"/>
                  </a:cubicBezTo>
                  <a:cubicBezTo>
                    <a:pt x="209" y="332"/>
                    <a:pt x="209" y="332"/>
                    <a:pt x="209" y="332"/>
                  </a:cubicBezTo>
                  <a:cubicBezTo>
                    <a:pt x="209" y="332"/>
                    <a:pt x="209" y="332"/>
                    <a:pt x="209" y="332"/>
                  </a:cubicBezTo>
                  <a:cubicBezTo>
                    <a:pt x="209" y="332"/>
                    <a:pt x="209" y="332"/>
                    <a:pt x="209" y="332"/>
                  </a:cubicBezTo>
                  <a:cubicBezTo>
                    <a:pt x="209" y="332"/>
                    <a:pt x="209" y="332"/>
                    <a:pt x="209" y="332"/>
                  </a:cubicBezTo>
                  <a:cubicBezTo>
                    <a:pt x="209" y="332"/>
                    <a:pt x="209" y="332"/>
                    <a:pt x="209" y="332"/>
                  </a:cubicBezTo>
                  <a:cubicBezTo>
                    <a:pt x="210" y="332"/>
                    <a:pt x="210" y="332"/>
                    <a:pt x="210" y="332"/>
                  </a:cubicBezTo>
                  <a:cubicBezTo>
                    <a:pt x="210" y="332"/>
                    <a:pt x="210" y="332"/>
                    <a:pt x="210" y="332"/>
                  </a:cubicBezTo>
                  <a:cubicBezTo>
                    <a:pt x="210" y="331"/>
                    <a:pt x="210" y="331"/>
                    <a:pt x="210" y="331"/>
                  </a:cubicBezTo>
                  <a:cubicBezTo>
                    <a:pt x="210" y="331"/>
                    <a:pt x="210" y="331"/>
                    <a:pt x="210" y="331"/>
                  </a:cubicBezTo>
                  <a:cubicBezTo>
                    <a:pt x="211" y="331"/>
                    <a:pt x="211" y="331"/>
                    <a:pt x="211" y="331"/>
                  </a:cubicBezTo>
                  <a:cubicBezTo>
                    <a:pt x="211" y="331"/>
                    <a:pt x="211" y="331"/>
                    <a:pt x="211" y="331"/>
                  </a:cubicBezTo>
                  <a:cubicBezTo>
                    <a:pt x="211" y="331"/>
                    <a:pt x="211" y="331"/>
                    <a:pt x="211" y="331"/>
                  </a:cubicBezTo>
                  <a:cubicBezTo>
                    <a:pt x="211" y="331"/>
                    <a:pt x="211" y="331"/>
                    <a:pt x="211" y="331"/>
                  </a:cubicBezTo>
                  <a:cubicBezTo>
                    <a:pt x="212" y="330"/>
                    <a:pt x="212" y="330"/>
                    <a:pt x="212" y="330"/>
                  </a:cubicBezTo>
                  <a:cubicBezTo>
                    <a:pt x="211" y="330"/>
                    <a:pt x="211" y="330"/>
                    <a:pt x="211" y="330"/>
                  </a:cubicBezTo>
                  <a:cubicBezTo>
                    <a:pt x="211" y="330"/>
                    <a:pt x="211" y="330"/>
                    <a:pt x="211" y="330"/>
                  </a:cubicBezTo>
                  <a:cubicBezTo>
                    <a:pt x="212" y="329"/>
                    <a:pt x="212" y="329"/>
                    <a:pt x="212" y="330"/>
                  </a:cubicBezTo>
                  <a:cubicBezTo>
                    <a:pt x="212" y="329"/>
                    <a:pt x="212" y="329"/>
                    <a:pt x="212" y="329"/>
                  </a:cubicBezTo>
                  <a:cubicBezTo>
                    <a:pt x="212" y="329"/>
                    <a:pt x="212" y="329"/>
                    <a:pt x="212" y="329"/>
                  </a:cubicBezTo>
                  <a:cubicBezTo>
                    <a:pt x="213" y="329"/>
                    <a:pt x="213" y="329"/>
                    <a:pt x="213" y="329"/>
                  </a:cubicBezTo>
                  <a:cubicBezTo>
                    <a:pt x="213" y="329"/>
                    <a:pt x="213" y="329"/>
                    <a:pt x="213" y="329"/>
                  </a:cubicBezTo>
                  <a:cubicBezTo>
                    <a:pt x="212" y="329"/>
                    <a:pt x="212" y="329"/>
                    <a:pt x="212" y="329"/>
                  </a:cubicBezTo>
                  <a:cubicBezTo>
                    <a:pt x="212" y="329"/>
                    <a:pt x="212" y="329"/>
                    <a:pt x="212" y="329"/>
                  </a:cubicBezTo>
                  <a:cubicBezTo>
                    <a:pt x="212" y="329"/>
                    <a:pt x="212" y="329"/>
                    <a:pt x="212" y="329"/>
                  </a:cubicBezTo>
                  <a:cubicBezTo>
                    <a:pt x="212" y="329"/>
                    <a:pt x="212" y="329"/>
                    <a:pt x="212" y="329"/>
                  </a:cubicBezTo>
                  <a:cubicBezTo>
                    <a:pt x="212" y="329"/>
                    <a:pt x="212" y="329"/>
                    <a:pt x="212" y="329"/>
                  </a:cubicBezTo>
                  <a:cubicBezTo>
                    <a:pt x="212" y="329"/>
                    <a:pt x="212" y="329"/>
                    <a:pt x="212" y="329"/>
                  </a:cubicBezTo>
                  <a:cubicBezTo>
                    <a:pt x="212" y="328"/>
                    <a:pt x="212" y="328"/>
                    <a:pt x="212" y="328"/>
                  </a:cubicBezTo>
                  <a:cubicBezTo>
                    <a:pt x="212" y="328"/>
                    <a:pt x="212" y="328"/>
                    <a:pt x="213" y="328"/>
                  </a:cubicBezTo>
                  <a:cubicBezTo>
                    <a:pt x="213" y="328"/>
                    <a:pt x="213" y="328"/>
                    <a:pt x="213" y="328"/>
                  </a:cubicBezTo>
                  <a:cubicBezTo>
                    <a:pt x="213" y="328"/>
                    <a:pt x="213" y="328"/>
                    <a:pt x="213" y="328"/>
                  </a:cubicBezTo>
                  <a:cubicBezTo>
                    <a:pt x="213" y="328"/>
                    <a:pt x="213" y="328"/>
                    <a:pt x="213" y="328"/>
                  </a:cubicBezTo>
                  <a:cubicBezTo>
                    <a:pt x="213" y="328"/>
                    <a:pt x="213" y="328"/>
                    <a:pt x="213" y="328"/>
                  </a:cubicBezTo>
                  <a:cubicBezTo>
                    <a:pt x="213" y="328"/>
                    <a:pt x="213" y="328"/>
                    <a:pt x="213" y="328"/>
                  </a:cubicBezTo>
                  <a:cubicBezTo>
                    <a:pt x="213" y="328"/>
                    <a:pt x="213" y="328"/>
                    <a:pt x="213" y="328"/>
                  </a:cubicBezTo>
                  <a:cubicBezTo>
                    <a:pt x="214" y="327"/>
                    <a:pt x="214" y="327"/>
                    <a:pt x="214" y="327"/>
                  </a:cubicBezTo>
                  <a:cubicBezTo>
                    <a:pt x="214" y="327"/>
                    <a:pt x="214" y="327"/>
                    <a:pt x="214" y="327"/>
                  </a:cubicBezTo>
                  <a:cubicBezTo>
                    <a:pt x="214" y="327"/>
                    <a:pt x="214" y="327"/>
                    <a:pt x="214" y="327"/>
                  </a:cubicBezTo>
                  <a:cubicBezTo>
                    <a:pt x="214" y="327"/>
                    <a:pt x="214" y="327"/>
                    <a:pt x="214" y="327"/>
                  </a:cubicBezTo>
                  <a:cubicBezTo>
                    <a:pt x="214" y="327"/>
                    <a:pt x="214" y="327"/>
                    <a:pt x="214" y="327"/>
                  </a:cubicBezTo>
                  <a:cubicBezTo>
                    <a:pt x="214" y="327"/>
                    <a:pt x="214" y="327"/>
                    <a:pt x="214" y="327"/>
                  </a:cubicBezTo>
                  <a:cubicBezTo>
                    <a:pt x="214" y="327"/>
                    <a:pt x="214" y="327"/>
                    <a:pt x="214" y="327"/>
                  </a:cubicBezTo>
                  <a:cubicBezTo>
                    <a:pt x="214" y="326"/>
                    <a:pt x="214" y="326"/>
                    <a:pt x="214" y="326"/>
                  </a:cubicBezTo>
                  <a:cubicBezTo>
                    <a:pt x="213" y="327"/>
                    <a:pt x="213" y="327"/>
                    <a:pt x="213" y="327"/>
                  </a:cubicBezTo>
                  <a:cubicBezTo>
                    <a:pt x="213" y="326"/>
                    <a:pt x="213" y="326"/>
                    <a:pt x="213" y="326"/>
                  </a:cubicBezTo>
                  <a:cubicBezTo>
                    <a:pt x="212" y="325"/>
                    <a:pt x="212" y="325"/>
                    <a:pt x="212" y="325"/>
                  </a:cubicBezTo>
                  <a:cubicBezTo>
                    <a:pt x="212" y="325"/>
                    <a:pt x="212" y="325"/>
                    <a:pt x="212" y="325"/>
                  </a:cubicBezTo>
                  <a:cubicBezTo>
                    <a:pt x="212" y="325"/>
                    <a:pt x="212" y="325"/>
                    <a:pt x="212" y="325"/>
                  </a:cubicBezTo>
                  <a:cubicBezTo>
                    <a:pt x="213" y="325"/>
                    <a:pt x="213" y="325"/>
                    <a:pt x="213" y="325"/>
                  </a:cubicBezTo>
                  <a:cubicBezTo>
                    <a:pt x="213" y="324"/>
                    <a:pt x="213" y="324"/>
                    <a:pt x="213" y="324"/>
                  </a:cubicBezTo>
                  <a:cubicBezTo>
                    <a:pt x="213" y="324"/>
                    <a:pt x="213" y="324"/>
                    <a:pt x="213" y="324"/>
                  </a:cubicBezTo>
                  <a:cubicBezTo>
                    <a:pt x="213" y="324"/>
                    <a:pt x="213" y="324"/>
                    <a:pt x="213" y="324"/>
                  </a:cubicBezTo>
                  <a:cubicBezTo>
                    <a:pt x="213" y="324"/>
                    <a:pt x="213" y="324"/>
                    <a:pt x="213" y="324"/>
                  </a:cubicBezTo>
                  <a:cubicBezTo>
                    <a:pt x="213" y="324"/>
                    <a:pt x="213" y="324"/>
                    <a:pt x="213" y="324"/>
                  </a:cubicBezTo>
                  <a:cubicBezTo>
                    <a:pt x="213" y="324"/>
                    <a:pt x="213" y="324"/>
                    <a:pt x="213" y="324"/>
                  </a:cubicBezTo>
                  <a:cubicBezTo>
                    <a:pt x="213" y="323"/>
                    <a:pt x="213" y="323"/>
                    <a:pt x="213" y="323"/>
                  </a:cubicBezTo>
                  <a:cubicBezTo>
                    <a:pt x="213" y="323"/>
                    <a:pt x="213" y="323"/>
                    <a:pt x="213" y="323"/>
                  </a:cubicBezTo>
                  <a:cubicBezTo>
                    <a:pt x="213" y="323"/>
                    <a:pt x="213" y="323"/>
                    <a:pt x="213" y="323"/>
                  </a:cubicBezTo>
                  <a:cubicBezTo>
                    <a:pt x="214" y="323"/>
                    <a:pt x="214" y="323"/>
                    <a:pt x="214" y="323"/>
                  </a:cubicBezTo>
                  <a:cubicBezTo>
                    <a:pt x="214" y="323"/>
                    <a:pt x="214" y="323"/>
                    <a:pt x="214" y="323"/>
                  </a:cubicBezTo>
                  <a:cubicBezTo>
                    <a:pt x="214" y="323"/>
                    <a:pt x="214" y="323"/>
                    <a:pt x="214" y="323"/>
                  </a:cubicBezTo>
                  <a:cubicBezTo>
                    <a:pt x="214" y="323"/>
                    <a:pt x="214" y="323"/>
                    <a:pt x="214" y="323"/>
                  </a:cubicBezTo>
                  <a:lnTo>
                    <a:pt x="215" y="323"/>
                  </a:lnTo>
                  <a:close/>
                  <a:moveTo>
                    <a:pt x="210" y="257"/>
                  </a:moveTo>
                  <a:cubicBezTo>
                    <a:pt x="210" y="256"/>
                    <a:pt x="210" y="256"/>
                    <a:pt x="210" y="256"/>
                  </a:cubicBezTo>
                  <a:cubicBezTo>
                    <a:pt x="210" y="257"/>
                    <a:pt x="210" y="257"/>
                    <a:pt x="211" y="257"/>
                  </a:cubicBezTo>
                  <a:cubicBezTo>
                    <a:pt x="211" y="257"/>
                    <a:pt x="211" y="257"/>
                    <a:pt x="211" y="257"/>
                  </a:cubicBezTo>
                  <a:cubicBezTo>
                    <a:pt x="211" y="257"/>
                    <a:pt x="211" y="256"/>
                    <a:pt x="211" y="256"/>
                  </a:cubicBezTo>
                  <a:cubicBezTo>
                    <a:pt x="211" y="256"/>
                    <a:pt x="210" y="255"/>
                    <a:pt x="210" y="255"/>
                  </a:cubicBezTo>
                  <a:cubicBezTo>
                    <a:pt x="210" y="255"/>
                    <a:pt x="210" y="255"/>
                    <a:pt x="210" y="255"/>
                  </a:cubicBezTo>
                  <a:cubicBezTo>
                    <a:pt x="210" y="255"/>
                    <a:pt x="210" y="255"/>
                    <a:pt x="210" y="255"/>
                  </a:cubicBezTo>
                  <a:cubicBezTo>
                    <a:pt x="209" y="255"/>
                    <a:pt x="209" y="255"/>
                    <a:pt x="209" y="255"/>
                  </a:cubicBezTo>
                  <a:cubicBezTo>
                    <a:pt x="209" y="255"/>
                    <a:pt x="209" y="255"/>
                    <a:pt x="209" y="255"/>
                  </a:cubicBezTo>
                  <a:cubicBezTo>
                    <a:pt x="209" y="255"/>
                    <a:pt x="209" y="255"/>
                    <a:pt x="209" y="255"/>
                  </a:cubicBezTo>
                  <a:cubicBezTo>
                    <a:pt x="209" y="255"/>
                    <a:pt x="209" y="255"/>
                    <a:pt x="209" y="255"/>
                  </a:cubicBezTo>
                  <a:cubicBezTo>
                    <a:pt x="209" y="255"/>
                    <a:pt x="209" y="255"/>
                    <a:pt x="209" y="255"/>
                  </a:cubicBezTo>
                  <a:cubicBezTo>
                    <a:pt x="209" y="255"/>
                    <a:pt x="209" y="255"/>
                    <a:pt x="209" y="255"/>
                  </a:cubicBezTo>
                  <a:cubicBezTo>
                    <a:pt x="208" y="255"/>
                    <a:pt x="208" y="255"/>
                    <a:pt x="208" y="255"/>
                  </a:cubicBezTo>
                  <a:cubicBezTo>
                    <a:pt x="207" y="255"/>
                    <a:pt x="207" y="255"/>
                    <a:pt x="207" y="255"/>
                  </a:cubicBezTo>
                  <a:cubicBezTo>
                    <a:pt x="208" y="255"/>
                    <a:pt x="208" y="255"/>
                    <a:pt x="208" y="255"/>
                  </a:cubicBezTo>
                  <a:cubicBezTo>
                    <a:pt x="208" y="255"/>
                    <a:pt x="208" y="255"/>
                    <a:pt x="208" y="255"/>
                  </a:cubicBezTo>
                  <a:cubicBezTo>
                    <a:pt x="209" y="256"/>
                    <a:pt x="209" y="256"/>
                    <a:pt x="209" y="256"/>
                  </a:cubicBezTo>
                  <a:cubicBezTo>
                    <a:pt x="209" y="256"/>
                    <a:pt x="209" y="256"/>
                    <a:pt x="209" y="256"/>
                  </a:cubicBezTo>
                  <a:cubicBezTo>
                    <a:pt x="209" y="256"/>
                    <a:pt x="209" y="256"/>
                    <a:pt x="209" y="256"/>
                  </a:cubicBezTo>
                  <a:cubicBezTo>
                    <a:pt x="209" y="256"/>
                    <a:pt x="209" y="256"/>
                    <a:pt x="209" y="256"/>
                  </a:cubicBezTo>
                  <a:cubicBezTo>
                    <a:pt x="209" y="256"/>
                    <a:pt x="209" y="256"/>
                    <a:pt x="209" y="256"/>
                  </a:cubicBezTo>
                  <a:lnTo>
                    <a:pt x="210" y="257"/>
                  </a:lnTo>
                  <a:close/>
                  <a:moveTo>
                    <a:pt x="211" y="332"/>
                  </a:moveTo>
                  <a:cubicBezTo>
                    <a:pt x="210" y="333"/>
                    <a:pt x="210" y="333"/>
                    <a:pt x="210" y="333"/>
                  </a:cubicBezTo>
                  <a:cubicBezTo>
                    <a:pt x="210" y="333"/>
                    <a:pt x="210" y="333"/>
                    <a:pt x="210" y="333"/>
                  </a:cubicBezTo>
                  <a:cubicBezTo>
                    <a:pt x="210" y="333"/>
                    <a:pt x="210" y="333"/>
                    <a:pt x="210" y="333"/>
                  </a:cubicBezTo>
                  <a:cubicBezTo>
                    <a:pt x="210" y="333"/>
                    <a:pt x="210" y="333"/>
                    <a:pt x="210" y="333"/>
                  </a:cubicBezTo>
                  <a:cubicBezTo>
                    <a:pt x="210" y="333"/>
                    <a:pt x="210" y="333"/>
                    <a:pt x="210" y="333"/>
                  </a:cubicBezTo>
                  <a:cubicBezTo>
                    <a:pt x="210" y="333"/>
                    <a:pt x="210" y="333"/>
                    <a:pt x="210" y="333"/>
                  </a:cubicBezTo>
                  <a:cubicBezTo>
                    <a:pt x="211" y="333"/>
                    <a:pt x="211" y="333"/>
                    <a:pt x="211" y="333"/>
                  </a:cubicBezTo>
                  <a:cubicBezTo>
                    <a:pt x="211" y="333"/>
                    <a:pt x="211" y="333"/>
                    <a:pt x="211" y="333"/>
                  </a:cubicBezTo>
                  <a:cubicBezTo>
                    <a:pt x="211" y="332"/>
                    <a:pt x="211" y="332"/>
                    <a:pt x="211" y="332"/>
                  </a:cubicBezTo>
                  <a:cubicBezTo>
                    <a:pt x="211" y="331"/>
                    <a:pt x="211" y="331"/>
                    <a:pt x="211" y="331"/>
                  </a:cubicBezTo>
                  <a:cubicBezTo>
                    <a:pt x="212" y="331"/>
                    <a:pt x="212" y="331"/>
                    <a:pt x="212" y="331"/>
                  </a:cubicBezTo>
                  <a:cubicBezTo>
                    <a:pt x="211" y="331"/>
                    <a:pt x="211" y="331"/>
                    <a:pt x="211" y="331"/>
                  </a:cubicBezTo>
                  <a:cubicBezTo>
                    <a:pt x="211" y="331"/>
                    <a:pt x="211" y="331"/>
                    <a:pt x="211" y="331"/>
                  </a:cubicBezTo>
                  <a:cubicBezTo>
                    <a:pt x="211" y="332"/>
                    <a:pt x="211" y="332"/>
                    <a:pt x="211" y="332"/>
                  </a:cubicBezTo>
                  <a:cubicBezTo>
                    <a:pt x="211" y="332"/>
                    <a:pt x="211" y="332"/>
                    <a:pt x="211" y="332"/>
                  </a:cubicBezTo>
                  <a:cubicBezTo>
                    <a:pt x="211" y="332"/>
                    <a:pt x="211" y="332"/>
                    <a:pt x="211" y="332"/>
                  </a:cubicBezTo>
                  <a:cubicBezTo>
                    <a:pt x="211" y="332"/>
                    <a:pt x="211" y="332"/>
                    <a:pt x="211" y="332"/>
                  </a:cubicBezTo>
                  <a:close/>
                  <a:moveTo>
                    <a:pt x="199" y="308"/>
                  </a:moveTo>
                  <a:cubicBezTo>
                    <a:pt x="199" y="308"/>
                    <a:pt x="199" y="308"/>
                    <a:pt x="199" y="308"/>
                  </a:cubicBezTo>
                  <a:cubicBezTo>
                    <a:pt x="200" y="308"/>
                    <a:pt x="200" y="308"/>
                    <a:pt x="200" y="308"/>
                  </a:cubicBezTo>
                  <a:cubicBezTo>
                    <a:pt x="200" y="308"/>
                    <a:pt x="200" y="308"/>
                    <a:pt x="200" y="308"/>
                  </a:cubicBezTo>
                  <a:cubicBezTo>
                    <a:pt x="199" y="308"/>
                    <a:pt x="199" y="308"/>
                    <a:pt x="199" y="308"/>
                  </a:cubicBezTo>
                  <a:cubicBezTo>
                    <a:pt x="199" y="308"/>
                    <a:pt x="199" y="308"/>
                    <a:pt x="199" y="308"/>
                  </a:cubicBezTo>
                  <a:cubicBezTo>
                    <a:pt x="199" y="308"/>
                    <a:pt x="199" y="308"/>
                    <a:pt x="199" y="308"/>
                  </a:cubicBezTo>
                  <a:close/>
                  <a:moveTo>
                    <a:pt x="213" y="330"/>
                  </a:moveTo>
                  <a:cubicBezTo>
                    <a:pt x="213" y="331"/>
                    <a:pt x="213" y="331"/>
                    <a:pt x="213" y="331"/>
                  </a:cubicBezTo>
                  <a:cubicBezTo>
                    <a:pt x="213" y="331"/>
                    <a:pt x="213" y="331"/>
                    <a:pt x="213" y="331"/>
                  </a:cubicBezTo>
                  <a:lnTo>
                    <a:pt x="213" y="330"/>
                  </a:lnTo>
                  <a:close/>
                  <a:moveTo>
                    <a:pt x="210" y="269"/>
                  </a:moveTo>
                  <a:cubicBezTo>
                    <a:pt x="210" y="269"/>
                    <a:pt x="210" y="269"/>
                    <a:pt x="210" y="269"/>
                  </a:cubicBezTo>
                  <a:cubicBezTo>
                    <a:pt x="210" y="269"/>
                    <a:pt x="210" y="269"/>
                    <a:pt x="210" y="269"/>
                  </a:cubicBezTo>
                  <a:cubicBezTo>
                    <a:pt x="210" y="269"/>
                    <a:pt x="210" y="269"/>
                    <a:pt x="210" y="269"/>
                  </a:cubicBezTo>
                  <a:cubicBezTo>
                    <a:pt x="210" y="270"/>
                    <a:pt x="210" y="270"/>
                    <a:pt x="210" y="270"/>
                  </a:cubicBezTo>
                  <a:cubicBezTo>
                    <a:pt x="210" y="269"/>
                    <a:pt x="210" y="269"/>
                    <a:pt x="210" y="269"/>
                  </a:cubicBezTo>
                  <a:cubicBezTo>
                    <a:pt x="210" y="269"/>
                    <a:pt x="210" y="269"/>
                    <a:pt x="210" y="269"/>
                  </a:cubicBezTo>
                  <a:cubicBezTo>
                    <a:pt x="210" y="269"/>
                    <a:pt x="210" y="269"/>
                    <a:pt x="210" y="269"/>
                  </a:cubicBezTo>
                  <a:cubicBezTo>
                    <a:pt x="210" y="269"/>
                    <a:pt x="210" y="269"/>
                    <a:pt x="210" y="269"/>
                  </a:cubicBezTo>
                  <a:close/>
                  <a:moveTo>
                    <a:pt x="212" y="268"/>
                  </a:moveTo>
                  <a:cubicBezTo>
                    <a:pt x="211" y="268"/>
                    <a:pt x="211" y="268"/>
                    <a:pt x="211" y="268"/>
                  </a:cubicBezTo>
                  <a:cubicBezTo>
                    <a:pt x="212" y="269"/>
                    <a:pt x="212" y="269"/>
                    <a:pt x="212" y="269"/>
                  </a:cubicBezTo>
                  <a:cubicBezTo>
                    <a:pt x="212" y="268"/>
                    <a:pt x="212" y="268"/>
                    <a:pt x="212" y="268"/>
                  </a:cubicBezTo>
                  <a:cubicBezTo>
                    <a:pt x="212" y="268"/>
                    <a:pt x="212" y="268"/>
                    <a:pt x="212" y="268"/>
                  </a:cubicBezTo>
                  <a:close/>
                  <a:moveTo>
                    <a:pt x="217" y="274"/>
                  </a:moveTo>
                  <a:cubicBezTo>
                    <a:pt x="217" y="274"/>
                    <a:pt x="217" y="274"/>
                    <a:pt x="217" y="274"/>
                  </a:cubicBezTo>
                  <a:cubicBezTo>
                    <a:pt x="217" y="274"/>
                    <a:pt x="217" y="274"/>
                    <a:pt x="217" y="274"/>
                  </a:cubicBezTo>
                  <a:cubicBezTo>
                    <a:pt x="217" y="275"/>
                    <a:pt x="217" y="275"/>
                    <a:pt x="217" y="275"/>
                  </a:cubicBezTo>
                  <a:cubicBezTo>
                    <a:pt x="217" y="275"/>
                    <a:pt x="217" y="275"/>
                    <a:pt x="217" y="275"/>
                  </a:cubicBezTo>
                  <a:cubicBezTo>
                    <a:pt x="217" y="275"/>
                    <a:pt x="217" y="275"/>
                    <a:pt x="217" y="275"/>
                  </a:cubicBezTo>
                  <a:cubicBezTo>
                    <a:pt x="217" y="274"/>
                    <a:pt x="217" y="274"/>
                    <a:pt x="217" y="274"/>
                  </a:cubicBezTo>
                  <a:close/>
                  <a:moveTo>
                    <a:pt x="241" y="380"/>
                  </a:moveTo>
                  <a:cubicBezTo>
                    <a:pt x="242" y="380"/>
                    <a:pt x="242" y="380"/>
                    <a:pt x="242" y="380"/>
                  </a:cubicBezTo>
                  <a:cubicBezTo>
                    <a:pt x="241" y="380"/>
                    <a:pt x="241" y="380"/>
                    <a:pt x="241" y="380"/>
                  </a:cubicBezTo>
                  <a:cubicBezTo>
                    <a:pt x="241" y="380"/>
                    <a:pt x="241" y="380"/>
                    <a:pt x="241" y="380"/>
                  </a:cubicBezTo>
                  <a:cubicBezTo>
                    <a:pt x="241" y="379"/>
                    <a:pt x="241" y="379"/>
                    <a:pt x="241" y="379"/>
                  </a:cubicBezTo>
                  <a:cubicBezTo>
                    <a:pt x="241" y="380"/>
                    <a:pt x="241" y="380"/>
                    <a:pt x="241" y="380"/>
                  </a:cubicBezTo>
                  <a:cubicBezTo>
                    <a:pt x="241" y="380"/>
                    <a:pt x="241" y="380"/>
                    <a:pt x="241" y="380"/>
                  </a:cubicBezTo>
                  <a:close/>
                  <a:moveTo>
                    <a:pt x="224" y="329"/>
                  </a:moveTo>
                  <a:cubicBezTo>
                    <a:pt x="224" y="329"/>
                    <a:pt x="224" y="329"/>
                    <a:pt x="224" y="329"/>
                  </a:cubicBezTo>
                  <a:cubicBezTo>
                    <a:pt x="224" y="329"/>
                    <a:pt x="224" y="329"/>
                    <a:pt x="224" y="329"/>
                  </a:cubicBezTo>
                  <a:cubicBezTo>
                    <a:pt x="224" y="329"/>
                    <a:pt x="224" y="329"/>
                    <a:pt x="224" y="329"/>
                  </a:cubicBezTo>
                  <a:cubicBezTo>
                    <a:pt x="224" y="329"/>
                    <a:pt x="224" y="329"/>
                    <a:pt x="224" y="329"/>
                  </a:cubicBezTo>
                  <a:cubicBezTo>
                    <a:pt x="223" y="329"/>
                    <a:pt x="223" y="329"/>
                    <a:pt x="223" y="329"/>
                  </a:cubicBezTo>
                  <a:cubicBezTo>
                    <a:pt x="223" y="329"/>
                    <a:pt x="223" y="329"/>
                    <a:pt x="223" y="329"/>
                  </a:cubicBezTo>
                  <a:cubicBezTo>
                    <a:pt x="223" y="329"/>
                    <a:pt x="223" y="329"/>
                    <a:pt x="223" y="329"/>
                  </a:cubicBezTo>
                  <a:cubicBezTo>
                    <a:pt x="223" y="329"/>
                    <a:pt x="223" y="329"/>
                    <a:pt x="223" y="329"/>
                  </a:cubicBezTo>
                  <a:cubicBezTo>
                    <a:pt x="222" y="329"/>
                    <a:pt x="222" y="329"/>
                    <a:pt x="222" y="329"/>
                  </a:cubicBezTo>
                  <a:cubicBezTo>
                    <a:pt x="222" y="329"/>
                    <a:pt x="222" y="329"/>
                    <a:pt x="222" y="329"/>
                  </a:cubicBezTo>
                  <a:cubicBezTo>
                    <a:pt x="223" y="329"/>
                    <a:pt x="223" y="329"/>
                    <a:pt x="223" y="329"/>
                  </a:cubicBezTo>
                  <a:cubicBezTo>
                    <a:pt x="222" y="329"/>
                    <a:pt x="222" y="329"/>
                    <a:pt x="222" y="329"/>
                  </a:cubicBezTo>
                  <a:cubicBezTo>
                    <a:pt x="222" y="329"/>
                    <a:pt x="222" y="329"/>
                    <a:pt x="222" y="329"/>
                  </a:cubicBezTo>
                  <a:cubicBezTo>
                    <a:pt x="222" y="329"/>
                    <a:pt x="222" y="329"/>
                    <a:pt x="222" y="329"/>
                  </a:cubicBezTo>
                  <a:cubicBezTo>
                    <a:pt x="222" y="329"/>
                    <a:pt x="222" y="329"/>
                    <a:pt x="222" y="329"/>
                  </a:cubicBezTo>
                  <a:cubicBezTo>
                    <a:pt x="222" y="329"/>
                    <a:pt x="222" y="329"/>
                    <a:pt x="222" y="329"/>
                  </a:cubicBezTo>
                  <a:cubicBezTo>
                    <a:pt x="221" y="329"/>
                    <a:pt x="221" y="329"/>
                    <a:pt x="221" y="329"/>
                  </a:cubicBezTo>
                  <a:cubicBezTo>
                    <a:pt x="221" y="329"/>
                    <a:pt x="221" y="329"/>
                    <a:pt x="221" y="329"/>
                  </a:cubicBezTo>
                  <a:cubicBezTo>
                    <a:pt x="221" y="329"/>
                    <a:pt x="221" y="329"/>
                    <a:pt x="221" y="329"/>
                  </a:cubicBezTo>
                  <a:cubicBezTo>
                    <a:pt x="220" y="329"/>
                    <a:pt x="220" y="329"/>
                    <a:pt x="220" y="329"/>
                  </a:cubicBezTo>
                  <a:cubicBezTo>
                    <a:pt x="220" y="330"/>
                    <a:pt x="220" y="330"/>
                    <a:pt x="220" y="330"/>
                  </a:cubicBezTo>
                  <a:cubicBezTo>
                    <a:pt x="220" y="330"/>
                    <a:pt x="220" y="330"/>
                    <a:pt x="220" y="330"/>
                  </a:cubicBezTo>
                  <a:cubicBezTo>
                    <a:pt x="221" y="329"/>
                    <a:pt x="221" y="329"/>
                    <a:pt x="221" y="329"/>
                  </a:cubicBezTo>
                  <a:cubicBezTo>
                    <a:pt x="221" y="330"/>
                    <a:pt x="221" y="330"/>
                    <a:pt x="221" y="330"/>
                  </a:cubicBezTo>
                  <a:cubicBezTo>
                    <a:pt x="221" y="330"/>
                    <a:pt x="221" y="330"/>
                    <a:pt x="221" y="330"/>
                  </a:cubicBezTo>
                  <a:cubicBezTo>
                    <a:pt x="221" y="330"/>
                    <a:pt x="221" y="330"/>
                    <a:pt x="221" y="330"/>
                  </a:cubicBezTo>
                  <a:cubicBezTo>
                    <a:pt x="221" y="330"/>
                    <a:pt x="221" y="330"/>
                    <a:pt x="221" y="330"/>
                  </a:cubicBezTo>
                  <a:cubicBezTo>
                    <a:pt x="221" y="330"/>
                    <a:pt x="221" y="330"/>
                    <a:pt x="221" y="330"/>
                  </a:cubicBezTo>
                  <a:cubicBezTo>
                    <a:pt x="221" y="330"/>
                    <a:pt x="221" y="330"/>
                    <a:pt x="221" y="330"/>
                  </a:cubicBezTo>
                  <a:cubicBezTo>
                    <a:pt x="222" y="331"/>
                    <a:pt x="222" y="331"/>
                    <a:pt x="222" y="331"/>
                  </a:cubicBezTo>
                  <a:cubicBezTo>
                    <a:pt x="221" y="331"/>
                    <a:pt x="221" y="331"/>
                    <a:pt x="221" y="331"/>
                  </a:cubicBezTo>
                  <a:cubicBezTo>
                    <a:pt x="221" y="331"/>
                    <a:pt x="221" y="331"/>
                    <a:pt x="221" y="331"/>
                  </a:cubicBezTo>
                  <a:cubicBezTo>
                    <a:pt x="221" y="331"/>
                    <a:pt x="221" y="331"/>
                    <a:pt x="221" y="331"/>
                  </a:cubicBezTo>
                  <a:cubicBezTo>
                    <a:pt x="221" y="331"/>
                    <a:pt x="221" y="331"/>
                    <a:pt x="221" y="331"/>
                  </a:cubicBezTo>
                  <a:cubicBezTo>
                    <a:pt x="221" y="331"/>
                    <a:pt x="221" y="331"/>
                    <a:pt x="221" y="331"/>
                  </a:cubicBezTo>
                  <a:cubicBezTo>
                    <a:pt x="221" y="331"/>
                    <a:pt x="221" y="331"/>
                    <a:pt x="221" y="331"/>
                  </a:cubicBezTo>
                  <a:cubicBezTo>
                    <a:pt x="221" y="331"/>
                    <a:pt x="221" y="331"/>
                    <a:pt x="221" y="331"/>
                  </a:cubicBezTo>
                  <a:cubicBezTo>
                    <a:pt x="220" y="331"/>
                    <a:pt x="220" y="331"/>
                    <a:pt x="220" y="331"/>
                  </a:cubicBezTo>
                  <a:cubicBezTo>
                    <a:pt x="220" y="331"/>
                    <a:pt x="220" y="331"/>
                    <a:pt x="220" y="331"/>
                  </a:cubicBezTo>
                  <a:cubicBezTo>
                    <a:pt x="220" y="331"/>
                    <a:pt x="220" y="331"/>
                    <a:pt x="220" y="331"/>
                  </a:cubicBezTo>
                  <a:cubicBezTo>
                    <a:pt x="220" y="331"/>
                    <a:pt x="220" y="331"/>
                    <a:pt x="220" y="331"/>
                  </a:cubicBezTo>
                  <a:cubicBezTo>
                    <a:pt x="220" y="331"/>
                    <a:pt x="220" y="331"/>
                    <a:pt x="220" y="331"/>
                  </a:cubicBezTo>
                  <a:cubicBezTo>
                    <a:pt x="220" y="331"/>
                    <a:pt x="220" y="331"/>
                    <a:pt x="220" y="331"/>
                  </a:cubicBezTo>
                  <a:cubicBezTo>
                    <a:pt x="220" y="331"/>
                    <a:pt x="220" y="331"/>
                    <a:pt x="220" y="331"/>
                  </a:cubicBezTo>
                  <a:cubicBezTo>
                    <a:pt x="220" y="331"/>
                    <a:pt x="220" y="331"/>
                    <a:pt x="220" y="331"/>
                  </a:cubicBezTo>
                  <a:cubicBezTo>
                    <a:pt x="220" y="332"/>
                    <a:pt x="220" y="332"/>
                    <a:pt x="220" y="332"/>
                  </a:cubicBezTo>
                  <a:cubicBezTo>
                    <a:pt x="220" y="332"/>
                    <a:pt x="220" y="332"/>
                    <a:pt x="220" y="332"/>
                  </a:cubicBezTo>
                  <a:cubicBezTo>
                    <a:pt x="219" y="332"/>
                    <a:pt x="219" y="332"/>
                    <a:pt x="219" y="332"/>
                  </a:cubicBezTo>
                  <a:cubicBezTo>
                    <a:pt x="219" y="332"/>
                    <a:pt x="219" y="332"/>
                    <a:pt x="219" y="332"/>
                  </a:cubicBezTo>
                  <a:cubicBezTo>
                    <a:pt x="219" y="331"/>
                    <a:pt x="219" y="331"/>
                    <a:pt x="219" y="331"/>
                  </a:cubicBezTo>
                  <a:cubicBezTo>
                    <a:pt x="219" y="331"/>
                    <a:pt x="219" y="331"/>
                    <a:pt x="219" y="331"/>
                  </a:cubicBezTo>
                  <a:cubicBezTo>
                    <a:pt x="219" y="331"/>
                    <a:pt x="219" y="331"/>
                    <a:pt x="219" y="331"/>
                  </a:cubicBezTo>
                  <a:cubicBezTo>
                    <a:pt x="218" y="330"/>
                    <a:pt x="218" y="330"/>
                    <a:pt x="218" y="330"/>
                  </a:cubicBezTo>
                  <a:cubicBezTo>
                    <a:pt x="218" y="330"/>
                    <a:pt x="218" y="330"/>
                    <a:pt x="218" y="330"/>
                  </a:cubicBezTo>
                  <a:cubicBezTo>
                    <a:pt x="218" y="330"/>
                    <a:pt x="218" y="330"/>
                    <a:pt x="218" y="330"/>
                  </a:cubicBezTo>
                  <a:cubicBezTo>
                    <a:pt x="218" y="331"/>
                    <a:pt x="218" y="331"/>
                    <a:pt x="218" y="331"/>
                  </a:cubicBezTo>
                  <a:cubicBezTo>
                    <a:pt x="218" y="331"/>
                    <a:pt x="218" y="331"/>
                    <a:pt x="218" y="331"/>
                  </a:cubicBezTo>
                  <a:cubicBezTo>
                    <a:pt x="218" y="331"/>
                    <a:pt x="218" y="331"/>
                    <a:pt x="218" y="331"/>
                  </a:cubicBezTo>
                  <a:cubicBezTo>
                    <a:pt x="217" y="330"/>
                    <a:pt x="218" y="330"/>
                    <a:pt x="217" y="330"/>
                  </a:cubicBezTo>
                  <a:cubicBezTo>
                    <a:pt x="217" y="330"/>
                    <a:pt x="217" y="330"/>
                    <a:pt x="217" y="330"/>
                  </a:cubicBezTo>
                  <a:cubicBezTo>
                    <a:pt x="217" y="331"/>
                    <a:pt x="217" y="331"/>
                    <a:pt x="217" y="331"/>
                  </a:cubicBezTo>
                  <a:cubicBezTo>
                    <a:pt x="217" y="331"/>
                    <a:pt x="217" y="331"/>
                    <a:pt x="217" y="331"/>
                  </a:cubicBezTo>
                  <a:cubicBezTo>
                    <a:pt x="217" y="331"/>
                    <a:pt x="217" y="331"/>
                    <a:pt x="217" y="331"/>
                  </a:cubicBezTo>
                  <a:cubicBezTo>
                    <a:pt x="217" y="331"/>
                    <a:pt x="217" y="331"/>
                    <a:pt x="217" y="331"/>
                  </a:cubicBezTo>
                  <a:cubicBezTo>
                    <a:pt x="216" y="331"/>
                    <a:pt x="216" y="331"/>
                    <a:pt x="216" y="331"/>
                  </a:cubicBezTo>
                  <a:cubicBezTo>
                    <a:pt x="216" y="330"/>
                    <a:pt x="216" y="330"/>
                    <a:pt x="216" y="330"/>
                  </a:cubicBezTo>
                  <a:cubicBezTo>
                    <a:pt x="216" y="330"/>
                    <a:pt x="216" y="330"/>
                    <a:pt x="216" y="330"/>
                  </a:cubicBezTo>
                  <a:cubicBezTo>
                    <a:pt x="216" y="330"/>
                    <a:pt x="216" y="330"/>
                    <a:pt x="216" y="330"/>
                  </a:cubicBezTo>
                  <a:cubicBezTo>
                    <a:pt x="215" y="330"/>
                    <a:pt x="215" y="330"/>
                    <a:pt x="215" y="330"/>
                  </a:cubicBezTo>
                  <a:cubicBezTo>
                    <a:pt x="215" y="330"/>
                    <a:pt x="215" y="330"/>
                    <a:pt x="215" y="330"/>
                  </a:cubicBezTo>
                  <a:cubicBezTo>
                    <a:pt x="215" y="330"/>
                    <a:pt x="215" y="330"/>
                    <a:pt x="215" y="330"/>
                  </a:cubicBezTo>
                  <a:cubicBezTo>
                    <a:pt x="215" y="329"/>
                    <a:pt x="215" y="329"/>
                    <a:pt x="215" y="329"/>
                  </a:cubicBezTo>
                  <a:cubicBezTo>
                    <a:pt x="216" y="329"/>
                    <a:pt x="216" y="329"/>
                    <a:pt x="216" y="329"/>
                  </a:cubicBezTo>
                  <a:cubicBezTo>
                    <a:pt x="215" y="329"/>
                    <a:pt x="215" y="329"/>
                    <a:pt x="215" y="329"/>
                  </a:cubicBezTo>
                  <a:cubicBezTo>
                    <a:pt x="215" y="329"/>
                    <a:pt x="215" y="329"/>
                    <a:pt x="215" y="328"/>
                  </a:cubicBezTo>
                  <a:cubicBezTo>
                    <a:pt x="215" y="328"/>
                    <a:pt x="215" y="328"/>
                    <a:pt x="215" y="328"/>
                  </a:cubicBezTo>
                  <a:cubicBezTo>
                    <a:pt x="215" y="328"/>
                    <a:pt x="215" y="328"/>
                    <a:pt x="215" y="328"/>
                  </a:cubicBezTo>
                  <a:cubicBezTo>
                    <a:pt x="216" y="327"/>
                    <a:pt x="216" y="327"/>
                    <a:pt x="216" y="327"/>
                  </a:cubicBezTo>
                  <a:cubicBezTo>
                    <a:pt x="215" y="327"/>
                    <a:pt x="215" y="327"/>
                    <a:pt x="215" y="327"/>
                  </a:cubicBezTo>
                  <a:cubicBezTo>
                    <a:pt x="216" y="327"/>
                    <a:pt x="216" y="327"/>
                    <a:pt x="216" y="327"/>
                  </a:cubicBezTo>
                  <a:cubicBezTo>
                    <a:pt x="216" y="327"/>
                    <a:pt x="216" y="327"/>
                    <a:pt x="217" y="328"/>
                  </a:cubicBezTo>
                  <a:cubicBezTo>
                    <a:pt x="217" y="327"/>
                    <a:pt x="217" y="327"/>
                    <a:pt x="217" y="327"/>
                  </a:cubicBezTo>
                  <a:cubicBezTo>
                    <a:pt x="217" y="327"/>
                    <a:pt x="217" y="327"/>
                    <a:pt x="217" y="327"/>
                  </a:cubicBezTo>
                  <a:cubicBezTo>
                    <a:pt x="217" y="327"/>
                    <a:pt x="217" y="327"/>
                    <a:pt x="217" y="327"/>
                  </a:cubicBezTo>
                  <a:cubicBezTo>
                    <a:pt x="217" y="328"/>
                    <a:pt x="217" y="328"/>
                    <a:pt x="217" y="328"/>
                  </a:cubicBezTo>
                  <a:cubicBezTo>
                    <a:pt x="218" y="327"/>
                    <a:pt x="218" y="327"/>
                    <a:pt x="218" y="327"/>
                  </a:cubicBezTo>
                  <a:cubicBezTo>
                    <a:pt x="218" y="327"/>
                    <a:pt x="218" y="327"/>
                    <a:pt x="218" y="327"/>
                  </a:cubicBezTo>
                  <a:cubicBezTo>
                    <a:pt x="218" y="327"/>
                    <a:pt x="218" y="327"/>
                    <a:pt x="218" y="327"/>
                  </a:cubicBezTo>
                  <a:cubicBezTo>
                    <a:pt x="218" y="327"/>
                    <a:pt x="218" y="327"/>
                    <a:pt x="218" y="327"/>
                  </a:cubicBezTo>
                  <a:cubicBezTo>
                    <a:pt x="218" y="327"/>
                    <a:pt x="218" y="327"/>
                    <a:pt x="218" y="327"/>
                  </a:cubicBezTo>
                  <a:cubicBezTo>
                    <a:pt x="218" y="327"/>
                    <a:pt x="218" y="327"/>
                    <a:pt x="218" y="327"/>
                  </a:cubicBezTo>
                  <a:cubicBezTo>
                    <a:pt x="218" y="327"/>
                    <a:pt x="218" y="327"/>
                    <a:pt x="218" y="327"/>
                  </a:cubicBezTo>
                  <a:cubicBezTo>
                    <a:pt x="218" y="326"/>
                    <a:pt x="218" y="326"/>
                    <a:pt x="218" y="326"/>
                  </a:cubicBezTo>
                  <a:cubicBezTo>
                    <a:pt x="218" y="326"/>
                    <a:pt x="218" y="326"/>
                    <a:pt x="218" y="326"/>
                  </a:cubicBezTo>
                  <a:cubicBezTo>
                    <a:pt x="219" y="326"/>
                    <a:pt x="219" y="326"/>
                    <a:pt x="219" y="326"/>
                  </a:cubicBezTo>
                  <a:cubicBezTo>
                    <a:pt x="219" y="326"/>
                    <a:pt x="219" y="326"/>
                    <a:pt x="219" y="326"/>
                  </a:cubicBezTo>
                  <a:cubicBezTo>
                    <a:pt x="219" y="325"/>
                    <a:pt x="219" y="325"/>
                    <a:pt x="219" y="325"/>
                  </a:cubicBezTo>
                  <a:cubicBezTo>
                    <a:pt x="220" y="325"/>
                    <a:pt x="220" y="325"/>
                    <a:pt x="220" y="325"/>
                  </a:cubicBezTo>
                  <a:cubicBezTo>
                    <a:pt x="220" y="326"/>
                    <a:pt x="220" y="326"/>
                    <a:pt x="220" y="326"/>
                  </a:cubicBezTo>
                  <a:cubicBezTo>
                    <a:pt x="220" y="326"/>
                    <a:pt x="220" y="326"/>
                    <a:pt x="220" y="326"/>
                  </a:cubicBezTo>
                  <a:cubicBezTo>
                    <a:pt x="220" y="325"/>
                    <a:pt x="220" y="325"/>
                    <a:pt x="220" y="325"/>
                  </a:cubicBezTo>
                  <a:cubicBezTo>
                    <a:pt x="220" y="326"/>
                    <a:pt x="220" y="326"/>
                    <a:pt x="220" y="326"/>
                  </a:cubicBezTo>
                  <a:cubicBezTo>
                    <a:pt x="220" y="326"/>
                    <a:pt x="220" y="326"/>
                    <a:pt x="220" y="326"/>
                  </a:cubicBezTo>
                  <a:cubicBezTo>
                    <a:pt x="220" y="326"/>
                    <a:pt x="220" y="326"/>
                    <a:pt x="220" y="326"/>
                  </a:cubicBezTo>
                  <a:cubicBezTo>
                    <a:pt x="221" y="326"/>
                    <a:pt x="221" y="326"/>
                    <a:pt x="221" y="326"/>
                  </a:cubicBezTo>
                  <a:cubicBezTo>
                    <a:pt x="221" y="326"/>
                    <a:pt x="221" y="326"/>
                    <a:pt x="221" y="326"/>
                  </a:cubicBezTo>
                  <a:cubicBezTo>
                    <a:pt x="222" y="326"/>
                    <a:pt x="222" y="326"/>
                    <a:pt x="222" y="326"/>
                  </a:cubicBezTo>
                  <a:cubicBezTo>
                    <a:pt x="222" y="326"/>
                    <a:pt x="222" y="326"/>
                    <a:pt x="222" y="326"/>
                  </a:cubicBezTo>
                  <a:cubicBezTo>
                    <a:pt x="222" y="326"/>
                    <a:pt x="222" y="326"/>
                    <a:pt x="222" y="326"/>
                  </a:cubicBezTo>
                  <a:cubicBezTo>
                    <a:pt x="222" y="326"/>
                    <a:pt x="222" y="326"/>
                    <a:pt x="222" y="326"/>
                  </a:cubicBezTo>
                  <a:cubicBezTo>
                    <a:pt x="223" y="326"/>
                    <a:pt x="223" y="326"/>
                    <a:pt x="223" y="326"/>
                  </a:cubicBezTo>
                  <a:cubicBezTo>
                    <a:pt x="223" y="326"/>
                    <a:pt x="223" y="327"/>
                    <a:pt x="224" y="327"/>
                  </a:cubicBezTo>
                  <a:cubicBezTo>
                    <a:pt x="224" y="327"/>
                    <a:pt x="224" y="327"/>
                    <a:pt x="224" y="327"/>
                  </a:cubicBezTo>
                  <a:cubicBezTo>
                    <a:pt x="223" y="327"/>
                    <a:pt x="223" y="327"/>
                    <a:pt x="223" y="327"/>
                  </a:cubicBezTo>
                  <a:cubicBezTo>
                    <a:pt x="224" y="328"/>
                    <a:pt x="224" y="328"/>
                    <a:pt x="225" y="328"/>
                  </a:cubicBezTo>
                  <a:cubicBezTo>
                    <a:pt x="224" y="328"/>
                    <a:pt x="224" y="328"/>
                    <a:pt x="224" y="328"/>
                  </a:cubicBezTo>
                  <a:cubicBezTo>
                    <a:pt x="224" y="328"/>
                    <a:pt x="224" y="328"/>
                    <a:pt x="224" y="328"/>
                  </a:cubicBezTo>
                  <a:cubicBezTo>
                    <a:pt x="224" y="328"/>
                    <a:pt x="224" y="328"/>
                    <a:pt x="224" y="328"/>
                  </a:cubicBezTo>
                  <a:cubicBezTo>
                    <a:pt x="224" y="328"/>
                    <a:pt x="224" y="328"/>
                    <a:pt x="224" y="328"/>
                  </a:cubicBezTo>
                  <a:cubicBezTo>
                    <a:pt x="225" y="329"/>
                    <a:pt x="225" y="329"/>
                    <a:pt x="225" y="329"/>
                  </a:cubicBezTo>
                  <a:cubicBezTo>
                    <a:pt x="225" y="329"/>
                    <a:pt x="225" y="329"/>
                    <a:pt x="225" y="329"/>
                  </a:cubicBezTo>
                  <a:cubicBezTo>
                    <a:pt x="225" y="329"/>
                    <a:pt x="225" y="329"/>
                    <a:pt x="225" y="329"/>
                  </a:cubicBezTo>
                  <a:lnTo>
                    <a:pt x="224" y="329"/>
                  </a:lnTo>
                  <a:close/>
                  <a:moveTo>
                    <a:pt x="222" y="329"/>
                  </a:moveTo>
                  <a:cubicBezTo>
                    <a:pt x="222" y="328"/>
                    <a:pt x="222" y="328"/>
                    <a:pt x="222" y="328"/>
                  </a:cubicBezTo>
                  <a:cubicBezTo>
                    <a:pt x="222" y="328"/>
                    <a:pt x="222" y="328"/>
                    <a:pt x="222" y="328"/>
                  </a:cubicBezTo>
                  <a:cubicBezTo>
                    <a:pt x="221" y="328"/>
                    <a:pt x="221" y="328"/>
                    <a:pt x="221" y="328"/>
                  </a:cubicBezTo>
                  <a:cubicBezTo>
                    <a:pt x="222" y="329"/>
                    <a:pt x="222" y="329"/>
                    <a:pt x="222" y="329"/>
                  </a:cubicBezTo>
                  <a:cubicBezTo>
                    <a:pt x="222" y="329"/>
                    <a:pt x="222" y="329"/>
                    <a:pt x="222" y="329"/>
                  </a:cubicBezTo>
                  <a:close/>
                  <a:moveTo>
                    <a:pt x="215" y="277"/>
                  </a:moveTo>
                  <a:cubicBezTo>
                    <a:pt x="216" y="277"/>
                    <a:pt x="216" y="277"/>
                    <a:pt x="216" y="277"/>
                  </a:cubicBezTo>
                  <a:cubicBezTo>
                    <a:pt x="215" y="277"/>
                    <a:pt x="215" y="277"/>
                    <a:pt x="215" y="277"/>
                  </a:cubicBezTo>
                  <a:cubicBezTo>
                    <a:pt x="215" y="277"/>
                    <a:pt x="215" y="277"/>
                    <a:pt x="215" y="277"/>
                  </a:cubicBezTo>
                  <a:cubicBezTo>
                    <a:pt x="215" y="277"/>
                    <a:pt x="215" y="277"/>
                    <a:pt x="215" y="277"/>
                  </a:cubicBezTo>
                  <a:close/>
                  <a:moveTo>
                    <a:pt x="213" y="330"/>
                  </a:moveTo>
                  <a:cubicBezTo>
                    <a:pt x="213" y="330"/>
                    <a:pt x="213" y="330"/>
                    <a:pt x="213" y="330"/>
                  </a:cubicBezTo>
                  <a:cubicBezTo>
                    <a:pt x="213" y="330"/>
                    <a:pt x="213" y="330"/>
                    <a:pt x="213" y="330"/>
                  </a:cubicBezTo>
                  <a:cubicBezTo>
                    <a:pt x="213" y="330"/>
                    <a:pt x="213" y="330"/>
                    <a:pt x="213" y="330"/>
                  </a:cubicBezTo>
                  <a:cubicBezTo>
                    <a:pt x="213" y="330"/>
                    <a:pt x="213" y="330"/>
                    <a:pt x="213" y="330"/>
                  </a:cubicBezTo>
                  <a:cubicBezTo>
                    <a:pt x="213" y="330"/>
                    <a:pt x="213" y="330"/>
                    <a:pt x="213" y="330"/>
                  </a:cubicBezTo>
                  <a:cubicBezTo>
                    <a:pt x="213" y="330"/>
                    <a:pt x="213" y="330"/>
                    <a:pt x="213" y="330"/>
                  </a:cubicBezTo>
                  <a:close/>
                  <a:moveTo>
                    <a:pt x="199" y="331"/>
                  </a:moveTo>
                  <a:cubicBezTo>
                    <a:pt x="199" y="330"/>
                    <a:pt x="199" y="330"/>
                    <a:pt x="199" y="330"/>
                  </a:cubicBezTo>
                  <a:cubicBezTo>
                    <a:pt x="198" y="331"/>
                    <a:pt x="198" y="331"/>
                    <a:pt x="198" y="331"/>
                  </a:cubicBezTo>
                  <a:lnTo>
                    <a:pt x="199" y="331"/>
                  </a:lnTo>
                  <a:close/>
                  <a:moveTo>
                    <a:pt x="197" y="313"/>
                  </a:moveTo>
                  <a:cubicBezTo>
                    <a:pt x="197" y="313"/>
                    <a:pt x="197" y="313"/>
                    <a:pt x="197" y="313"/>
                  </a:cubicBezTo>
                  <a:cubicBezTo>
                    <a:pt x="197" y="314"/>
                    <a:pt x="197" y="314"/>
                    <a:pt x="197" y="314"/>
                  </a:cubicBezTo>
                  <a:cubicBezTo>
                    <a:pt x="197" y="313"/>
                    <a:pt x="197" y="313"/>
                    <a:pt x="197" y="313"/>
                  </a:cubicBezTo>
                  <a:cubicBezTo>
                    <a:pt x="197" y="314"/>
                    <a:pt x="197" y="314"/>
                    <a:pt x="197" y="314"/>
                  </a:cubicBezTo>
                  <a:cubicBezTo>
                    <a:pt x="197" y="314"/>
                    <a:pt x="197" y="314"/>
                    <a:pt x="197" y="314"/>
                  </a:cubicBezTo>
                  <a:cubicBezTo>
                    <a:pt x="197" y="313"/>
                    <a:pt x="197" y="313"/>
                    <a:pt x="197" y="313"/>
                  </a:cubicBezTo>
                  <a:close/>
                  <a:moveTo>
                    <a:pt x="200" y="331"/>
                  </a:moveTo>
                  <a:cubicBezTo>
                    <a:pt x="200" y="331"/>
                    <a:pt x="200" y="331"/>
                    <a:pt x="200" y="331"/>
                  </a:cubicBezTo>
                  <a:cubicBezTo>
                    <a:pt x="201" y="331"/>
                    <a:pt x="201" y="331"/>
                    <a:pt x="201" y="331"/>
                  </a:cubicBezTo>
                  <a:cubicBezTo>
                    <a:pt x="201" y="331"/>
                    <a:pt x="201" y="331"/>
                    <a:pt x="201" y="331"/>
                  </a:cubicBezTo>
                  <a:cubicBezTo>
                    <a:pt x="201" y="330"/>
                    <a:pt x="201" y="330"/>
                    <a:pt x="201" y="330"/>
                  </a:cubicBezTo>
                  <a:cubicBezTo>
                    <a:pt x="201" y="330"/>
                    <a:pt x="201" y="330"/>
                    <a:pt x="201" y="330"/>
                  </a:cubicBezTo>
                  <a:cubicBezTo>
                    <a:pt x="200" y="330"/>
                    <a:pt x="200" y="330"/>
                    <a:pt x="200" y="330"/>
                  </a:cubicBezTo>
                  <a:cubicBezTo>
                    <a:pt x="201" y="330"/>
                    <a:pt x="201" y="330"/>
                    <a:pt x="201" y="330"/>
                  </a:cubicBezTo>
                  <a:cubicBezTo>
                    <a:pt x="200" y="330"/>
                    <a:pt x="200" y="330"/>
                    <a:pt x="200" y="330"/>
                  </a:cubicBezTo>
                  <a:cubicBezTo>
                    <a:pt x="200" y="330"/>
                    <a:pt x="200" y="330"/>
                    <a:pt x="200" y="330"/>
                  </a:cubicBezTo>
                  <a:cubicBezTo>
                    <a:pt x="200" y="330"/>
                    <a:pt x="200" y="330"/>
                    <a:pt x="200" y="330"/>
                  </a:cubicBezTo>
                  <a:cubicBezTo>
                    <a:pt x="200" y="330"/>
                    <a:pt x="200" y="330"/>
                    <a:pt x="200" y="330"/>
                  </a:cubicBezTo>
                  <a:cubicBezTo>
                    <a:pt x="199" y="331"/>
                    <a:pt x="199" y="331"/>
                    <a:pt x="199" y="331"/>
                  </a:cubicBezTo>
                  <a:lnTo>
                    <a:pt x="200" y="331"/>
                  </a:lnTo>
                  <a:close/>
                  <a:moveTo>
                    <a:pt x="195" y="308"/>
                  </a:moveTo>
                  <a:cubicBezTo>
                    <a:pt x="196" y="309"/>
                    <a:pt x="196" y="309"/>
                    <a:pt x="196" y="309"/>
                  </a:cubicBezTo>
                  <a:cubicBezTo>
                    <a:pt x="196" y="309"/>
                    <a:pt x="196" y="309"/>
                    <a:pt x="196" y="309"/>
                  </a:cubicBezTo>
                  <a:cubicBezTo>
                    <a:pt x="196" y="309"/>
                    <a:pt x="196" y="309"/>
                    <a:pt x="196" y="309"/>
                  </a:cubicBezTo>
                  <a:cubicBezTo>
                    <a:pt x="196" y="309"/>
                    <a:pt x="196" y="309"/>
                    <a:pt x="196" y="309"/>
                  </a:cubicBezTo>
                  <a:cubicBezTo>
                    <a:pt x="196" y="308"/>
                    <a:pt x="196" y="308"/>
                    <a:pt x="196" y="308"/>
                  </a:cubicBezTo>
                  <a:cubicBezTo>
                    <a:pt x="196" y="308"/>
                    <a:pt x="196" y="308"/>
                    <a:pt x="196" y="308"/>
                  </a:cubicBezTo>
                  <a:cubicBezTo>
                    <a:pt x="197" y="308"/>
                    <a:pt x="197" y="308"/>
                    <a:pt x="197" y="308"/>
                  </a:cubicBezTo>
                  <a:cubicBezTo>
                    <a:pt x="197" y="308"/>
                    <a:pt x="197" y="308"/>
                    <a:pt x="197" y="308"/>
                  </a:cubicBezTo>
                  <a:cubicBezTo>
                    <a:pt x="196" y="309"/>
                    <a:pt x="196" y="309"/>
                    <a:pt x="196" y="309"/>
                  </a:cubicBezTo>
                  <a:cubicBezTo>
                    <a:pt x="197" y="309"/>
                    <a:pt x="197" y="309"/>
                    <a:pt x="197" y="309"/>
                  </a:cubicBezTo>
                  <a:cubicBezTo>
                    <a:pt x="197" y="309"/>
                    <a:pt x="197" y="309"/>
                    <a:pt x="197" y="309"/>
                  </a:cubicBezTo>
                  <a:cubicBezTo>
                    <a:pt x="197" y="309"/>
                    <a:pt x="197" y="309"/>
                    <a:pt x="197" y="309"/>
                  </a:cubicBezTo>
                  <a:cubicBezTo>
                    <a:pt x="198" y="309"/>
                    <a:pt x="198" y="309"/>
                    <a:pt x="198" y="309"/>
                  </a:cubicBezTo>
                  <a:cubicBezTo>
                    <a:pt x="198" y="308"/>
                    <a:pt x="198" y="308"/>
                    <a:pt x="198" y="308"/>
                  </a:cubicBezTo>
                  <a:cubicBezTo>
                    <a:pt x="198" y="308"/>
                    <a:pt x="198" y="308"/>
                    <a:pt x="198" y="308"/>
                  </a:cubicBezTo>
                  <a:cubicBezTo>
                    <a:pt x="198" y="308"/>
                    <a:pt x="198" y="308"/>
                    <a:pt x="198" y="308"/>
                  </a:cubicBezTo>
                  <a:cubicBezTo>
                    <a:pt x="198" y="308"/>
                    <a:pt x="198" y="308"/>
                    <a:pt x="198" y="308"/>
                  </a:cubicBezTo>
                  <a:cubicBezTo>
                    <a:pt x="198" y="308"/>
                    <a:pt x="198" y="308"/>
                    <a:pt x="198" y="308"/>
                  </a:cubicBezTo>
                  <a:cubicBezTo>
                    <a:pt x="198" y="307"/>
                    <a:pt x="198" y="307"/>
                    <a:pt x="198" y="307"/>
                  </a:cubicBezTo>
                  <a:cubicBezTo>
                    <a:pt x="198" y="307"/>
                    <a:pt x="198" y="307"/>
                    <a:pt x="198" y="307"/>
                  </a:cubicBezTo>
                  <a:cubicBezTo>
                    <a:pt x="198" y="307"/>
                    <a:pt x="198" y="307"/>
                    <a:pt x="198" y="307"/>
                  </a:cubicBezTo>
                  <a:cubicBezTo>
                    <a:pt x="198" y="307"/>
                    <a:pt x="198" y="307"/>
                    <a:pt x="198" y="307"/>
                  </a:cubicBezTo>
                  <a:cubicBezTo>
                    <a:pt x="197" y="307"/>
                    <a:pt x="197" y="307"/>
                    <a:pt x="197" y="307"/>
                  </a:cubicBezTo>
                  <a:cubicBezTo>
                    <a:pt x="197" y="307"/>
                    <a:pt x="197" y="307"/>
                    <a:pt x="197" y="307"/>
                  </a:cubicBezTo>
                  <a:cubicBezTo>
                    <a:pt x="197" y="307"/>
                    <a:pt x="197" y="307"/>
                    <a:pt x="197" y="307"/>
                  </a:cubicBezTo>
                  <a:cubicBezTo>
                    <a:pt x="196" y="307"/>
                    <a:pt x="196" y="307"/>
                    <a:pt x="196" y="307"/>
                  </a:cubicBezTo>
                  <a:cubicBezTo>
                    <a:pt x="196" y="307"/>
                    <a:pt x="196" y="307"/>
                    <a:pt x="196" y="307"/>
                  </a:cubicBezTo>
                  <a:lnTo>
                    <a:pt x="195" y="308"/>
                  </a:lnTo>
                  <a:close/>
                  <a:moveTo>
                    <a:pt x="218" y="317"/>
                  </a:moveTo>
                  <a:cubicBezTo>
                    <a:pt x="218" y="317"/>
                    <a:pt x="218" y="317"/>
                    <a:pt x="218" y="317"/>
                  </a:cubicBezTo>
                  <a:cubicBezTo>
                    <a:pt x="218" y="317"/>
                    <a:pt x="218" y="317"/>
                    <a:pt x="218" y="317"/>
                  </a:cubicBezTo>
                  <a:cubicBezTo>
                    <a:pt x="218" y="317"/>
                    <a:pt x="218" y="317"/>
                    <a:pt x="218" y="317"/>
                  </a:cubicBezTo>
                  <a:cubicBezTo>
                    <a:pt x="218" y="317"/>
                    <a:pt x="218" y="317"/>
                    <a:pt x="218" y="317"/>
                  </a:cubicBezTo>
                  <a:close/>
                  <a:moveTo>
                    <a:pt x="199" y="307"/>
                  </a:moveTo>
                  <a:cubicBezTo>
                    <a:pt x="199" y="306"/>
                    <a:pt x="199" y="306"/>
                    <a:pt x="199" y="306"/>
                  </a:cubicBezTo>
                  <a:cubicBezTo>
                    <a:pt x="198" y="306"/>
                    <a:pt x="198" y="306"/>
                    <a:pt x="198" y="306"/>
                  </a:cubicBezTo>
                  <a:cubicBezTo>
                    <a:pt x="198" y="306"/>
                    <a:pt x="198" y="306"/>
                    <a:pt x="198" y="306"/>
                  </a:cubicBezTo>
                  <a:cubicBezTo>
                    <a:pt x="197" y="306"/>
                    <a:pt x="197" y="306"/>
                    <a:pt x="197" y="306"/>
                  </a:cubicBezTo>
                  <a:cubicBezTo>
                    <a:pt x="197" y="306"/>
                    <a:pt x="197" y="306"/>
                    <a:pt x="197" y="306"/>
                  </a:cubicBezTo>
                  <a:cubicBezTo>
                    <a:pt x="198" y="307"/>
                    <a:pt x="198" y="307"/>
                    <a:pt x="198" y="307"/>
                  </a:cubicBezTo>
                  <a:cubicBezTo>
                    <a:pt x="198" y="307"/>
                    <a:pt x="198" y="307"/>
                    <a:pt x="198" y="307"/>
                  </a:cubicBezTo>
                  <a:cubicBezTo>
                    <a:pt x="198" y="307"/>
                    <a:pt x="198" y="307"/>
                    <a:pt x="198" y="307"/>
                  </a:cubicBezTo>
                  <a:cubicBezTo>
                    <a:pt x="198" y="307"/>
                    <a:pt x="198" y="307"/>
                    <a:pt x="198" y="307"/>
                  </a:cubicBezTo>
                  <a:cubicBezTo>
                    <a:pt x="199" y="307"/>
                    <a:pt x="198" y="307"/>
                    <a:pt x="199" y="308"/>
                  </a:cubicBezTo>
                  <a:cubicBezTo>
                    <a:pt x="199" y="307"/>
                    <a:pt x="199" y="307"/>
                    <a:pt x="199" y="307"/>
                  </a:cubicBezTo>
                  <a:cubicBezTo>
                    <a:pt x="199" y="308"/>
                    <a:pt x="199" y="308"/>
                    <a:pt x="199" y="308"/>
                  </a:cubicBezTo>
                  <a:cubicBezTo>
                    <a:pt x="199" y="307"/>
                    <a:pt x="199" y="307"/>
                    <a:pt x="199" y="307"/>
                  </a:cubicBezTo>
                  <a:cubicBezTo>
                    <a:pt x="199" y="307"/>
                    <a:pt x="199" y="307"/>
                    <a:pt x="199" y="307"/>
                  </a:cubicBezTo>
                  <a:close/>
                  <a:moveTo>
                    <a:pt x="212" y="334"/>
                  </a:moveTo>
                  <a:cubicBezTo>
                    <a:pt x="212" y="334"/>
                    <a:pt x="212" y="334"/>
                    <a:pt x="212" y="334"/>
                  </a:cubicBezTo>
                  <a:cubicBezTo>
                    <a:pt x="212" y="334"/>
                    <a:pt x="212" y="334"/>
                    <a:pt x="212" y="334"/>
                  </a:cubicBezTo>
                  <a:cubicBezTo>
                    <a:pt x="212" y="333"/>
                    <a:pt x="212" y="333"/>
                    <a:pt x="212" y="333"/>
                  </a:cubicBezTo>
                  <a:cubicBezTo>
                    <a:pt x="212" y="333"/>
                    <a:pt x="212" y="333"/>
                    <a:pt x="212" y="333"/>
                  </a:cubicBezTo>
                  <a:cubicBezTo>
                    <a:pt x="212" y="333"/>
                    <a:pt x="212" y="333"/>
                    <a:pt x="212" y="333"/>
                  </a:cubicBezTo>
                  <a:lnTo>
                    <a:pt x="212" y="334"/>
                  </a:lnTo>
                  <a:close/>
                  <a:moveTo>
                    <a:pt x="211" y="334"/>
                  </a:moveTo>
                  <a:cubicBezTo>
                    <a:pt x="211" y="334"/>
                    <a:pt x="211" y="334"/>
                    <a:pt x="211" y="334"/>
                  </a:cubicBezTo>
                  <a:cubicBezTo>
                    <a:pt x="211" y="334"/>
                    <a:pt x="211" y="334"/>
                    <a:pt x="211" y="334"/>
                  </a:cubicBezTo>
                  <a:cubicBezTo>
                    <a:pt x="211" y="334"/>
                    <a:pt x="211" y="334"/>
                    <a:pt x="211" y="334"/>
                  </a:cubicBezTo>
                  <a:cubicBezTo>
                    <a:pt x="211" y="334"/>
                    <a:pt x="211" y="334"/>
                    <a:pt x="211" y="334"/>
                  </a:cubicBezTo>
                  <a:close/>
                  <a:moveTo>
                    <a:pt x="212" y="312"/>
                  </a:moveTo>
                  <a:cubicBezTo>
                    <a:pt x="211" y="312"/>
                    <a:pt x="211" y="312"/>
                    <a:pt x="211" y="312"/>
                  </a:cubicBezTo>
                  <a:cubicBezTo>
                    <a:pt x="211" y="312"/>
                    <a:pt x="211" y="312"/>
                    <a:pt x="211" y="312"/>
                  </a:cubicBezTo>
                  <a:cubicBezTo>
                    <a:pt x="211" y="312"/>
                    <a:pt x="211" y="312"/>
                    <a:pt x="211" y="312"/>
                  </a:cubicBezTo>
                  <a:cubicBezTo>
                    <a:pt x="211" y="312"/>
                    <a:pt x="211" y="312"/>
                    <a:pt x="211" y="312"/>
                  </a:cubicBezTo>
                  <a:lnTo>
                    <a:pt x="212" y="312"/>
                  </a:lnTo>
                  <a:close/>
                  <a:moveTo>
                    <a:pt x="208" y="334"/>
                  </a:moveTo>
                  <a:cubicBezTo>
                    <a:pt x="208" y="334"/>
                    <a:pt x="208" y="334"/>
                    <a:pt x="208" y="334"/>
                  </a:cubicBezTo>
                  <a:cubicBezTo>
                    <a:pt x="208" y="334"/>
                    <a:pt x="208" y="334"/>
                    <a:pt x="208" y="334"/>
                  </a:cubicBezTo>
                  <a:cubicBezTo>
                    <a:pt x="209" y="334"/>
                    <a:pt x="209" y="334"/>
                    <a:pt x="209" y="334"/>
                  </a:cubicBezTo>
                  <a:cubicBezTo>
                    <a:pt x="209" y="334"/>
                    <a:pt x="209" y="334"/>
                    <a:pt x="209" y="334"/>
                  </a:cubicBezTo>
                  <a:cubicBezTo>
                    <a:pt x="209" y="334"/>
                    <a:pt x="209" y="334"/>
                    <a:pt x="209" y="334"/>
                  </a:cubicBezTo>
                  <a:cubicBezTo>
                    <a:pt x="209" y="334"/>
                    <a:pt x="209" y="334"/>
                    <a:pt x="209" y="334"/>
                  </a:cubicBezTo>
                  <a:cubicBezTo>
                    <a:pt x="210" y="334"/>
                    <a:pt x="210" y="334"/>
                    <a:pt x="210" y="334"/>
                  </a:cubicBezTo>
                  <a:cubicBezTo>
                    <a:pt x="210" y="334"/>
                    <a:pt x="210" y="334"/>
                    <a:pt x="210" y="334"/>
                  </a:cubicBezTo>
                  <a:cubicBezTo>
                    <a:pt x="210" y="334"/>
                    <a:pt x="210" y="334"/>
                    <a:pt x="211" y="334"/>
                  </a:cubicBezTo>
                  <a:cubicBezTo>
                    <a:pt x="210" y="333"/>
                    <a:pt x="210" y="333"/>
                    <a:pt x="210" y="333"/>
                  </a:cubicBezTo>
                  <a:cubicBezTo>
                    <a:pt x="210" y="333"/>
                    <a:pt x="210" y="333"/>
                    <a:pt x="210" y="333"/>
                  </a:cubicBezTo>
                  <a:cubicBezTo>
                    <a:pt x="209" y="333"/>
                    <a:pt x="209" y="334"/>
                    <a:pt x="208" y="334"/>
                  </a:cubicBezTo>
                  <a:close/>
                  <a:moveTo>
                    <a:pt x="212" y="331"/>
                  </a:moveTo>
                  <a:cubicBezTo>
                    <a:pt x="212" y="331"/>
                    <a:pt x="212" y="331"/>
                    <a:pt x="212" y="331"/>
                  </a:cubicBezTo>
                  <a:cubicBezTo>
                    <a:pt x="213" y="331"/>
                    <a:pt x="213" y="331"/>
                    <a:pt x="213" y="331"/>
                  </a:cubicBezTo>
                  <a:cubicBezTo>
                    <a:pt x="213" y="331"/>
                    <a:pt x="213" y="331"/>
                    <a:pt x="213" y="331"/>
                  </a:cubicBezTo>
                  <a:cubicBezTo>
                    <a:pt x="213" y="331"/>
                    <a:pt x="213" y="331"/>
                    <a:pt x="213" y="331"/>
                  </a:cubicBezTo>
                  <a:cubicBezTo>
                    <a:pt x="213" y="330"/>
                    <a:pt x="213" y="330"/>
                    <a:pt x="213" y="330"/>
                  </a:cubicBezTo>
                  <a:cubicBezTo>
                    <a:pt x="212" y="330"/>
                    <a:pt x="212" y="330"/>
                    <a:pt x="212" y="330"/>
                  </a:cubicBezTo>
                  <a:lnTo>
                    <a:pt x="212" y="331"/>
                  </a:lnTo>
                  <a:close/>
                  <a:moveTo>
                    <a:pt x="206" y="312"/>
                  </a:moveTo>
                  <a:cubicBezTo>
                    <a:pt x="206" y="312"/>
                    <a:pt x="206" y="312"/>
                    <a:pt x="206" y="312"/>
                  </a:cubicBezTo>
                  <a:cubicBezTo>
                    <a:pt x="207" y="312"/>
                    <a:pt x="207" y="312"/>
                    <a:pt x="207" y="312"/>
                  </a:cubicBezTo>
                  <a:cubicBezTo>
                    <a:pt x="206" y="312"/>
                    <a:pt x="206" y="312"/>
                    <a:pt x="206" y="312"/>
                  </a:cubicBezTo>
                  <a:cubicBezTo>
                    <a:pt x="206" y="312"/>
                    <a:pt x="206" y="312"/>
                    <a:pt x="206" y="312"/>
                  </a:cubicBezTo>
                  <a:cubicBezTo>
                    <a:pt x="206" y="312"/>
                    <a:pt x="206" y="312"/>
                    <a:pt x="206" y="312"/>
                  </a:cubicBezTo>
                  <a:close/>
                  <a:moveTo>
                    <a:pt x="214" y="328"/>
                  </a:moveTo>
                  <a:cubicBezTo>
                    <a:pt x="213" y="329"/>
                    <a:pt x="213" y="329"/>
                    <a:pt x="213" y="329"/>
                  </a:cubicBezTo>
                  <a:cubicBezTo>
                    <a:pt x="213" y="329"/>
                    <a:pt x="213" y="329"/>
                    <a:pt x="213" y="329"/>
                  </a:cubicBezTo>
                  <a:cubicBezTo>
                    <a:pt x="214" y="328"/>
                    <a:pt x="214" y="328"/>
                    <a:pt x="214" y="328"/>
                  </a:cubicBezTo>
                  <a:close/>
                  <a:moveTo>
                    <a:pt x="265" y="420"/>
                  </a:moveTo>
                  <a:cubicBezTo>
                    <a:pt x="265" y="420"/>
                    <a:pt x="265" y="420"/>
                    <a:pt x="265" y="420"/>
                  </a:cubicBezTo>
                  <a:cubicBezTo>
                    <a:pt x="265" y="420"/>
                    <a:pt x="265" y="420"/>
                    <a:pt x="265" y="420"/>
                  </a:cubicBezTo>
                  <a:cubicBezTo>
                    <a:pt x="265" y="420"/>
                    <a:pt x="265" y="420"/>
                    <a:pt x="265" y="420"/>
                  </a:cubicBezTo>
                  <a:close/>
                  <a:moveTo>
                    <a:pt x="336" y="461"/>
                  </a:moveTo>
                  <a:cubicBezTo>
                    <a:pt x="336" y="461"/>
                    <a:pt x="336" y="461"/>
                    <a:pt x="336" y="461"/>
                  </a:cubicBezTo>
                  <a:cubicBezTo>
                    <a:pt x="336" y="461"/>
                    <a:pt x="336" y="461"/>
                    <a:pt x="336" y="460"/>
                  </a:cubicBezTo>
                  <a:lnTo>
                    <a:pt x="336" y="461"/>
                  </a:lnTo>
                  <a:close/>
                  <a:moveTo>
                    <a:pt x="337" y="462"/>
                  </a:moveTo>
                  <a:cubicBezTo>
                    <a:pt x="336" y="463"/>
                    <a:pt x="336" y="463"/>
                    <a:pt x="336" y="463"/>
                  </a:cubicBezTo>
                  <a:cubicBezTo>
                    <a:pt x="336" y="463"/>
                    <a:pt x="336" y="463"/>
                    <a:pt x="336" y="463"/>
                  </a:cubicBezTo>
                  <a:cubicBezTo>
                    <a:pt x="337" y="463"/>
                    <a:pt x="337" y="463"/>
                    <a:pt x="337" y="463"/>
                  </a:cubicBezTo>
                  <a:cubicBezTo>
                    <a:pt x="336" y="463"/>
                    <a:pt x="336" y="463"/>
                    <a:pt x="336" y="463"/>
                  </a:cubicBezTo>
                  <a:cubicBezTo>
                    <a:pt x="337" y="463"/>
                    <a:pt x="337" y="463"/>
                    <a:pt x="337" y="463"/>
                  </a:cubicBezTo>
                  <a:lnTo>
                    <a:pt x="337" y="462"/>
                  </a:lnTo>
                  <a:close/>
                  <a:moveTo>
                    <a:pt x="153" y="316"/>
                  </a:moveTo>
                  <a:cubicBezTo>
                    <a:pt x="153" y="316"/>
                    <a:pt x="153" y="316"/>
                    <a:pt x="153" y="316"/>
                  </a:cubicBezTo>
                  <a:cubicBezTo>
                    <a:pt x="152" y="315"/>
                    <a:pt x="152" y="315"/>
                    <a:pt x="152" y="315"/>
                  </a:cubicBezTo>
                  <a:cubicBezTo>
                    <a:pt x="152" y="316"/>
                    <a:pt x="152" y="316"/>
                    <a:pt x="152" y="316"/>
                  </a:cubicBezTo>
                  <a:cubicBezTo>
                    <a:pt x="152" y="315"/>
                    <a:pt x="152" y="315"/>
                    <a:pt x="152" y="315"/>
                  </a:cubicBezTo>
                  <a:cubicBezTo>
                    <a:pt x="152" y="316"/>
                    <a:pt x="152" y="316"/>
                    <a:pt x="152" y="316"/>
                  </a:cubicBezTo>
                  <a:cubicBezTo>
                    <a:pt x="152" y="316"/>
                    <a:pt x="152" y="316"/>
                    <a:pt x="152" y="316"/>
                  </a:cubicBezTo>
                  <a:cubicBezTo>
                    <a:pt x="152" y="316"/>
                    <a:pt x="152" y="316"/>
                    <a:pt x="152" y="316"/>
                  </a:cubicBezTo>
                  <a:cubicBezTo>
                    <a:pt x="152" y="316"/>
                    <a:pt x="152" y="316"/>
                    <a:pt x="152" y="316"/>
                  </a:cubicBezTo>
                  <a:cubicBezTo>
                    <a:pt x="152" y="316"/>
                    <a:pt x="152" y="316"/>
                    <a:pt x="152" y="316"/>
                  </a:cubicBezTo>
                  <a:cubicBezTo>
                    <a:pt x="153" y="317"/>
                    <a:pt x="153" y="317"/>
                    <a:pt x="153" y="317"/>
                  </a:cubicBezTo>
                  <a:cubicBezTo>
                    <a:pt x="153" y="316"/>
                    <a:pt x="153" y="316"/>
                    <a:pt x="153" y="316"/>
                  </a:cubicBezTo>
                  <a:cubicBezTo>
                    <a:pt x="153" y="316"/>
                    <a:pt x="153" y="316"/>
                    <a:pt x="153" y="316"/>
                  </a:cubicBezTo>
                  <a:cubicBezTo>
                    <a:pt x="153" y="316"/>
                    <a:pt x="153" y="316"/>
                    <a:pt x="153" y="316"/>
                  </a:cubicBezTo>
                  <a:close/>
                  <a:moveTo>
                    <a:pt x="339" y="473"/>
                  </a:moveTo>
                  <a:cubicBezTo>
                    <a:pt x="339" y="472"/>
                    <a:pt x="339" y="472"/>
                    <a:pt x="339" y="472"/>
                  </a:cubicBezTo>
                  <a:cubicBezTo>
                    <a:pt x="339" y="473"/>
                    <a:pt x="339" y="473"/>
                    <a:pt x="339" y="473"/>
                  </a:cubicBezTo>
                  <a:cubicBezTo>
                    <a:pt x="338" y="473"/>
                    <a:pt x="338" y="473"/>
                    <a:pt x="338" y="473"/>
                  </a:cubicBezTo>
                  <a:cubicBezTo>
                    <a:pt x="338" y="473"/>
                    <a:pt x="338" y="473"/>
                    <a:pt x="338" y="473"/>
                  </a:cubicBezTo>
                  <a:cubicBezTo>
                    <a:pt x="338" y="473"/>
                    <a:pt x="338" y="473"/>
                    <a:pt x="338" y="473"/>
                  </a:cubicBezTo>
                  <a:cubicBezTo>
                    <a:pt x="338" y="473"/>
                    <a:pt x="338" y="473"/>
                    <a:pt x="338" y="473"/>
                  </a:cubicBezTo>
                  <a:cubicBezTo>
                    <a:pt x="338" y="473"/>
                    <a:pt x="338" y="473"/>
                    <a:pt x="338" y="473"/>
                  </a:cubicBezTo>
                  <a:cubicBezTo>
                    <a:pt x="338" y="473"/>
                    <a:pt x="338" y="473"/>
                    <a:pt x="338" y="473"/>
                  </a:cubicBezTo>
                  <a:cubicBezTo>
                    <a:pt x="338" y="474"/>
                    <a:pt x="338" y="474"/>
                    <a:pt x="338" y="474"/>
                  </a:cubicBezTo>
                  <a:cubicBezTo>
                    <a:pt x="338" y="474"/>
                    <a:pt x="338" y="474"/>
                    <a:pt x="338" y="474"/>
                  </a:cubicBezTo>
                  <a:cubicBezTo>
                    <a:pt x="338" y="474"/>
                    <a:pt x="338" y="474"/>
                    <a:pt x="338" y="474"/>
                  </a:cubicBezTo>
                  <a:cubicBezTo>
                    <a:pt x="338" y="474"/>
                    <a:pt x="338" y="474"/>
                    <a:pt x="338" y="475"/>
                  </a:cubicBezTo>
                  <a:cubicBezTo>
                    <a:pt x="338" y="474"/>
                    <a:pt x="338" y="474"/>
                    <a:pt x="338" y="474"/>
                  </a:cubicBezTo>
                  <a:cubicBezTo>
                    <a:pt x="339" y="475"/>
                    <a:pt x="339" y="475"/>
                    <a:pt x="339" y="475"/>
                  </a:cubicBezTo>
                  <a:cubicBezTo>
                    <a:pt x="339" y="474"/>
                    <a:pt x="339" y="474"/>
                    <a:pt x="339" y="474"/>
                  </a:cubicBezTo>
                  <a:cubicBezTo>
                    <a:pt x="339" y="474"/>
                    <a:pt x="339" y="474"/>
                    <a:pt x="339" y="474"/>
                  </a:cubicBezTo>
                  <a:cubicBezTo>
                    <a:pt x="339" y="474"/>
                    <a:pt x="339" y="474"/>
                    <a:pt x="339" y="474"/>
                  </a:cubicBezTo>
                  <a:cubicBezTo>
                    <a:pt x="339" y="474"/>
                    <a:pt x="339" y="474"/>
                    <a:pt x="339" y="473"/>
                  </a:cubicBezTo>
                  <a:close/>
                  <a:moveTo>
                    <a:pt x="338" y="475"/>
                  </a:moveTo>
                  <a:cubicBezTo>
                    <a:pt x="338" y="475"/>
                    <a:pt x="338" y="475"/>
                    <a:pt x="338" y="475"/>
                  </a:cubicBezTo>
                  <a:cubicBezTo>
                    <a:pt x="338" y="474"/>
                    <a:pt x="338" y="474"/>
                    <a:pt x="338" y="474"/>
                  </a:cubicBezTo>
                  <a:cubicBezTo>
                    <a:pt x="338" y="474"/>
                    <a:pt x="338" y="474"/>
                    <a:pt x="338" y="474"/>
                  </a:cubicBezTo>
                  <a:cubicBezTo>
                    <a:pt x="338" y="474"/>
                    <a:pt x="338" y="474"/>
                    <a:pt x="338" y="474"/>
                  </a:cubicBezTo>
                  <a:cubicBezTo>
                    <a:pt x="337" y="475"/>
                    <a:pt x="337" y="475"/>
                    <a:pt x="337" y="475"/>
                  </a:cubicBezTo>
                  <a:cubicBezTo>
                    <a:pt x="336" y="475"/>
                    <a:pt x="336" y="475"/>
                    <a:pt x="336" y="475"/>
                  </a:cubicBezTo>
                  <a:cubicBezTo>
                    <a:pt x="337" y="475"/>
                    <a:pt x="337" y="475"/>
                    <a:pt x="337" y="475"/>
                  </a:cubicBezTo>
                  <a:cubicBezTo>
                    <a:pt x="337" y="476"/>
                    <a:pt x="337" y="476"/>
                    <a:pt x="337" y="476"/>
                  </a:cubicBezTo>
                  <a:cubicBezTo>
                    <a:pt x="337" y="476"/>
                    <a:pt x="337" y="476"/>
                    <a:pt x="337" y="476"/>
                  </a:cubicBezTo>
                  <a:cubicBezTo>
                    <a:pt x="337" y="476"/>
                    <a:pt x="337" y="476"/>
                    <a:pt x="337" y="476"/>
                  </a:cubicBezTo>
                  <a:cubicBezTo>
                    <a:pt x="337" y="477"/>
                    <a:pt x="337" y="477"/>
                    <a:pt x="337" y="477"/>
                  </a:cubicBezTo>
                  <a:cubicBezTo>
                    <a:pt x="338" y="476"/>
                    <a:pt x="338" y="476"/>
                    <a:pt x="338" y="476"/>
                  </a:cubicBezTo>
                  <a:cubicBezTo>
                    <a:pt x="338" y="476"/>
                    <a:pt x="338" y="476"/>
                    <a:pt x="338" y="476"/>
                  </a:cubicBezTo>
                  <a:cubicBezTo>
                    <a:pt x="339" y="476"/>
                    <a:pt x="339" y="476"/>
                    <a:pt x="339" y="476"/>
                  </a:cubicBezTo>
                  <a:cubicBezTo>
                    <a:pt x="339" y="475"/>
                    <a:pt x="339" y="475"/>
                    <a:pt x="339" y="475"/>
                  </a:cubicBezTo>
                  <a:cubicBezTo>
                    <a:pt x="338" y="475"/>
                    <a:pt x="338" y="475"/>
                    <a:pt x="338" y="475"/>
                  </a:cubicBezTo>
                  <a:cubicBezTo>
                    <a:pt x="339" y="475"/>
                    <a:pt x="339" y="475"/>
                    <a:pt x="339" y="475"/>
                  </a:cubicBezTo>
                  <a:lnTo>
                    <a:pt x="338" y="475"/>
                  </a:lnTo>
                  <a:close/>
                  <a:moveTo>
                    <a:pt x="338" y="502"/>
                  </a:moveTo>
                  <a:cubicBezTo>
                    <a:pt x="339" y="502"/>
                    <a:pt x="339" y="502"/>
                    <a:pt x="339" y="502"/>
                  </a:cubicBezTo>
                  <a:cubicBezTo>
                    <a:pt x="338" y="502"/>
                    <a:pt x="338" y="502"/>
                    <a:pt x="338" y="502"/>
                  </a:cubicBezTo>
                  <a:cubicBezTo>
                    <a:pt x="338" y="502"/>
                    <a:pt x="338" y="502"/>
                    <a:pt x="338" y="502"/>
                  </a:cubicBezTo>
                  <a:close/>
                  <a:moveTo>
                    <a:pt x="336" y="469"/>
                  </a:moveTo>
                  <a:cubicBezTo>
                    <a:pt x="336" y="470"/>
                    <a:pt x="336" y="470"/>
                    <a:pt x="336" y="470"/>
                  </a:cubicBezTo>
                  <a:cubicBezTo>
                    <a:pt x="336" y="470"/>
                    <a:pt x="336" y="470"/>
                    <a:pt x="336" y="470"/>
                  </a:cubicBezTo>
                  <a:cubicBezTo>
                    <a:pt x="336" y="469"/>
                    <a:pt x="336" y="469"/>
                    <a:pt x="336" y="469"/>
                  </a:cubicBezTo>
                  <a:cubicBezTo>
                    <a:pt x="336" y="469"/>
                    <a:pt x="336" y="469"/>
                    <a:pt x="336" y="469"/>
                  </a:cubicBezTo>
                  <a:cubicBezTo>
                    <a:pt x="336" y="469"/>
                    <a:pt x="336" y="469"/>
                    <a:pt x="336" y="469"/>
                  </a:cubicBezTo>
                  <a:cubicBezTo>
                    <a:pt x="336" y="469"/>
                    <a:pt x="336" y="469"/>
                    <a:pt x="336" y="469"/>
                  </a:cubicBezTo>
                  <a:close/>
                  <a:moveTo>
                    <a:pt x="337" y="469"/>
                  </a:moveTo>
                  <a:cubicBezTo>
                    <a:pt x="337" y="468"/>
                    <a:pt x="337" y="468"/>
                    <a:pt x="337" y="468"/>
                  </a:cubicBezTo>
                  <a:cubicBezTo>
                    <a:pt x="336" y="469"/>
                    <a:pt x="336" y="469"/>
                    <a:pt x="336" y="469"/>
                  </a:cubicBezTo>
                  <a:cubicBezTo>
                    <a:pt x="336" y="469"/>
                    <a:pt x="336" y="469"/>
                    <a:pt x="336" y="469"/>
                  </a:cubicBezTo>
                  <a:lnTo>
                    <a:pt x="337" y="469"/>
                  </a:lnTo>
                  <a:close/>
                  <a:moveTo>
                    <a:pt x="128" y="274"/>
                  </a:moveTo>
                  <a:cubicBezTo>
                    <a:pt x="128" y="274"/>
                    <a:pt x="128" y="274"/>
                    <a:pt x="128" y="274"/>
                  </a:cubicBezTo>
                  <a:cubicBezTo>
                    <a:pt x="128" y="274"/>
                    <a:pt x="128" y="274"/>
                    <a:pt x="128" y="274"/>
                  </a:cubicBezTo>
                  <a:cubicBezTo>
                    <a:pt x="128" y="274"/>
                    <a:pt x="128" y="274"/>
                    <a:pt x="128" y="274"/>
                  </a:cubicBezTo>
                  <a:cubicBezTo>
                    <a:pt x="128" y="274"/>
                    <a:pt x="128" y="274"/>
                    <a:pt x="128" y="274"/>
                  </a:cubicBezTo>
                  <a:close/>
                  <a:moveTo>
                    <a:pt x="124" y="278"/>
                  </a:moveTo>
                  <a:cubicBezTo>
                    <a:pt x="124" y="278"/>
                    <a:pt x="124" y="278"/>
                    <a:pt x="124" y="278"/>
                  </a:cubicBezTo>
                  <a:cubicBezTo>
                    <a:pt x="124" y="279"/>
                    <a:pt x="124" y="279"/>
                    <a:pt x="124" y="279"/>
                  </a:cubicBezTo>
                  <a:cubicBezTo>
                    <a:pt x="124" y="279"/>
                    <a:pt x="124" y="279"/>
                    <a:pt x="124" y="279"/>
                  </a:cubicBezTo>
                  <a:lnTo>
                    <a:pt x="124" y="278"/>
                  </a:lnTo>
                  <a:close/>
                  <a:moveTo>
                    <a:pt x="135" y="285"/>
                  </a:moveTo>
                  <a:cubicBezTo>
                    <a:pt x="135" y="284"/>
                    <a:pt x="135" y="284"/>
                    <a:pt x="135" y="284"/>
                  </a:cubicBezTo>
                  <a:cubicBezTo>
                    <a:pt x="135" y="284"/>
                    <a:pt x="135" y="284"/>
                    <a:pt x="135" y="284"/>
                  </a:cubicBezTo>
                  <a:cubicBezTo>
                    <a:pt x="135" y="284"/>
                    <a:pt x="135" y="284"/>
                    <a:pt x="135" y="284"/>
                  </a:cubicBezTo>
                  <a:cubicBezTo>
                    <a:pt x="134" y="284"/>
                    <a:pt x="134" y="284"/>
                    <a:pt x="134" y="284"/>
                  </a:cubicBezTo>
                  <a:cubicBezTo>
                    <a:pt x="134" y="284"/>
                    <a:pt x="134" y="284"/>
                    <a:pt x="134" y="284"/>
                  </a:cubicBezTo>
                  <a:cubicBezTo>
                    <a:pt x="133" y="285"/>
                    <a:pt x="133" y="285"/>
                    <a:pt x="133" y="285"/>
                  </a:cubicBezTo>
                  <a:cubicBezTo>
                    <a:pt x="134" y="285"/>
                    <a:pt x="134" y="285"/>
                    <a:pt x="134" y="285"/>
                  </a:cubicBezTo>
                  <a:cubicBezTo>
                    <a:pt x="133" y="285"/>
                    <a:pt x="133" y="285"/>
                    <a:pt x="133" y="285"/>
                  </a:cubicBezTo>
                  <a:cubicBezTo>
                    <a:pt x="134" y="286"/>
                    <a:pt x="134" y="286"/>
                    <a:pt x="134" y="286"/>
                  </a:cubicBezTo>
                  <a:cubicBezTo>
                    <a:pt x="134" y="286"/>
                    <a:pt x="134" y="286"/>
                    <a:pt x="134" y="286"/>
                  </a:cubicBezTo>
                  <a:cubicBezTo>
                    <a:pt x="134" y="286"/>
                    <a:pt x="134" y="286"/>
                    <a:pt x="134" y="286"/>
                  </a:cubicBezTo>
                  <a:cubicBezTo>
                    <a:pt x="135" y="286"/>
                    <a:pt x="135" y="286"/>
                    <a:pt x="135" y="286"/>
                  </a:cubicBezTo>
                  <a:cubicBezTo>
                    <a:pt x="135" y="286"/>
                    <a:pt x="135" y="286"/>
                    <a:pt x="135" y="286"/>
                  </a:cubicBezTo>
                  <a:cubicBezTo>
                    <a:pt x="136" y="285"/>
                    <a:pt x="135" y="285"/>
                    <a:pt x="135" y="285"/>
                  </a:cubicBezTo>
                  <a:close/>
                  <a:moveTo>
                    <a:pt x="333" y="484"/>
                  </a:moveTo>
                  <a:cubicBezTo>
                    <a:pt x="333" y="484"/>
                    <a:pt x="333" y="484"/>
                    <a:pt x="333" y="484"/>
                  </a:cubicBezTo>
                  <a:cubicBezTo>
                    <a:pt x="334" y="484"/>
                    <a:pt x="334" y="484"/>
                    <a:pt x="334" y="484"/>
                  </a:cubicBezTo>
                  <a:cubicBezTo>
                    <a:pt x="334" y="484"/>
                    <a:pt x="334" y="484"/>
                    <a:pt x="334" y="484"/>
                  </a:cubicBezTo>
                  <a:cubicBezTo>
                    <a:pt x="334" y="484"/>
                    <a:pt x="334" y="484"/>
                    <a:pt x="334" y="484"/>
                  </a:cubicBezTo>
                  <a:cubicBezTo>
                    <a:pt x="334" y="483"/>
                    <a:pt x="334" y="483"/>
                    <a:pt x="334" y="483"/>
                  </a:cubicBezTo>
                  <a:cubicBezTo>
                    <a:pt x="334" y="483"/>
                    <a:pt x="334" y="483"/>
                    <a:pt x="334" y="483"/>
                  </a:cubicBezTo>
                  <a:cubicBezTo>
                    <a:pt x="334" y="483"/>
                    <a:pt x="334" y="483"/>
                    <a:pt x="334" y="483"/>
                  </a:cubicBezTo>
                  <a:cubicBezTo>
                    <a:pt x="334" y="483"/>
                    <a:pt x="334" y="483"/>
                    <a:pt x="334" y="483"/>
                  </a:cubicBezTo>
                  <a:cubicBezTo>
                    <a:pt x="334" y="482"/>
                    <a:pt x="334" y="482"/>
                    <a:pt x="334" y="482"/>
                  </a:cubicBezTo>
                  <a:cubicBezTo>
                    <a:pt x="335" y="482"/>
                    <a:pt x="335" y="482"/>
                    <a:pt x="335" y="482"/>
                  </a:cubicBezTo>
                  <a:cubicBezTo>
                    <a:pt x="334" y="482"/>
                    <a:pt x="334" y="482"/>
                    <a:pt x="334" y="482"/>
                  </a:cubicBezTo>
                  <a:cubicBezTo>
                    <a:pt x="335" y="482"/>
                    <a:pt x="335" y="482"/>
                    <a:pt x="335" y="482"/>
                  </a:cubicBezTo>
                  <a:cubicBezTo>
                    <a:pt x="334" y="482"/>
                    <a:pt x="334" y="482"/>
                    <a:pt x="334" y="482"/>
                  </a:cubicBezTo>
                  <a:cubicBezTo>
                    <a:pt x="334" y="482"/>
                    <a:pt x="334" y="482"/>
                    <a:pt x="334" y="482"/>
                  </a:cubicBezTo>
                  <a:cubicBezTo>
                    <a:pt x="334" y="482"/>
                    <a:pt x="334" y="482"/>
                    <a:pt x="334" y="482"/>
                  </a:cubicBezTo>
                  <a:cubicBezTo>
                    <a:pt x="334" y="482"/>
                    <a:pt x="334" y="482"/>
                    <a:pt x="334" y="482"/>
                  </a:cubicBezTo>
                  <a:cubicBezTo>
                    <a:pt x="334" y="482"/>
                    <a:pt x="334" y="482"/>
                    <a:pt x="334" y="482"/>
                  </a:cubicBezTo>
                  <a:cubicBezTo>
                    <a:pt x="334" y="481"/>
                    <a:pt x="334" y="481"/>
                    <a:pt x="334" y="481"/>
                  </a:cubicBezTo>
                  <a:cubicBezTo>
                    <a:pt x="334" y="481"/>
                    <a:pt x="334" y="481"/>
                    <a:pt x="334" y="481"/>
                  </a:cubicBezTo>
                  <a:cubicBezTo>
                    <a:pt x="334" y="481"/>
                    <a:pt x="334" y="481"/>
                    <a:pt x="334" y="481"/>
                  </a:cubicBezTo>
                  <a:cubicBezTo>
                    <a:pt x="334" y="481"/>
                    <a:pt x="334" y="481"/>
                    <a:pt x="334" y="481"/>
                  </a:cubicBezTo>
                  <a:cubicBezTo>
                    <a:pt x="335" y="480"/>
                    <a:pt x="335" y="480"/>
                    <a:pt x="335" y="480"/>
                  </a:cubicBezTo>
                  <a:cubicBezTo>
                    <a:pt x="334" y="480"/>
                    <a:pt x="334" y="480"/>
                    <a:pt x="334" y="480"/>
                  </a:cubicBezTo>
                  <a:cubicBezTo>
                    <a:pt x="334" y="480"/>
                    <a:pt x="334" y="480"/>
                    <a:pt x="334" y="480"/>
                  </a:cubicBezTo>
                  <a:cubicBezTo>
                    <a:pt x="334" y="480"/>
                    <a:pt x="334" y="480"/>
                    <a:pt x="334" y="480"/>
                  </a:cubicBezTo>
                  <a:cubicBezTo>
                    <a:pt x="334" y="481"/>
                    <a:pt x="334" y="481"/>
                    <a:pt x="334" y="481"/>
                  </a:cubicBezTo>
                  <a:cubicBezTo>
                    <a:pt x="334" y="481"/>
                    <a:pt x="334" y="481"/>
                    <a:pt x="334" y="481"/>
                  </a:cubicBezTo>
                  <a:cubicBezTo>
                    <a:pt x="334" y="481"/>
                    <a:pt x="334" y="481"/>
                    <a:pt x="334" y="481"/>
                  </a:cubicBezTo>
                  <a:cubicBezTo>
                    <a:pt x="334" y="481"/>
                    <a:pt x="334" y="481"/>
                    <a:pt x="334" y="481"/>
                  </a:cubicBezTo>
                  <a:cubicBezTo>
                    <a:pt x="333" y="480"/>
                    <a:pt x="333" y="480"/>
                    <a:pt x="333" y="480"/>
                  </a:cubicBezTo>
                  <a:cubicBezTo>
                    <a:pt x="333" y="480"/>
                    <a:pt x="333" y="480"/>
                    <a:pt x="333" y="480"/>
                  </a:cubicBezTo>
                  <a:cubicBezTo>
                    <a:pt x="333" y="480"/>
                    <a:pt x="333" y="480"/>
                    <a:pt x="333" y="480"/>
                  </a:cubicBezTo>
                  <a:cubicBezTo>
                    <a:pt x="333" y="481"/>
                    <a:pt x="333" y="481"/>
                    <a:pt x="333" y="481"/>
                  </a:cubicBezTo>
                  <a:cubicBezTo>
                    <a:pt x="333" y="481"/>
                    <a:pt x="333" y="481"/>
                    <a:pt x="333" y="481"/>
                  </a:cubicBezTo>
                  <a:cubicBezTo>
                    <a:pt x="333" y="480"/>
                    <a:pt x="333" y="480"/>
                    <a:pt x="333" y="480"/>
                  </a:cubicBezTo>
                  <a:cubicBezTo>
                    <a:pt x="332" y="481"/>
                    <a:pt x="332" y="481"/>
                    <a:pt x="332" y="481"/>
                  </a:cubicBezTo>
                  <a:cubicBezTo>
                    <a:pt x="332" y="481"/>
                    <a:pt x="332" y="481"/>
                    <a:pt x="332" y="481"/>
                  </a:cubicBezTo>
                  <a:cubicBezTo>
                    <a:pt x="332" y="482"/>
                    <a:pt x="332" y="482"/>
                    <a:pt x="332" y="482"/>
                  </a:cubicBezTo>
                  <a:cubicBezTo>
                    <a:pt x="333" y="482"/>
                    <a:pt x="333" y="482"/>
                    <a:pt x="333" y="482"/>
                  </a:cubicBezTo>
                  <a:cubicBezTo>
                    <a:pt x="333" y="482"/>
                    <a:pt x="333" y="482"/>
                    <a:pt x="333" y="482"/>
                  </a:cubicBezTo>
                  <a:cubicBezTo>
                    <a:pt x="333" y="482"/>
                    <a:pt x="333" y="482"/>
                    <a:pt x="333" y="482"/>
                  </a:cubicBezTo>
                  <a:cubicBezTo>
                    <a:pt x="333" y="481"/>
                    <a:pt x="334" y="482"/>
                    <a:pt x="333" y="481"/>
                  </a:cubicBezTo>
                  <a:cubicBezTo>
                    <a:pt x="334" y="481"/>
                    <a:pt x="334" y="481"/>
                    <a:pt x="334" y="481"/>
                  </a:cubicBezTo>
                  <a:cubicBezTo>
                    <a:pt x="334" y="481"/>
                    <a:pt x="334" y="481"/>
                    <a:pt x="334" y="481"/>
                  </a:cubicBezTo>
                  <a:cubicBezTo>
                    <a:pt x="333" y="482"/>
                    <a:pt x="333" y="482"/>
                    <a:pt x="333" y="482"/>
                  </a:cubicBezTo>
                  <a:cubicBezTo>
                    <a:pt x="334" y="482"/>
                    <a:pt x="334" y="482"/>
                    <a:pt x="334" y="482"/>
                  </a:cubicBezTo>
                  <a:cubicBezTo>
                    <a:pt x="334" y="482"/>
                    <a:pt x="334" y="482"/>
                    <a:pt x="334" y="482"/>
                  </a:cubicBezTo>
                  <a:cubicBezTo>
                    <a:pt x="333" y="483"/>
                    <a:pt x="333" y="483"/>
                    <a:pt x="333" y="483"/>
                  </a:cubicBezTo>
                  <a:cubicBezTo>
                    <a:pt x="333" y="484"/>
                    <a:pt x="333" y="484"/>
                    <a:pt x="333" y="484"/>
                  </a:cubicBezTo>
                  <a:close/>
                  <a:moveTo>
                    <a:pt x="351" y="505"/>
                  </a:moveTo>
                  <a:cubicBezTo>
                    <a:pt x="351" y="505"/>
                    <a:pt x="351" y="505"/>
                    <a:pt x="351" y="505"/>
                  </a:cubicBezTo>
                  <a:cubicBezTo>
                    <a:pt x="351" y="505"/>
                    <a:pt x="351" y="505"/>
                    <a:pt x="351" y="505"/>
                  </a:cubicBezTo>
                  <a:cubicBezTo>
                    <a:pt x="351" y="505"/>
                    <a:pt x="351" y="505"/>
                    <a:pt x="351" y="505"/>
                  </a:cubicBezTo>
                  <a:close/>
                  <a:moveTo>
                    <a:pt x="335" y="473"/>
                  </a:moveTo>
                  <a:cubicBezTo>
                    <a:pt x="335" y="473"/>
                    <a:pt x="335" y="473"/>
                    <a:pt x="335" y="473"/>
                  </a:cubicBezTo>
                  <a:cubicBezTo>
                    <a:pt x="335" y="473"/>
                    <a:pt x="335" y="473"/>
                    <a:pt x="335" y="473"/>
                  </a:cubicBezTo>
                  <a:cubicBezTo>
                    <a:pt x="335" y="473"/>
                    <a:pt x="335" y="473"/>
                    <a:pt x="335" y="473"/>
                  </a:cubicBezTo>
                  <a:cubicBezTo>
                    <a:pt x="336" y="473"/>
                    <a:pt x="336" y="473"/>
                    <a:pt x="336" y="473"/>
                  </a:cubicBezTo>
                  <a:cubicBezTo>
                    <a:pt x="335" y="473"/>
                    <a:pt x="335" y="473"/>
                    <a:pt x="335" y="473"/>
                  </a:cubicBezTo>
                  <a:cubicBezTo>
                    <a:pt x="335" y="473"/>
                    <a:pt x="335" y="473"/>
                    <a:pt x="335" y="473"/>
                  </a:cubicBezTo>
                  <a:close/>
                  <a:moveTo>
                    <a:pt x="153" y="314"/>
                  </a:moveTo>
                  <a:cubicBezTo>
                    <a:pt x="153" y="314"/>
                    <a:pt x="153" y="314"/>
                    <a:pt x="153" y="314"/>
                  </a:cubicBezTo>
                  <a:cubicBezTo>
                    <a:pt x="153" y="314"/>
                    <a:pt x="153" y="314"/>
                    <a:pt x="153" y="314"/>
                  </a:cubicBezTo>
                  <a:close/>
                  <a:moveTo>
                    <a:pt x="199" y="309"/>
                  </a:moveTo>
                  <a:cubicBezTo>
                    <a:pt x="199" y="309"/>
                    <a:pt x="199" y="309"/>
                    <a:pt x="199" y="309"/>
                  </a:cubicBezTo>
                  <a:cubicBezTo>
                    <a:pt x="198" y="309"/>
                    <a:pt x="198" y="309"/>
                    <a:pt x="198" y="309"/>
                  </a:cubicBezTo>
                  <a:cubicBezTo>
                    <a:pt x="198" y="309"/>
                    <a:pt x="198" y="309"/>
                    <a:pt x="198" y="309"/>
                  </a:cubicBezTo>
                  <a:cubicBezTo>
                    <a:pt x="198" y="309"/>
                    <a:pt x="198" y="309"/>
                    <a:pt x="198" y="309"/>
                  </a:cubicBezTo>
                  <a:cubicBezTo>
                    <a:pt x="199" y="310"/>
                    <a:pt x="199" y="310"/>
                    <a:pt x="199" y="310"/>
                  </a:cubicBezTo>
                  <a:cubicBezTo>
                    <a:pt x="199" y="310"/>
                    <a:pt x="199" y="310"/>
                    <a:pt x="199" y="310"/>
                  </a:cubicBezTo>
                  <a:lnTo>
                    <a:pt x="199" y="309"/>
                  </a:lnTo>
                  <a:close/>
                  <a:moveTo>
                    <a:pt x="340" y="503"/>
                  </a:moveTo>
                  <a:cubicBezTo>
                    <a:pt x="340" y="502"/>
                    <a:pt x="340" y="502"/>
                    <a:pt x="340" y="502"/>
                  </a:cubicBezTo>
                  <a:cubicBezTo>
                    <a:pt x="339" y="502"/>
                    <a:pt x="339" y="502"/>
                    <a:pt x="339" y="502"/>
                  </a:cubicBezTo>
                  <a:cubicBezTo>
                    <a:pt x="339" y="502"/>
                    <a:pt x="339" y="502"/>
                    <a:pt x="339" y="502"/>
                  </a:cubicBezTo>
                  <a:cubicBezTo>
                    <a:pt x="339" y="503"/>
                    <a:pt x="339" y="503"/>
                    <a:pt x="339" y="503"/>
                  </a:cubicBezTo>
                  <a:cubicBezTo>
                    <a:pt x="339" y="503"/>
                    <a:pt x="339" y="503"/>
                    <a:pt x="339" y="503"/>
                  </a:cubicBezTo>
                  <a:cubicBezTo>
                    <a:pt x="340" y="502"/>
                    <a:pt x="340" y="502"/>
                    <a:pt x="340" y="503"/>
                  </a:cubicBezTo>
                  <a:close/>
                  <a:moveTo>
                    <a:pt x="123" y="273"/>
                  </a:moveTo>
                  <a:cubicBezTo>
                    <a:pt x="123" y="273"/>
                    <a:pt x="123" y="273"/>
                    <a:pt x="123" y="273"/>
                  </a:cubicBezTo>
                  <a:cubicBezTo>
                    <a:pt x="122" y="273"/>
                    <a:pt x="122" y="273"/>
                    <a:pt x="122" y="273"/>
                  </a:cubicBezTo>
                  <a:cubicBezTo>
                    <a:pt x="122" y="273"/>
                    <a:pt x="122" y="273"/>
                    <a:pt x="122" y="273"/>
                  </a:cubicBezTo>
                  <a:cubicBezTo>
                    <a:pt x="122" y="274"/>
                    <a:pt x="123" y="273"/>
                    <a:pt x="123" y="274"/>
                  </a:cubicBezTo>
                  <a:cubicBezTo>
                    <a:pt x="123" y="274"/>
                    <a:pt x="123" y="274"/>
                    <a:pt x="123" y="274"/>
                  </a:cubicBezTo>
                  <a:cubicBezTo>
                    <a:pt x="123" y="274"/>
                    <a:pt x="123" y="274"/>
                    <a:pt x="123" y="274"/>
                  </a:cubicBezTo>
                  <a:cubicBezTo>
                    <a:pt x="123" y="275"/>
                    <a:pt x="123" y="275"/>
                    <a:pt x="123" y="276"/>
                  </a:cubicBezTo>
                  <a:cubicBezTo>
                    <a:pt x="123" y="276"/>
                    <a:pt x="123" y="276"/>
                    <a:pt x="123" y="276"/>
                  </a:cubicBezTo>
                  <a:cubicBezTo>
                    <a:pt x="123" y="276"/>
                    <a:pt x="123" y="276"/>
                    <a:pt x="123" y="276"/>
                  </a:cubicBezTo>
                  <a:cubicBezTo>
                    <a:pt x="123" y="276"/>
                    <a:pt x="123" y="276"/>
                    <a:pt x="123" y="276"/>
                  </a:cubicBezTo>
                  <a:cubicBezTo>
                    <a:pt x="123" y="276"/>
                    <a:pt x="123" y="276"/>
                    <a:pt x="123" y="276"/>
                  </a:cubicBezTo>
                  <a:cubicBezTo>
                    <a:pt x="123" y="276"/>
                    <a:pt x="123" y="276"/>
                    <a:pt x="123" y="276"/>
                  </a:cubicBezTo>
                  <a:cubicBezTo>
                    <a:pt x="124" y="276"/>
                    <a:pt x="124" y="276"/>
                    <a:pt x="124" y="276"/>
                  </a:cubicBezTo>
                  <a:cubicBezTo>
                    <a:pt x="124" y="276"/>
                    <a:pt x="124" y="276"/>
                    <a:pt x="124" y="276"/>
                  </a:cubicBezTo>
                  <a:cubicBezTo>
                    <a:pt x="124" y="275"/>
                    <a:pt x="124" y="275"/>
                    <a:pt x="124" y="275"/>
                  </a:cubicBezTo>
                  <a:cubicBezTo>
                    <a:pt x="124" y="275"/>
                    <a:pt x="124" y="275"/>
                    <a:pt x="124" y="275"/>
                  </a:cubicBezTo>
                  <a:cubicBezTo>
                    <a:pt x="124" y="275"/>
                    <a:pt x="124" y="275"/>
                    <a:pt x="124" y="275"/>
                  </a:cubicBezTo>
                  <a:cubicBezTo>
                    <a:pt x="124" y="275"/>
                    <a:pt x="124" y="275"/>
                    <a:pt x="124" y="275"/>
                  </a:cubicBezTo>
                  <a:cubicBezTo>
                    <a:pt x="124" y="274"/>
                    <a:pt x="124" y="274"/>
                    <a:pt x="124" y="274"/>
                  </a:cubicBezTo>
                  <a:cubicBezTo>
                    <a:pt x="124" y="274"/>
                    <a:pt x="124" y="274"/>
                    <a:pt x="124" y="274"/>
                  </a:cubicBezTo>
                  <a:cubicBezTo>
                    <a:pt x="124" y="274"/>
                    <a:pt x="124" y="274"/>
                    <a:pt x="124" y="274"/>
                  </a:cubicBezTo>
                  <a:cubicBezTo>
                    <a:pt x="124" y="274"/>
                    <a:pt x="124" y="274"/>
                    <a:pt x="124" y="274"/>
                  </a:cubicBezTo>
                  <a:cubicBezTo>
                    <a:pt x="123" y="273"/>
                    <a:pt x="123" y="273"/>
                    <a:pt x="123" y="273"/>
                  </a:cubicBezTo>
                  <a:cubicBezTo>
                    <a:pt x="123" y="273"/>
                    <a:pt x="123" y="273"/>
                    <a:pt x="123" y="273"/>
                  </a:cubicBezTo>
                  <a:close/>
                  <a:moveTo>
                    <a:pt x="339" y="504"/>
                  </a:moveTo>
                  <a:cubicBezTo>
                    <a:pt x="339" y="503"/>
                    <a:pt x="339" y="503"/>
                    <a:pt x="339" y="503"/>
                  </a:cubicBezTo>
                  <a:cubicBezTo>
                    <a:pt x="339" y="503"/>
                    <a:pt x="339" y="503"/>
                    <a:pt x="339" y="503"/>
                  </a:cubicBezTo>
                  <a:cubicBezTo>
                    <a:pt x="339" y="503"/>
                    <a:pt x="339" y="503"/>
                    <a:pt x="339" y="503"/>
                  </a:cubicBezTo>
                  <a:cubicBezTo>
                    <a:pt x="339" y="503"/>
                    <a:pt x="339" y="503"/>
                    <a:pt x="339" y="503"/>
                  </a:cubicBezTo>
                  <a:lnTo>
                    <a:pt x="339" y="504"/>
                  </a:lnTo>
                  <a:close/>
                  <a:moveTo>
                    <a:pt x="154" y="318"/>
                  </a:moveTo>
                  <a:cubicBezTo>
                    <a:pt x="154" y="318"/>
                    <a:pt x="154" y="318"/>
                    <a:pt x="154" y="318"/>
                  </a:cubicBezTo>
                  <a:cubicBezTo>
                    <a:pt x="154" y="318"/>
                    <a:pt x="154" y="318"/>
                    <a:pt x="154" y="318"/>
                  </a:cubicBezTo>
                  <a:cubicBezTo>
                    <a:pt x="154" y="318"/>
                    <a:pt x="154" y="318"/>
                    <a:pt x="154" y="318"/>
                  </a:cubicBezTo>
                  <a:cubicBezTo>
                    <a:pt x="155" y="318"/>
                    <a:pt x="155" y="318"/>
                    <a:pt x="155" y="318"/>
                  </a:cubicBezTo>
                  <a:lnTo>
                    <a:pt x="154" y="318"/>
                  </a:lnTo>
                  <a:close/>
                  <a:moveTo>
                    <a:pt x="162" y="322"/>
                  </a:moveTo>
                  <a:cubicBezTo>
                    <a:pt x="162" y="322"/>
                    <a:pt x="162" y="322"/>
                    <a:pt x="162" y="322"/>
                  </a:cubicBezTo>
                  <a:cubicBezTo>
                    <a:pt x="162" y="322"/>
                    <a:pt x="162" y="322"/>
                    <a:pt x="162" y="322"/>
                  </a:cubicBezTo>
                  <a:cubicBezTo>
                    <a:pt x="162" y="322"/>
                    <a:pt x="162" y="322"/>
                    <a:pt x="162" y="322"/>
                  </a:cubicBezTo>
                  <a:cubicBezTo>
                    <a:pt x="162" y="322"/>
                    <a:pt x="162" y="322"/>
                    <a:pt x="162" y="322"/>
                  </a:cubicBezTo>
                  <a:cubicBezTo>
                    <a:pt x="162" y="322"/>
                    <a:pt x="162" y="322"/>
                    <a:pt x="162" y="322"/>
                  </a:cubicBezTo>
                  <a:cubicBezTo>
                    <a:pt x="162" y="322"/>
                    <a:pt x="162" y="322"/>
                    <a:pt x="162" y="322"/>
                  </a:cubicBezTo>
                  <a:cubicBezTo>
                    <a:pt x="162" y="322"/>
                    <a:pt x="162" y="322"/>
                    <a:pt x="162" y="322"/>
                  </a:cubicBezTo>
                  <a:cubicBezTo>
                    <a:pt x="162" y="323"/>
                    <a:pt x="162" y="323"/>
                    <a:pt x="162" y="323"/>
                  </a:cubicBezTo>
                  <a:cubicBezTo>
                    <a:pt x="162" y="323"/>
                    <a:pt x="162" y="323"/>
                    <a:pt x="162" y="323"/>
                  </a:cubicBezTo>
                  <a:cubicBezTo>
                    <a:pt x="162" y="323"/>
                    <a:pt x="162" y="323"/>
                    <a:pt x="162" y="323"/>
                  </a:cubicBezTo>
                  <a:cubicBezTo>
                    <a:pt x="163" y="322"/>
                    <a:pt x="163" y="322"/>
                    <a:pt x="163" y="322"/>
                  </a:cubicBezTo>
                  <a:lnTo>
                    <a:pt x="162" y="322"/>
                  </a:lnTo>
                  <a:close/>
                  <a:moveTo>
                    <a:pt x="348" y="507"/>
                  </a:moveTo>
                  <a:cubicBezTo>
                    <a:pt x="348" y="507"/>
                    <a:pt x="349" y="507"/>
                    <a:pt x="349" y="507"/>
                  </a:cubicBezTo>
                  <a:cubicBezTo>
                    <a:pt x="349" y="506"/>
                    <a:pt x="349" y="506"/>
                    <a:pt x="349" y="506"/>
                  </a:cubicBezTo>
                  <a:cubicBezTo>
                    <a:pt x="349" y="506"/>
                    <a:pt x="349" y="506"/>
                    <a:pt x="349" y="506"/>
                  </a:cubicBezTo>
                  <a:cubicBezTo>
                    <a:pt x="349" y="506"/>
                    <a:pt x="349" y="506"/>
                    <a:pt x="349" y="506"/>
                  </a:cubicBezTo>
                  <a:cubicBezTo>
                    <a:pt x="348" y="506"/>
                    <a:pt x="348" y="506"/>
                    <a:pt x="348" y="506"/>
                  </a:cubicBezTo>
                  <a:cubicBezTo>
                    <a:pt x="348" y="506"/>
                    <a:pt x="348" y="506"/>
                    <a:pt x="348" y="506"/>
                  </a:cubicBezTo>
                  <a:cubicBezTo>
                    <a:pt x="348" y="506"/>
                    <a:pt x="348" y="506"/>
                    <a:pt x="348" y="506"/>
                  </a:cubicBezTo>
                  <a:cubicBezTo>
                    <a:pt x="348" y="506"/>
                    <a:pt x="348" y="506"/>
                    <a:pt x="348" y="506"/>
                  </a:cubicBezTo>
                  <a:cubicBezTo>
                    <a:pt x="348" y="506"/>
                    <a:pt x="348" y="506"/>
                    <a:pt x="348" y="506"/>
                  </a:cubicBezTo>
                  <a:cubicBezTo>
                    <a:pt x="348" y="505"/>
                    <a:pt x="348" y="505"/>
                    <a:pt x="348" y="505"/>
                  </a:cubicBezTo>
                  <a:cubicBezTo>
                    <a:pt x="348" y="506"/>
                    <a:pt x="348" y="506"/>
                    <a:pt x="348" y="506"/>
                  </a:cubicBezTo>
                  <a:cubicBezTo>
                    <a:pt x="348" y="506"/>
                    <a:pt x="348" y="506"/>
                    <a:pt x="348" y="506"/>
                  </a:cubicBezTo>
                  <a:cubicBezTo>
                    <a:pt x="348" y="506"/>
                    <a:pt x="348" y="506"/>
                    <a:pt x="348" y="506"/>
                  </a:cubicBezTo>
                  <a:cubicBezTo>
                    <a:pt x="348" y="506"/>
                    <a:pt x="348" y="506"/>
                    <a:pt x="348" y="506"/>
                  </a:cubicBezTo>
                  <a:cubicBezTo>
                    <a:pt x="348" y="506"/>
                    <a:pt x="348" y="506"/>
                    <a:pt x="348" y="506"/>
                  </a:cubicBezTo>
                  <a:lnTo>
                    <a:pt x="348" y="507"/>
                  </a:lnTo>
                  <a:close/>
                  <a:moveTo>
                    <a:pt x="155" y="318"/>
                  </a:moveTo>
                  <a:cubicBezTo>
                    <a:pt x="156" y="319"/>
                    <a:pt x="156" y="318"/>
                    <a:pt x="156" y="319"/>
                  </a:cubicBezTo>
                  <a:cubicBezTo>
                    <a:pt x="156" y="319"/>
                    <a:pt x="156" y="319"/>
                    <a:pt x="156" y="319"/>
                  </a:cubicBezTo>
                  <a:cubicBezTo>
                    <a:pt x="156" y="319"/>
                    <a:pt x="156" y="319"/>
                    <a:pt x="156" y="319"/>
                  </a:cubicBezTo>
                  <a:cubicBezTo>
                    <a:pt x="157" y="319"/>
                    <a:pt x="157" y="318"/>
                    <a:pt x="156" y="318"/>
                  </a:cubicBezTo>
                  <a:cubicBezTo>
                    <a:pt x="157" y="318"/>
                    <a:pt x="157" y="318"/>
                    <a:pt x="157" y="318"/>
                  </a:cubicBezTo>
                  <a:cubicBezTo>
                    <a:pt x="156" y="318"/>
                    <a:pt x="156" y="318"/>
                    <a:pt x="155" y="318"/>
                  </a:cubicBezTo>
                  <a:close/>
                  <a:moveTo>
                    <a:pt x="315" y="385"/>
                  </a:moveTo>
                  <a:cubicBezTo>
                    <a:pt x="315" y="385"/>
                    <a:pt x="315" y="385"/>
                    <a:pt x="315" y="385"/>
                  </a:cubicBezTo>
                  <a:cubicBezTo>
                    <a:pt x="315" y="385"/>
                    <a:pt x="315" y="385"/>
                    <a:pt x="315" y="385"/>
                  </a:cubicBezTo>
                  <a:cubicBezTo>
                    <a:pt x="315" y="385"/>
                    <a:pt x="315" y="385"/>
                    <a:pt x="315" y="385"/>
                  </a:cubicBezTo>
                  <a:cubicBezTo>
                    <a:pt x="315" y="385"/>
                    <a:pt x="315" y="385"/>
                    <a:pt x="315" y="385"/>
                  </a:cubicBezTo>
                  <a:close/>
                  <a:moveTo>
                    <a:pt x="157" y="319"/>
                  </a:moveTo>
                  <a:cubicBezTo>
                    <a:pt x="157" y="319"/>
                    <a:pt x="157" y="319"/>
                    <a:pt x="157" y="319"/>
                  </a:cubicBezTo>
                  <a:cubicBezTo>
                    <a:pt x="157" y="319"/>
                    <a:pt x="157" y="319"/>
                    <a:pt x="157" y="319"/>
                  </a:cubicBezTo>
                  <a:cubicBezTo>
                    <a:pt x="157" y="319"/>
                    <a:pt x="157" y="319"/>
                    <a:pt x="157" y="319"/>
                  </a:cubicBezTo>
                  <a:close/>
                  <a:moveTo>
                    <a:pt x="160" y="322"/>
                  </a:moveTo>
                  <a:cubicBezTo>
                    <a:pt x="160" y="322"/>
                    <a:pt x="160" y="322"/>
                    <a:pt x="160" y="322"/>
                  </a:cubicBezTo>
                  <a:cubicBezTo>
                    <a:pt x="160" y="322"/>
                    <a:pt x="160" y="322"/>
                    <a:pt x="160" y="322"/>
                  </a:cubicBezTo>
                  <a:cubicBezTo>
                    <a:pt x="160" y="322"/>
                    <a:pt x="160" y="322"/>
                    <a:pt x="160" y="322"/>
                  </a:cubicBezTo>
                  <a:close/>
                  <a:moveTo>
                    <a:pt x="161" y="322"/>
                  </a:moveTo>
                  <a:cubicBezTo>
                    <a:pt x="161" y="323"/>
                    <a:pt x="161" y="323"/>
                    <a:pt x="161" y="323"/>
                  </a:cubicBezTo>
                  <a:cubicBezTo>
                    <a:pt x="161" y="323"/>
                    <a:pt x="161" y="323"/>
                    <a:pt x="161" y="323"/>
                  </a:cubicBezTo>
                  <a:cubicBezTo>
                    <a:pt x="161" y="323"/>
                    <a:pt x="161" y="323"/>
                    <a:pt x="161" y="323"/>
                  </a:cubicBezTo>
                  <a:cubicBezTo>
                    <a:pt x="161" y="322"/>
                    <a:pt x="161" y="322"/>
                    <a:pt x="161" y="322"/>
                  </a:cubicBezTo>
                  <a:close/>
                  <a:moveTo>
                    <a:pt x="159" y="321"/>
                  </a:moveTo>
                  <a:cubicBezTo>
                    <a:pt x="159" y="321"/>
                    <a:pt x="159" y="321"/>
                    <a:pt x="159" y="321"/>
                  </a:cubicBezTo>
                  <a:cubicBezTo>
                    <a:pt x="159" y="321"/>
                    <a:pt x="159" y="321"/>
                    <a:pt x="159" y="321"/>
                  </a:cubicBezTo>
                  <a:cubicBezTo>
                    <a:pt x="159" y="321"/>
                    <a:pt x="159" y="321"/>
                    <a:pt x="159" y="321"/>
                  </a:cubicBezTo>
                  <a:cubicBezTo>
                    <a:pt x="159" y="321"/>
                    <a:pt x="159" y="321"/>
                    <a:pt x="159" y="321"/>
                  </a:cubicBezTo>
                  <a:cubicBezTo>
                    <a:pt x="159" y="321"/>
                    <a:pt x="159" y="321"/>
                    <a:pt x="159" y="321"/>
                  </a:cubicBezTo>
                  <a:close/>
                  <a:moveTo>
                    <a:pt x="336" y="472"/>
                  </a:moveTo>
                  <a:cubicBezTo>
                    <a:pt x="336" y="471"/>
                    <a:pt x="336" y="471"/>
                    <a:pt x="336" y="471"/>
                  </a:cubicBezTo>
                  <a:cubicBezTo>
                    <a:pt x="336" y="472"/>
                    <a:pt x="336" y="472"/>
                    <a:pt x="336" y="472"/>
                  </a:cubicBezTo>
                  <a:close/>
                  <a:moveTo>
                    <a:pt x="268" y="425"/>
                  </a:moveTo>
                  <a:cubicBezTo>
                    <a:pt x="268" y="425"/>
                    <a:pt x="268" y="425"/>
                    <a:pt x="268" y="425"/>
                  </a:cubicBezTo>
                  <a:cubicBezTo>
                    <a:pt x="268" y="425"/>
                    <a:pt x="268" y="425"/>
                    <a:pt x="268" y="425"/>
                  </a:cubicBezTo>
                  <a:cubicBezTo>
                    <a:pt x="268" y="425"/>
                    <a:pt x="268" y="425"/>
                    <a:pt x="268" y="425"/>
                  </a:cubicBezTo>
                  <a:cubicBezTo>
                    <a:pt x="268" y="425"/>
                    <a:pt x="268" y="425"/>
                    <a:pt x="268" y="425"/>
                  </a:cubicBezTo>
                  <a:cubicBezTo>
                    <a:pt x="268" y="425"/>
                    <a:pt x="268" y="425"/>
                    <a:pt x="268" y="425"/>
                  </a:cubicBezTo>
                  <a:cubicBezTo>
                    <a:pt x="268" y="425"/>
                    <a:pt x="268" y="425"/>
                    <a:pt x="268" y="425"/>
                  </a:cubicBezTo>
                  <a:cubicBezTo>
                    <a:pt x="268" y="425"/>
                    <a:pt x="268" y="425"/>
                    <a:pt x="268" y="425"/>
                  </a:cubicBezTo>
                  <a:close/>
                  <a:moveTo>
                    <a:pt x="272" y="425"/>
                  </a:moveTo>
                  <a:cubicBezTo>
                    <a:pt x="272" y="425"/>
                    <a:pt x="272" y="425"/>
                    <a:pt x="272" y="425"/>
                  </a:cubicBezTo>
                  <a:cubicBezTo>
                    <a:pt x="271" y="425"/>
                    <a:pt x="271" y="425"/>
                    <a:pt x="271" y="425"/>
                  </a:cubicBezTo>
                  <a:cubicBezTo>
                    <a:pt x="271" y="425"/>
                    <a:pt x="271" y="425"/>
                    <a:pt x="271" y="425"/>
                  </a:cubicBezTo>
                  <a:cubicBezTo>
                    <a:pt x="271" y="426"/>
                    <a:pt x="271" y="426"/>
                    <a:pt x="271" y="426"/>
                  </a:cubicBezTo>
                  <a:cubicBezTo>
                    <a:pt x="271" y="426"/>
                    <a:pt x="272" y="426"/>
                    <a:pt x="272" y="426"/>
                  </a:cubicBezTo>
                  <a:cubicBezTo>
                    <a:pt x="272" y="425"/>
                    <a:pt x="272" y="425"/>
                    <a:pt x="272" y="425"/>
                  </a:cubicBezTo>
                  <a:close/>
                  <a:moveTo>
                    <a:pt x="268" y="425"/>
                  </a:moveTo>
                  <a:cubicBezTo>
                    <a:pt x="269" y="424"/>
                    <a:pt x="269" y="424"/>
                    <a:pt x="269" y="424"/>
                  </a:cubicBezTo>
                  <a:cubicBezTo>
                    <a:pt x="268" y="424"/>
                    <a:pt x="268" y="424"/>
                    <a:pt x="268" y="424"/>
                  </a:cubicBezTo>
                  <a:cubicBezTo>
                    <a:pt x="268" y="424"/>
                    <a:pt x="268" y="424"/>
                    <a:pt x="268" y="424"/>
                  </a:cubicBezTo>
                  <a:cubicBezTo>
                    <a:pt x="268" y="425"/>
                    <a:pt x="268" y="425"/>
                    <a:pt x="268" y="425"/>
                  </a:cubicBezTo>
                  <a:close/>
                  <a:moveTo>
                    <a:pt x="268" y="438"/>
                  </a:moveTo>
                  <a:cubicBezTo>
                    <a:pt x="268" y="438"/>
                    <a:pt x="268" y="438"/>
                    <a:pt x="268" y="438"/>
                  </a:cubicBezTo>
                  <a:cubicBezTo>
                    <a:pt x="268" y="438"/>
                    <a:pt x="268" y="438"/>
                    <a:pt x="268" y="438"/>
                  </a:cubicBezTo>
                  <a:cubicBezTo>
                    <a:pt x="268" y="438"/>
                    <a:pt x="268" y="438"/>
                    <a:pt x="268" y="438"/>
                  </a:cubicBezTo>
                  <a:close/>
                  <a:moveTo>
                    <a:pt x="263" y="447"/>
                  </a:moveTo>
                  <a:cubicBezTo>
                    <a:pt x="263" y="447"/>
                    <a:pt x="263" y="447"/>
                    <a:pt x="263" y="447"/>
                  </a:cubicBezTo>
                  <a:cubicBezTo>
                    <a:pt x="263" y="446"/>
                    <a:pt x="263" y="446"/>
                    <a:pt x="263" y="446"/>
                  </a:cubicBezTo>
                  <a:cubicBezTo>
                    <a:pt x="263" y="445"/>
                    <a:pt x="263" y="445"/>
                    <a:pt x="263" y="445"/>
                  </a:cubicBezTo>
                  <a:cubicBezTo>
                    <a:pt x="262" y="445"/>
                    <a:pt x="262" y="445"/>
                    <a:pt x="262" y="445"/>
                  </a:cubicBezTo>
                  <a:cubicBezTo>
                    <a:pt x="263" y="446"/>
                    <a:pt x="263" y="446"/>
                    <a:pt x="262" y="446"/>
                  </a:cubicBezTo>
                  <a:cubicBezTo>
                    <a:pt x="263" y="446"/>
                    <a:pt x="263" y="446"/>
                    <a:pt x="263" y="446"/>
                  </a:cubicBezTo>
                  <a:cubicBezTo>
                    <a:pt x="262" y="446"/>
                    <a:pt x="262" y="446"/>
                    <a:pt x="262" y="446"/>
                  </a:cubicBezTo>
                  <a:cubicBezTo>
                    <a:pt x="262" y="447"/>
                    <a:pt x="262" y="447"/>
                    <a:pt x="262" y="447"/>
                  </a:cubicBezTo>
                  <a:cubicBezTo>
                    <a:pt x="262" y="447"/>
                    <a:pt x="262" y="447"/>
                    <a:pt x="262" y="447"/>
                  </a:cubicBezTo>
                  <a:lnTo>
                    <a:pt x="263" y="447"/>
                  </a:lnTo>
                  <a:close/>
                  <a:moveTo>
                    <a:pt x="267" y="424"/>
                  </a:moveTo>
                  <a:cubicBezTo>
                    <a:pt x="268" y="423"/>
                    <a:pt x="268" y="423"/>
                    <a:pt x="268" y="423"/>
                  </a:cubicBezTo>
                  <a:cubicBezTo>
                    <a:pt x="268" y="423"/>
                    <a:pt x="268" y="423"/>
                    <a:pt x="268" y="423"/>
                  </a:cubicBezTo>
                  <a:cubicBezTo>
                    <a:pt x="267" y="423"/>
                    <a:pt x="267" y="423"/>
                    <a:pt x="267" y="423"/>
                  </a:cubicBezTo>
                  <a:cubicBezTo>
                    <a:pt x="267" y="423"/>
                    <a:pt x="267" y="423"/>
                    <a:pt x="267" y="423"/>
                  </a:cubicBezTo>
                  <a:cubicBezTo>
                    <a:pt x="267" y="423"/>
                    <a:pt x="267" y="423"/>
                    <a:pt x="267" y="423"/>
                  </a:cubicBezTo>
                  <a:cubicBezTo>
                    <a:pt x="267" y="423"/>
                    <a:pt x="267" y="423"/>
                    <a:pt x="267" y="423"/>
                  </a:cubicBezTo>
                  <a:lnTo>
                    <a:pt x="267" y="424"/>
                  </a:lnTo>
                  <a:close/>
                  <a:moveTo>
                    <a:pt x="105" y="267"/>
                  </a:moveTo>
                  <a:cubicBezTo>
                    <a:pt x="105" y="268"/>
                    <a:pt x="105" y="268"/>
                    <a:pt x="105" y="268"/>
                  </a:cubicBezTo>
                  <a:cubicBezTo>
                    <a:pt x="106" y="267"/>
                    <a:pt x="106" y="267"/>
                    <a:pt x="106" y="267"/>
                  </a:cubicBezTo>
                  <a:cubicBezTo>
                    <a:pt x="106" y="267"/>
                    <a:pt x="106" y="267"/>
                    <a:pt x="106" y="267"/>
                  </a:cubicBezTo>
                  <a:cubicBezTo>
                    <a:pt x="105" y="267"/>
                    <a:pt x="105" y="267"/>
                    <a:pt x="105" y="267"/>
                  </a:cubicBezTo>
                  <a:cubicBezTo>
                    <a:pt x="105" y="267"/>
                    <a:pt x="105" y="267"/>
                    <a:pt x="105" y="267"/>
                  </a:cubicBezTo>
                  <a:cubicBezTo>
                    <a:pt x="104" y="267"/>
                    <a:pt x="104" y="267"/>
                    <a:pt x="104" y="267"/>
                  </a:cubicBezTo>
                  <a:cubicBezTo>
                    <a:pt x="104" y="268"/>
                    <a:pt x="104" y="268"/>
                    <a:pt x="104" y="268"/>
                  </a:cubicBezTo>
                  <a:cubicBezTo>
                    <a:pt x="105" y="268"/>
                    <a:pt x="105" y="268"/>
                    <a:pt x="105" y="267"/>
                  </a:cubicBezTo>
                  <a:close/>
                  <a:moveTo>
                    <a:pt x="267" y="452"/>
                  </a:moveTo>
                  <a:cubicBezTo>
                    <a:pt x="267" y="452"/>
                    <a:pt x="267" y="452"/>
                    <a:pt x="267" y="452"/>
                  </a:cubicBezTo>
                  <a:cubicBezTo>
                    <a:pt x="267" y="452"/>
                    <a:pt x="267" y="452"/>
                    <a:pt x="267" y="452"/>
                  </a:cubicBezTo>
                  <a:close/>
                  <a:moveTo>
                    <a:pt x="270" y="431"/>
                  </a:moveTo>
                  <a:cubicBezTo>
                    <a:pt x="270" y="431"/>
                    <a:pt x="270" y="431"/>
                    <a:pt x="270" y="431"/>
                  </a:cubicBezTo>
                  <a:cubicBezTo>
                    <a:pt x="270" y="431"/>
                    <a:pt x="270" y="431"/>
                    <a:pt x="270" y="431"/>
                  </a:cubicBezTo>
                  <a:cubicBezTo>
                    <a:pt x="270" y="431"/>
                    <a:pt x="270" y="431"/>
                    <a:pt x="270" y="431"/>
                  </a:cubicBezTo>
                  <a:cubicBezTo>
                    <a:pt x="271" y="432"/>
                    <a:pt x="271" y="432"/>
                    <a:pt x="271" y="432"/>
                  </a:cubicBezTo>
                  <a:cubicBezTo>
                    <a:pt x="271" y="432"/>
                    <a:pt x="271" y="432"/>
                    <a:pt x="271" y="432"/>
                  </a:cubicBezTo>
                  <a:cubicBezTo>
                    <a:pt x="271" y="432"/>
                    <a:pt x="271" y="432"/>
                    <a:pt x="271" y="432"/>
                  </a:cubicBezTo>
                  <a:cubicBezTo>
                    <a:pt x="271" y="432"/>
                    <a:pt x="271" y="432"/>
                    <a:pt x="271" y="432"/>
                  </a:cubicBezTo>
                  <a:cubicBezTo>
                    <a:pt x="271" y="432"/>
                    <a:pt x="271" y="432"/>
                    <a:pt x="271" y="432"/>
                  </a:cubicBezTo>
                  <a:cubicBezTo>
                    <a:pt x="271" y="432"/>
                    <a:pt x="271" y="432"/>
                    <a:pt x="271" y="432"/>
                  </a:cubicBezTo>
                  <a:cubicBezTo>
                    <a:pt x="271" y="432"/>
                    <a:pt x="271" y="432"/>
                    <a:pt x="271" y="432"/>
                  </a:cubicBezTo>
                  <a:cubicBezTo>
                    <a:pt x="270" y="433"/>
                    <a:pt x="270" y="433"/>
                    <a:pt x="270" y="433"/>
                  </a:cubicBezTo>
                  <a:cubicBezTo>
                    <a:pt x="271" y="433"/>
                    <a:pt x="271" y="433"/>
                    <a:pt x="271" y="433"/>
                  </a:cubicBezTo>
                  <a:cubicBezTo>
                    <a:pt x="270" y="433"/>
                    <a:pt x="270" y="433"/>
                    <a:pt x="270" y="433"/>
                  </a:cubicBezTo>
                  <a:cubicBezTo>
                    <a:pt x="270" y="434"/>
                    <a:pt x="270" y="434"/>
                    <a:pt x="270" y="434"/>
                  </a:cubicBezTo>
                  <a:cubicBezTo>
                    <a:pt x="270" y="434"/>
                    <a:pt x="270" y="434"/>
                    <a:pt x="270" y="434"/>
                  </a:cubicBezTo>
                  <a:cubicBezTo>
                    <a:pt x="270" y="435"/>
                    <a:pt x="270" y="435"/>
                    <a:pt x="270" y="435"/>
                  </a:cubicBezTo>
                  <a:cubicBezTo>
                    <a:pt x="270" y="435"/>
                    <a:pt x="270" y="435"/>
                    <a:pt x="270" y="435"/>
                  </a:cubicBezTo>
                  <a:cubicBezTo>
                    <a:pt x="270" y="435"/>
                    <a:pt x="270" y="435"/>
                    <a:pt x="270" y="435"/>
                  </a:cubicBezTo>
                  <a:cubicBezTo>
                    <a:pt x="270" y="435"/>
                    <a:pt x="270" y="435"/>
                    <a:pt x="270" y="435"/>
                  </a:cubicBezTo>
                  <a:cubicBezTo>
                    <a:pt x="270" y="435"/>
                    <a:pt x="270" y="435"/>
                    <a:pt x="270" y="435"/>
                  </a:cubicBezTo>
                  <a:cubicBezTo>
                    <a:pt x="271" y="436"/>
                    <a:pt x="271" y="436"/>
                    <a:pt x="271" y="436"/>
                  </a:cubicBezTo>
                  <a:cubicBezTo>
                    <a:pt x="271" y="437"/>
                    <a:pt x="271" y="436"/>
                    <a:pt x="271" y="437"/>
                  </a:cubicBezTo>
                  <a:cubicBezTo>
                    <a:pt x="271" y="437"/>
                    <a:pt x="271" y="437"/>
                    <a:pt x="271" y="437"/>
                  </a:cubicBezTo>
                  <a:cubicBezTo>
                    <a:pt x="271" y="437"/>
                    <a:pt x="271" y="437"/>
                    <a:pt x="271" y="437"/>
                  </a:cubicBezTo>
                  <a:cubicBezTo>
                    <a:pt x="271" y="437"/>
                    <a:pt x="271" y="437"/>
                    <a:pt x="271" y="437"/>
                  </a:cubicBezTo>
                  <a:cubicBezTo>
                    <a:pt x="271" y="437"/>
                    <a:pt x="271" y="437"/>
                    <a:pt x="271" y="437"/>
                  </a:cubicBezTo>
                  <a:cubicBezTo>
                    <a:pt x="270" y="437"/>
                    <a:pt x="270" y="437"/>
                    <a:pt x="270" y="437"/>
                  </a:cubicBezTo>
                  <a:cubicBezTo>
                    <a:pt x="271" y="437"/>
                    <a:pt x="271" y="437"/>
                    <a:pt x="271" y="437"/>
                  </a:cubicBezTo>
                  <a:cubicBezTo>
                    <a:pt x="270" y="437"/>
                    <a:pt x="270" y="437"/>
                    <a:pt x="270" y="437"/>
                  </a:cubicBezTo>
                  <a:cubicBezTo>
                    <a:pt x="271" y="438"/>
                    <a:pt x="271" y="438"/>
                    <a:pt x="271" y="438"/>
                  </a:cubicBezTo>
                  <a:cubicBezTo>
                    <a:pt x="271" y="438"/>
                    <a:pt x="271" y="438"/>
                    <a:pt x="271" y="438"/>
                  </a:cubicBezTo>
                  <a:cubicBezTo>
                    <a:pt x="271" y="438"/>
                    <a:pt x="271" y="438"/>
                    <a:pt x="271" y="438"/>
                  </a:cubicBezTo>
                  <a:cubicBezTo>
                    <a:pt x="271" y="438"/>
                    <a:pt x="271" y="438"/>
                    <a:pt x="271" y="438"/>
                  </a:cubicBezTo>
                  <a:cubicBezTo>
                    <a:pt x="271" y="438"/>
                    <a:pt x="272" y="437"/>
                    <a:pt x="272" y="437"/>
                  </a:cubicBezTo>
                  <a:cubicBezTo>
                    <a:pt x="272" y="437"/>
                    <a:pt x="272" y="437"/>
                    <a:pt x="272" y="437"/>
                  </a:cubicBezTo>
                  <a:cubicBezTo>
                    <a:pt x="273" y="437"/>
                    <a:pt x="273" y="437"/>
                    <a:pt x="273" y="437"/>
                  </a:cubicBezTo>
                  <a:cubicBezTo>
                    <a:pt x="273" y="436"/>
                    <a:pt x="273" y="436"/>
                    <a:pt x="273" y="436"/>
                  </a:cubicBezTo>
                  <a:cubicBezTo>
                    <a:pt x="274" y="436"/>
                    <a:pt x="274" y="436"/>
                    <a:pt x="274" y="436"/>
                  </a:cubicBezTo>
                  <a:cubicBezTo>
                    <a:pt x="274" y="436"/>
                    <a:pt x="275" y="436"/>
                    <a:pt x="275" y="436"/>
                  </a:cubicBezTo>
                  <a:cubicBezTo>
                    <a:pt x="276" y="436"/>
                    <a:pt x="276" y="436"/>
                    <a:pt x="276" y="436"/>
                  </a:cubicBezTo>
                  <a:cubicBezTo>
                    <a:pt x="276" y="436"/>
                    <a:pt x="276" y="436"/>
                    <a:pt x="276" y="436"/>
                  </a:cubicBezTo>
                  <a:cubicBezTo>
                    <a:pt x="276" y="436"/>
                    <a:pt x="276" y="436"/>
                    <a:pt x="276" y="436"/>
                  </a:cubicBezTo>
                  <a:cubicBezTo>
                    <a:pt x="275" y="435"/>
                    <a:pt x="275" y="435"/>
                    <a:pt x="275" y="435"/>
                  </a:cubicBezTo>
                  <a:cubicBezTo>
                    <a:pt x="275" y="436"/>
                    <a:pt x="275" y="436"/>
                    <a:pt x="275" y="436"/>
                  </a:cubicBezTo>
                  <a:cubicBezTo>
                    <a:pt x="275" y="435"/>
                    <a:pt x="275" y="435"/>
                    <a:pt x="275" y="435"/>
                  </a:cubicBezTo>
                  <a:cubicBezTo>
                    <a:pt x="275" y="435"/>
                    <a:pt x="275" y="435"/>
                    <a:pt x="275" y="435"/>
                  </a:cubicBezTo>
                  <a:cubicBezTo>
                    <a:pt x="275" y="435"/>
                    <a:pt x="275" y="435"/>
                    <a:pt x="275" y="435"/>
                  </a:cubicBezTo>
                  <a:cubicBezTo>
                    <a:pt x="275" y="435"/>
                    <a:pt x="275" y="435"/>
                    <a:pt x="276" y="434"/>
                  </a:cubicBezTo>
                  <a:cubicBezTo>
                    <a:pt x="275" y="434"/>
                    <a:pt x="275" y="434"/>
                    <a:pt x="275" y="434"/>
                  </a:cubicBezTo>
                  <a:cubicBezTo>
                    <a:pt x="275" y="434"/>
                    <a:pt x="275" y="434"/>
                    <a:pt x="275" y="434"/>
                  </a:cubicBezTo>
                  <a:cubicBezTo>
                    <a:pt x="274" y="433"/>
                    <a:pt x="274" y="434"/>
                    <a:pt x="274" y="434"/>
                  </a:cubicBezTo>
                  <a:cubicBezTo>
                    <a:pt x="274" y="433"/>
                    <a:pt x="274" y="433"/>
                    <a:pt x="274" y="433"/>
                  </a:cubicBezTo>
                  <a:cubicBezTo>
                    <a:pt x="273" y="434"/>
                    <a:pt x="273" y="434"/>
                    <a:pt x="273" y="434"/>
                  </a:cubicBezTo>
                  <a:cubicBezTo>
                    <a:pt x="272" y="434"/>
                    <a:pt x="272" y="434"/>
                    <a:pt x="272" y="434"/>
                  </a:cubicBezTo>
                  <a:cubicBezTo>
                    <a:pt x="271" y="434"/>
                    <a:pt x="271" y="434"/>
                    <a:pt x="271" y="434"/>
                  </a:cubicBezTo>
                  <a:cubicBezTo>
                    <a:pt x="271" y="433"/>
                    <a:pt x="271" y="433"/>
                    <a:pt x="271" y="433"/>
                  </a:cubicBezTo>
                  <a:cubicBezTo>
                    <a:pt x="272" y="433"/>
                    <a:pt x="272" y="433"/>
                    <a:pt x="272" y="433"/>
                  </a:cubicBezTo>
                  <a:cubicBezTo>
                    <a:pt x="272" y="433"/>
                    <a:pt x="272" y="433"/>
                    <a:pt x="272" y="433"/>
                  </a:cubicBezTo>
                  <a:cubicBezTo>
                    <a:pt x="272" y="433"/>
                    <a:pt x="272" y="433"/>
                    <a:pt x="272" y="433"/>
                  </a:cubicBezTo>
                  <a:cubicBezTo>
                    <a:pt x="272" y="432"/>
                    <a:pt x="272" y="432"/>
                    <a:pt x="272" y="432"/>
                  </a:cubicBezTo>
                  <a:cubicBezTo>
                    <a:pt x="272" y="432"/>
                    <a:pt x="272" y="432"/>
                    <a:pt x="272" y="432"/>
                  </a:cubicBezTo>
                  <a:cubicBezTo>
                    <a:pt x="272" y="432"/>
                    <a:pt x="272" y="432"/>
                    <a:pt x="272" y="432"/>
                  </a:cubicBezTo>
                  <a:cubicBezTo>
                    <a:pt x="272" y="432"/>
                    <a:pt x="272" y="432"/>
                    <a:pt x="272" y="432"/>
                  </a:cubicBezTo>
                  <a:cubicBezTo>
                    <a:pt x="271" y="431"/>
                    <a:pt x="271" y="431"/>
                    <a:pt x="271" y="431"/>
                  </a:cubicBezTo>
                  <a:cubicBezTo>
                    <a:pt x="272" y="431"/>
                    <a:pt x="272" y="431"/>
                    <a:pt x="272" y="431"/>
                  </a:cubicBezTo>
                  <a:cubicBezTo>
                    <a:pt x="271" y="430"/>
                    <a:pt x="271" y="430"/>
                    <a:pt x="271" y="430"/>
                  </a:cubicBezTo>
                  <a:cubicBezTo>
                    <a:pt x="270" y="431"/>
                    <a:pt x="270" y="431"/>
                    <a:pt x="270" y="431"/>
                  </a:cubicBezTo>
                  <a:close/>
                  <a:moveTo>
                    <a:pt x="100" y="256"/>
                  </a:moveTo>
                  <a:cubicBezTo>
                    <a:pt x="100" y="256"/>
                    <a:pt x="100" y="256"/>
                    <a:pt x="100" y="256"/>
                  </a:cubicBezTo>
                  <a:cubicBezTo>
                    <a:pt x="100" y="256"/>
                    <a:pt x="100" y="256"/>
                    <a:pt x="100" y="256"/>
                  </a:cubicBezTo>
                  <a:cubicBezTo>
                    <a:pt x="99" y="256"/>
                    <a:pt x="99" y="256"/>
                    <a:pt x="99" y="256"/>
                  </a:cubicBezTo>
                  <a:cubicBezTo>
                    <a:pt x="99" y="256"/>
                    <a:pt x="99" y="256"/>
                    <a:pt x="99" y="257"/>
                  </a:cubicBezTo>
                  <a:cubicBezTo>
                    <a:pt x="99" y="257"/>
                    <a:pt x="99" y="257"/>
                    <a:pt x="99" y="257"/>
                  </a:cubicBezTo>
                  <a:cubicBezTo>
                    <a:pt x="99" y="257"/>
                    <a:pt x="99" y="257"/>
                    <a:pt x="99" y="257"/>
                  </a:cubicBezTo>
                  <a:cubicBezTo>
                    <a:pt x="100" y="257"/>
                    <a:pt x="100" y="257"/>
                    <a:pt x="101" y="258"/>
                  </a:cubicBezTo>
                  <a:cubicBezTo>
                    <a:pt x="101" y="257"/>
                    <a:pt x="101" y="257"/>
                    <a:pt x="101" y="257"/>
                  </a:cubicBezTo>
                  <a:cubicBezTo>
                    <a:pt x="101" y="257"/>
                    <a:pt x="101" y="257"/>
                    <a:pt x="101" y="257"/>
                  </a:cubicBezTo>
                  <a:cubicBezTo>
                    <a:pt x="101" y="257"/>
                    <a:pt x="101" y="257"/>
                    <a:pt x="101" y="257"/>
                  </a:cubicBezTo>
                  <a:cubicBezTo>
                    <a:pt x="100" y="257"/>
                    <a:pt x="100" y="257"/>
                    <a:pt x="100" y="257"/>
                  </a:cubicBezTo>
                  <a:cubicBezTo>
                    <a:pt x="100" y="257"/>
                    <a:pt x="100" y="257"/>
                    <a:pt x="100" y="257"/>
                  </a:cubicBezTo>
                  <a:cubicBezTo>
                    <a:pt x="100" y="257"/>
                    <a:pt x="100" y="257"/>
                    <a:pt x="100" y="257"/>
                  </a:cubicBezTo>
                  <a:cubicBezTo>
                    <a:pt x="100" y="257"/>
                    <a:pt x="100" y="257"/>
                    <a:pt x="100" y="257"/>
                  </a:cubicBezTo>
                  <a:cubicBezTo>
                    <a:pt x="100" y="256"/>
                    <a:pt x="100" y="256"/>
                    <a:pt x="100" y="256"/>
                  </a:cubicBezTo>
                  <a:close/>
                  <a:moveTo>
                    <a:pt x="98" y="257"/>
                  </a:moveTo>
                  <a:cubicBezTo>
                    <a:pt x="98" y="257"/>
                    <a:pt x="98" y="257"/>
                    <a:pt x="98" y="256"/>
                  </a:cubicBezTo>
                  <a:cubicBezTo>
                    <a:pt x="98" y="256"/>
                    <a:pt x="98" y="256"/>
                    <a:pt x="98" y="256"/>
                  </a:cubicBezTo>
                  <a:cubicBezTo>
                    <a:pt x="97" y="256"/>
                    <a:pt x="97" y="256"/>
                    <a:pt x="97" y="256"/>
                  </a:cubicBezTo>
                  <a:cubicBezTo>
                    <a:pt x="97" y="257"/>
                    <a:pt x="97" y="257"/>
                    <a:pt x="97" y="257"/>
                  </a:cubicBezTo>
                  <a:cubicBezTo>
                    <a:pt x="97" y="257"/>
                    <a:pt x="97" y="257"/>
                    <a:pt x="97" y="257"/>
                  </a:cubicBezTo>
                  <a:cubicBezTo>
                    <a:pt x="97" y="257"/>
                    <a:pt x="97" y="257"/>
                    <a:pt x="97" y="257"/>
                  </a:cubicBezTo>
                  <a:cubicBezTo>
                    <a:pt x="97" y="257"/>
                    <a:pt x="97" y="257"/>
                    <a:pt x="98" y="257"/>
                  </a:cubicBezTo>
                  <a:close/>
                  <a:moveTo>
                    <a:pt x="283" y="417"/>
                  </a:moveTo>
                  <a:cubicBezTo>
                    <a:pt x="283" y="417"/>
                    <a:pt x="283" y="417"/>
                    <a:pt x="283" y="417"/>
                  </a:cubicBezTo>
                  <a:close/>
                  <a:moveTo>
                    <a:pt x="273" y="431"/>
                  </a:moveTo>
                  <a:cubicBezTo>
                    <a:pt x="274" y="431"/>
                    <a:pt x="274" y="431"/>
                    <a:pt x="274" y="431"/>
                  </a:cubicBezTo>
                  <a:cubicBezTo>
                    <a:pt x="274" y="431"/>
                    <a:pt x="274" y="431"/>
                    <a:pt x="274" y="431"/>
                  </a:cubicBezTo>
                  <a:cubicBezTo>
                    <a:pt x="275" y="432"/>
                    <a:pt x="275" y="432"/>
                    <a:pt x="275" y="432"/>
                  </a:cubicBezTo>
                  <a:cubicBezTo>
                    <a:pt x="275" y="432"/>
                    <a:pt x="275" y="432"/>
                    <a:pt x="275" y="432"/>
                  </a:cubicBezTo>
                  <a:cubicBezTo>
                    <a:pt x="276" y="432"/>
                    <a:pt x="276" y="432"/>
                    <a:pt x="276" y="432"/>
                  </a:cubicBezTo>
                  <a:cubicBezTo>
                    <a:pt x="276" y="432"/>
                    <a:pt x="276" y="432"/>
                    <a:pt x="276" y="432"/>
                  </a:cubicBezTo>
                  <a:cubicBezTo>
                    <a:pt x="276" y="432"/>
                    <a:pt x="276" y="432"/>
                    <a:pt x="276" y="432"/>
                  </a:cubicBezTo>
                  <a:cubicBezTo>
                    <a:pt x="276" y="431"/>
                    <a:pt x="276" y="431"/>
                    <a:pt x="276" y="431"/>
                  </a:cubicBezTo>
                  <a:cubicBezTo>
                    <a:pt x="276" y="431"/>
                    <a:pt x="276" y="431"/>
                    <a:pt x="276" y="431"/>
                  </a:cubicBezTo>
                  <a:cubicBezTo>
                    <a:pt x="275" y="431"/>
                    <a:pt x="275" y="431"/>
                    <a:pt x="275" y="431"/>
                  </a:cubicBezTo>
                  <a:cubicBezTo>
                    <a:pt x="274" y="430"/>
                    <a:pt x="274" y="430"/>
                    <a:pt x="274" y="430"/>
                  </a:cubicBezTo>
                  <a:cubicBezTo>
                    <a:pt x="273" y="431"/>
                    <a:pt x="273" y="431"/>
                    <a:pt x="273" y="431"/>
                  </a:cubicBezTo>
                  <a:cubicBezTo>
                    <a:pt x="273" y="430"/>
                    <a:pt x="273" y="430"/>
                    <a:pt x="273" y="430"/>
                  </a:cubicBezTo>
                  <a:cubicBezTo>
                    <a:pt x="273" y="430"/>
                    <a:pt x="273" y="430"/>
                    <a:pt x="273" y="430"/>
                  </a:cubicBezTo>
                  <a:cubicBezTo>
                    <a:pt x="273" y="430"/>
                    <a:pt x="273" y="430"/>
                    <a:pt x="273" y="430"/>
                  </a:cubicBezTo>
                  <a:cubicBezTo>
                    <a:pt x="273" y="431"/>
                    <a:pt x="273" y="431"/>
                    <a:pt x="273" y="431"/>
                  </a:cubicBezTo>
                  <a:close/>
                  <a:moveTo>
                    <a:pt x="270" y="438"/>
                  </a:moveTo>
                  <a:cubicBezTo>
                    <a:pt x="270" y="438"/>
                    <a:pt x="270" y="438"/>
                    <a:pt x="270" y="438"/>
                  </a:cubicBezTo>
                  <a:cubicBezTo>
                    <a:pt x="270" y="438"/>
                    <a:pt x="270" y="438"/>
                    <a:pt x="270" y="438"/>
                  </a:cubicBezTo>
                  <a:cubicBezTo>
                    <a:pt x="270" y="437"/>
                    <a:pt x="270" y="437"/>
                    <a:pt x="270" y="437"/>
                  </a:cubicBezTo>
                  <a:cubicBezTo>
                    <a:pt x="270" y="437"/>
                    <a:pt x="270" y="437"/>
                    <a:pt x="270" y="437"/>
                  </a:cubicBezTo>
                  <a:cubicBezTo>
                    <a:pt x="270" y="437"/>
                    <a:pt x="270" y="437"/>
                    <a:pt x="270" y="437"/>
                  </a:cubicBezTo>
                  <a:cubicBezTo>
                    <a:pt x="270" y="438"/>
                    <a:pt x="270" y="438"/>
                    <a:pt x="270" y="438"/>
                  </a:cubicBezTo>
                  <a:close/>
                  <a:moveTo>
                    <a:pt x="268" y="442"/>
                  </a:moveTo>
                  <a:cubicBezTo>
                    <a:pt x="267" y="442"/>
                    <a:pt x="267" y="442"/>
                    <a:pt x="267" y="442"/>
                  </a:cubicBezTo>
                  <a:cubicBezTo>
                    <a:pt x="268" y="443"/>
                    <a:pt x="268" y="443"/>
                    <a:pt x="268" y="443"/>
                  </a:cubicBezTo>
                  <a:lnTo>
                    <a:pt x="268" y="442"/>
                  </a:lnTo>
                  <a:close/>
                  <a:moveTo>
                    <a:pt x="333" y="480"/>
                  </a:moveTo>
                  <a:cubicBezTo>
                    <a:pt x="333" y="480"/>
                    <a:pt x="333" y="480"/>
                    <a:pt x="333" y="480"/>
                  </a:cubicBezTo>
                  <a:cubicBezTo>
                    <a:pt x="332" y="480"/>
                    <a:pt x="332" y="480"/>
                    <a:pt x="332" y="480"/>
                  </a:cubicBezTo>
                  <a:cubicBezTo>
                    <a:pt x="333" y="480"/>
                    <a:pt x="333" y="480"/>
                    <a:pt x="333" y="480"/>
                  </a:cubicBezTo>
                  <a:close/>
                  <a:moveTo>
                    <a:pt x="332" y="479"/>
                  </a:moveTo>
                  <a:cubicBezTo>
                    <a:pt x="332" y="479"/>
                    <a:pt x="332" y="479"/>
                    <a:pt x="332" y="479"/>
                  </a:cubicBezTo>
                  <a:cubicBezTo>
                    <a:pt x="332" y="479"/>
                    <a:pt x="332" y="479"/>
                    <a:pt x="332" y="479"/>
                  </a:cubicBezTo>
                  <a:close/>
                  <a:moveTo>
                    <a:pt x="332" y="483"/>
                  </a:moveTo>
                  <a:cubicBezTo>
                    <a:pt x="331" y="483"/>
                    <a:pt x="331" y="483"/>
                    <a:pt x="331" y="483"/>
                  </a:cubicBezTo>
                  <a:cubicBezTo>
                    <a:pt x="332" y="483"/>
                    <a:pt x="332" y="483"/>
                    <a:pt x="332" y="483"/>
                  </a:cubicBezTo>
                  <a:close/>
                  <a:moveTo>
                    <a:pt x="333" y="482"/>
                  </a:moveTo>
                  <a:cubicBezTo>
                    <a:pt x="333" y="482"/>
                    <a:pt x="333" y="482"/>
                    <a:pt x="333" y="482"/>
                  </a:cubicBezTo>
                  <a:cubicBezTo>
                    <a:pt x="332" y="482"/>
                    <a:pt x="332" y="482"/>
                    <a:pt x="332" y="482"/>
                  </a:cubicBezTo>
                  <a:cubicBezTo>
                    <a:pt x="332" y="482"/>
                    <a:pt x="332" y="482"/>
                    <a:pt x="332" y="482"/>
                  </a:cubicBezTo>
                  <a:cubicBezTo>
                    <a:pt x="332" y="483"/>
                    <a:pt x="332" y="483"/>
                    <a:pt x="332" y="483"/>
                  </a:cubicBezTo>
                  <a:cubicBezTo>
                    <a:pt x="332" y="483"/>
                    <a:pt x="332" y="483"/>
                    <a:pt x="332" y="483"/>
                  </a:cubicBezTo>
                  <a:cubicBezTo>
                    <a:pt x="331" y="483"/>
                    <a:pt x="331" y="483"/>
                    <a:pt x="331" y="483"/>
                  </a:cubicBezTo>
                  <a:cubicBezTo>
                    <a:pt x="331" y="484"/>
                    <a:pt x="331" y="484"/>
                    <a:pt x="331" y="484"/>
                  </a:cubicBezTo>
                  <a:cubicBezTo>
                    <a:pt x="331" y="484"/>
                    <a:pt x="331" y="484"/>
                    <a:pt x="331" y="484"/>
                  </a:cubicBezTo>
                  <a:cubicBezTo>
                    <a:pt x="332" y="485"/>
                    <a:pt x="332" y="485"/>
                    <a:pt x="332" y="485"/>
                  </a:cubicBezTo>
                  <a:cubicBezTo>
                    <a:pt x="332" y="484"/>
                    <a:pt x="332" y="484"/>
                    <a:pt x="332" y="484"/>
                  </a:cubicBezTo>
                  <a:cubicBezTo>
                    <a:pt x="332" y="484"/>
                    <a:pt x="332" y="484"/>
                    <a:pt x="332" y="484"/>
                  </a:cubicBezTo>
                  <a:cubicBezTo>
                    <a:pt x="332" y="483"/>
                    <a:pt x="332" y="483"/>
                    <a:pt x="332" y="483"/>
                  </a:cubicBezTo>
                  <a:cubicBezTo>
                    <a:pt x="333" y="483"/>
                    <a:pt x="333" y="483"/>
                    <a:pt x="333" y="483"/>
                  </a:cubicBezTo>
                  <a:cubicBezTo>
                    <a:pt x="333" y="483"/>
                    <a:pt x="333" y="483"/>
                    <a:pt x="333" y="483"/>
                  </a:cubicBezTo>
                  <a:cubicBezTo>
                    <a:pt x="333" y="483"/>
                    <a:pt x="333" y="483"/>
                    <a:pt x="333" y="483"/>
                  </a:cubicBezTo>
                  <a:lnTo>
                    <a:pt x="333" y="482"/>
                  </a:lnTo>
                  <a:close/>
                  <a:moveTo>
                    <a:pt x="103" y="262"/>
                  </a:moveTo>
                  <a:cubicBezTo>
                    <a:pt x="102" y="262"/>
                    <a:pt x="102" y="262"/>
                    <a:pt x="102" y="262"/>
                  </a:cubicBezTo>
                  <a:cubicBezTo>
                    <a:pt x="103" y="263"/>
                    <a:pt x="103" y="263"/>
                    <a:pt x="103" y="263"/>
                  </a:cubicBezTo>
                  <a:cubicBezTo>
                    <a:pt x="103" y="263"/>
                    <a:pt x="103" y="263"/>
                    <a:pt x="103" y="263"/>
                  </a:cubicBezTo>
                  <a:cubicBezTo>
                    <a:pt x="103" y="262"/>
                    <a:pt x="103" y="262"/>
                    <a:pt x="103" y="262"/>
                  </a:cubicBezTo>
                  <a:close/>
                  <a:moveTo>
                    <a:pt x="333" y="480"/>
                  </a:moveTo>
                  <a:cubicBezTo>
                    <a:pt x="333" y="479"/>
                    <a:pt x="333" y="479"/>
                    <a:pt x="333" y="479"/>
                  </a:cubicBezTo>
                  <a:lnTo>
                    <a:pt x="333" y="480"/>
                  </a:lnTo>
                  <a:close/>
                  <a:moveTo>
                    <a:pt x="342" y="531"/>
                  </a:moveTo>
                  <a:cubicBezTo>
                    <a:pt x="342" y="530"/>
                    <a:pt x="342" y="530"/>
                    <a:pt x="342" y="530"/>
                  </a:cubicBezTo>
                  <a:cubicBezTo>
                    <a:pt x="342" y="530"/>
                    <a:pt x="342" y="530"/>
                    <a:pt x="342" y="530"/>
                  </a:cubicBezTo>
                  <a:cubicBezTo>
                    <a:pt x="342" y="530"/>
                    <a:pt x="342" y="530"/>
                    <a:pt x="342" y="530"/>
                  </a:cubicBezTo>
                  <a:cubicBezTo>
                    <a:pt x="342" y="530"/>
                    <a:pt x="342" y="530"/>
                    <a:pt x="342" y="530"/>
                  </a:cubicBezTo>
                  <a:lnTo>
                    <a:pt x="342" y="531"/>
                  </a:lnTo>
                  <a:close/>
                  <a:moveTo>
                    <a:pt x="335" y="481"/>
                  </a:moveTo>
                  <a:cubicBezTo>
                    <a:pt x="335" y="481"/>
                    <a:pt x="335" y="481"/>
                    <a:pt x="335" y="481"/>
                  </a:cubicBezTo>
                  <a:cubicBezTo>
                    <a:pt x="335" y="481"/>
                    <a:pt x="335" y="481"/>
                    <a:pt x="335" y="481"/>
                  </a:cubicBezTo>
                  <a:cubicBezTo>
                    <a:pt x="335" y="481"/>
                    <a:pt x="335" y="481"/>
                    <a:pt x="335" y="481"/>
                  </a:cubicBezTo>
                  <a:cubicBezTo>
                    <a:pt x="335" y="481"/>
                    <a:pt x="335" y="481"/>
                    <a:pt x="335" y="481"/>
                  </a:cubicBezTo>
                  <a:close/>
                  <a:moveTo>
                    <a:pt x="333" y="478"/>
                  </a:moveTo>
                  <a:cubicBezTo>
                    <a:pt x="333" y="478"/>
                    <a:pt x="333" y="478"/>
                    <a:pt x="333" y="478"/>
                  </a:cubicBezTo>
                  <a:cubicBezTo>
                    <a:pt x="333" y="479"/>
                    <a:pt x="333" y="479"/>
                    <a:pt x="333" y="479"/>
                  </a:cubicBezTo>
                  <a:cubicBezTo>
                    <a:pt x="333" y="479"/>
                    <a:pt x="333" y="479"/>
                    <a:pt x="333" y="479"/>
                  </a:cubicBezTo>
                  <a:cubicBezTo>
                    <a:pt x="333" y="479"/>
                    <a:pt x="333" y="479"/>
                    <a:pt x="333" y="479"/>
                  </a:cubicBezTo>
                  <a:cubicBezTo>
                    <a:pt x="333" y="479"/>
                    <a:pt x="333" y="479"/>
                    <a:pt x="333" y="479"/>
                  </a:cubicBezTo>
                  <a:cubicBezTo>
                    <a:pt x="333" y="479"/>
                    <a:pt x="333" y="479"/>
                    <a:pt x="333" y="479"/>
                  </a:cubicBezTo>
                  <a:cubicBezTo>
                    <a:pt x="333" y="478"/>
                    <a:pt x="333" y="478"/>
                    <a:pt x="333" y="478"/>
                  </a:cubicBezTo>
                  <a:close/>
                  <a:moveTo>
                    <a:pt x="333" y="487"/>
                  </a:moveTo>
                  <a:cubicBezTo>
                    <a:pt x="334" y="487"/>
                    <a:pt x="334" y="487"/>
                    <a:pt x="334" y="487"/>
                  </a:cubicBezTo>
                  <a:cubicBezTo>
                    <a:pt x="334" y="486"/>
                    <a:pt x="334" y="486"/>
                    <a:pt x="334" y="486"/>
                  </a:cubicBezTo>
                  <a:cubicBezTo>
                    <a:pt x="333" y="487"/>
                    <a:pt x="333" y="487"/>
                    <a:pt x="333" y="487"/>
                  </a:cubicBezTo>
                  <a:close/>
                  <a:moveTo>
                    <a:pt x="335" y="477"/>
                  </a:moveTo>
                  <a:cubicBezTo>
                    <a:pt x="335" y="477"/>
                    <a:pt x="335" y="477"/>
                    <a:pt x="335" y="477"/>
                  </a:cubicBezTo>
                  <a:cubicBezTo>
                    <a:pt x="335" y="478"/>
                    <a:pt x="335" y="478"/>
                    <a:pt x="335" y="478"/>
                  </a:cubicBezTo>
                  <a:lnTo>
                    <a:pt x="335" y="477"/>
                  </a:lnTo>
                  <a:close/>
                  <a:moveTo>
                    <a:pt x="335" y="475"/>
                  </a:moveTo>
                  <a:cubicBezTo>
                    <a:pt x="334" y="476"/>
                    <a:pt x="334" y="476"/>
                    <a:pt x="334" y="476"/>
                  </a:cubicBezTo>
                  <a:cubicBezTo>
                    <a:pt x="334" y="476"/>
                    <a:pt x="334" y="476"/>
                    <a:pt x="334" y="476"/>
                  </a:cubicBezTo>
                  <a:cubicBezTo>
                    <a:pt x="334" y="476"/>
                    <a:pt x="334" y="476"/>
                    <a:pt x="334" y="476"/>
                  </a:cubicBezTo>
                  <a:cubicBezTo>
                    <a:pt x="334" y="476"/>
                    <a:pt x="334" y="476"/>
                    <a:pt x="334" y="476"/>
                  </a:cubicBezTo>
                  <a:cubicBezTo>
                    <a:pt x="333" y="477"/>
                    <a:pt x="333" y="477"/>
                    <a:pt x="333" y="477"/>
                  </a:cubicBezTo>
                  <a:cubicBezTo>
                    <a:pt x="334" y="477"/>
                    <a:pt x="334" y="477"/>
                    <a:pt x="334" y="477"/>
                  </a:cubicBezTo>
                  <a:cubicBezTo>
                    <a:pt x="334" y="477"/>
                    <a:pt x="334" y="477"/>
                    <a:pt x="334" y="477"/>
                  </a:cubicBezTo>
                  <a:cubicBezTo>
                    <a:pt x="334" y="478"/>
                    <a:pt x="333" y="477"/>
                    <a:pt x="334" y="478"/>
                  </a:cubicBezTo>
                  <a:cubicBezTo>
                    <a:pt x="333" y="478"/>
                    <a:pt x="333" y="478"/>
                    <a:pt x="333" y="478"/>
                  </a:cubicBezTo>
                  <a:cubicBezTo>
                    <a:pt x="333" y="478"/>
                    <a:pt x="333" y="478"/>
                    <a:pt x="333" y="478"/>
                  </a:cubicBezTo>
                  <a:cubicBezTo>
                    <a:pt x="333" y="479"/>
                    <a:pt x="333" y="479"/>
                    <a:pt x="333" y="479"/>
                  </a:cubicBezTo>
                  <a:cubicBezTo>
                    <a:pt x="333" y="479"/>
                    <a:pt x="333" y="479"/>
                    <a:pt x="333" y="479"/>
                  </a:cubicBezTo>
                  <a:cubicBezTo>
                    <a:pt x="333" y="479"/>
                    <a:pt x="333" y="479"/>
                    <a:pt x="333" y="479"/>
                  </a:cubicBezTo>
                  <a:cubicBezTo>
                    <a:pt x="333" y="479"/>
                    <a:pt x="333" y="479"/>
                    <a:pt x="333" y="479"/>
                  </a:cubicBezTo>
                  <a:cubicBezTo>
                    <a:pt x="334" y="480"/>
                    <a:pt x="334" y="480"/>
                    <a:pt x="334" y="480"/>
                  </a:cubicBezTo>
                  <a:cubicBezTo>
                    <a:pt x="334" y="480"/>
                    <a:pt x="334" y="480"/>
                    <a:pt x="334" y="480"/>
                  </a:cubicBezTo>
                  <a:cubicBezTo>
                    <a:pt x="334" y="479"/>
                    <a:pt x="334" y="480"/>
                    <a:pt x="334" y="479"/>
                  </a:cubicBezTo>
                  <a:cubicBezTo>
                    <a:pt x="334" y="479"/>
                    <a:pt x="334" y="479"/>
                    <a:pt x="334" y="479"/>
                  </a:cubicBezTo>
                  <a:cubicBezTo>
                    <a:pt x="334" y="479"/>
                    <a:pt x="334" y="479"/>
                    <a:pt x="334" y="479"/>
                  </a:cubicBezTo>
                  <a:cubicBezTo>
                    <a:pt x="335" y="478"/>
                    <a:pt x="335" y="478"/>
                    <a:pt x="335" y="478"/>
                  </a:cubicBezTo>
                  <a:cubicBezTo>
                    <a:pt x="334" y="478"/>
                    <a:pt x="334" y="478"/>
                    <a:pt x="334" y="478"/>
                  </a:cubicBezTo>
                  <a:cubicBezTo>
                    <a:pt x="334" y="478"/>
                    <a:pt x="334" y="478"/>
                    <a:pt x="334" y="478"/>
                  </a:cubicBezTo>
                  <a:cubicBezTo>
                    <a:pt x="334" y="477"/>
                    <a:pt x="334" y="477"/>
                    <a:pt x="334" y="477"/>
                  </a:cubicBezTo>
                  <a:cubicBezTo>
                    <a:pt x="334" y="477"/>
                    <a:pt x="334" y="477"/>
                    <a:pt x="334" y="477"/>
                  </a:cubicBezTo>
                  <a:cubicBezTo>
                    <a:pt x="334" y="477"/>
                    <a:pt x="334" y="477"/>
                    <a:pt x="334" y="477"/>
                  </a:cubicBezTo>
                  <a:cubicBezTo>
                    <a:pt x="335" y="477"/>
                    <a:pt x="335" y="477"/>
                    <a:pt x="335" y="477"/>
                  </a:cubicBezTo>
                  <a:cubicBezTo>
                    <a:pt x="334" y="477"/>
                    <a:pt x="334" y="477"/>
                    <a:pt x="334" y="477"/>
                  </a:cubicBezTo>
                  <a:cubicBezTo>
                    <a:pt x="335" y="477"/>
                    <a:pt x="335" y="477"/>
                    <a:pt x="335" y="477"/>
                  </a:cubicBezTo>
                  <a:cubicBezTo>
                    <a:pt x="334" y="477"/>
                    <a:pt x="334" y="477"/>
                    <a:pt x="334" y="477"/>
                  </a:cubicBezTo>
                  <a:cubicBezTo>
                    <a:pt x="335" y="476"/>
                    <a:pt x="335" y="476"/>
                    <a:pt x="335" y="476"/>
                  </a:cubicBezTo>
                  <a:lnTo>
                    <a:pt x="335" y="475"/>
                  </a:lnTo>
                  <a:close/>
                  <a:moveTo>
                    <a:pt x="335" y="484"/>
                  </a:moveTo>
                  <a:cubicBezTo>
                    <a:pt x="335" y="484"/>
                    <a:pt x="335" y="484"/>
                    <a:pt x="335" y="484"/>
                  </a:cubicBezTo>
                  <a:cubicBezTo>
                    <a:pt x="334" y="484"/>
                    <a:pt x="334" y="484"/>
                    <a:pt x="334" y="484"/>
                  </a:cubicBezTo>
                  <a:cubicBezTo>
                    <a:pt x="334" y="484"/>
                    <a:pt x="334" y="484"/>
                    <a:pt x="334" y="484"/>
                  </a:cubicBezTo>
                  <a:cubicBezTo>
                    <a:pt x="334" y="485"/>
                    <a:pt x="334" y="485"/>
                    <a:pt x="334" y="485"/>
                  </a:cubicBezTo>
                  <a:cubicBezTo>
                    <a:pt x="334" y="485"/>
                    <a:pt x="334" y="484"/>
                    <a:pt x="335" y="484"/>
                  </a:cubicBezTo>
                  <a:close/>
                  <a:moveTo>
                    <a:pt x="157" y="320"/>
                  </a:moveTo>
                  <a:cubicBezTo>
                    <a:pt x="157" y="320"/>
                    <a:pt x="157" y="320"/>
                    <a:pt x="157" y="320"/>
                  </a:cubicBezTo>
                  <a:cubicBezTo>
                    <a:pt x="156" y="319"/>
                    <a:pt x="156" y="319"/>
                    <a:pt x="156" y="319"/>
                  </a:cubicBezTo>
                  <a:cubicBezTo>
                    <a:pt x="156" y="320"/>
                    <a:pt x="156" y="320"/>
                    <a:pt x="156" y="320"/>
                  </a:cubicBezTo>
                  <a:cubicBezTo>
                    <a:pt x="155" y="320"/>
                    <a:pt x="155" y="320"/>
                    <a:pt x="155" y="320"/>
                  </a:cubicBezTo>
                  <a:cubicBezTo>
                    <a:pt x="156" y="320"/>
                    <a:pt x="156" y="320"/>
                    <a:pt x="156" y="320"/>
                  </a:cubicBezTo>
                  <a:cubicBezTo>
                    <a:pt x="157" y="321"/>
                    <a:pt x="157" y="321"/>
                    <a:pt x="157" y="321"/>
                  </a:cubicBezTo>
                  <a:cubicBezTo>
                    <a:pt x="157" y="320"/>
                    <a:pt x="157" y="320"/>
                    <a:pt x="157" y="320"/>
                  </a:cubicBezTo>
                  <a:cubicBezTo>
                    <a:pt x="157" y="321"/>
                    <a:pt x="157" y="321"/>
                    <a:pt x="157" y="321"/>
                  </a:cubicBezTo>
                  <a:cubicBezTo>
                    <a:pt x="157" y="320"/>
                    <a:pt x="157" y="320"/>
                    <a:pt x="157" y="320"/>
                  </a:cubicBezTo>
                  <a:cubicBezTo>
                    <a:pt x="157" y="320"/>
                    <a:pt x="157" y="320"/>
                    <a:pt x="157" y="320"/>
                  </a:cubicBezTo>
                  <a:cubicBezTo>
                    <a:pt x="157" y="320"/>
                    <a:pt x="157" y="320"/>
                    <a:pt x="157" y="320"/>
                  </a:cubicBezTo>
                  <a:close/>
                  <a:moveTo>
                    <a:pt x="351" y="527"/>
                  </a:moveTo>
                  <a:cubicBezTo>
                    <a:pt x="351" y="527"/>
                    <a:pt x="351" y="527"/>
                    <a:pt x="351" y="527"/>
                  </a:cubicBezTo>
                  <a:cubicBezTo>
                    <a:pt x="351" y="527"/>
                    <a:pt x="351" y="527"/>
                    <a:pt x="351" y="527"/>
                  </a:cubicBezTo>
                  <a:cubicBezTo>
                    <a:pt x="351" y="527"/>
                    <a:pt x="351" y="527"/>
                    <a:pt x="351" y="527"/>
                  </a:cubicBezTo>
                  <a:cubicBezTo>
                    <a:pt x="351" y="527"/>
                    <a:pt x="351" y="527"/>
                    <a:pt x="351" y="527"/>
                  </a:cubicBezTo>
                  <a:cubicBezTo>
                    <a:pt x="352" y="527"/>
                    <a:pt x="352" y="527"/>
                    <a:pt x="352" y="527"/>
                  </a:cubicBezTo>
                  <a:cubicBezTo>
                    <a:pt x="351" y="527"/>
                    <a:pt x="351" y="527"/>
                    <a:pt x="351" y="527"/>
                  </a:cubicBezTo>
                  <a:close/>
                  <a:moveTo>
                    <a:pt x="110" y="193"/>
                  </a:moveTo>
                  <a:cubicBezTo>
                    <a:pt x="110" y="193"/>
                    <a:pt x="110" y="193"/>
                    <a:pt x="110" y="193"/>
                  </a:cubicBezTo>
                  <a:cubicBezTo>
                    <a:pt x="110" y="193"/>
                    <a:pt x="110" y="193"/>
                    <a:pt x="110" y="193"/>
                  </a:cubicBezTo>
                  <a:cubicBezTo>
                    <a:pt x="110" y="193"/>
                    <a:pt x="110" y="193"/>
                    <a:pt x="110" y="193"/>
                  </a:cubicBezTo>
                  <a:cubicBezTo>
                    <a:pt x="110" y="193"/>
                    <a:pt x="110" y="193"/>
                    <a:pt x="110" y="193"/>
                  </a:cubicBezTo>
                  <a:close/>
                  <a:moveTo>
                    <a:pt x="166" y="238"/>
                  </a:moveTo>
                  <a:cubicBezTo>
                    <a:pt x="166" y="238"/>
                    <a:pt x="166" y="238"/>
                    <a:pt x="166" y="238"/>
                  </a:cubicBezTo>
                  <a:cubicBezTo>
                    <a:pt x="166" y="238"/>
                    <a:pt x="166" y="238"/>
                    <a:pt x="166" y="238"/>
                  </a:cubicBezTo>
                  <a:cubicBezTo>
                    <a:pt x="166" y="238"/>
                    <a:pt x="166" y="238"/>
                    <a:pt x="166" y="238"/>
                  </a:cubicBezTo>
                  <a:close/>
                  <a:moveTo>
                    <a:pt x="280" y="463"/>
                  </a:moveTo>
                  <a:cubicBezTo>
                    <a:pt x="280" y="462"/>
                    <a:pt x="280" y="462"/>
                    <a:pt x="280" y="462"/>
                  </a:cubicBezTo>
                  <a:cubicBezTo>
                    <a:pt x="280" y="462"/>
                    <a:pt x="280" y="462"/>
                    <a:pt x="280" y="462"/>
                  </a:cubicBezTo>
                  <a:cubicBezTo>
                    <a:pt x="280" y="462"/>
                    <a:pt x="280" y="462"/>
                    <a:pt x="280" y="462"/>
                  </a:cubicBezTo>
                  <a:cubicBezTo>
                    <a:pt x="279" y="462"/>
                    <a:pt x="279" y="462"/>
                    <a:pt x="279" y="462"/>
                  </a:cubicBezTo>
                  <a:cubicBezTo>
                    <a:pt x="279" y="462"/>
                    <a:pt x="279" y="462"/>
                    <a:pt x="279" y="462"/>
                  </a:cubicBezTo>
                  <a:cubicBezTo>
                    <a:pt x="279" y="462"/>
                    <a:pt x="279" y="462"/>
                    <a:pt x="279" y="462"/>
                  </a:cubicBezTo>
                  <a:cubicBezTo>
                    <a:pt x="279" y="462"/>
                    <a:pt x="279" y="462"/>
                    <a:pt x="279" y="462"/>
                  </a:cubicBezTo>
                  <a:lnTo>
                    <a:pt x="280" y="463"/>
                  </a:lnTo>
                  <a:close/>
                  <a:moveTo>
                    <a:pt x="283" y="466"/>
                  </a:moveTo>
                  <a:cubicBezTo>
                    <a:pt x="283" y="465"/>
                    <a:pt x="283" y="465"/>
                    <a:pt x="283" y="465"/>
                  </a:cubicBezTo>
                  <a:cubicBezTo>
                    <a:pt x="283" y="465"/>
                    <a:pt x="283" y="465"/>
                    <a:pt x="283" y="465"/>
                  </a:cubicBezTo>
                  <a:cubicBezTo>
                    <a:pt x="282" y="465"/>
                    <a:pt x="282" y="465"/>
                    <a:pt x="282" y="465"/>
                  </a:cubicBezTo>
                  <a:cubicBezTo>
                    <a:pt x="283" y="465"/>
                    <a:pt x="283" y="465"/>
                    <a:pt x="283" y="465"/>
                  </a:cubicBezTo>
                  <a:cubicBezTo>
                    <a:pt x="282" y="465"/>
                    <a:pt x="282" y="465"/>
                    <a:pt x="282" y="465"/>
                  </a:cubicBezTo>
                  <a:cubicBezTo>
                    <a:pt x="283" y="466"/>
                    <a:pt x="283" y="466"/>
                    <a:pt x="283" y="466"/>
                  </a:cubicBezTo>
                  <a:close/>
                  <a:moveTo>
                    <a:pt x="355" y="534"/>
                  </a:moveTo>
                  <a:cubicBezTo>
                    <a:pt x="356" y="534"/>
                    <a:pt x="356" y="534"/>
                    <a:pt x="356" y="534"/>
                  </a:cubicBezTo>
                  <a:cubicBezTo>
                    <a:pt x="355" y="533"/>
                    <a:pt x="355" y="533"/>
                    <a:pt x="355" y="533"/>
                  </a:cubicBezTo>
                  <a:cubicBezTo>
                    <a:pt x="356" y="533"/>
                    <a:pt x="356" y="533"/>
                    <a:pt x="356" y="533"/>
                  </a:cubicBezTo>
                  <a:cubicBezTo>
                    <a:pt x="355" y="533"/>
                    <a:pt x="355" y="533"/>
                    <a:pt x="355" y="533"/>
                  </a:cubicBezTo>
                  <a:cubicBezTo>
                    <a:pt x="355" y="533"/>
                    <a:pt x="355" y="533"/>
                    <a:pt x="355" y="533"/>
                  </a:cubicBezTo>
                  <a:cubicBezTo>
                    <a:pt x="355" y="533"/>
                    <a:pt x="355" y="533"/>
                    <a:pt x="355" y="533"/>
                  </a:cubicBezTo>
                  <a:cubicBezTo>
                    <a:pt x="355" y="533"/>
                    <a:pt x="355" y="533"/>
                    <a:pt x="355" y="533"/>
                  </a:cubicBezTo>
                  <a:cubicBezTo>
                    <a:pt x="354" y="533"/>
                    <a:pt x="354" y="533"/>
                    <a:pt x="354" y="533"/>
                  </a:cubicBezTo>
                  <a:cubicBezTo>
                    <a:pt x="354" y="533"/>
                    <a:pt x="355" y="533"/>
                    <a:pt x="355" y="534"/>
                  </a:cubicBezTo>
                  <a:cubicBezTo>
                    <a:pt x="355" y="534"/>
                    <a:pt x="355" y="534"/>
                    <a:pt x="355" y="534"/>
                  </a:cubicBezTo>
                  <a:cubicBezTo>
                    <a:pt x="355" y="534"/>
                    <a:pt x="355" y="534"/>
                    <a:pt x="355" y="534"/>
                  </a:cubicBezTo>
                  <a:cubicBezTo>
                    <a:pt x="355" y="534"/>
                    <a:pt x="355" y="534"/>
                    <a:pt x="355" y="534"/>
                  </a:cubicBezTo>
                  <a:cubicBezTo>
                    <a:pt x="355" y="534"/>
                    <a:pt x="355" y="534"/>
                    <a:pt x="355" y="534"/>
                  </a:cubicBezTo>
                  <a:cubicBezTo>
                    <a:pt x="355" y="535"/>
                    <a:pt x="355" y="535"/>
                    <a:pt x="355" y="535"/>
                  </a:cubicBezTo>
                  <a:cubicBezTo>
                    <a:pt x="355" y="535"/>
                    <a:pt x="355" y="535"/>
                    <a:pt x="355" y="535"/>
                  </a:cubicBezTo>
                  <a:cubicBezTo>
                    <a:pt x="355" y="535"/>
                    <a:pt x="355" y="535"/>
                    <a:pt x="355" y="535"/>
                  </a:cubicBezTo>
                  <a:cubicBezTo>
                    <a:pt x="355" y="535"/>
                    <a:pt x="355" y="535"/>
                    <a:pt x="355" y="535"/>
                  </a:cubicBezTo>
                  <a:cubicBezTo>
                    <a:pt x="356" y="536"/>
                    <a:pt x="356" y="536"/>
                    <a:pt x="356" y="536"/>
                  </a:cubicBezTo>
                  <a:cubicBezTo>
                    <a:pt x="356" y="536"/>
                    <a:pt x="356" y="536"/>
                    <a:pt x="356" y="536"/>
                  </a:cubicBezTo>
                  <a:cubicBezTo>
                    <a:pt x="356" y="536"/>
                    <a:pt x="356" y="536"/>
                    <a:pt x="356" y="536"/>
                  </a:cubicBezTo>
                  <a:cubicBezTo>
                    <a:pt x="356" y="536"/>
                    <a:pt x="356" y="536"/>
                    <a:pt x="356" y="536"/>
                  </a:cubicBezTo>
                  <a:cubicBezTo>
                    <a:pt x="356" y="536"/>
                    <a:pt x="356" y="536"/>
                    <a:pt x="356" y="536"/>
                  </a:cubicBezTo>
                  <a:cubicBezTo>
                    <a:pt x="356" y="537"/>
                    <a:pt x="356" y="537"/>
                    <a:pt x="356" y="537"/>
                  </a:cubicBezTo>
                  <a:cubicBezTo>
                    <a:pt x="357" y="537"/>
                    <a:pt x="357" y="537"/>
                    <a:pt x="357" y="537"/>
                  </a:cubicBezTo>
                  <a:cubicBezTo>
                    <a:pt x="357" y="536"/>
                    <a:pt x="357" y="536"/>
                    <a:pt x="357" y="536"/>
                  </a:cubicBezTo>
                  <a:cubicBezTo>
                    <a:pt x="356" y="536"/>
                    <a:pt x="356" y="536"/>
                    <a:pt x="356" y="536"/>
                  </a:cubicBezTo>
                  <a:lnTo>
                    <a:pt x="355" y="534"/>
                  </a:lnTo>
                  <a:close/>
                  <a:moveTo>
                    <a:pt x="277" y="475"/>
                  </a:moveTo>
                  <a:cubicBezTo>
                    <a:pt x="276" y="474"/>
                    <a:pt x="276" y="474"/>
                    <a:pt x="276" y="474"/>
                  </a:cubicBezTo>
                  <a:cubicBezTo>
                    <a:pt x="276" y="474"/>
                    <a:pt x="276" y="474"/>
                    <a:pt x="276" y="474"/>
                  </a:cubicBezTo>
                  <a:cubicBezTo>
                    <a:pt x="276" y="474"/>
                    <a:pt x="276" y="474"/>
                    <a:pt x="276" y="474"/>
                  </a:cubicBezTo>
                  <a:cubicBezTo>
                    <a:pt x="276" y="474"/>
                    <a:pt x="276" y="474"/>
                    <a:pt x="276" y="474"/>
                  </a:cubicBezTo>
                  <a:cubicBezTo>
                    <a:pt x="276" y="474"/>
                    <a:pt x="276" y="474"/>
                    <a:pt x="276" y="474"/>
                  </a:cubicBezTo>
                  <a:cubicBezTo>
                    <a:pt x="276" y="474"/>
                    <a:pt x="276" y="474"/>
                    <a:pt x="276" y="474"/>
                  </a:cubicBezTo>
                  <a:cubicBezTo>
                    <a:pt x="275" y="473"/>
                    <a:pt x="275" y="473"/>
                    <a:pt x="275" y="473"/>
                  </a:cubicBezTo>
                  <a:cubicBezTo>
                    <a:pt x="275" y="474"/>
                    <a:pt x="275" y="474"/>
                    <a:pt x="275" y="474"/>
                  </a:cubicBezTo>
                  <a:cubicBezTo>
                    <a:pt x="275" y="474"/>
                    <a:pt x="275" y="474"/>
                    <a:pt x="275" y="474"/>
                  </a:cubicBezTo>
                  <a:cubicBezTo>
                    <a:pt x="275" y="474"/>
                    <a:pt x="275" y="474"/>
                    <a:pt x="275" y="474"/>
                  </a:cubicBezTo>
                  <a:cubicBezTo>
                    <a:pt x="275" y="475"/>
                    <a:pt x="275" y="475"/>
                    <a:pt x="275" y="475"/>
                  </a:cubicBezTo>
                  <a:cubicBezTo>
                    <a:pt x="275" y="475"/>
                    <a:pt x="275" y="475"/>
                    <a:pt x="275" y="475"/>
                  </a:cubicBezTo>
                  <a:cubicBezTo>
                    <a:pt x="274" y="476"/>
                    <a:pt x="274" y="476"/>
                    <a:pt x="274" y="476"/>
                  </a:cubicBezTo>
                  <a:cubicBezTo>
                    <a:pt x="274" y="476"/>
                    <a:pt x="274" y="476"/>
                    <a:pt x="274" y="476"/>
                  </a:cubicBezTo>
                  <a:cubicBezTo>
                    <a:pt x="274" y="476"/>
                    <a:pt x="274" y="476"/>
                    <a:pt x="274" y="476"/>
                  </a:cubicBezTo>
                  <a:cubicBezTo>
                    <a:pt x="274" y="476"/>
                    <a:pt x="274" y="476"/>
                    <a:pt x="274" y="476"/>
                  </a:cubicBezTo>
                  <a:cubicBezTo>
                    <a:pt x="274" y="477"/>
                    <a:pt x="274" y="477"/>
                    <a:pt x="274" y="477"/>
                  </a:cubicBezTo>
                  <a:cubicBezTo>
                    <a:pt x="275" y="477"/>
                    <a:pt x="275" y="477"/>
                    <a:pt x="275" y="477"/>
                  </a:cubicBezTo>
                  <a:cubicBezTo>
                    <a:pt x="275" y="477"/>
                    <a:pt x="275" y="477"/>
                    <a:pt x="275" y="477"/>
                  </a:cubicBezTo>
                  <a:cubicBezTo>
                    <a:pt x="275" y="477"/>
                    <a:pt x="275" y="477"/>
                    <a:pt x="275" y="477"/>
                  </a:cubicBezTo>
                  <a:cubicBezTo>
                    <a:pt x="276" y="477"/>
                    <a:pt x="276" y="477"/>
                    <a:pt x="276" y="477"/>
                  </a:cubicBezTo>
                  <a:cubicBezTo>
                    <a:pt x="276" y="477"/>
                    <a:pt x="276" y="477"/>
                    <a:pt x="276" y="477"/>
                  </a:cubicBezTo>
                  <a:cubicBezTo>
                    <a:pt x="276" y="476"/>
                    <a:pt x="276" y="476"/>
                    <a:pt x="276" y="476"/>
                  </a:cubicBezTo>
                  <a:lnTo>
                    <a:pt x="277" y="475"/>
                  </a:lnTo>
                  <a:close/>
                  <a:moveTo>
                    <a:pt x="275" y="464"/>
                  </a:moveTo>
                  <a:cubicBezTo>
                    <a:pt x="275" y="464"/>
                    <a:pt x="275" y="464"/>
                    <a:pt x="275" y="464"/>
                  </a:cubicBezTo>
                  <a:cubicBezTo>
                    <a:pt x="275" y="464"/>
                    <a:pt x="275" y="464"/>
                    <a:pt x="275" y="464"/>
                  </a:cubicBezTo>
                  <a:cubicBezTo>
                    <a:pt x="275" y="464"/>
                    <a:pt x="275" y="464"/>
                    <a:pt x="275" y="464"/>
                  </a:cubicBezTo>
                  <a:cubicBezTo>
                    <a:pt x="275" y="464"/>
                    <a:pt x="275" y="464"/>
                    <a:pt x="275" y="464"/>
                  </a:cubicBezTo>
                  <a:cubicBezTo>
                    <a:pt x="275" y="464"/>
                    <a:pt x="275" y="464"/>
                    <a:pt x="275" y="464"/>
                  </a:cubicBezTo>
                  <a:cubicBezTo>
                    <a:pt x="274" y="464"/>
                    <a:pt x="274" y="464"/>
                    <a:pt x="274" y="464"/>
                  </a:cubicBezTo>
                  <a:cubicBezTo>
                    <a:pt x="274" y="464"/>
                    <a:pt x="274" y="464"/>
                    <a:pt x="274" y="464"/>
                  </a:cubicBezTo>
                  <a:cubicBezTo>
                    <a:pt x="274" y="464"/>
                    <a:pt x="274" y="464"/>
                    <a:pt x="274" y="464"/>
                  </a:cubicBezTo>
                  <a:lnTo>
                    <a:pt x="275" y="464"/>
                  </a:lnTo>
                  <a:close/>
                  <a:moveTo>
                    <a:pt x="356" y="524"/>
                  </a:moveTo>
                  <a:cubicBezTo>
                    <a:pt x="355" y="523"/>
                    <a:pt x="355" y="523"/>
                    <a:pt x="355" y="523"/>
                  </a:cubicBezTo>
                  <a:cubicBezTo>
                    <a:pt x="355" y="524"/>
                    <a:pt x="355" y="524"/>
                    <a:pt x="355" y="524"/>
                  </a:cubicBezTo>
                  <a:cubicBezTo>
                    <a:pt x="355" y="524"/>
                    <a:pt x="355" y="524"/>
                    <a:pt x="355" y="525"/>
                  </a:cubicBezTo>
                  <a:cubicBezTo>
                    <a:pt x="356" y="525"/>
                    <a:pt x="356" y="525"/>
                    <a:pt x="356" y="525"/>
                  </a:cubicBezTo>
                  <a:cubicBezTo>
                    <a:pt x="355" y="524"/>
                    <a:pt x="355" y="524"/>
                    <a:pt x="355" y="524"/>
                  </a:cubicBezTo>
                  <a:cubicBezTo>
                    <a:pt x="356" y="524"/>
                    <a:pt x="356" y="524"/>
                    <a:pt x="356" y="524"/>
                  </a:cubicBezTo>
                  <a:close/>
                  <a:moveTo>
                    <a:pt x="367" y="515"/>
                  </a:moveTo>
                  <a:cubicBezTo>
                    <a:pt x="367" y="514"/>
                    <a:pt x="367" y="514"/>
                    <a:pt x="367" y="514"/>
                  </a:cubicBezTo>
                  <a:cubicBezTo>
                    <a:pt x="366" y="514"/>
                    <a:pt x="366" y="514"/>
                    <a:pt x="366" y="514"/>
                  </a:cubicBezTo>
                  <a:cubicBezTo>
                    <a:pt x="366" y="514"/>
                    <a:pt x="366" y="514"/>
                    <a:pt x="365" y="514"/>
                  </a:cubicBezTo>
                  <a:cubicBezTo>
                    <a:pt x="365" y="514"/>
                    <a:pt x="365" y="514"/>
                    <a:pt x="365" y="514"/>
                  </a:cubicBezTo>
                  <a:cubicBezTo>
                    <a:pt x="365" y="514"/>
                    <a:pt x="365" y="514"/>
                    <a:pt x="365" y="514"/>
                  </a:cubicBezTo>
                  <a:cubicBezTo>
                    <a:pt x="366" y="515"/>
                    <a:pt x="366" y="515"/>
                    <a:pt x="366" y="515"/>
                  </a:cubicBezTo>
                  <a:cubicBezTo>
                    <a:pt x="367" y="515"/>
                    <a:pt x="367" y="515"/>
                    <a:pt x="367" y="515"/>
                  </a:cubicBezTo>
                  <a:cubicBezTo>
                    <a:pt x="367" y="515"/>
                    <a:pt x="367" y="515"/>
                    <a:pt x="368" y="515"/>
                  </a:cubicBezTo>
                  <a:cubicBezTo>
                    <a:pt x="367" y="515"/>
                    <a:pt x="367" y="515"/>
                    <a:pt x="367" y="515"/>
                  </a:cubicBezTo>
                  <a:close/>
                  <a:moveTo>
                    <a:pt x="373" y="517"/>
                  </a:moveTo>
                  <a:cubicBezTo>
                    <a:pt x="372" y="517"/>
                    <a:pt x="372" y="517"/>
                    <a:pt x="372" y="517"/>
                  </a:cubicBezTo>
                  <a:cubicBezTo>
                    <a:pt x="372" y="517"/>
                    <a:pt x="372" y="517"/>
                    <a:pt x="372" y="517"/>
                  </a:cubicBezTo>
                  <a:cubicBezTo>
                    <a:pt x="373" y="518"/>
                    <a:pt x="373" y="518"/>
                    <a:pt x="373" y="518"/>
                  </a:cubicBezTo>
                  <a:cubicBezTo>
                    <a:pt x="373" y="517"/>
                    <a:pt x="373" y="517"/>
                    <a:pt x="373" y="517"/>
                  </a:cubicBezTo>
                  <a:cubicBezTo>
                    <a:pt x="373" y="518"/>
                    <a:pt x="373" y="518"/>
                    <a:pt x="373" y="518"/>
                  </a:cubicBezTo>
                  <a:cubicBezTo>
                    <a:pt x="374" y="517"/>
                    <a:pt x="374" y="517"/>
                    <a:pt x="374" y="517"/>
                  </a:cubicBezTo>
                  <a:cubicBezTo>
                    <a:pt x="374" y="517"/>
                    <a:pt x="374" y="517"/>
                    <a:pt x="374" y="517"/>
                  </a:cubicBezTo>
                  <a:lnTo>
                    <a:pt x="373" y="517"/>
                  </a:lnTo>
                  <a:close/>
                  <a:moveTo>
                    <a:pt x="370" y="516"/>
                  </a:moveTo>
                  <a:cubicBezTo>
                    <a:pt x="370" y="516"/>
                    <a:pt x="370" y="516"/>
                    <a:pt x="370" y="516"/>
                  </a:cubicBezTo>
                  <a:cubicBezTo>
                    <a:pt x="371" y="517"/>
                    <a:pt x="371" y="517"/>
                    <a:pt x="371" y="517"/>
                  </a:cubicBezTo>
                  <a:cubicBezTo>
                    <a:pt x="371" y="516"/>
                    <a:pt x="371" y="516"/>
                    <a:pt x="371" y="516"/>
                  </a:cubicBezTo>
                  <a:cubicBezTo>
                    <a:pt x="371" y="517"/>
                    <a:pt x="371" y="517"/>
                    <a:pt x="371" y="517"/>
                  </a:cubicBezTo>
                  <a:cubicBezTo>
                    <a:pt x="371" y="516"/>
                    <a:pt x="371" y="516"/>
                    <a:pt x="371" y="516"/>
                  </a:cubicBezTo>
                  <a:cubicBezTo>
                    <a:pt x="372" y="516"/>
                    <a:pt x="372" y="516"/>
                    <a:pt x="372" y="516"/>
                  </a:cubicBezTo>
                  <a:cubicBezTo>
                    <a:pt x="372" y="517"/>
                    <a:pt x="372" y="517"/>
                    <a:pt x="372" y="517"/>
                  </a:cubicBezTo>
                  <a:cubicBezTo>
                    <a:pt x="372" y="516"/>
                    <a:pt x="372" y="516"/>
                    <a:pt x="372" y="516"/>
                  </a:cubicBezTo>
                  <a:cubicBezTo>
                    <a:pt x="372" y="516"/>
                    <a:pt x="371" y="516"/>
                    <a:pt x="370" y="516"/>
                  </a:cubicBezTo>
                  <a:close/>
                  <a:moveTo>
                    <a:pt x="184" y="238"/>
                  </a:moveTo>
                  <a:cubicBezTo>
                    <a:pt x="184" y="238"/>
                    <a:pt x="184" y="238"/>
                    <a:pt x="184" y="238"/>
                  </a:cubicBezTo>
                  <a:cubicBezTo>
                    <a:pt x="184" y="238"/>
                    <a:pt x="184" y="238"/>
                    <a:pt x="184" y="238"/>
                  </a:cubicBezTo>
                  <a:cubicBezTo>
                    <a:pt x="184" y="239"/>
                    <a:pt x="184" y="239"/>
                    <a:pt x="184" y="239"/>
                  </a:cubicBezTo>
                  <a:cubicBezTo>
                    <a:pt x="184" y="239"/>
                    <a:pt x="184" y="239"/>
                    <a:pt x="184" y="239"/>
                  </a:cubicBezTo>
                  <a:lnTo>
                    <a:pt x="184" y="238"/>
                  </a:lnTo>
                  <a:close/>
                  <a:moveTo>
                    <a:pt x="358" y="524"/>
                  </a:moveTo>
                  <a:cubicBezTo>
                    <a:pt x="358" y="524"/>
                    <a:pt x="358" y="524"/>
                    <a:pt x="358" y="524"/>
                  </a:cubicBezTo>
                  <a:cubicBezTo>
                    <a:pt x="358" y="524"/>
                    <a:pt x="358" y="524"/>
                    <a:pt x="358" y="524"/>
                  </a:cubicBezTo>
                  <a:cubicBezTo>
                    <a:pt x="357" y="524"/>
                    <a:pt x="357" y="524"/>
                    <a:pt x="357" y="524"/>
                  </a:cubicBezTo>
                  <a:cubicBezTo>
                    <a:pt x="357" y="524"/>
                    <a:pt x="357" y="524"/>
                    <a:pt x="357" y="524"/>
                  </a:cubicBezTo>
                  <a:cubicBezTo>
                    <a:pt x="357" y="525"/>
                    <a:pt x="357" y="525"/>
                    <a:pt x="357" y="525"/>
                  </a:cubicBezTo>
                  <a:cubicBezTo>
                    <a:pt x="357" y="525"/>
                    <a:pt x="357" y="525"/>
                    <a:pt x="357" y="525"/>
                  </a:cubicBezTo>
                  <a:cubicBezTo>
                    <a:pt x="358" y="525"/>
                    <a:pt x="358" y="525"/>
                    <a:pt x="358" y="525"/>
                  </a:cubicBezTo>
                  <a:cubicBezTo>
                    <a:pt x="358" y="525"/>
                    <a:pt x="358" y="525"/>
                    <a:pt x="358" y="525"/>
                  </a:cubicBezTo>
                  <a:cubicBezTo>
                    <a:pt x="358" y="525"/>
                    <a:pt x="358" y="525"/>
                    <a:pt x="358" y="525"/>
                  </a:cubicBezTo>
                  <a:cubicBezTo>
                    <a:pt x="358" y="526"/>
                    <a:pt x="358" y="526"/>
                    <a:pt x="358" y="526"/>
                  </a:cubicBezTo>
                  <a:cubicBezTo>
                    <a:pt x="358" y="525"/>
                    <a:pt x="358" y="525"/>
                    <a:pt x="358" y="525"/>
                  </a:cubicBezTo>
                  <a:cubicBezTo>
                    <a:pt x="358" y="526"/>
                    <a:pt x="358" y="526"/>
                    <a:pt x="358" y="526"/>
                  </a:cubicBezTo>
                  <a:cubicBezTo>
                    <a:pt x="359" y="526"/>
                    <a:pt x="359" y="526"/>
                    <a:pt x="359" y="526"/>
                  </a:cubicBezTo>
                  <a:cubicBezTo>
                    <a:pt x="359" y="526"/>
                    <a:pt x="359" y="526"/>
                    <a:pt x="359" y="526"/>
                  </a:cubicBezTo>
                  <a:cubicBezTo>
                    <a:pt x="359" y="525"/>
                    <a:pt x="359" y="525"/>
                    <a:pt x="358" y="524"/>
                  </a:cubicBezTo>
                  <a:cubicBezTo>
                    <a:pt x="358" y="524"/>
                    <a:pt x="358" y="524"/>
                    <a:pt x="358" y="524"/>
                  </a:cubicBezTo>
                  <a:close/>
                  <a:moveTo>
                    <a:pt x="188" y="158"/>
                  </a:moveTo>
                  <a:cubicBezTo>
                    <a:pt x="189" y="158"/>
                    <a:pt x="189" y="158"/>
                    <a:pt x="189" y="158"/>
                  </a:cubicBezTo>
                  <a:cubicBezTo>
                    <a:pt x="188" y="158"/>
                    <a:pt x="188" y="158"/>
                    <a:pt x="188" y="158"/>
                  </a:cubicBezTo>
                  <a:cubicBezTo>
                    <a:pt x="188" y="158"/>
                    <a:pt x="188" y="158"/>
                    <a:pt x="188" y="158"/>
                  </a:cubicBezTo>
                  <a:cubicBezTo>
                    <a:pt x="188" y="158"/>
                    <a:pt x="188" y="158"/>
                    <a:pt x="188" y="158"/>
                  </a:cubicBezTo>
                  <a:close/>
                  <a:moveTo>
                    <a:pt x="186" y="159"/>
                  </a:moveTo>
                  <a:cubicBezTo>
                    <a:pt x="187" y="159"/>
                    <a:pt x="187" y="159"/>
                    <a:pt x="187" y="159"/>
                  </a:cubicBezTo>
                  <a:cubicBezTo>
                    <a:pt x="187" y="159"/>
                    <a:pt x="187" y="159"/>
                    <a:pt x="187" y="159"/>
                  </a:cubicBezTo>
                  <a:cubicBezTo>
                    <a:pt x="187" y="159"/>
                    <a:pt x="187" y="159"/>
                    <a:pt x="187" y="159"/>
                  </a:cubicBezTo>
                  <a:cubicBezTo>
                    <a:pt x="186" y="159"/>
                    <a:pt x="186" y="159"/>
                    <a:pt x="186" y="159"/>
                  </a:cubicBezTo>
                  <a:close/>
                  <a:moveTo>
                    <a:pt x="118" y="149"/>
                  </a:moveTo>
                  <a:cubicBezTo>
                    <a:pt x="119" y="149"/>
                    <a:pt x="119" y="149"/>
                    <a:pt x="119" y="149"/>
                  </a:cubicBezTo>
                  <a:cubicBezTo>
                    <a:pt x="119" y="149"/>
                    <a:pt x="119" y="149"/>
                    <a:pt x="119" y="149"/>
                  </a:cubicBezTo>
                  <a:cubicBezTo>
                    <a:pt x="118" y="149"/>
                    <a:pt x="118" y="149"/>
                    <a:pt x="118" y="149"/>
                  </a:cubicBezTo>
                  <a:cubicBezTo>
                    <a:pt x="118" y="149"/>
                    <a:pt x="118" y="149"/>
                    <a:pt x="118" y="149"/>
                  </a:cubicBezTo>
                  <a:cubicBezTo>
                    <a:pt x="118" y="149"/>
                    <a:pt x="118" y="149"/>
                    <a:pt x="118" y="149"/>
                  </a:cubicBezTo>
                  <a:close/>
                  <a:moveTo>
                    <a:pt x="186" y="159"/>
                  </a:moveTo>
                  <a:cubicBezTo>
                    <a:pt x="185" y="160"/>
                    <a:pt x="185" y="160"/>
                    <a:pt x="185" y="160"/>
                  </a:cubicBezTo>
                  <a:cubicBezTo>
                    <a:pt x="186" y="160"/>
                    <a:pt x="186" y="160"/>
                    <a:pt x="186" y="160"/>
                  </a:cubicBezTo>
                  <a:cubicBezTo>
                    <a:pt x="186" y="159"/>
                    <a:pt x="186" y="159"/>
                    <a:pt x="186" y="159"/>
                  </a:cubicBezTo>
                  <a:cubicBezTo>
                    <a:pt x="186" y="159"/>
                    <a:pt x="186" y="159"/>
                    <a:pt x="186" y="159"/>
                  </a:cubicBezTo>
                  <a:close/>
                  <a:moveTo>
                    <a:pt x="375" y="519"/>
                  </a:moveTo>
                  <a:cubicBezTo>
                    <a:pt x="375" y="519"/>
                    <a:pt x="375" y="519"/>
                    <a:pt x="375" y="519"/>
                  </a:cubicBezTo>
                  <a:cubicBezTo>
                    <a:pt x="375" y="519"/>
                    <a:pt x="375" y="519"/>
                    <a:pt x="375" y="519"/>
                  </a:cubicBezTo>
                  <a:cubicBezTo>
                    <a:pt x="375" y="519"/>
                    <a:pt x="375" y="519"/>
                    <a:pt x="375" y="519"/>
                  </a:cubicBezTo>
                  <a:close/>
                  <a:moveTo>
                    <a:pt x="184" y="161"/>
                  </a:moveTo>
                  <a:cubicBezTo>
                    <a:pt x="184" y="161"/>
                    <a:pt x="184" y="161"/>
                    <a:pt x="184" y="161"/>
                  </a:cubicBezTo>
                  <a:cubicBezTo>
                    <a:pt x="184" y="161"/>
                    <a:pt x="184" y="161"/>
                    <a:pt x="184" y="161"/>
                  </a:cubicBezTo>
                  <a:cubicBezTo>
                    <a:pt x="184" y="161"/>
                    <a:pt x="184" y="161"/>
                    <a:pt x="184" y="161"/>
                  </a:cubicBezTo>
                  <a:close/>
                  <a:moveTo>
                    <a:pt x="185" y="160"/>
                  </a:moveTo>
                  <a:cubicBezTo>
                    <a:pt x="185" y="160"/>
                    <a:pt x="185" y="160"/>
                    <a:pt x="185" y="160"/>
                  </a:cubicBezTo>
                  <a:cubicBezTo>
                    <a:pt x="185" y="160"/>
                    <a:pt x="185" y="160"/>
                    <a:pt x="185" y="160"/>
                  </a:cubicBezTo>
                  <a:close/>
                  <a:moveTo>
                    <a:pt x="279" y="458"/>
                  </a:moveTo>
                  <a:cubicBezTo>
                    <a:pt x="279" y="458"/>
                    <a:pt x="279" y="458"/>
                    <a:pt x="279" y="458"/>
                  </a:cubicBezTo>
                  <a:cubicBezTo>
                    <a:pt x="279" y="458"/>
                    <a:pt x="279" y="458"/>
                    <a:pt x="279" y="458"/>
                  </a:cubicBezTo>
                  <a:close/>
                  <a:moveTo>
                    <a:pt x="63" y="220"/>
                  </a:moveTo>
                  <a:cubicBezTo>
                    <a:pt x="64" y="220"/>
                    <a:pt x="64" y="220"/>
                    <a:pt x="64" y="220"/>
                  </a:cubicBezTo>
                  <a:cubicBezTo>
                    <a:pt x="64" y="220"/>
                    <a:pt x="64" y="220"/>
                    <a:pt x="64" y="220"/>
                  </a:cubicBezTo>
                  <a:cubicBezTo>
                    <a:pt x="64" y="219"/>
                    <a:pt x="64" y="219"/>
                    <a:pt x="64" y="219"/>
                  </a:cubicBezTo>
                  <a:cubicBezTo>
                    <a:pt x="63" y="219"/>
                    <a:pt x="63" y="219"/>
                    <a:pt x="63" y="219"/>
                  </a:cubicBezTo>
                  <a:cubicBezTo>
                    <a:pt x="63" y="220"/>
                    <a:pt x="63" y="220"/>
                    <a:pt x="63" y="220"/>
                  </a:cubicBezTo>
                  <a:close/>
                  <a:moveTo>
                    <a:pt x="279" y="459"/>
                  </a:moveTo>
                  <a:cubicBezTo>
                    <a:pt x="279" y="459"/>
                    <a:pt x="279" y="459"/>
                    <a:pt x="279" y="459"/>
                  </a:cubicBezTo>
                  <a:cubicBezTo>
                    <a:pt x="279" y="459"/>
                    <a:pt x="279" y="459"/>
                    <a:pt x="279" y="459"/>
                  </a:cubicBezTo>
                  <a:cubicBezTo>
                    <a:pt x="279" y="459"/>
                    <a:pt x="279" y="459"/>
                    <a:pt x="279" y="459"/>
                  </a:cubicBezTo>
                  <a:cubicBezTo>
                    <a:pt x="278" y="459"/>
                    <a:pt x="278" y="459"/>
                    <a:pt x="278" y="459"/>
                  </a:cubicBezTo>
                  <a:lnTo>
                    <a:pt x="279" y="459"/>
                  </a:lnTo>
                  <a:close/>
                  <a:moveTo>
                    <a:pt x="162" y="290"/>
                  </a:moveTo>
                  <a:cubicBezTo>
                    <a:pt x="163" y="290"/>
                    <a:pt x="163" y="290"/>
                    <a:pt x="163" y="290"/>
                  </a:cubicBezTo>
                  <a:cubicBezTo>
                    <a:pt x="163" y="290"/>
                    <a:pt x="163" y="290"/>
                    <a:pt x="163" y="290"/>
                  </a:cubicBezTo>
                  <a:cubicBezTo>
                    <a:pt x="163" y="290"/>
                    <a:pt x="163" y="290"/>
                    <a:pt x="163" y="290"/>
                  </a:cubicBezTo>
                  <a:cubicBezTo>
                    <a:pt x="163" y="290"/>
                    <a:pt x="163" y="290"/>
                    <a:pt x="163" y="290"/>
                  </a:cubicBezTo>
                  <a:lnTo>
                    <a:pt x="162" y="290"/>
                  </a:lnTo>
                  <a:close/>
                  <a:moveTo>
                    <a:pt x="79" y="160"/>
                  </a:moveTo>
                  <a:cubicBezTo>
                    <a:pt x="79" y="160"/>
                    <a:pt x="79" y="160"/>
                    <a:pt x="79" y="160"/>
                  </a:cubicBezTo>
                  <a:cubicBezTo>
                    <a:pt x="79" y="159"/>
                    <a:pt x="79" y="159"/>
                    <a:pt x="79" y="159"/>
                  </a:cubicBezTo>
                  <a:cubicBezTo>
                    <a:pt x="78" y="159"/>
                    <a:pt x="78" y="159"/>
                    <a:pt x="78" y="159"/>
                  </a:cubicBezTo>
                  <a:cubicBezTo>
                    <a:pt x="78" y="159"/>
                    <a:pt x="78" y="159"/>
                    <a:pt x="78" y="159"/>
                  </a:cubicBezTo>
                  <a:cubicBezTo>
                    <a:pt x="78" y="159"/>
                    <a:pt x="78" y="159"/>
                    <a:pt x="78" y="159"/>
                  </a:cubicBezTo>
                  <a:cubicBezTo>
                    <a:pt x="78" y="160"/>
                    <a:pt x="78" y="160"/>
                    <a:pt x="78" y="160"/>
                  </a:cubicBezTo>
                  <a:lnTo>
                    <a:pt x="79" y="160"/>
                  </a:lnTo>
                  <a:close/>
                  <a:moveTo>
                    <a:pt x="27" y="155"/>
                  </a:moveTo>
                  <a:cubicBezTo>
                    <a:pt x="27" y="155"/>
                    <a:pt x="27" y="155"/>
                    <a:pt x="27" y="155"/>
                  </a:cubicBezTo>
                  <a:cubicBezTo>
                    <a:pt x="27" y="155"/>
                    <a:pt x="27" y="155"/>
                    <a:pt x="27" y="155"/>
                  </a:cubicBezTo>
                  <a:close/>
                  <a:moveTo>
                    <a:pt x="28" y="154"/>
                  </a:moveTo>
                  <a:cubicBezTo>
                    <a:pt x="28" y="155"/>
                    <a:pt x="28" y="155"/>
                    <a:pt x="28" y="155"/>
                  </a:cubicBezTo>
                  <a:cubicBezTo>
                    <a:pt x="28" y="155"/>
                    <a:pt x="28" y="155"/>
                    <a:pt x="28" y="155"/>
                  </a:cubicBezTo>
                  <a:cubicBezTo>
                    <a:pt x="28" y="155"/>
                    <a:pt x="28" y="155"/>
                    <a:pt x="28" y="155"/>
                  </a:cubicBezTo>
                  <a:cubicBezTo>
                    <a:pt x="28" y="155"/>
                    <a:pt x="28" y="155"/>
                    <a:pt x="28" y="155"/>
                  </a:cubicBezTo>
                  <a:lnTo>
                    <a:pt x="28" y="154"/>
                  </a:lnTo>
                  <a:close/>
                  <a:moveTo>
                    <a:pt x="364" y="513"/>
                  </a:moveTo>
                  <a:cubicBezTo>
                    <a:pt x="364" y="513"/>
                    <a:pt x="364" y="513"/>
                    <a:pt x="364" y="513"/>
                  </a:cubicBezTo>
                  <a:cubicBezTo>
                    <a:pt x="365" y="513"/>
                    <a:pt x="365" y="513"/>
                    <a:pt x="365" y="513"/>
                  </a:cubicBezTo>
                  <a:lnTo>
                    <a:pt x="364" y="513"/>
                  </a:lnTo>
                  <a:close/>
                  <a:moveTo>
                    <a:pt x="338" y="466"/>
                  </a:moveTo>
                  <a:cubicBezTo>
                    <a:pt x="339" y="467"/>
                    <a:pt x="339" y="467"/>
                    <a:pt x="339" y="467"/>
                  </a:cubicBezTo>
                  <a:cubicBezTo>
                    <a:pt x="339" y="466"/>
                    <a:pt x="339" y="466"/>
                    <a:pt x="339" y="466"/>
                  </a:cubicBezTo>
                  <a:cubicBezTo>
                    <a:pt x="339" y="466"/>
                    <a:pt x="339" y="466"/>
                    <a:pt x="339" y="466"/>
                  </a:cubicBezTo>
                  <a:cubicBezTo>
                    <a:pt x="339" y="466"/>
                    <a:pt x="339" y="466"/>
                    <a:pt x="339" y="466"/>
                  </a:cubicBezTo>
                  <a:cubicBezTo>
                    <a:pt x="340" y="465"/>
                    <a:pt x="340" y="465"/>
                    <a:pt x="340" y="465"/>
                  </a:cubicBezTo>
                  <a:cubicBezTo>
                    <a:pt x="340" y="465"/>
                    <a:pt x="340" y="465"/>
                    <a:pt x="340" y="465"/>
                  </a:cubicBezTo>
                  <a:cubicBezTo>
                    <a:pt x="339" y="465"/>
                    <a:pt x="339" y="465"/>
                    <a:pt x="339" y="465"/>
                  </a:cubicBezTo>
                  <a:cubicBezTo>
                    <a:pt x="339" y="465"/>
                    <a:pt x="339" y="465"/>
                    <a:pt x="339" y="465"/>
                  </a:cubicBezTo>
                  <a:cubicBezTo>
                    <a:pt x="339" y="465"/>
                    <a:pt x="339" y="465"/>
                    <a:pt x="339" y="465"/>
                  </a:cubicBezTo>
                  <a:cubicBezTo>
                    <a:pt x="339" y="464"/>
                    <a:pt x="339" y="464"/>
                    <a:pt x="339" y="464"/>
                  </a:cubicBezTo>
                  <a:cubicBezTo>
                    <a:pt x="339" y="464"/>
                    <a:pt x="339" y="464"/>
                    <a:pt x="339" y="464"/>
                  </a:cubicBezTo>
                  <a:cubicBezTo>
                    <a:pt x="338" y="463"/>
                    <a:pt x="338" y="463"/>
                    <a:pt x="338" y="463"/>
                  </a:cubicBezTo>
                  <a:cubicBezTo>
                    <a:pt x="339" y="463"/>
                    <a:pt x="339" y="463"/>
                    <a:pt x="339" y="463"/>
                  </a:cubicBezTo>
                  <a:cubicBezTo>
                    <a:pt x="339" y="463"/>
                    <a:pt x="339" y="463"/>
                    <a:pt x="339" y="463"/>
                  </a:cubicBezTo>
                  <a:cubicBezTo>
                    <a:pt x="339" y="463"/>
                    <a:pt x="339" y="463"/>
                    <a:pt x="339" y="463"/>
                  </a:cubicBezTo>
                  <a:cubicBezTo>
                    <a:pt x="339" y="463"/>
                    <a:pt x="339" y="463"/>
                    <a:pt x="339" y="463"/>
                  </a:cubicBezTo>
                  <a:cubicBezTo>
                    <a:pt x="339" y="463"/>
                    <a:pt x="339" y="463"/>
                    <a:pt x="339" y="463"/>
                  </a:cubicBezTo>
                  <a:cubicBezTo>
                    <a:pt x="338" y="463"/>
                    <a:pt x="338" y="463"/>
                    <a:pt x="338" y="463"/>
                  </a:cubicBezTo>
                  <a:cubicBezTo>
                    <a:pt x="338" y="463"/>
                    <a:pt x="338" y="463"/>
                    <a:pt x="338" y="463"/>
                  </a:cubicBezTo>
                  <a:cubicBezTo>
                    <a:pt x="338" y="462"/>
                    <a:pt x="338" y="462"/>
                    <a:pt x="338" y="462"/>
                  </a:cubicBezTo>
                  <a:cubicBezTo>
                    <a:pt x="338" y="462"/>
                    <a:pt x="338" y="462"/>
                    <a:pt x="338" y="462"/>
                  </a:cubicBezTo>
                  <a:cubicBezTo>
                    <a:pt x="338" y="462"/>
                    <a:pt x="338" y="462"/>
                    <a:pt x="338" y="462"/>
                  </a:cubicBezTo>
                  <a:cubicBezTo>
                    <a:pt x="339" y="462"/>
                    <a:pt x="339" y="462"/>
                    <a:pt x="339" y="462"/>
                  </a:cubicBezTo>
                  <a:cubicBezTo>
                    <a:pt x="338" y="461"/>
                    <a:pt x="338" y="461"/>
                    <a:pt x="338" y="461"/>
                  </a:cubicBezTo>
                  <a:cubicBezTo>
                    <a:pt x="338" y="461"/>
                    <a:pt x="338" y="461"/>
                    <a:pt x="338" y="461"/>
                  </a:cubicBezTo>
                  <a:cubicBezTo>
                    <a:pt x="338" y="461"/>
                    <a:pt x="338" y="461"/>
                    <a:pt x="338" y="461"/>
                  </a:cubicBezTo>
                  <a:cubicBezTo>
                    <a:pt x="338" y="461"/>
                    <a:pt x="338" y="461"/>
                    <a:pt x="338" y="461"/>
                  </a:cubicBezTo>
                  <a:cubicBezTo>
                    <a:pt x="339" y="460"/>
                    <a:pt x="339" y="460"/>
                    <a:pt x="339" y="460"/>
                  </a:cubicBezTo>
                  <a:cubicBezTo>
                    <a:pt x="338" y="460"/>
                    <a:pt x="338" y="460"/>
                    <a:pt x="338" y="460"/>
                  </a:cubicBezTo>
                  <a:cubicBezTo>
                    <a:pt x="339" y="460"/>
                    <a:pt x="339" y="460"/>
                    <a:pt x="339" y="460"/>
                  </a:cubicBezTo>
                  <a:cubicBezTo>
                    <a:pt x="338" y="460"/>
                    <a:pt x="338" y="460"/>
                    <a:pt x="338" y="460"/>
                  </a:cubicBezTo>
                  <a:cubicBezTo>
                    <a:pt x="339" y="460"/>
                    <a:pt x="339" y="460"/>
                    <a:pt x="339" y="460"/>
                  </a:cubicBezTo>
                  <a:cubicBezTo>
                    <a:pt x="338" y="459"/>
                    <a:pt x="338" y="459"/>
                    <a:pt x="338" y="459"/>
                  </a:cubicBezTo>
                  <a:cubicBezTo>
                    <a:pt x="338" y="459"/>
                    <a:pt x="338" y="459"/>
                    <a:pt x="338" y="459"/>
                  </a:cubicBezTo>
                  <a:cubicBezTo>
                    <a:pt x="338" y="458"/>
                    <a:pt x="338" y="458"/>
                    <a:pt x="338" y="458"/>
                  </a:cubicBezTo>
                  <a:cubicBezTo>
                    <a:pt x="338" y="458"/>
                    <a:pt x="338" y="458"/>
                    <a:pt x="338" y="458"/>
                  </a:cubicBezTo>
                  <a:cubicBezTo>
                    <a:pt x="337" y="457"/>
                    <a:pt x="337" y="457"/>
                    <a:pt x="337" y="457"/>
                  </a:cubicBezTo>
                  <a:cubicBezTo>
                    <a:pt x="337" y="457"/>
                    <a:pt x="337" y="457"/>
                    <a:pt x="337" y="457"/>
                  </a:cubicBezTo>
                  <a:cubicBezTo>
                    <a:pt x="337" y="457"/>
                    <a:pt x="337" y="457"/>
                    <a:pt x="337" y="457"/>
                  </a:cubicBezTo>
                  <a:cubicBezTo>
                    <a:pt x="337" y="457"/>
                    <a:pt x="337" y="457"/>
                    <a:pt x="337" y="458"/>
                  </a:cubicBezTo>
                  <a:cubicBezTo>
                    <a:pt x="337" y="458"/>
                    <a:pt x="337" y="458"/>
                    <a:pt x="337" y="458"/>
                  </a:cubicBezTo>
                  <a:cubicBezTo>
                    <a:pt x="337" y="458"/>
                    <a:pt x="337" y="458"/>
                    <a:pt x="337" y="458"/>
                  </a:cubicBezTo>
                  <a:cubicBezTo>
                    <a:pt x="337" y="458"/>
                    <a:pt x="337" y="458"/>
                    <a:pt x="337" y="458"/>
                  </a:cubicBezTo>
                  <a:cubicBezTo>
                    <a:pt x="337" y="459"/>
                    <a:pt x="337" y="459"/>
                    <a:pt x="337" y="459"/>
                  </a:cubicBezTo>
                  <a:cubicBezTo>
                    <a:pt x="336" y="459"/>
                    <a:pt x="336" y="459"/>
                    <a:pt x="336" y="459"/>
                  </a:cubicBezTo>
                  <a:cubicBezTo>
                    <a:pt x="337" y="459"/>
                    <a:pt x="337" y="459"/>
                    <a:pt x="337" y="459"/>
                  </a:cubicBezTo>
                  <a:cubicBezTo>
                    <a:pt x="336" y="460"/>
                    <a:pt x="336" y="460"/>
                    <a:pt x="336" y="460"/>
                  </a:cubicBezTo>
                  <a:cubicBezTo>
                    <a:pt x="337" y="460"/>
                    <a:pt x="337" y="461"/>
                    <a:pt x="337" y="461"/>
                  </a:cubicBezTo>
                  <a:cubicBezTo>
                    <a:pt x="337" y="462"/>
                    <a:pt x="337" y="462"/>
                    <a:pt x="337" y="462"/>
                  </a:cubicBezTo>
                  <a:cubicBezTo>
                    <a:pt x="337" y="462"/>
                    <a:pt x="337" y="462"/>
                    <a:pt x="337" y="463"/>
                  </a:cubicBezTo>
                  <a:cubicBezTo>
                    <a:pt x="337" y="463"/>
                    <a:pt x="337" y="463"/>
                    <a:pt x="337" y="463"/>
                  </a:cubicBezTo>
                  <a:cubicBezTo>
                    <a:pt x="337" y="464"/>
                    <a:pt x="337" y="464"/>
                    <a:pt x="338" y="464"/>
                  </a:cubicBezTo>
                  <a:cubicBezTo>
                    <a:pt x="337" y="465"/>
                    <a:pt x="337" y="465"/>
                    <a:pt x="337" y="465"/>
                  </a:cubicBezTo>
                  <a:cubicBezTo>
                    <a:pt x="338" y="465"/>
                    <a:pt x="338" y="465"/>
                    <a:pt x="338" y="465"/>
                  </a:cubicBezTo>
                  <a:cubicBezTo>
                    <a:pt x="338" y="465"/>
                    <a:pt x="338" y="465"/>
                    <a:pt x="338" y="465"/>
                  </a:cubicBezTo>
                  <a:cubicBezTo>
                    <a:pt x="338" y="466"/>
                    <a:pt x="338" y="466"/>
                    <a:pt x="338" y="466"/>
                  </a:cubicBezTo>
                  <a:cubicBezTo>
                    <a:pt x="338" y="466"/>
                    <a:pt x="338" y="466"/>
                    <a:pt x="338" y="466"/>
                  </a:cubicBezTo>
                  <a:cubicBezTo>
                    <a:pt x="338" y="466"/>
                    <a:pt x="338" y="466"/>
                    <a:pt x="338" y="466"/>
                  </a:cubicBezTo>
                  <a:close/>
                  <a:moveTo>
                    <a:pt x="343" y="538"/>
                  </a:moveTo>
                  <a:cubicBezTo>
                    <a:pt x="343" y="537"/>
                    <a:pt x="343" y="537"/>
                    <a:pt x="343" y="537"/>
                  </a:cubicBezTo>
                  <a:cubicBezTo>
                    <a:pt x="343" y="538"/>
                    <a:pt x="343" y="538"/>
                    <a:pt x="343" y="538"/>
                  </a:cubicBezTo>
                  <a:close/>
                  <a:moveTo>
                    <a:pt x="430" y="287"/>
                  </a:moveTo>
                  <a:cubicBezTo>
                    <a:pt x="430" y="288"/>
                    <a:pt x="430" y="288"/>
                    <a:pt x="430" y="288"/>
                  </a:cubicBezTo>
                  <a:cubicBezTo>
                    <a:pt x="430" y="288"/>
                    <a:pt x="430" y="288"/>
                    <a:pt x="430" y="288"/>
                  </a:cubicBezTo>
                  <a:lnTo>
                    <a:pt x="430" y="287"/>
                  </a:lnTo>
                  <a:close/>
                  <a:moveTo>
                    <a:pt x="359" y="360"/>
                  </a:moveTo>
                  <a:cubicBezTo>
                    <a:pt x="359" y="359"/>
                    <a:pt x="359" y="359"/>
                    <a:pt x="359" y="359"/>
                  </a:cubicBezTo>
                  <a:lnTo>
                    <a:pt x="359" y="360"/>
                  </a:lnTo>
                  <a:close/>
                  <a:moveTo>
                    <a:pt x="428" y="290"/>
                  </a:moveTo>
                  <a:cubicBezTo>
                    <a:pt x="428" y="290"/>
                    <a:pt x="428" y="290"/>
                    <a:pt x="428" y="290"/>
                  </a:cubicBezTo>
                  <a:cubicBezTo>
                    <a:pt x="428" y="290"/>
                    <a:pt x="428" y="290"/>
                    <a:pt x="428" y="290"/>
                  </a:cubicBezTo>
                  <a:cubicBezTo>
                    <a:pt x="428" y="290"/>
                    <a:pt x="428" y="290"/>
                    <a:pt x="428" y="290"/>
                  </a:cubicBezTo>
                  <a:cubicBezTo>
                    <a:pt x="428" y="290"/>
                    <a:pt x="428" y="290"/>
                    <a:pt x="428" y="290"/>
                  </a:cubicBezTo>
                  <a:cubicBezTo>
                    <a:pt x="428" y="290"/>
                    <a:pt x="428" y="290"/>
                    <a:pt x="428" y="290"/>
                  </a:cubicBezTo>
                  <a:cubicBezTo>
                    <a:pt x="428" y="290"/>
                    <a:pt x="428" y="290"/>
                    <a:pt x="428" y="290"/>
                  </a:cubicBezTo>
                  <a:close/>
                  <a:moveTo>
                    <a:pt x="430" y="289"/>
                  </a:moveTo>
                  <a:cubicBezTo>
                    <a:pt x="430" y="288"/>
                    <a:pt x="430" y="288"/>
                    <a:pt x="430" y="288"/>
                  </a:cubicBezTo>
                  <a:cubicBezTo>
                    <a:pt x="429" y="288"/>
                    <a:pt x="429" y="288"/>
                    <a:pt x="429" y="288"/>
                  </a:cubicBezTo>
                  <a:cubicBezTo>
                    <a:pt x="429" y="288"/>
                    <a:pt x="429" y="288"/>
                    <a:pt x="429" y="288"/>
                  </a:cubicBezTo>
                  <a:cubicBezTo>
                    <a:pt x="429" y="288"/>
                    <a:pt x="429" y="288"/>
                    <a:pt x="429" y="288"/>
                  </a:cubicBezTo>
                  <a:cubicBezTo>
                    <a:pt x="429" y="289"/>
                    <a:pt x="429" y="289"/>
                    <a:pt x="429" y="289"/>
                  </a:cubicBezTo>
                  <a:cubicBezTo>
                    <a:pt x="429" y="289"/>
                    <a:pt x="429" y="289"/>
                    <a:pt x="429" y="289"/>
                  </a:cubicBezTo>
                  <a:cubicBezTo>
                    <a:pt x="429" y="289"/>
                    <a:pt x="429" y="289"/>
                    <a:pt x="429" y="289"/>
                  </a:cubicBezTo>
                  <a:cubicBezTo>
                    <a:pt x="428" y="289"/>
                    <a:pt x="428" y="289"/>
                    <a:pt x="428" y="289"/>
                  </a:cubicBezTo>
                  <a:cubicBezTo>
                    <a:pt x="428" y="289"/>
                    <a:pt x="428" y="289"/>
                    <a:pt x="428" y="289"/>
                  </a:cubicBezTo>
                  <a:cubicBezTo>
                    <a:pt x="429" y="289"/>
                    <a:pt x="429" y="289"/>
                    <a:pt x="429" y="289"/>
                  </a:cubicBezTo>
                  <a:cubicBezTo>
                    <a:pt x="429" y="290"/>
                    <a:pt x="429" y="290"/>
                    <a:pt x="429" y="290"/>
                  </a:cubicBezTo>
                  <a:cubicBezTo>
                    <a:pt x="429" y="289"/>
                    <a:pt x="429" y="289"/>
                    <a:pt x="429" y="289"/>
                  </a:cubicBezTo>
                  <a:cubicBezTo>
                    <a:pt x="429" y="290"/>
                    <a:pt x="429" y="290"/>
                    <a:pt x="429" y="290"/>
                  </a:cubicBezTo>
                  <a:cubicBezTo>
                    <a:pt x="430" y="289"/>
                    <a:pt x="430" y="289"/>
                    <a:pt x="429" y="289"/>
                  </a:cubicBezTo>
                  <a:cubicBezTo>
                    <a:pt x="430" y="289"/>
                    <a:pt x="430" y="289"/>
                    <a:pt x="430" y="289"/>
                  </a:cubicBezTo>
                  <a:cubicBezTo>
                    <a:pt x="430" y="289"/>
                    <a:pt x="430" y="289"/>
                    <a:pt x="430" y="289"/>
                  </a:cubicBezTo>
                  <a:cubicBezTo>
                    <a:pt x="430" y="289"/>
                    <a:pt x="430" y="289"/>
                    <a:pt x="430" y="289"/>
                  </a:cubicBezTo>
                  <a:cubicBezTo>
                    <a:pt x="430" y="289"/>
                    <a:pt x="430" y="289"/>
                    <a:pt x="430" y="289"/>
                  </a:cubicBezTo>
                  <a:cubicBezTo>
                    <a:pt x="430" y="289"/>
                    <a:pt x="430" y="289"/>
                    <a:pt x="430" y="289"/>
                  </a:cubicBezTo>
                  <a:cubicBezTo>
                    <a:pt x="430" y="289"/>
                    <a:pt x="430" y="289"/>
                    <a:pt x="430" y="289"/>
                  </a:cubicBezTo>
                  <a:cubicBezTo>
                    <a:pt x="430" y="289"/>
                    <a:pt x="430" y="289"/>
                    <a:pt x="430" y="289"/>
                  </a:cubicBezTo>
                  <a:close/>
                  <a:moveTo>
                    <a:pt x="428" y="290"/>
                  </a:moveTo>
                  <a:cubicBezTo>
                    <a:pt x="428" y="290"/>
                    <a:pt x="428" y="290"/>
                    <a:pt x="428" y="290"/>
                  </a:cubicBezTo>
                  <a:cubicBezTo>
                    <a:pt x="428" y="290"/>
                    <a:pt x="428" y="290"/>
                    <a:pt x="428" y="290"/>
                  </a:cubicBezTo>
                  <a:cubicBezTo>
                    <a:pt x="428" y="290"/>
                    <a:pt x="428" y="290"/>
                    <a:pt x="428" y="290"/>
                  </a:cubicBezTo>
                  <a:cubicBezTo>
                    <a:pt x="428" y="289"/>
                    <a:pt x="428" y="289"/>
                    <a:pt x="428" y="289"/>
                  </a:cubicBezTo>
                  <a:lnTo>
                    <a:pt x="428" y="290"/>
                  </a:lnTo>
                  <a:close/>
                  <a:moveTo>
                    <a:pt x="358" y="358"/>
                  </a:moveTo>
                  <a:cubicBezTo>
                    <a:pt x="358" y="358"/>
                    <a:pt x="358" y="358"/>
                    <a:pt x="358" y="358"/>
                  </a:cubicBezTo>
                  <a:cubicBezTo>
                    <a:pt x="358" y="358"/>
                    <a:pt x="358" y="358"/>
                    <a:pt x="358" y="358"/>
                  </a:cubicBezTo>
                  <a:cubicBezTo>
                    <a:pt x="358" y="358"/>
                    <a:pt x="358" y="358"/>
                    <a:pt x="358" y="358"/>
                  </a:cubicBezTo>
                  <a:close/>
                  <a:moveTo>
                    <a:pt x="361" y="511"/>
                  </a:moveTo>
                  <a:cubicBezTo>
                    <a:pt x="362" y="511"/>
                    <a:pt x="362" y="511"/>
                    <a:pt x="362" y="511"/>
                  </a:cubicBezTo>
                  <a:cubicBezTo>
                    <a:pt x="362" y="511"/>
                    <a:pt x="362" y="511"/>
                    <a:pt x="362" y="511"/>
                  </a:cubicBezTo>
                  <a:cubicBezTo>
                    <a:pt x="362" y="511"/>
                    <a:pt x="362" y="511"/>
                    <a:pt x="362" y="511"/>
                  </a:cubicBezTo>
                  <a:lnTo>
                    <a:pt x="361" y="511"/>
                  </a:lnTo>
                  <a:close/>
                  <a:moveTo>
                    <a:pt x="352" y="506"/>
                  </a:moveTo>
                  <a:cubicBezTo>
                    <a:pt x="352" y="506"/>
                    <a:pt x="352" y="506"/>
                    <a:pt x="352" y="506"/>
                  </a:cubicBezTo>
                  <a:cubicBezTo>
                    <a:pt x="352" y="506"/>
                    <a:pt x="352" y="506"/>
                    <a:pt x="352" y="506"/>
                  </a:cubicBezTo>
                  <a:cubicBezTo>
                    <a:pt x="352" y="506"/>
                    <a:pt x="352" y="506"/>
                    <a:pt x="352" y="506"/>
                  </a:cubicBezTo>
                  <a:cubicBezTo>
                    <a:pt x="352" y="505"/>
                    <a:pt x="352" y="505"/>
                    <a:pt x="352" y="505"/>
                  </a:cubicBezTo>
                  <a:cubicBezTo>
                    <a:pt x="352" y="505"/>
                    <a:pt x="352" y="505"/>
                    <a:pt x="352" y="505"/>
                  </a:cubicBezTo>
                  <a:cubicBezTo>
                    <a:pt x="352" y="505"/>
                    <a:pt x="352" y="505"/>
                    <a:pt x="352" y="505"/>
                  </a:cubicBezTo>
                  <a:cubicBezTo>
                    <a:pt x="352" y="505"/>
                    <a:pt x="352" y="505"/>
                    <a:pt x="352" y="505"/>
                  </a:cubicBezTo>
                  <a:cubicBezTo>
                    <a:pt x="351" y="505"/>
                    <a:pt x="351" y="505"/>
                    <a:pt x="351" y="505"/>
                  </a:cubicBezTo>
                  <a:cubicBezTo>
                    <a:pt x="351" y="505"/>
                    <a:pt x="351" y="505"/>
                    <a:pt x="350" y="505"/>
                  </a:cubicBezTo>
                  <a:cubicBezTo>
                    <a:pt x="350" y="505"/>
                    <a:pt x="350" y="505"/>
                    <a:pt x="350" y="505"/>
                  </a:cubicBezTo>
                  <a:cubicBezTo>
                    <a:pt x="350" y="505"/>
                    <a:pt x="350" y="505"/>
                    <a:pt x="350" y="505"/>
                  </a:cubicBezTo>
                  <a:cubicBezTo>
                    <a:pt x="350" y="505"/>
                    <a:pt x="350" y="505"/>
                    <a:pt x="350" y="505"/>
                  </a:cubicBezTo>
                  <a:cubicBezTo>
                    <a:pt x="350" y="505"/>
                    <a:pt x="350" y="505"/>
                    <a:pt x="350" y="505"/>
                  </a:cubicBezTo>
                  <a:cubicBezTo>
                    <a:pt x="350" y="505"/>
                    <a:pt x="350" y="505"/>
                    <a:pt x="350" y="505"/>
                  </a:cubicBezTo>
                  <a:cubicBezTo>
                    <a:pt x="350" y="505"/>
                    <a:pt x="350" y="505"/>
                    <a:pt x="350" y="505"/>
                  </a:cubicBezTo>
                  <a:cubicBezTo>
                    <a:pt x="350" y="504"/>
                    <a:pt x="350" y="504"/>
                    <a:pt x="350" y="504"/>
                  </a:cubicBezTo>
                  <a:cubicBezTo>
                    <a:pt x="350" y="504"/>
                    <a:pt x="350" y="504"/>
                    <a:pt x="350" y="504"/>
                  </a:cubicBezTo>
                  <a:cubicBezTo>
                    <a:pt x="349" y="504"/>
                    <a:pt x="349" y="504"/>
                    <a:pt x="349" y="504"/>
                  </a:cubicBezTo>
                  <a:cubicBezTo>
                    <a:pt x="349" y="504"/>
                    <a:pt x="349" y="504"/>
                    <a:pt x="349" y="504"/>
                  </a:cubicBezTo>
                  <a:cubicBezTo>
                    <a:pt x="350" y="505"/>
                    <a:pt x="350" y="505"/>
                    <a:pt x="350" y="505"/>
                  </a:cubicBezTo>
                  <a:cubicBezTo>
                    <a:pt x="349" y="505"/>
                    <a:pt x="349" y="505"/>
                    <a:pt x="349" y="505"/>
                  </a:cubicBezTo>
                  <a:cubicBezTo>
                    <a:pt x="349" y="505"/>
                    <a:pt x="349" y="505"/>
                    <a:pt x="349" y="505"/>
                  </a:cubicBezTo>
                  <a:cubicBezTo>
                    <a:pt x="349" y="505"/>
                    <a:pt x="349" y="505"/>
                    <a:pt x="349" y="505"/>
                  </a:cubicBezTo>
                  <a:cubicBezTo>
                    <a:pt x="349" y="506"/>
                    <a:pt x="349" y="506"/>
                    <a:pt x="349" y="506"/>
                  </a:cubicBezTo>
                  <a:cubicBezTo>
                    <a:pt x="349" y="506"/>
                    <a:pt x="349" y="506"/>
                    <a:pt x="349" y="506"/>
                  </a:cubicBezTo>
                  <a:cubicBezTo>
                    <a:pt x="349" y="506"/>
                    <a:pt x="349" y="506"/>
                    <a:pt x="349" y="506"/>
                  </a:cubicBezTo>
                  <a:cubicBezTo>
                    <a:pt x="350" y="506"/>
                    <a:pt x="350" y="506"/>
                    <a:pt x="350" y="506"/>
                  </a:cubicBezTo>
                  <a:cubicBezTo>
                    <a:pt x="350" y="506"/>
                    <a:pt x="350" y="506"/>
                    <a:pt x="350" y="506"/>
                  </a:cubicBezTo>
                  <a:cubicBezTo>
                    <a:pt x="350" y="506"/>
                    <a:pt x="350" y="506"/>
                    <a:pt x="350" y="506"/>
                  </a:cubicBezTo>
                  <a:cubicBezTo>
                    <a:pt x="350" y="506"/>
                    <a:pt x="350" y="507"/>
                    <a:pt x="350" y="507"/>
                  </a:cubicBezTo>
                  <a:cubicBezTo>
                    <a:pt x="350" y="507"/>
                    <a:pt x="350" y="507"/>
                    <a:pt x="350" y="507"/>
                  </a:cubicBezTo>
                  <a:cubicBezTo>
                    <a:pt x="350" y="507"/>
                    <a:pt x="350" y="507"/>
                    <a:pt x="350" y="507"/>
                  </a:cubicBezTo>
                  <a:cubicBezTo>
                    <a:pt x="350" y="507"/>
                    <a:pt x="350" y="507"/>
                    <a:pt x="350" y="507"/>
                  </a:cubicBezTo>
                  <a:cubicBezTo>
                    <a:pt x="351" y="507"/>
                    <a:pt x="351" y="507"/>
                    <a:pt x="351" y="507"/>
                  </a:cubicBezTo>
                  <a:cubicBezTo>
                    <a:pt x="351" y="507"/>
                    <a:pt x="351" y="507"/>
                    <a:pt x="351" y="507"/>
                  </a:cubicBezTo>
                  <a:cubicBezTo>
                    <a:pt x="351" y="507"/>
                    <a:pt x="351" y="507"/>
                    <a:pt x="351" y="507"/>
                  </a:cubicBezTo>
                  <a:cubicBezTo>
                    <a:pt x="351" y="507"/>
                    <a:pt x="351" y="507"/>
                    <a:pt x="351" y="507"/>
                  </a:cubicBezTo>
                  <a:cubicBezTo>
                    <a:pt x="351" y="507"/>
                    <a:pt x="351" y="507"/>
                    <a:pt x="351" y="507"/>
                  </a:cubicBezTo>
                  <a:cubicBezTo>
                    <a:pt x="352" y="507"/>
                    <a:pt x="352" y="507"/>
                    <a:pt x="352" y="507"/>
                  </a:cubicBezTo>
                  <a:cubicBezTo>
                    <a:pt x="352" y="507"/>
                    <a:pt x="352" y="507"/>
                    <a:pt x="353" y="507"/>
                  </a:cubicBezTo>
                  <a:cubicBezTo>
                    <a:pt x="352" y="507"/>
                    <a:pt x="352" y="507"/>
                    <a:pt x="352" y="507"/>
                  </a:cubicBezTo>
                  <a:cubicBezTo>
                    <a:pt x="353" y="507"/>
                    <a:pt x="353" y="507"/>
                    <a:pt x="353" y="507"/>
                  </a:cubicBezTo>
                  <a:lnTo>
                    <a:pt x="352" y="506"/>
                  </a:lnTo>
                  <a:close/>
                  <a:moveTo>
                    <a:pt x="362" y="510"/>
                  </a:moveTo>
                  <a:cubicBezTo>
                    <a:pt x="362" y="510"/>
                    <a:pt x="362" y="510"/>
                    <a:pt x="362" y="510"/>
                  </a:cubicBezTo>
                  <a:cubicBezTo>
                    <a:pt x="361" y="510"/>
                    <a:pt x="361" y="510"/>
                    <a:pt x="361" y="510"/>
                  </a:cubicBezTo>
                  <a:cubicBezTo>
                    <a:pt x="362" y="510"/>
                    <a:pt x="362" y="510"/>
                    <a:pt x="362" y="510"/>
                  </a:cubicBezTo>
                  <a:cubicBezTo>
                    <a:pt x="362" y="510"/>
                    <a:pt x="362" y="510"/>
                    <a:pt x="362" y="510"/>
                  </a:cubicBezTo>
                  <a:close/>
                  <a:moveTo>
                    <a:pt x="349" y="506"/>
                  </a:moveTo>
                  <a:cubicBezTo>
                    <a:pt x="349" y="507"/>
                    <a:pt x="349" y="507"/>
                    <a:pt x="349" y="507"/>
                  </a:cubicBezTo>
                  <a:cubicBezTo>
                    <a:pt x="349" y="506"/>
                    <a:pt x="349" y="506"/>
                    <a:pt x="349" y="506"/>
                  </a:cubicBezTo>
                  <a:cubicBezTo>
                    <a:pt x="349" y="506"/>
                    <a:pt x="349" y="506"/>
                    <a:pt x="349" y="506"/>
                  </a:cubicBezTo>
                  <a:close/>
                  <a:moveTo>
                    <a:pt x="358" y="358"/>
                  </a:moveTo>
                  <a:cubicBezTo>
                    <a:pt x="358" y="358"/>
                    <a:pt x="358" y="358"/>
                    <a:pt x="358" y="358"/>
                  </a:cubicBezTo>
                  <a:cubicBezTo>
                    <a:pt x="358" y="358"/>
                    <a:pt x="358" y="358"/>
                    <a:pt x="358" y="358"/>
                  </a:cubicBezTo>
                  <a:close/>
                  <a:moveTo>
                    <a:pt x="384" y="526"/>
                  </a:moveTo>
                  <a:cubicBezTo>
                    <a:pt x="383" y="526"/>
                    <a:pt x="383" y="526"/>
                    <a:pt x="383" y="526"/>
                  </a:cubicBezTo>
                  <a:cubicBezTo>
                    <a:pt x="383" y="526"/>
                    <a:pt x="383" y="526"/>
                    <a:pt x="383" y="526"/>
                  </a:cubicBezTo>
                  <a:cubicBezTo>
                    <a:pt x="384" y="526"/>
                    <a:pt x="384" y="526"/>
                    <a:pt x="384" y="526"/>
                  </a:cubicBezTo>
                  <a:cubicBezTo>
                    <a:pt x="384" y="526"/>
                    <a:pt x="384" y="526"/>
                    <a:pt x="384" y="526"/>
                  </a:cubicBezTo>
                  <a:cubicBezTo>
                    <a:pt x="384" y="526"/>
                    <a:pt x="384" y="526"/>
                    <a:pt x="384" y="526"/>
                  </a:cubicBezTo>
                  <a:close/>
                  <a:moveTo>
                    <a:pt x="383" y="525"/>
                  </a:moveTo>
                  <a:cubicBezTo>
                    <a:pt x="383" y="525"/>
                    <a:pt x="383" y="525"/>
                    <a:pt x="383" y="525"/>
                  </a:cubicBezTo>
                  <a:cubicBezTo>
                    <a:pt x="383" y="525"/>
                    <a:pt x="383" y="525"/>
                    <a:pt x="383" y="525"/>
                  </a:cubicBezTo>
                  <a:cubicBezTo>
                    <a:pt x="383" y="526"/>
                    <a:pt x="383" y="526"/>
                    <a:pt x="383" y="526"/>
                  </a:cubicBezTo>
                  <a:cubicBezTo>
                    <a:pt x="383" y="525"/>
                    <a:pt x="383" y="525"/>
                    <a:pt x="383" y="525"/>
                  </a:cubicBezTo>
                  <a:close/>
                  <a:moveTo>
                    <a:pt x="380" y="522"/>
                  </a:moveTo>
                  <a:cubicBezTo>
                    <a:pt x="380" y="522"/>
                    <a:pt x="380" y="522"/>
                    <a:pt x="380" y="522"/>
                  </a:cubicBezTo>
                  <a:cubicBezTo>
                    <a:pt x="380" y="522"/>
                    <a:pt x="380" y="522"/>
                    <a:pt x="380" y="522"/>
                  </a:cubicBezTo>
                  <a:cubicBezTo>
                    <a:pt x="380" y="522"/>
                    <a:pt x="380" y="522"/>
                    <a:pt x="380" y="522"/>
                  </a:cubicBezTo>
                  <a:close/>
                  <a:moveTo>
                    <a:pt x="427" y="290"/>
                  </a:moveTo>
                  <a:cubicBezTo>
                    <a:pt x="427" y="291"/>
                    <a:pt x="427" y="291"/>
                    <a:pt x="427" y="291"/>
                  </a:cubicBezTo>
                  <a:cubicBezTo>
                    <a:pt x="427" y="291"/>
                    <a:pt x="427" y="291"/>
                    <a:pt x="427" y="291"/>
                  </a:cubicBezTo>
                  <a:cubicBezTo>
                    <a:pt x="427" y="290"/>
                    <a:pt x="427" y="290"/>
                    <a:pt x="427" y="290"/>
                  </a:cubicBezTo>
                  <a:cubicBezTo>
                    <a:pt x="427" y="290"/>
                    <a:pt x="427" y="290"/>
                    <a:pt x="427" y="290"/>
                  </a:cubicBezTo>
                  <a:cubicBezTo>
                    <a:pt x="428" y="290"/>
                    <a:pt x="428" y="290"/>
                    <a:pt x="428" y="290"/>
                  </a:cubicBezTo>
                  <a:lnTo>
                    <a:pt x="427" y="290"/>
                  </a:lnTo>
                  <a:close/>
                  <a:moveTo>
                    <a:pt x="379" y="521"/>
                  </a:moveTo>
                  <a:cubicBezTo>
                    <a:pt x="379" y="522"/>
                    <a:pt x="379" y="522"/>
                    <a:pt x="379" y="522"/>
                  </a:cubicBezTo>
                  <a:cubicBezTo>
                    <a:pt x="380" y="521"/>
                    <a:pt x="380" y="521"/>
                    <a:pt x="380" y="521"/>
                  </a:cubicBezTo>
                  <a:cubicBezTo>
                    <a:pt x="379" y="521"/>
                    <a:pt x="379" y="521"/>
                    <a:pt x="379" y="521"/>
                  </a:cubicBezTo>
                  <a:close/>
                  <a:moveTo>
                    <a:pt x="380" y="523"/>
                  </a:moveTo>
                  <a:cubicBezTo>
                    <a:pt x="380" y="523"/>
                    <a:pt x="380" y="523"/>
                    <a:pt x="380" y="523"/>
                  </a:cubicBezTo>
                  <a:cubicBezTo>
                    <a:pt x="380" y="523"/>
                    <a:pt x="380" y="523"/>
                    <a:pt x="380" y="523"/>
                  </a:cubicBezTo>
                  <a:cubicBezTo>
                    <a:pt x="380" y="524"/>
                    <a:pt x="380" y="524"/>
                    <a:pt x="380" y="524"/>
                  </a:cubicBezTo>
                  <a:cubicBezTo>
                    <a:pt x="380" y="523"/>
                    <a:pt x="380" y="523"/>
                    <a:pt x="380" y="523"/>
                  </a:cubicBezTo>
                  <a:cubicBezTo>
                    <a:pt x="381" y="524"/>
                    <a:pt x="381" y="524"/>
                    <a:pt x="381" y="524"/>
                  </a:cubicBezTo>
                  <a:cubicBezTo>
                    <a:pt x="381" y="524"/>
                    <a:pt x="381" y="524"/>
                    <a:pt x="381" y="524"/>
                  </a:cubicBezTo>
                  <a:cubicBezTo>
                    <a:pt x="381" y="523"/>
                    <a:pt x="381" y="523"/>
                    <a:pt x="381" y="523"/>
                  </a:cubicBezTo>
                  <a:lnTo>
                    <a:pt x="380" y="523"/>
                  </a:lnTo>
                  <a:close/>
                  <a:moveTo>
                    <a:pt x="384" y="526"/>
                  </a:moveTo>
                  <a:cubicBezTo>
                    <a:pt x="384" y="526"/>
                    <a:pt x="384" y="526"/>
                    <a:pt x="384" y="526"/>
                  </a:cubicBezTo>
                  <a:cubicBezTo>
                    <a:pt x="384" y="526"/>
                    <a:pt x="384" y="526"/>
                    <a:pt x="384" y="526"/>
                  </a:cubicBezTo>
                  <a:cubicBezTo>
                    <a:pt x="384" y="527"/>
                    <a:pt x="384" y="527"/>
                    <a:pt x="384" y="527"/>
                  </a:cubicBezTo>
                  <a:cubicBezTo>
                    <a:pt x="384" y="526"/>
                    <a:pt x="384" y="526"/>
                    <a:pt x="384" y="526"/>
                  </a:cubicBezTo>
                  <a:cubicBezTo>
                    <a:pt x="384" y="526"/>
                    <a:pt x="384" y="526"/>
                    <a:pt x="384" y="526"/>
                  </a:cubicBezTo>
                  <a:close/>
                  <a:moveTo>
                    <a:pt x="376" y="519"/>
                  </a:moveTo>
                  <a:cubicBezTo>
                    <a:pt x="376" y="519"/>
                    <a:pt x="376" y="519"/>
                    <a:pt x="376" y="519"/>
                  </a:cubicBezTo>
                  <a:cubicBezTo>
                    <a:pt x="376" y="519"/>
                    <a:pt x="376" y="519"/>
                    <a:pt x="376" y="519"/>
                  </a:cubicBezTo>
                  <a:cubicBezTo>
                    <a:pt x="377" y="519"/>
                    <a:pt x="377" y="519"/>
                    <a:pt x="377" y="519"/>
                  </a:cubicBezTo>
                  <a:cubicBezTo>
                    <a:pt x="376" y="519"/>
                    <a:pt x="376" y="519"/>
                    <a:pt x="376" y="519"/>
                  </a:cubicBezTo>
                  <a:close/>
                  <a:moveTo>
                    <a:pt x="386" y="530"/>
                  </a:moveTo>
                  <a:cubicBezTo>
                    <a:pt x="386" y="530"/>
                    <a:pt x="386" y="530"/>
                    <a:pt x="386" y="530"/>
                  </a:cubicBezTo>
                  <a:cubicBezTo>
                    <a:pt x="386" y="530"/>
                    <a:pt x="386" y="530"/>
                    <a:pt x="386" y="530"/>
                  </a:cubicBezTo>
                  <a:cubicBezTo>
                    <a:pt x="386" y="530"/>
                    <a:pt x="386" y="530"/>
                    <a:pt x="386" y="530"/>
                  </a:cubicBezTo>
                  <a:cubicBezTo>
                    <a:pt x="387" y="530"/>
                    <a:pt x="387" y="530"/>
                    <a:pt x="387" y="530"/>
                  </a:cubicBezTo>
                  <a:cubicBezTo>
                    <a:pt x="386" y="529"/>
                    <a:pt x="386" y="529"/>
                    <a:pt x="386" y="529"/>
                  </a:cubicBezTo>
                  <a:lnTo>
                    <a:pt x="386" y="530"/>
                  </a:lnTo>
                  <a:close/>
                  <a:moveTo>
                    <a:pt x="392" y="540"/>
                  </a:moveTo>
                  <a:cubicBezTo>
                    <a:pt x="392" y="540"/>
                    <a:pt x="392" y="540"/>
                    <a:pt x="392" y="540"/>
                  </a:cubicBezTo>
                  <a:close/>
                  <a:moveTo>
                    <a:pt x="263" y="213"/>
                  </a:moveTo>
                  <a:cubicBezTo>
                    <a:pt x="263" y="213"/>
                    <a:pt x="263" y="213"/>
                    <a:pt x="263" y="213"/>
                  </a:cubicBezTo>
                  <a:cubicBezTo>
                    <a:pt x="262" y="213"/>
                    <a:pt x="262" y="213"/>
                    <a:pt x="262" y="213"/>
                  </a:cubicBezTo>
                  <a:cubicBezTo>
                    <a:pt x="262" y="213"/>
                    <a:pt x="262" y="213"/>
                    <a:pt x="262" y="213"/>
                  </a:cubicBezTo>
                  <a:cubicBezTo>
                    <a:pt x="263" y="213"/>
                    <a:pt x="263" y="213"/>
                    <a:pt x="263" y="213"/>
                  </a:cubicBezTo>
                  <a:close/>
                  <a:moveTo>
                    <a:pt x="425" y="291"/>
                  </a:moveTo>
                  <a:cubicBezTo>
                    <a:pt x="425" y="291"/>
                    <a:pt x="425" y="291"/>
                    <a:pt x="425" y="291"/>
                  </a:cubicBezTo>
                  <a:cubicBezTo>
                    <a:pt x="425" y="291"/>
                    <a:pt x="425" y="291"/>
                    <a:pt x="425" y="291"/>
                  </a:cubicBezTo>
                  <a:cubicBezTo>
                    <a:pt x="424" y="291"/>
                    <a:pt x="424" y="291"/>
                    <a:pt x="424" y="291"/>
                  </a:cubicBezTo>
                  <a:cubicBezTo>
                    <a:pt x="424" y="292"/>
                    <a:pt x="424" y="292"/>
                    <a:pt x="424" y="292"/>
                  </a:cubicBezTo>
                  <a:cubicBezTo>
                    <a:pt x="424" y="291"/>
                    <a:pt x="424" y="291"/>
                    <a:pt x="424" y="291"/>
                  </a:cubicBezTo>
                  <a:cubicBezTo>
                    <a:pt x="424" y="291"/>
                    <a:pt x="424" y="291"/>
                    <a:pt x="424" y="291"/>
                  </a:cubicBezTo>
                  <a:cubicBezTo>
                    <a:pt x="424" y="291"/>
                    <a:pt x="424" y="291"/>
                    <a:pt x="424" y="291"/>
                  </a:cubicBezTo>
                  <a:cubicBezTo>
                    <a:pt x="424" y="292"/>
                    <a:pt x="424" y="292"/>
                    <a:pt x="424" y="292"/>
                  </a:cubicBezTo>
                  <a:cubicBezTo>
                    <a:pt x="423" y="292"/>
                    <a:pt x="423" y="292"/>
                    <a:pt x="423" y="292"/>
                  </a:cubicBezTo>
                  <a:cubicBezTo>
                    <a:pt x="423" y="292"/>
                    <a:pt x="423" y="292"/>
                    <a:pt x="423" y="292"/>
                  </a:cubicBezTo>
                  <a:cubicBezTo>
                    <a:pt x="423" y="292"/>
                    <a:pt x="423" y="292"/>
                    <a:pt x="423" y="292"/>
                  </a:cubicBezTo>
                  <a:cubicBezTo>
                    <a:pt x="423" y="293"/>
                    <a:pt x="423" y="293"/>
                    <a:pt x="423" y="293"/>
                  </a:cubicBezTo>
                  <a:cubicBezTo>
                    <a:pt x="423" y="293"/>
                    <a:pt x="423" y="293"/>
                    <a:pt x="423" y="293"/>
                  </a:cubicBezTo>
                  <a:cubicBezTo>
                    <a:pt x="423" y="293"/>
                    <a:pt x="423" y="293"/>
                    <a:pt x="423" y="293"/>
                  </a:cubicBezTo>
                  <a:cubicBezTo>
                    <a:pt x="423" y="293"/>
                    <a:pt x="423" y="293"/>
                    <a:pt x="423" y="293"/>
                  </a:cubicBezTo>
                  <a:cubicBezTo>
                    <a:pt x="423" y="293"/>
                    <a:pt x="423" y="293"/>
                    <a:pt x="423" y="293"/>
                  </a:cubicBezTo>
                  <a:cubicBezTo>
                    <a:pt x="424" y="293"/>
                    <a:pt x="424" y="293"/>
                    <a:pt x="424" y="293"/>
                  </a:cubicBezTo>
                  <a:cubicBezTo>
                    <a:pt x="424" y="293"/>
                    <a:pt x="424" y="293"/>
                    <a:pt x="424" y="293"/>
                  </a:cubicBezTo>
                  <a:cubicBezTo>
                    <a:pt x="425" y="292"/>
                    <a:pt x="425" y="292"/>
                    <a:pt x="425" y="292"/>
                  </a:cubicBezTo>
                  <a:cubicBezTo>
                    <a:pt x="425" y="292"/>
                    <a:pt x="425" y="292"/>
                    <a:pt x="425" y="292"/>
                  </a:cubicBezTo>
                  <a:cubicBezTo>
                    <a:pt x="425" y="292"/>
                    <a:pt x="425" y="292"/>
                    <a:pt x="425" y="292"/>
                  </a:cubicBezTo>
                  <a:cubicBezTo>
                    <a:pt x="425" y="292"/>
                    <a:pt x="425" y="292"/>
                    <a:pt x="425" y="292"/>
                  </a:cubicBezTo>
                  <a:cubicBezTo>
                    <a:pt x="426" y="292"/>
                    <a:pt x="426" y="292"/>
                    <a:pt x="426" y="292"/>
                  </a:cubicBezTo>
                  <a:cubicBezTo>
                    <a:pt x="425" y="291"/>
                    <a:pt x="425" y="291"/>
                    <a:pt x="425" y="291"/>
                  </a:cubicBezTo>
                  <a:close/>
                  <a:moveTo>
                    <a:pt x="388" y="530"/>
                  </a:moveTo>
                  <a:cubicBezTo>
                    <a:pt x="388" y="529"/>
                    <a:pt x="388" y="529"/>
                    <a:pt x="388" y="529"/>
                  </a:cubicBezTo>
                  <a:cubicBezTo>
                    <a:pt x="388" y="529"/>
                    <a:pt x="388" y="529"/>
                    <a:pt x="388" y="529"/>
                  </a:cubicBezTo>
                  <a:cubicBezTo>
                    <a:pt x="388" y="529"/>
                    <a:pt x="388" y="529"/>
                    <a:pt x="388" y="529"/>
                  </a:cubicBezTo>
                  <a:cubicBezTo>
                    <a:pt x="387" y="530"/>
                    <a:pt x="387" y="530"/>
                    <a:pt x="388" y="530"/>
                  </a:cubicBezTo>
                  <a:cubicBezTo>
                    <a:pt x="388" y="530"/>
                    <a:pt x="388" y="530"/>
                    <a:pt x="388" y="530"/>
                  </a:cubicBezTo>
                  <a:close/>
                  <a:moveTo>
                    <a:pt x="388" y="532"/>
                  </a:moveTo>
                  <a:cubicBezTo>
                    <a:pt x="388" y="532"/>
                    <a:pt x="388" y="532"/>
                    <a:pt x="388" y="532"/>
                  </a:cubicBezTo>
                  <a:cubicBezTo>
                    <a:pt x="388" y="532"/>
                    <a:pt x="388" y="532"/>
                    <a:pt x="388" y="532"/>
                  </a:cubicBezTo>
                  <a:cubicBezTo>
                    <a:pt x="388" y="532"/>
                    <a:pt x="388" y="532"/>
                    <a:pt x="388" y="532"/>
                  </a:cubicBezTo>
                  <a:cubicBezTo>
                    <a:pt x="388" y="532"/>
                    <a:pt x="388" y="532"/>
                    <a:pt x="388" y="532"/>
                  </a:cubicBezTo>
                  <a:cubicBezTo>
                    <a:pt x="389" y="532"/>
                    <a:pt x="389" y="532"/>
                    <a:pt x="389" y="532"/>
                  </a:cubicBezTo>
                  <a:cubicBezTo>
                    <a:pt x="388" y="532"/>
                    <a:pt x="388" y="532"/>
                    <a:pt x="388" y="532"/>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94" name="Freeform 247"/>
            <p:cNvSpPr>
              <a:spLocks/>
            </p:cNvSpPr>
            <p:nvPr/>
          </p:nvSpPr>
          <p:spPr bwMode="auto">
            <a:xfrm>
              <a:off x="10071675" y="3151455"/>
              <a:ext cx="107505" cy="106047"/>
            </a:xfrm>
            <a:custGeom>
              <a:avLst/>
              <a:gdLst>
                <a:gd name="T0" fmla="*/ 4 w 172"/>
                <a:gd name="T1" fmla="*/ 78 h 171"/>
                <a:gd name="T2" fmla="*/ 79 w 172"/>
                <a:gd name="T3" fmla="*/ 167 h 171"/>
                <a:gd name="T4" fmla="*/ 168 w 172"/>
                <a:gd name="T5" fmla="*/ 93 h 171"/>
                <a:gd name="T6" fmla="*/ 94 w 172"/>
                <a:gd name="T7" fmla="*/ 4 h 171"/>
                <a:gd name="T8" fmla="*/ 4 w 172"/>
                <a:gd name="T9" fmla="*/ 78 h 171"/>
              </a:gdLst>
              <a:ahLst/>
              <a:cxnLst>
                <a:cxn ang="0">
                  <a:pos x="T0" y="T1"/>
                </a:cxn>
                <a:cxn ang="0">
                  <a:pos x="T2" y="T3"/>
                </a:cxn>
                <a:cxn ang="0">
                  <a:pos x="T4" y="T5"/>
                </a:cxn>
                <a:cxn ang="0">
                  <a:pos x="T6" y="T7"/>
                </a:cxn>
                <a:cxn ang="0">
                  <a:pos x="T8" y="T9"/>
                </a:cxn>
              </a:cxnLst>
              <a:rect l="0" t="0" r="r" b="b"/>
              <a:pathLst>
                <a:path w="172" h="171">
                  <a:moveTo>
                    <a:pt x="4" y="78"/>
                  </a:moveTo>
                  <a:cubicBezTo>
                    <a:pt x="0" y="123"/>
                    <a:pt x="33" y="163"/>
                    <a:pt x="79" y="167"/>
                  </a:cubicBezTo>
                  <a:cubicBezTo>
                    <a:pt x="124" y="171"/>
                    <a:pt x="164" y="138"/>
                    <a:pt x="168" y="93"/>
                  </a:cubicBezTo>
                  <a:cubicBezTo>
                    <a:pt x="172" y="48"/>
                    <a:pt x="139" y="8"/>
                    <a:pt x="94" y="4"/>
                  </a:cubicBezTo>
                  <a:cubicBezTo>
                    <a:pt x="48" y="0"/>
                    <a:pt x="8" y="33"/>
                    <a:pt x="4" y="78"/>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95" name="Freeform 248"/>
            <p:cNvSpPr>
              <a:spLocks/>
            </p:cNvSpPr>
            <p:nvPr/>
          </p:nvSpPr>
          <p:spPr bwMode="auto">
            <a:xfrm>
              <a:off x="10121237" y="3171133"/>
              <a:ext cx="56485" cy="86368"/>
            </a:xfrm>
            <a:custGeom>
              <a:avLst/>
              <a:gdLst>
                <a:gd name="T0" fmla="*/ 7 w 91"/>
                <a:gd name="T1" fmla="*/ 51 h 139"/>
                <a:gd name="T2" fmla="*/ 70 w 91"/>
                <a:gd name="T3" fmla="*/ 0 h 139"/>
                <a:gd name="T4" fmla="*/ 89 w 91"/>
                <a:gd name="T5" fmla="*/ 61 h 139"/>
                <a:gd name="T6" fmla="*/ 0 w 91"/>
                <a:gd name="T7" fmla="*/ 135 h 139"/>
                <a:gd name="T8" fmla="*/ 7 w 91"/>
                <a:gd name="T9" fmla="*/ 51 h 139"/>
              </a:gdLst>
              <a:ahLst/>
              <a:cxnLst>
                <a:cxn ang="0">
                  <a:pos x="T0" y="T1"/>
                </a:cxn>
                <a:cxn ang="0">
                  <a:pos x="T2" y="T3"/>
                </a:cxn>
                <a:cxn ang="0">
                  <a:pos x="T4" y="T5"/>
                </a:cxn>
                <a:cxn ang="0">
                  <a:pos x="T6" y="T7"/>
                </a:cxn>
                <a:cxn ang="0">
                  <a:pos x="T8" y="T9"/>
                </a:cxn>
              </a:cxnLst>
              <a:rect l="0" t="0" r="r" b="b"/>
              <a:pathLst>
                <a:path w="91" h="139">
                  <a:moveTo>
                    <a:pt x="7" y="51"/>
                  </a:moveTo>
                  <a:cubicBezTo>
                    <a:pt x="70" y="0"/>
                    <a:pt x="70" y="0"/>
                    <a:pt x="70" y="0"/>
                  </a:cubicBezTo>
                  <a:cubicBezTo>
                    <a:pt x="84" y="16"/>
                    <a:pt x="91" y="38"/>
                    <a:pt x="89" y="61"/>
                  </a:cubicBezTo>
                  <a:cubicBezTo>
                    <a:pt x="85" y="106"/>
                    <a:pt x="45" y="139"/>
                    <a:pt x="0" y="135"/>
                  </a:cubicBezTo>
                  <a:lnTo>
                    <a:pt x="7" y="51"/>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96" name="Freeform 249"/>
            <p:cNvSpPr>
              <a:spLocks/>
            </p:cNvSpPr>
            <p:nvPr/>
          </p:nvSpPr>
          <p:spPr bwMode="auto">
            <a:xfrm>
              <a:off x="10071675" y="3162023"/>
              <a:ext cx="54299" cy="92929"/>
            </a:xfrm>
            <a:custGeom>
              <a:avLst/>
              <a:gdLst>
                <a:gd name="T0" fmla="*/ 42 w 87"/>
                <a:gd name="T1" fmla="*/ 0 h 150"/>
                <a:gd name="T2" fmla="*/ 87 w 87"/>
                <a:gd name="T3" fmla="*/ 66 h 150"/>
                <a:gd name="T4" fmla="*/ 79 w 87"/>
                <a:gd name="T5" fmla="*/ 150 h 150"/>
                <a:gd name="T6" fmla="*/ 79 w 87"/>
                <a:gd name="T7" fmla="*/ 150 h 150"/>
                <a:gd name="T8" fmla="*/ 4 w 87"/>
                <a:gd name="T9" fmla="*/ 61 h 150"/>
                <a:gd name="T10" fmla="*/ 42 w 87"/>
                <a:gd name="T11" fmla="*/ 0 h 150"/>
              </a:gdLst>
              <a:ahLst/>
              <a:cxnLst>
                <a:cxn ang="0">
                  <a:pos x="T0" y="T1"/>
                </a:cxn>
                <a:cxn ang="0">
                  <a:pos x="T2" y="T3"/>
                </a:cxn>
                <a:cxn ang="0">
                  <a:pos x="T4" y="T5"/>
                </a:cxn>
                <a:cxn ang="0">
                  <a:pos x="T6" y="T7"/>
                </a:cxn>
                <a:cxn ang="0">
                  <a:pos x="T8" y="T9"/>
                </a:cxn>
                <a:cxn ang="0">
                  <a:pos x="T10" y="T11"/>
                </a:cxn>
              </a:cxnLst>
              <a:rect l="0" t="0" r="r" b="b"/>
              <a:pathLst>
                <a:path w="87" h="150">
                  <a:moveTo>
                    <a:pt x="42" y="0"/>
                  </a:moveTo>
                  <a:cubicBezTo>
                    <a:pt x="87" y="66"/>
                    <a:pt x="87" y="66"/>
                    <a:pt x="87" y="66"/>
                  </a:cubicBezTo>
                  <a:cubicBezTo>
                    <a:pt x="79" y="150"/>
                    <a:pt x="79" y="150"/>
                    <a:pt x="79" y="150"/>
                  </a:cubicBezTo>
                  <a:cubicBezTo>
                    <a:pt x="79" y="150"/>
                    <a:pt x="79" y="150"/>
                    <a:pt x="79" y="150"/>
                  </a:cubicBezTo>
                  <a:cubicBezTo>
                    <a:pt x="33" y="146"/>
                    <a:pt x="0" y="106"/>
                    <a:pt x="4" y="61"/>
                  </a:cubicBezTo>
                  <a:cubicBezTo>
                    <a:pt x="7" y="35"/>
                    <a:pt x="21" y="13"/>
                    <a:pt x="42" y="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97" name="Freeform 250"/>
            <p:cNvSpPr>
              <a:spLocks/>
            </p:cNvSpPr>
            <p:nvPr/>
          </p:nvSpPr>
          <p:spPr bwMode="auto">
            <a:xfrm>
              <a:off x="9994054" y="3080756"/>
              <a:ext cx="72884" cy="86368"/>
            </a:xfrm>
            <a:custGeom>
              <a:avLst/>
              <a:gdLst>
                <a:gd name="T0" fmla="*/ 179 w 200"/>
                <a:gd name="T1" fmla="*/ 237 h 237"/>
                <a:gd name="T2" fmla="*/ 0 w 200"/>
                <a:gd name="T3" fmla="*/ 17 h 237"/>
                <a:gd name="T4" fmla="*/ 20 w 200"/>
                <a:gd name="T5" fmla="*/ 0 h 237"/>
                <a:gd name="T6" fmla="*/ 200 w 200"/>
                <a:gd name="T7" fmla="*/ 220 h 237"/>
                <a:gd name="T8" fmla="*/ 179 w 200"/>
                <a:gd name="T9" fmla="*/ 237 h 237"/>
              </a:gdLst>
              <a:ahLst/>
              <a:cxnLst>
                <a:cxn ang="0">
                  <a:pos x="T0" y="T1"/>
                </a:cxn>
                <a:cxn ang="0">
                  <a:pos x="T2" y="T3"/>
                </a:cxn>
                <a:cxn ang="0">
                  <a:pos x="T4" y="T5"/>
                </a:cxn>
                <a:cxn ang="0">
                  <a:pos x="T6" y="T7"/>
                </a:cxn>
                <a:cxn ang="0">
                  <a:pos x="T8" y="T9"/>
                </a:cxn>
              </a:cxnLst>
              <a:rect l="0" t="0" r="r" b="b"/>
              <a:pathLst>
                <a:path w="200" h="237">
                  <a:moveTo>
                    <a:pt x="179" y="237"/>
                  </a:moveTo>
                  <a:lnTo>
                    <a:pt x="0" y="17"/>
                  </a:lnTo>
                  <a:lnTo>
                    <a:pt x="20" y="0"/>
                  </a:lnTo>
                  <a:lnTo>
                    <a:pt x="200" y="220"/>
                  </a:lnTo>
                  <a:lnTo>
                    <a:pt x="179" y="23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98" name="Freeform 251"/>
            <p:cNvSpPr>
              <a:spLocks/>
            </p:cNvSpPr>
            <p:nvPr/>
          </p:nvSpPr>
          <p:spPr bwMode="auto">
            <a:xfrm>
              <a:off x="10034504" y="3093147"/>
              <a:ext cx="51019" cy="59401"/>
            </a:xfrm>
            <a:custGeom>
              <a:avLst/>
              <a:gdLst>
                <a:gd name="T0" fmla="*/ 120 w 140"/>
                <a:gd name="T1" fmla="*/ 163 h 163"/>
                <a:gd name="T2" fmla="*/ 0 w 140"/>
                <a:gd name="T3" fmla="*/ 17 h 163"/>
                <a:gd name="T4" fmla="*/ 20 w 140"/>
                <a:gd name="T5" fmla="*/ 0 h 163"/>
                <a:gd name="T6" fmla="*/ 140 w 140"/>
                <a:gd name="T7" fmla="*/ 146 h 163"/>
                <a:gd name="T8" fmla="*/ 120 w 140"/>
                <a:gd name="T9" fmla="*/ 163 h 163"/>
              </a:gdLst>
              <a:ahLst/>
              <a:cxnLst>
                <a:cxn ang="0">
                  <a:pos x="T0" y="T1"/>
                </a:cxn>
                <a:cxn ang="0">
                  <a:pos x="T2" y="T3"/>
                </a:cxn>
                <a:cxn ang="0">
                  <a:pos x="T4" y="T5"/>
                </a:cxn>
                <a:cxn ang="0">
                  <a:pos x="T6" y="T7"/>
                </a:cxn>
                <a:cxn ang="0">
                  <a:pos x="T8" y="T9"/>
                </a:cxn>
              </a:cxnLst>
              <a:rect l="0" t="0" r="r" b="b"/>
              <a:pathLst>
                <a:path w="140" h="163">
                  <a:moveTo>
                    <a:pt x="120" y="163"/>
                  </a:moveTo>
                  <a:lnTo>
                    <a:pt x="0" y="17"/>
                  </a:lnTo>
                  <a:lnTo>
                    <a:pt x="20" y="0"/>
                  </a:lnTo>
                  <a:lnTo>
                    <a:pt x="140" y="146"/>
                  </a:lnTo>
                  <a:lnTo>
                    <a:pt x="120" y="163"/>
                  </a:lnTo>
                  <a:close/>
                </a:path>
              </a:pathLst>
            </a:custGeom>
            <a:solidFill>
              <a:srgbClr val="F583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99" name="Freeform 252"/>
            <p:cNvSpPr>
              <a:spLocks/>
            </p:cNvSpPr>
            <p:nvPr/>
          </p:nvSpPr>
          <p:spPr bwMode="auto">
            <a:xfrm>
              <a:off x="10009360" y="3024635"/>
              <a:ext cx="94749" cy="112971"/>
            </a:xfrm>
            <a:custGeom>
              <a:avLst/>
              <a:gdLst>
                <a:gd name="T0" fmla="*/ 238 w 260"/>
                <a:gd name="T1" fmla="*/ 310 h 310"/>
                <a:gd name="T2" fmla="*/ 0 w 260"/>
                <a:gd name="T3" fmla="*/ 17 h 310"/>
                <a:gd name="T4" fmla="*/ 21 w 260"/>
                <a:gd name="T5" fmla="*/ 0 h 310"/>
                <a:gd name="T6" fmla="*/ 260 w 260"/>
                <a:gd name="T7" fmla="*/ 293 h 310"/>
                <a:gd name="T8" fmla="*/ 238 w 260"/>
                <a:gd name="T9" fmla="*/ 310 h 310"/>
              </a:gdLst>
              <a:ahLst/>
              <a:cxnLst>
                <a:cxn ang="0">
                  <a:pos x="T0" y="T1"/>
                </a:cxn>
                <a:cxn ang="0">
                  <a:pos x="T2" y="T3"/>
                </a:cxn>
                <a:cxn ang="0">
                  <a:pos x="T4" y="T5"/>
                </a:cxn>
                <a:cxn ang="0">
                  <a:pos x="T6" y="T7"/>
                </a:cxn>
                <a:cxn ang="0">
                  <a:pos x="T8" y="T9"/>
                </a:cxn>
              </a:cxnLst>
              <a:rect l="0" t="0" r="r" b="b"/>
              <a:pathLst>
                <a:path w="260" h="310">
                  <a:moveTo>
                    <a:pt x="238" y="310"/>
                  </a:moveTo>
                  <a:lnTo>
                    <a:pt x="0" y="17"/>
                  </a:lnTo>
                  <a:lnTo>
                    <a:pt x="21" y="0"/>
                  </a:lnTo>
                  <a:lnTo>
                    <a:pt x="260" y="293"/>
                  </a:lnTo>
                  <a:lnTo>
                    <a:pt x="238" y="31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00" name="Freeform 253"/>
            <p:cNvSpPr>
              <a:spLocks/>
            </p:cNvSpPr>
            <p:nvPr/>
          </p:nvSpPr>
          <p:spPr bwMode="auto">
            <a:xfrm>
              <a:off x="9960892" y="2987464"/>
              <a:ext cx="59036" cy="49926"/>
            </a:xfrm>
            <a:custGeom>
              <a:avLst/>
              <a:gdLst>
                <a:gd name="T0" fmla="*/ 19 w 162"/>
                <a:gd name="T1" fmla="*/ 137 h 137"/>
                <a:gd name="T2" fmla="*/ 0 w 162"/>
                <a:gd name="T3" fmla="*/ 116 h 137"/>
                <a:gd name="T4" fmla="*/ 144 w 162"/>
                <a:gd name="T5" fmla="*/ 0 h 137"/>
                <a:gd name="T6" fmla="*/ 162 w 162"/>
                <a:gd name="T7" fmla="*/ 22 h 137"/>
                <a:gd name="T8" fmla="*/ 19 w 162"/>
                <a:gd name="T9" fmla="*/ 137 h 137"/>
              </a:gdLst>
              <a:ahLst/>
              <a:cxnLst>
                <a:cxn ang="0">
                  <a:pos x="T0" y="T1"/>
                </a:cxn>
                <a:cxn ang="0">
                  <a:pos x="T2" y="T3"/>
                </a:cxn>
                <a:cxn ang="0">
                  <a:pos x="T4" y="T5"/>
                </a:cxn>
                <a:cxn ang="0">
                  <a:pos x="T6" y="T7"/>
                </a:cxn>
                <a:cxn ang="0">
                  <a:pos x="T8" y="T9"/>
                </a:cxn>
              </a:cxnLst>
              <a:rect l="0" t="0" r="r" b="b"/>
              <a:pathLst>
                <a:path w="162" h="137">
                  <a:moveTo>
                    <a:pt x="19" y="137"/>
                  </a:moveTo>
                  <a:lnTo>
                    <a:pt x="0" y="116"/>
                  </a:lnTo>
                  <a:lnTo>
                    <a:pt x="144" y="0"/>
                  </a:lnTo>
                  <a:lnTo>
                    <a:pt x="162" y="22"/>
                  </a:lnTo>
                  <a:lnTo>
                    <a:pt x="19" y="137"/>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01" name="Freeform 254"/>
            <p:cNvSpPr>
              <a:spLocks/>
            </p:cNvSpPr>
            <p:nvPr/>
          </p:nvSpPr>
          <p:spPr bwMode="auto">
            <a:xfrm>
              <a:off x="9968545" y="2974346"/>
              <a:ext cx="40451" cy="34985"/>
            </a:xfrm>
            <a:custGeom>
              <a:avLst/>
              <a:gdLst>
                <a:gd name="T0" fmla="*/ 17 w 111"/>
                <a:gd name="T1" fmla="*/ 96 h 96"/>
                <a:gd name="T2" fmla="*/ 0 w 111"/>
                <a:gd name="T3" fmla="*/ 75 h 96"/>
                <a:gd name="T4" fmla="*/ 94 w 111"/>
                <a:gd name="T5" fmla="*/ 0 h 96"/>
                <a:gd name="T6" fmla="*/ 111 w 111"/>
                <a:gd name="T7" fmla="*/ 21 h 96"/>
                <a:gd name="T8" fmla="*/ 17 w 111"/>
                <a:gd name="T9" fmla="*/ 96 h 96"/>
              </a:gdLst>
              <a:ahLst/>
              <a:cxnLst>
                <a:cxn ang="0">
                  <a:pos x="T0" y="T1"/>
                </a:cxn>
                <a:cxn ang="0">
                  <a:pos x="T2" y="T3"/>
                </a:cxn>
                <a:cxn ang="0">
                  <a:pos x="T4" y="T5"/>
                </a:cxn>
                <a:cxn ang="0">
                  <a:pos x="T6" y="T7"/>
                </a:cxn>
                <a:cxn ang="0">
                  <a:pos x="T8" y="T9"/>
                </a:cxn>
              </a:cxnLst>
              <a:rect l="0" t="0" r="r" b="b"/>
              <a:pathLst>
                <a:path w="111" h="96">
                  <a:moveTo>
                    <a:pt x="17" y="96"/>
                  </a:moveTo>
                  <a:lnTo>
                    <a:pt x="0" y="75"/>
                  </a:lnTo>
                  <a:lnTo>
                    <a:pt x="94" y="0"/>
                  </a:lnTo>
                  <a:lnTo>
                    <a:pt x="111" y="21"/>
                  </a:lnTo>
                  <a:lnTo>
                    <a:pt x="17" y="96"/>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02" name="Freeform 255"/>
            <p:cNvSpPr>
              <a:spLocks/>
            </p:cNvSpPr>
            <p:nvPr/>
          </p:nvSpPr>
          <p:spPr bwMode="auto">
            <a:xfrm>
              <a:off x="9935381" y="2960861"/>
              <a:ext cx="63045" cy="53206"/>
            </a:xfrm>
            <a:custGeom>
              <a:avLst/>
              <a:gdLst>
                <a:gd name="T0" fmla="*/ 17 w 173"/>
                <a:gd name="T1" fmla="*/ 146 h 146"/>
                <a:gd name="T2" fmla="*/ 0 w 173"/>
                <a:gd name="T3" fmla="*/ 124 h 146"/>
                <a:gd name="T4" fmla="*/ 154 w 173"/>
                <a:gd name="T5" fmla="*/ 0 h 146"/>
                <a:gd name="T6" fmla="*/ 173 w 173"/>
                <a:gd name="T7" fmla="*/ 22 h 146"/>
                <a:gd name="T8" fmla="*/ 17 w 173"/>
                <a:gd name="T9" fmla="*/ 146 h 146"/>
              </a:gdLst>
              <a:ahLst/>
              <a:cxnLst>
                <a:cxn ang="0">
                  <a:pos x="T0" y="T1"/>
                </a:cxn>
                <a:cxn ang="0">
                  <a:pos x="T2" y="T3"/>
                </a:cxn>
                <a:cxn ang="0">
                  <a:pos x="T4" y="T5"/>
                </a:cxn>
                <a:cxn ang="0">
                  <a:pos x="T6" y="T7"/>
                </a:cxn>
                <a:cxn ang="0">
                  <a:pos x="T8" y="T9"/>
                </a:cxn>
              </a:cxnLst>
              <a:rect l="0" t="0" r="r" b="b"/>
              <a:pathLst>
                <a:path w="173" h="146">
                  <a:moveTo>
                    <a:pt x="17" y="146"/>
                  </a:moveTo>
                  <a:lnTo>
                    <a:pt x="0" y="124"/>
                  </a:lnTo>
                  <a:lnTo>
                    <a:pt x="154" y="0"/>
                  </a:lnTo>
                  <a:lnTo>
                    <a:pt x="173" y="22"/>
                  </a:lnTo>
                  <a:lnTo>
                    <a:pt x="17" y="146"/>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03" name="Freeform 256"/>
            <p:cNvSpPr>
              <a:spLocks/>
            </p:cNvSpPr>
            <p:nvPr/>
          </p:nvSpPr>
          <p:spPr bwMode="auto">
            <a:xfrm>
              <a:off x="9956518" y="2947743"/>
              <a:ext cx="30611" cy="26603"/>
            </a:xfrm>
            <a:custGeom>
              <a:avLst/>
              <a:gdLst>
                <a:gd name="T0" fmla="*/ 17 w 84"/>
                <a:gd name="T1" fmla="*/ 73 h 73"/>
                <a:gd name="T2" fmla="*/ 0 w 84"/>
                <a:gd name="T3" fmla="*/ 53 h 73"/>
                <a:gd name="T4" fmla="*/ 67 w 84"/>
                <a:gd name="T5" fmla="*/ 0 h 73"/>
                <a:gd name="T6" fmla="*/ 84 w 84"/>
                <a:gd name="T7" fmla="*/ 21 h 73"/>
                <a:gd name="T8" fmla="*/ 17 w 84"/>
                <a:gd name="T9" fmla="*/ 73 h 73"/>
              </a:gdLst>
              <a:ahLst/>
              <a:cxnLst>
                <a:cxn ang="0">
                  <a:pos x="T0" y="T1"/>
                </a:cxn>
                <a:cxn ang="0">
                  <a:pos x="T2" y="T3"/>
                </a:cxn>
                <a:cxn ang="0">
                  <a:pos x="T4" y="T5"/>
                </a:cxn>
                <a:cxn ang="0">
                  <a:pos x="T6" y="T7"/>
                </a:cxn>
                <a:cxn ang="0">
                  <a:pos x="T8" y="T9"/>
                </a:cxn>
              </a:cxnLst>
              <a:rect l="0" t="0" r="r" b="b"/>
              <a:pathLst>
                <a:path w="84" h="73">
                  <a:moveTo>
                    <a:pt x="17" y="73"/>
                  </a:moveTo>
                  <a:lnTo>
                    <a:pt x="0" y="53"/>
                  </a:lnTo>
                  <a:lnTo>
                    <a:pt x="67" y="0"/>
                  </a:lnTo>
                  <a:lnTo>
                    <a:pt x="84" y="21"/>
                  </a:lnTo>
                  <a:lnTo>
                    <a:pt x="17" y="73"/>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04" name="Freeform 257"/>
            <p:cNvSpPr>
              <a:spLocks/>
            </p:cNvSpPr>
            <p:nvPr/>
          </p:nvSpPr>
          <p:spPr bwMode="auto">
            <a:xfrm>
              <a:off x="9947772" y="2934624"/>
              <a:ext cx="28789" cy="25145"/>
            </a:xfrm>
            <a:custGeom>
              <a:avLst/>
              <a:gdLst>
                <a:gd name="T0" fmla="*/ 19 w 79"/>
                <a:gd name="T1" fmla="*/ 69 h 69"/>
                <a:gd name="T2" fmla="*/ 0 w 79"/>
                <a:gd name="T3" fmla="*/ 48 h 69"/>
                <a:gd name="T4" fmla="*/ 62 w 79"/>
                <a:gd name="T5" fmla="*/ 0 h 69"/>
                <a:gd name="T6" fmla="*/ 79 w 79"/>
                <a:gd name="T7" fmla="*/ 21 h 69"/>
                <a:gd name="T8" fmla="*/ 19 w 79"/>
                <a:gd name="T9" fmla="*/ 69 h 69"/>
              </a:gdLst>
              <a:ahLst/>
              <a:cxnLst>
                <a:cxn ang="0">
                  <a:pos x="T0" y="T1"/>
                </a:cxn>
                <a:cxn ang="0">
                  <a:pos x="T2" y="T3"/>
                </a:cxn>
                <a:cxn ang="0">
                  <a:pos x="T4" y="T5"/>
                </a:cxn>
                <a:cxn ang="0">
                  <a:pos x="T6" y="T7"/>
                </a:cxn>
                <a:cxn ang="0">
                  <a:pos x="T8" y="T9"/>
                </a:cxn>
              </a:cxnLst>
              <a:rect l="0" t="0" r="r" b="b"/>
              <a:pathLst>
                <a:path w="79" h="69">
                  <a:moveTo>
                    <a:pt x="19" y="69"/>
                  </a:moveTo>
                  <a:lnTo>
                    <a:pt x="0" y="48"/>
                  </a:lnTo>
                  <a:lnTo>
                    <a:pt x="62" y="0"/>
                  </a:lnTo>
                  <a:lnTo>
                    <a:pt x="79" y="21"/>
                  </a:lnTo>
                  <a:lnTo>
                    <a:pt x="19" y="6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05" name="Freeform 258"/>
            <p:cNvSpPr>
              <a:spLocks/>
            </p:cNvSpPr>
            <p:nvPr/>
          </p:nvSpPr>
          <p:spPr bwMode="auto">
            <a:xfrm>
              <a:off x="9925178" y="2921140"/>
              <a:ext cx="40086" cy="34620"/>
            </a:xfrm>
            <a:custGeom>
              <a:avLst/>
              <a:gdLst>
                <a:gd name="T0" fmla="*/ 18 w 110"/>
                <a:gd name="T1" fmla="*/ 95 h 95"/>
                <a:gd name="T2" fmla="*/ 0 w 110"/>
                <a:gd name="T3" fmla="*/ 73 h 95"/>
                <a:gd name="T4" fmla="*/ 93 w 110"/>
                <a:gd name="T5" fmla="*/ 0 h 95"/>
                <a:gd name="T6" fmla="*/ 110 w 110"/>
                <a:gd name="T7" fmla="*/ 22 h 95"/>
                <a:gd name="T8" fmla="*/ 18 w 110"/>
                <a:gd name="T9" fmla="*/ 95 h 95"/>
              </a:gdLst>
              <a:ahLst/>
              <a:cxnLst>
                <a:cxn ang="0">
                  <a:pos x="T0" y="T1"/>
                </a:cxn>
                <a:cxn ang="0">
                  <a:pos x="T2" y="T3"/>
                </a:cxn>
                <a:cxn ang="0">
                  <a:pos x="T4" y="T5"/>
                </a:cxn>
                <a:cxn ang="0">
                  <a:pos x="T6" y="T7"/>
                </a:cxn>
                <a:cxn ang="0">
                  <a:pos x="T8" y="T9"/>
                </a:cxn>
              </a:cxnLst>
              <a:rect l="0" t="0" r="r" b="b"/>
              <a:pathLst>
                <a:path w="110" h="95">
                  <a:moveTo>
                    <a:pt x="18" y="95"/>
                  </a:moveTo>
                  <a:lnTo>
                    <a:pt x="0" y="73"/>
                  </a:lnTo>
                  <a:lnTo>
                    <a:pt x="93" y="0"/>
                  </a:lnTo>
                  <a:lnTo>
                    <a:pt x="110" y="22"/>
                  </a:lnTo>
                  <a:lnTo>
                    <a:pt x="18" y="95"/>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06" name="Freeform 259"/>
            <p:cNvSpPr>
              <a:spLocks/>
            </p:cNvSpPr>
            <p:nvPr/>
          </p:nvSpPr>
          <p:spPr bwMode="auto">
            <a:xfrm>
              <a:off x="9886184" y="2908021"/>
              <a:ext cx="68511" cy="57214"/>
            </a:xfrm>
            <a:custGeom>
              <a:avLst/>
              <a:gdLst>
                <a:gd name="T0" fmla="*/ 17 w 188"/>
                <a:gd name="T1" fmla="*/ 157 h 157"/>
                <a:gd name="T2" fmla="*/ 0 w 188"/>
                <a:gd name="T3" fmla="*/ 135 h 157"/>
                <a:gd name="T4" fmla="*/ 171 w 188"/>
                <a:gd name="T5" fmla="*/ 0 h 157"/>
                <a:gd name="T6" fmla="*/ 188 w 188"/>
                <a:gd name="T7" fmla="*/ 21 h 157"/>
                <a:gd name="T8" fmla="*/ 17 w 188"/>
                <a:gd name="T9" fmla="*/ 157 h 157"/>
              </a:gdLst>
              <a:ahLst/>
              <a:cxnLst>
                <a:cxn ang="0">
                  <a:pos x="T0" y="T1"/>
                </a:cxn>
                <a:cxn ang="0">
                  <a:pos x="T2" y="T3"/>
                </a:cxn>
                <a:cxn ang="0">
                  <a:pos x="T4" y="T5"/>
                </a:cxn>
                <a:cxn ang="0">
                  <a:pos x="T6" y="T7"/>
                </a:cxn>
                <a:cxn ang="0">
                  <a:pos x="T8" y="T9"/>
                </a:cxn>
              </a:cxnLst>
              <a:rect l="0" t="0" r="r" b="b"/>
              <a:pathLst>
                <a:path w="188" h="157">
                  <a:moveTo>
                    <a:pt x="17" y="157"/>
                  </a:moveTo>
                  <a:lnTo>
                    <a:pt x="0" y="135"/>
                  </a:lnTo>
                  <a:lnTo>
                    <a:pt x="171" y="0"/>
                  </a:lnTo>
                  <a:lnTo>
                    <a:pt x="188" y="21"/>
                  </a:lnTo>
                  <a:lnTo>
                    <a:pt x="17" y="157"/>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07" name="Freeform 260"/>
            <p:cNvSpPr>
              <a:spLocks/>
            </p:cNvSpPr>
            <p:nvPr/>
          </p:nvSpPr>
          <p:spPr bwMode="auto">
            <a:xfrm>
              <a:off x="9897847" y="2895631"/>
              <a:ext cx="47375" cy="40451"/>
            </a:xfrm>
            <a:custGeom>
              <a:avLst/>
              <a:gdLst>
                <a:gd name="T0" fmla="*/ 17 w 130"/>
                <a:gd name="T1" fmla="*/ 111 h 111"/>
                <a:gd name="T2" fmla="*/ 0 w 130"/>
                <a:gd name="T3" fmla="*/ 90 h 111"/>
                <a:gd name="T4" fmla="*/ 113 w 130"/>
                <a:gd name="T5" fmla="*/ 0 h 111"/>
                <a:gd name="T6" fmla="*/ 130 w 130"/>
                <a:gd name="T7" fmla="*/ 21 h 111"/>
                <a:gd name="T8" fmla="*/ 17 w 130"/>
                <a:gd name="T9" fmla="*/ 111 h 111"/>
              </a:gdLst>
              <a:ahLst/>
              <a:cxnLst>
                <a:cxn ang="0">
                  <a:pos x="T0" y="T1"/>
                </a:cxn>
                <a:cxn ang="0">
                  <a:pos x="T2" y="T3"/>
                </a:cxn>
                <a:cxn ang="0">
                  <a:pos x="T4" y="T5"/>
                </a:cxn>
                <a:cxn ang="0">
                  <a:pos x="T6" y="T7"/>
                </a:cxn>
                <a:cxn ang="0">
                  <a:pos x="T8" y="T9"/>
                </a:cxn>
              </a:cxnLst>
              <a:rect l="0" t="0" r="r" b="b"/>
              <a:pathLst>
                <a:path w="130" h="111">
                  <a:moveTo>
                    <a:pt x="17" y="111"/>
                  </a:moveTo>
                  <a:lnTo>
                    <a:pt x="0" y="90"/>
                  </a:lnTo>
                  <a:lnTo>
                    <a:pt x="113" y="0"/>
                  </a:lnTo>
                  <a:lnTo>
                    <a:pt x="130" y="21"/>
                  </a:lnTo>
                  <a:lnTo>
                    <a:pt x="17" y="111"/>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08" name="Freeform 261"/>
            <p:cNvSpPr>
              <a:spLocks/>
            </p:cNvSpPr>
            <p:nvPr/>
          </p:nvSpPr>
          <p:spPr bwMode="auto">
            <a:xfrm>
              <a:off x="9856303" y="2882147"/>
              <a:ext cx="77621" cy="64867"/>
            </a:xfrm>
            <a:custGeom>
              <a:avLst/>
              <a:gdLst>
                <a:gd name="T0" fmla="*/ 17 w 213"/>
                <a:gd name="T1" fmla="*/ 178 h 178"/>
                <a:gd name="T2" fmla="*/ 0 w 213"/>
                <a:gd name="T3" fmla="*/ 158 h 178"/>
                <a:gd name="T4" fmla="*/ 196 w 213"/>
                <a:gd name="T5" fmla="*/ 0 h 178"/>
                <a:gd name="T6" fmla="*/ 213 w 213"/>
                <a:gd name="T7" fmla="*/ 22 h 178"/>
                <a:gd name="T8" fmla="*/ 17 w 213"/>
                <a:gd name="T9" fmla="*/ 178 h 178"/>
              </a:gdLst>
              <a:ahLst/>
              <a:cxnLst>
                <a:cxn ang="0">
                  <a:pos x="T0" y="T1"/>
                </a:cxn>
                <a:cxn ang="0">
                  <a:pos x="T2" y="T3"/>
                </a:cxn>
                <a:cxn ang="0">
                  <a:pos x="T4" y="T5"/>
                </a:cxn>
                <a:cxn ang="0">
                  <a:pos x="T6" y="T7"/>
                </a:cxn>
                <a:cxn ang="0">
                  <a:pos x="T8" y="T9"/>
                </a:cxn>
              </a:cxnLst>
              <a:rect l="0" t="0" r="r" b="b"/>
              <a:pathLst>
                <a:path w="213" h="178">
                  <a:moveTo>
                    <a:pt x="17" y="178"/>
                  </a:moveTo>
                  <a:lnTo>
                    <a:pt x="0" y="158"/>
                  </a:lnTo>
                  <a:lnTo>
                    <a:pt x="196" y="0"/>
                  </a:lnTo>
                  <a:lnTo>
                    <a:pt x="213" y="22"/>
                  </a:lnTo>
                  <a:lnTo>
                    <a:pt x="17" y="178"/>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09" name="Freeform 262"/>
            <p:cNvSpPr>
              <a:spLocks/>
            </p:cNvSpPr>
            <p:nvPr/>
          </p:nvSpPr>
          <p:spPr bwMode="auto">
            <a:xfrm>
              <a:off x="7704027" y="2463425"/>
              <a:ext cx="786787" cy="726659"/>
            </a:xfrm>
            <a:custGeom>
              <a:avLst/>
              <a:gdLst>
                <a:gd name="T0" fmla="*/ 2159 w 2159"/>
                <a:gd name="T1" fmla="*/ 936 h 1994"/>
                <a:gd name="T2" fmla="*/ 688 w 2159"/>
                <a:gd name="T3" fmla="*/ 1994 h 1994"/>
                <a:gd name="T4" fmla="*/ 0 w 2159"/>
                <a:gd name="T5" fmla="*/ 1058 h 1994"/>
                <a:gd name="T6" fmla="*/ 1470 w 2159"/>
                <a:gd name="T7" fmla="*/ 0 h 1994"/>
                <a:gd name="T8" fmla="*/ 2159 w 2159"/>
                <a:gd name="T9" fmla="*/ 936 h 1994"/>
              </a:gdLst>
              <a:ahLst/>
              <a:cxnLst>
                <a:cxn ang="0">
                  <a:pos x="T0" y="T1"/>
                </a:cxn>
                <a:cxn ang="0">
                  <a:pos x="T2" y="T3"/>
                </a:cxn>
                <a:cxn ang="0">
                  <a:pos x="T4" y="T5"/>
                </a:cxn>
                <a:cxn ang="0">
                  <a:pos x="T6" y="T7"/>
                </a:cxn>
                <a:cxn ang="0">
                  <a:pos x="T8" y="T9"/>
                </a:cxn>
              </a:cxnLst>
              <a:rect l="0" t="0" r="r" b="b"/>
              <a:pathLst>
                <a:path w="2159" h="1994">
                  <a:moveTo>
                    <a:pt x="2159" y="936"/>
                  </a:moveTo>
                  <a:lnTo>
                    <a:pt x="688" y="1994"/>
                  </a:lnTo>
                  <a:lnTo>
                    <a:pt x="0" y="1058"/>
                  </a:lnTo>
                  <a:lnTo>
                    <a:pt x="1470" y="0"/>
                  </a:lnTo>
                  <a:lnTo>
                    <a:pt x="2159" y="936"/>
                  </a:lnTo>
                  <a:close/>
                </a:path>
              </a:pathLst>
            </a:custGeom>
            <a:solidFill>
              <a:srgbClr val="694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10" name="Freeform 263"/>
            <p:cNvSpPr>
              <a:spLocks noEditPoints="1"/>
            </p:cNvSpPr>
            <p:nvPr/>
          </p:nvSpPr>
          <p:spPr bwMode="auto">
            <a:xfrm>
              <a:off x="7724799" y="2661671"/>
              <a:ext cx="492334" cy="510920"/>
            </a:xfrm>
            <a:custGeom>
              <a:avLst/>
              <a:gdLst>
                <a:gd name="T0" fmla="*/ 790 w 790"/>
                <a:gd name="T1" fmla="*/ 537 h 823"/>
                <a:gd name="T2" fmla="*/ 393 w 790"/>
                <a:gd name="T3" fmla="*/ 823 h 823"/>
                <a:gd name="T4" fmla="*/ 0 w 790"/>
                <a:gd name="T5" fmla="*/ 287 h 823"/>
                <a:gd name="T6" fmla="*/ 396 w 790"/>
                <a:gd name="T7" fmla="*/ 0 h 823"/>
                <a:gd name="T8" fmla="*/ 790 w 790"/>
                <a:gd name="T9" fmla="*/ 537 h 823"/>
                <a:gd name="T10" fmla="*/ 728 w 790"/>
                <a:gd name="T11" fmla="*/ 503 h 823"/>
                <a:gd name="T12" fmla="*/ 728 w 790"/>
                <a:gd name="T13" fmla="*/ 503 h 823"/>
                <a:gd name="T14" fmla="*/ 731 w 790"/>
                <a:gd name="T15" fmla="*/ 484 h 823"/>
                <a:gd name="T16" fmla="*/ 711 w 790"/>
                <a:gd name="T17" fmla="*/ 481 h 823"/>
                <a:gd name="T18" fmla="*/ 708 w 790"/>
                <a:gd name="T19" fmla="*/ 500 h 823"/>
                <a:gd name="T20" fmla="*/ 728 w 790"/>
                <a:gd name="T21" fmla="*/ 503 h 823"/>
                <a:gd name="T22" fmla="*/ 690 w 790"/>
                <a:gd name="T23" fmla="*/ 452 h 823"/>
                <a:gd name="T24" fmla="*/ 690 w 790"/>
                <a:gd name="T25" fmla="*/ 452 h 823"/>
                <a:gd name="T26" fmla="*/ 693 w 790"/>
                <a:gd name="T27" fmla="*/ 433 h 823"/>
                <a:gd name="T28" fmla="*/ 674 w 790"/>
                <a:gd name="T29" fmla="*/ 430 h 823"/>
                <a:gd name="T30" fmla="*/ 671 w 790"/>
                <a:gd name="T31" fmla="*/ 449 h 823"/>
                <a:gd name="T32" fmla="*/ 690 w 790"/>
                <a:gd name="T33" fmla="*/ 452 h 823"/>
                <a:gd name="T34" fmla="*/ 652 w 790"/>
                <a:gd name="T35" fmla="*/ 400 h 823"/>
                <a:gd name="T36" fmla="*/ 652 w 790"/>
                <a:gd name="T37" fmla="*/ 400 h 823"/>
                <a:gd name="T38" fmla="*/ 655 w 790"/>
                <a:gd name="T39" fmla="*/ 381 h 823"/>
                <a:gd name="T40" fmla="*/ 636 w 790"/>
                <a:gd name="T41" fmla="*/ 378 h 823"/>
                <a:gd name="T42" fmla="*/ 633 w 790"/>
                <a:gd name="T43" fmla="*/ 397 h 823"/>
                <a:gd name="T44" fmla="*/ 652 w 790"/>
                <a:gd name="T45" fmla="*/ 400 h 823"/>
                <a:gd name="T46" fmla="*/ 614 w 790"/>
                <a:gd name="T47" fmla="*/ 349 h 823"/>
                <a:gd name="T48" fmla="*/ 614 w 790"/>
                <a:gd name="T49" fmla="*/ 349 h 823"/>
                <a:gd name="T50" fmla="*/ 618 w 790"/>
                <a:gd name="T51" fmla="*/ 330 h 823"/>
                <a:gd name="T52" fmla="*/ 598 w 790"/>
                <a:gd name="T53" fmla="*/ 327 h 823"/>
                <a:gd name="T54" fmla="*/ 595 w 790"/>
                <a:gd name="T55" fmla="*/ 346 h 823"/>
                <a:gd name="T56" fmla="*/ 614 w 790"/>
                <a:gd name="T57" fmla="*/ 349 h 823"/>
                <a:gd name="T58" fmla="*/ 577 w 790"/>
                <a:gd name="T59" fmla="*/ 297 h 823"/>
                <a:gd name="T60" fmla="*/ 577 w 790"/>
                <a:gd name="T61" fmla="*/ 297 h 823"/>
                <a:gd name="T62" fmla="*/ 580 w 790"/>
                <a:gd name="T63" fmla="*/ 278 h 823"/>
                <a:gd name="T64" fmla="*/ 560 w 790"/>
                <a:gd name="T65" fmla="*/ 275 h 823"/>
                <a:gd name="T66" fmla="*/ 557 w 790"/>
                <a:gd name="T67" fmla="*/ 294 h 823"/>
                <a:gd name="T68" fmla="*/ 577 w 790"/>
                <a:gd name="T69" fmla="*/ 297 h 823"/>
                <a:gd name="T70" fmla="*/ 539 w 790"/>
                <a:gd name="T71" fmla="*/ 246 h 823"/>
                <a:gd name="T72" fmla="*/ 539 w 790"/>
                <a:gd name="T73" fmla="*/ 246 h 823"/>
                <a:gd name="T74" fmla="*/ 542 w 790"/>
                <a:gd name="T75" fmla="*/ 227 h 823"/>
                <a:gd name="T76" fmla="*/ 523 w 790"/>
                <a:gd name="T77" fmla="*/ 224 h 823"/>
                <a:gd name="T78" fmla="*/ 519 w 790"/>
                <a:gd name="T79" fmla="*/ 243 h 823"/>
                <a:gd name="T80" fmla="*/ 539 w 790"/>
                <a:gd name="T81" fmla="*/ 246 h 823"/>
                <a:gd name="T82" fmla="*/ 501 w 790"/>
                <a:gd name="T83" fmla="*/ 194 h 823"/>
                <a:gd name="T84" fmla="*/ 501 w 790"/>
                <a:gd name="T85" fmla="*/ 194 h 823"/>
                <a:gd name="T86" fmla="*/ 504 w 790"/>
                <a:gd name="T87" fmla="*/ 175 h 823"/>
                <a:gd name="T88" fmla="*/ 485 w 790"/>
                <a:gd name="T89" fmla="*/ 172 h 823"/>
                <a:gd name="T90" fmla="*/ 482 w 790"/>
                <a:gd name="T91" fmla="*/ 191 h 823"/>
                <a:gd name="T92" fmla="*/ 501 w 790"/>
                <a:gd name="T93" fmla="*/ 194 h 823"/>
                <a:gd name="T94" fmla="*/ 463 w 790"/>
                <a:gd name="T95" fmla="*/ 143 h 823"/>
                <a:gd name="T96" fmla="*/ 463 w 790"/>
                <a:gd name="T97" fmla="*/ 143 h 823"/>
                <a:gd name="T98" fmla="*/ 466 w 790"/>
                <a:gd name="T99" fmla="*/ 124 h 823"/>
                <a:gd name="T100" fmla="*/ 447 w 790"/>
                <a:gd name="T101" fmla="*/ 121 h 823"/>
                <a:gd name="T102" fmla="*/ 444 w 790"/>
                <a:gd name="T103" fmla="*/ 140 h 823"/>
                <a:gd name="T104" fmla="*/ 463 w 790"/>
                <a:gd name="T105" fmla="*/ 143 h 823"/>
                <a:gd name="T106" fmla="*/ 426 w 790"/>
                <a:gd name="T107" fmla="*/ 91 h 823"/>
                <a:gd name="T108" fmla="*/ 426 w 790"/>
                <a:gd name="T109" fmla="*/ 91 h 823"/>
                <a:gd name="T110" fmla="*/ 429 w 790"/>
                <a:gd name="T111" fmla="*/ 72 h 823"/>
                <a:gd name="T112" fmla="*/ 409 w 790"/>
                <a:gd name="T113" fmla="*/ 69 h 823"/>
                <a:gd name="T114" fmla="*/ 406 w 790"/>
                <a:gd name="T115" fmla="*/ 88 h 823"/>
                <a:gd name="T116" fmla="*/ 426 w 790"/>
                <a:gd name="T117" fmla="*/ 91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90" h="823">
                  <a:moveTo>
                    <a:pt x="790" y="537"/>
                  </a:moveTo>
                  <a:cubicBezTo>
                    <a:pt x="393" y="823"/>
                    <a:pt x="393" y="823"/>
                    <a:pt x="393" y="823"/>
                  </a:cubicBezTo>
                  <a:cubicBezTo>
                    <a:pt x="0" y="287"/>
                    <a:pt x="0" y="287"/>
                    <a:pt x="0" y="287"/>
                  </a:cubicBezTo>
                  <a:cubicBezTo>
                    <a:pt x="396" y="0"/>
                    <a:pt x="396" y="0"/>
                    <a:pt x="396" y="0"/>
                  </a:cubicBezTo>
                  <a:lnTo>
                    <a:pt x="790" y="537"/>
                  </a:lnTo>
                  <a:close/>
                  <a:moveTo>
                    <a:pt x="728" y="503"/>
                  </a:moveTo>
                  <a:cubicBezTo>
                    <a:pt x="728" y="503"/>
                    <a:pt x="728" y="503"/>
                    <a:pt x="728" y="503"/>
                  </a:cubicBezTo>
                  <a:cubicBezTo>
                    <a:pt x="734" y="499"/>
                    <a:pt x="735" y="490"/>
                    <a:pt x="731" y="484"/>
                  </a:cubicBezTo>
                  <a:cubicBezTo>
                    <a:pt x="726" y="478"/>
                    <a:pt x="718" y="477"/>
                    <a:pt x="711" y="481"/>
                  </a:cubicBezTo>
                  <a:cubicBezTo>
                    <a:pt x="705" y="486"/>
                    <a:pt x="704" y="494"/>
                    <a:pt x="708" y="500"/>
                  </a:cubicBezTo>
                  <a:cubicBezTo>
                    <a:pt x="713" y="507"/>
                    <a:pt x="722" y="508"/>
                    <a:pt x="728" y="503"/>
                  </a:cubicBezTo>
                  <a:close/>
                  <a:moveTo>
                    <a:pt x="690" y="452"/>
                  </a:moveTo>
                  <a:cubicBezTo>
                    <a:pt x="690" y="452"/>
                    <a:pt x="690" y="452"/>
                    <a:pt x="690" y="452"/>
                  </a:cubicBezTo>
                  <a:cubicBezTo>
                    <a:pt x="696" y="447"/>
                    <a:pt x="698" y="439"/>
                    <a:pt x="693" y="433"/>
                  </a:cubicBezTo>
                  <a:cubicBezTo>
                    <a:pt x="689" y="426"/>
                    <a:pt x="680" y="425"/>
                    <a:pt x="674" y="430"/>
                  </a:cubicBezTo>
                  <a:cubicBezTo>
                    <a:pt x="667" y="434"/>
                    <a:pt x="666" y="443"/>
                    <a:pt x="671" y="449"/>
                  </a:cubicBezTo>
                  <a:cubicBezTo>
                    <a:pt x="675" y="455"/>
                    <a:pt x="684" y="456"/>
                    <a:pt x="690" y="452"/>
                  </a:cubicBezTo>
                  <a:close/>
                  <a:moveTo>
                    <a:pt x="652" y="400"/>
                  </a:moveTo>
                  <a:cubicBezTo>
                    <a:pt x="652" y="400"/>
                    <a:pt x="652" y="400"/>
                    <a:pt x="652" y="400"/>
                  </a:cubicBezTo>
                  <a:cubicBezTo>
                    <a:pt x="659" y="396"/>
                    <a:pt x="660" y="387"/>
                    <a:pt x="655" y="381"/>
                  </a:cubicBezTo>
                  <a:cubicBezTo>
                    <a:pt x="651" y="375"/>
                    <a:pt x="642" y="374"/>
                    <a:pt x="636" y="378"/>
                  </a:cubicBezTo>
                  <a:cubicBezTo>
                    <a:pt x="630" y="383"/>
                    <a:pt x="628" y="391"/>
                    <a:pt x="633" y="397"/>
                  </a:cubicBezTo>
                  <a:cubicBezTo>
                    <a:pt x="637" y="404"/>
                    <a:pt x="646" y="405"/>
                    <a:pt x="652" y="400"/>
                  </a:cubicBezTo>
                  <a:close/>
                  <a:moveTo>
                    <a:pt x="614" y="349"/>
                  </a:moveTo>
                  <a:cubicBezTo>
                    <a:pt x="614" y="349"/>
                    <a:pt x="614" y="349"/>
                    <a:pt x="614" y="349"/>
                  </a:cubicBezTo>
                  <a:cubicBezTo>
                    <a:pt x="621" y="344"/>
                    <a:pt x="622" y="336"/>
                    <a:pt x="618" y="330"/>
                  </a:cubicBezTo>
                  <a:cubicBezTo>
                    <a:pt x="613" y="323"/>
                    <a:pt x="604" y="322"/>
                    <a:pt x="598" y="327"/>
                  </a:cubicBezTo>
                  <a:cubicBezTo>
                    <a:pt x="592" y="331"/>
                    <a:pt x="591" y="340"/>
                    <a:pt x="595" y="346"/>
                  </a:cubicBezTo>
                  <a:cubicBezTo>
                    <a:pt x="600" y="352"/>
                    <a:pt x="608" y="353"/>
                    <a:pt x="614" y="349"/>
                  </a:cubicBezTo>
                  <a:close/>
                  <a:moveTo>
                    <a:pt x="577" y="297"/>
                  </a:moveTo>
                  <a:cubicBezTo>
                    <a:pt x="577" y="297"/>
                    <a:pt x="577" y="297"/>
                    <a:pt x="577" y="297"/>
                  </a:cubicBezTo>
                  <a:cubicBezTo>
                    <a:pt x="583" y="293"/>
                    <a:pt x="584" y="284"/>
                    <a:pt x="580" y="278"/>
                  </a:cubicBezTo>
                  <a:cubicBezTo>
                    <a:pt x="575" y="272"/>
                    <a:pt x="567" y="271"/>
                    <a:pt x="560" y="275"/>
                  </a:cubicBezTo>
                  <a:cubicBezTo>
                    <a:pt x="554" y="280"/>
                    <a:pt x="553" y="288"/>
                    <a:pt x="557" y="294"/>
                  </a:cubicBezTo>
                  <a:cubicBezTo>
                    <a:pt x="562" y="300"/>
                    <a:pt x="570" y="302"/>
                    <a:pt x="577" y="297"/>
                  </a:cubicBezTo>
                  <a:close/>
                  <a:moveTo>
                    <a:pt x="539" y="246"/>
                  </a:moveTo>
                  <a:cubicBezTo>
                    <a:pt x="539" y="246"/>
                    <a:pt x="539" y="246"/>
                    <a:pt x="539" y="246"/>
                  </a:cubicBezTo>
                  <a:cubicBezTo>
                    <a:pt x="545" y="241"/>
                    <a:pt x="547" y="233"/>
                    <a:pt x="542" y="227"/>
                  </a:cubicBezTo>
                  <a:cubicBezTo>
                    <a:pt x="537" y="220"/>
                    <a:pt x="529" y="219"/>
                    <a:pt x="523" y="224"/>
                  </a:cubicBezTo>
                  <a:cubicBezTo>
                    <a:pt x="516" y="228"/>
                    <a:pt x="515" y="237"/>
                    <a:pt x="519" y="243"/>
                  </a:cubicBezTo>
                  <a:cubicBezTo>
                    <a:pt x="524" y="249"/>
                    <a:pt x="533" y="250"/>
                    <a:pt x="539" y="246"/>
                  </a:cubicBezTo>
                  <a:close/>
                  <a:moveTo>
                    <a:pt x="501" y="194"/>
                  </a:moveTo>
                  <a:cubicBezTo>
                    <a:pt x="501" y="194"/>
                    <a:pt x="501" y="194"/>
                    <a:pt x="501" y="194"/>
                  </a:cubicBezTo>
                  <a:cubicBezTo>
                    <a:pt x="507" y="190"/>
                    <a:pt x="509" y="181"/>
                    <a:pt x="504" y="175"/>
                  </a:cubicBezTo>
                  <a:cubicBezTo>
                    <a:pt x="500" y="169"/>
                    <a:pt x="491" y="168"/>
                    <a:pt x="485" y="172"/>
                  </a:cubicBezTo>
                  <a:cubicBezTo>
                    <a:pt x="479" y="177"/>
                    <a:pt x="477" y="185"/>
                    <a:pt x="482" y="191"/>
                  </a:cubicBezTo>
                  <a:cubicBezTo>
                    <a:pt x="486" y="198"/>
                    <a:pt x="495" y="199"/>
                    <a:pt x="501" y="194"/>
                  </a:cubicBezTo>
                  <a:close/>
                  <a:moveTo>
                    <a:pt x="463" y="143"/>
                  </a:moveTo>
                  <a:cubicBezTo>
                    <a:pt x="463" y="143"/>
                    <a:pt x="463" y="143"/>
                    <a:pt x="463" y="143"/>
                  </a:cubicBezTo>
                  <a:cubicBezTo>
                    <a:pt x="470" y="138"/>
                    <a:pt x="471" y="130"/>
                    <a:pt x="466" y="124"/>
                  </a:cubicBezTo>
                  <a:cubicBezTo>
                    <a:pt x="462" y="117"/>
                    <a:pt x="453" y="116"/>
                    <a:pt x="447" y="121"/>
                  </a:cubicBezTo>
                  <a:cubicBezTo>
                    <a:pt x="441" y="125"/>
                    <a:pt x="439" y="134"/>
                    <a:pt x="444" y="140"/>
                  </a:cubicBezTo>
                  <a:cubicBezTo>
                    <a:pt x="448" y="146"/>
                    <a:pt x="457" y="147"/>
                    <a:pt x="463" y="143"/>
                  </a:cubicBezTo>
                  <a:close/>
                  <a:moveTo>
                    <a:pt x="426" y="91"/>
                  </a:moveTo>
                  <a:cubicBezTo>
                    <a:pt x="426" y="91"/>
                    <a:pt x="426" y="91"/>
                    <a:pt x="426" y="91"/>
                  </a:cubicBezTo>
                  <a:cubicBezTo>
                    <a:pt x="432" y="87"/>
                    <a:pt x="433" y="78"/>
                    <a:pt x="429" y="72"/>
                  </a:cubicBezTo>
                  <a:cubicBezTo>
                    <a:pt x="424" y="66"/>
                    <a:pt x="415" y="65"/>
                    <a:pt x="409" y="69"/>
                  </a:cubicBezTo>
                  <a:cubicBezTo>
                    <a:pt x="403" y="74"/>
                    <a:pt x="402" y="82"/>
                    <a:pt x="406" y="88"/>
                  </a:cubicBezTo>
                  <a:cubicBezTo>
                    <a:pt x="411" y="94"/>
                    <a:pt x="419" y="96"/>
                    <a:pt x="426" y="91"/>
                  </a:cubicBezTo>
                  <a:close/>
                </a:path>
              </a:pathLst>
            </a:cu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11" name="Freeform 264"/>
            <p:cNvSpPr>
              <a:spLocks noEditPoints="1"/>
            </p:cNvSpPr>
            <p:nvPr/>
          </p:nvSpPr>
          <p:spPr bwMode="auto">
            <a:xfrm>
              <a:off x="7977343" y="2480189"/>
              <a:ext cx="492334" cy="510555"/>
            </a:xfrm>
            <a:custGeom>
              <a:avLst/>
              <a:gdLst>
                <a:gd name="T0" fmla="*/ 790 w 790"/>
                <a:gd name="T1" fmla="*/ 536 h 822"/>
                <a:gd name="T2" fmla="*/ 394 w 790"/>
                <a:gd name="T3" fmla="*/ 822 h 822"/>
                <a:gd name="T4" fmla="*/ 0 w 790"/>
                <a:gd name="T5" fmla="*/ 286 h 822"/>
                <a:gd name="T6" fmla="*/ 396 w 790"/>
                <a:gd name="T7" fmla="*/ 0 h 822"/>
                <a:gd name="T8" fmla="*/ 790 w 790"/>
                <a:gd name="T9" fmla="*/ 536 h 822"/>
                <a:gd name="T10" fmla="*/ 379 w 790"/>
                <a:gd name="T11" fmla="*/ 755 h 822"/>
                <a:gd name="T12" fmla="*/ 379 w 790"/>
                <a:gd name="T13" fmla="*/ 755 h 822"/>
                <a:gd name="T14" fmla="*/ 382 w 790"/>
                <a:gd name="T15" fmla="*/ 736 h 822"/>
                <a:gd name="T16" fmla="*/ 362 w 790"/>
                <a:gd name="T17" fmla="*/ 733 h 822"/>
                <a:gd name="T18" fmla="*/ 359 w 790"/>
                <a:gd name="T19" fmla="*/ 752 h 822"/>
                <a:gd name="T20" fmla="*/ 379 w 790"/>
                <a:gd name="T21" fmla="*/ 755 h 822"/>
                <a:gd name="T22" fmla="*/ 341 w 790"/>
                <a:gd name="T23" fmla="*/ 703 h 822"/>
                <a:gd name="T24" fmla="*/ 341 w 790"/>
                <a:gd name="T25" fmla="*/ 703 h 822"/>
                <a:gd name="T26" fmla="*/ 344 w 790"/>
                <a:gd name="T27" fmla="*/ 684 h 822"/>
                <a:gd name="T28" fmla="*/ 325 w 790"/>
                <a:gd name="T29" fmla="*/ 681 h 822"/>
                <a:gd name="T30" fmla="*/ 322 w 790"/>
                <a:gd name="T31" fmla="*/ 700 h 822"/>
                <a:gd name="T32" fmla="*/ 341 w 790"/>
                <a:gd name="T33" fmla="*/ 703 h 822"/>
                <a:gd name="T34" fmla="*/ 303 w 790"/>
                <a:gd name="T35" fmla="*/ 652 h 822"/>
                <a:gd name="T36" fmla="*/ 303 w 790"/>
                <a:gd name="T37" fmla="*/ 652 h 822"/>
                <a:gd name="T38" fmla="*/ 306 w 790"/>
                <a:gd name="T39" fmla="*/ 633 h 822"/>
                <a:gd name="T40" fmla="*/ 287 w 790"/>
                <a:gd name="T41" fmla="*/ 630 h 822"/>
                <a:gd name="T42" fmla="*/ 284 w 790"/>
                <a:gd name="T43" fmla="*/ 649 h 822"/>
                <a:gd name="T44" fmla="*/ 303 w 790"/>
                <a:gd name="T45" fmla="*/ 652 h 822"/>
                <a:gd name="T46" fmla="*/ 265 w 790"/>
                <a:gd name="T47" fmla="*/ 600 h 822"/>
                <a:gd name="T48" fmla="*/ 265 w 790"/>
                <a:gd name="T49" fmla="*/ 600 h 822"/>
                <a:gd name="T50" fmla="*/ 268 w 790"/>
                <a:gd name="T51" fmla="*/ 581 h 822"/>
                <a:gd name="T52" fmla="*/ 249 w 790"/>
                <a:gd name="T53" fmla="*/ 578 h 822"/>
                <a:gd name="T54" fmla="*/ 246 w 790"/>
                <a:gd name="T55" fmla="*/ 597 h 822"/>
                <a:gd name="T56" fmla="*/ 265 w 790"/>
                <a:gd name="T57" fmla="*/ 600 h 822"/>
                <a:gd name="T58" fmla="*/ 228 w 790"/>
                <a:gd name="T59" fmla="*/ 549 h 822"/>
                <a:gd name="T60" fmla="*/ 228 w 790"/>
                <a:gd name="T61" fmla="*/ 549 h 822"/>
                <a:gd name="T62" fmla="*/ 231 w 790"/>
                <a:gd name="T63" fmla="*/ 530 h 822"/>
                <a:gd name="T64" fmla="*/ 211 w 790"/>
                <a:gd name="T65" fmla="*/ 527 h 822"/>
                <a:gd name="T66" fmla="*/ 208 w 790"/>
                <a:gd name="T67" fmla="*/ 546 h 822"/>
                <a:gd name="T68" fmla="*/ 228 w 790"/>
                <a:gd name="T69" fmla="*/ 549 h 822"/>
                <a:gd name="T70" fmla="*/ 190 w 790"/>
                <a:gd name="T71" fmla="*/ 497 h 822"/>
                <a:gd name="T72" fmla="*/ 190 w 790"/>
                <a:gd name="T73" fmla="*/ 497 h 822"/>
                <a:gd name="T74" fmla="*/ 193 w 790"/>
                <a:gd name="T75" fmla="*/ 478 h 822"/>
                <a:gd name="T76" fmla="*/ 173 w 790"/>
                <a:gd name="T77" fmla="*/ 475 h 822"/>
                <a:gd name="T78" fmla="*/ 170 w 790"/>
                <a:gd name="T79" fmla="*/ 494 h 822"/>
                <a:gd name="T80" fmla="*/ 190 w 790"/>
                <a:gd name="T81" fmla="*/ 497 h 822"/>
                <a:gd name="T82" fmla="*/ 152 w 790"/>
                <a:gd name="T83" fmla="*/ 446 h 822"/>
                <a:gd name="T84" fmla="*/ 152 w 790"/>
                <a:gd name="T85" fmla="*/ 446 h 822"/>
                <a:gd name="T86" fmla="*/ 155 w 790"/>
                <a:gd name="T87" fmla="*/ 427 h 822"/>
                <a:gd name="T88" fmla="*/ 136 w 790"/>
                <a:gd name="T89" fmla="*/ 424 h 822"/>
                <a:gd name="T90" fmla="*/ 133 w 790"/>
                <a:gd name="T91" fmla="*/ 443 h 822"/>
                <a:gd name="T92" fmla="*/ 152 w 790"/>
                <a:gd name="T93" fmla="*/ 446 h 822"/>
                <a:gd name="T94" fmla="*/ 114 w 790"/>
                <a:gd name="T95" fmla="*/ 394 h 822"/>
                <a:gd name="T96" fmla="*/ 114 w 790"/>
                <a:gd name="T97" fmla="*/ 394 h 822"/>
                <a:gd name="T98" fmla="*/ 117 w 790"/>
                <a:gd name="T99" fmla="*/ 375 h 822"/>
                <a:gd name="T100" fmla="*/ 98 w 790"/>
                <a:gd name="T101" fmla="*/ 372 h 822"/>
                <a:gd name="T102" fmla="*/ 95 w 790"/>
                <a:gd name="T103" fmla="*/ 391 h 822"/>
                <a:gd name="T104" fmla="*/ 114 w 790"/>
                <a:gd name="T105" fmla="*/ 394 h 822"/>
                <a:gd name="T106" fmla="*/ 76 w 790"/>
                <a:gd name="T107" fmla="*/ 343 h 822"/>
                <a:gd name="T108" fmla="*/ 76 w 790"/>
                <a:gd name="T109" fmla="*/ 343 h 822"/>
                <a:gd name="T110" fmla="*/ 80 w 790"/>
                <a:gd name="T111" fmla="*/ 324 h 822"/>
                <a:gd name="T112" fmla="*/ 60 w 790"/>
                <a:gd name="T113" fmla="*/ 321 h 822"/>
                <a:gd name="T114" fmla="*/ 57 w 790"/>
                <a:gd name="T115" fmla="*/ 340 h 822"/>
                <a:gd name="T116" fmla="*/ 76 w 790"/>
                <a:gd name="T117" fmla="*/ 343 h 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90" h="822">
                  <a:moveTo>
                    <a:pt x="790" y="536"/>
                  </a:moveTo>
                  <a:cubicBezTo>
                    <a:pt x="394" y="822"/>
                    <a:pt x="394" y="822"/>
                    <a:pt x="394" y="822"/>
                  </a:cubicBezTo>
                  <a:cubicBezTo>
                    <a:pt x="0" y="286"/>
                    <a:pt x="0" y="286"/>
                    <a:pt x="0" y="286"/>
                  </a:cubicBezTo>
                  <a:cubicBezTo>
                    <a:pt x="396" y="0"/>
                    <a:pt x="396" y="0"/>
                    <a:pt x="396" y="0"/>
                  </a:cubicBezTo>
                  <a:lnTo>
                    <a:pt x="790" y="536"/>
                  </a:lnTo>
                  <a:close/>
                  <a:moveTo>
                    <a:pt x="379" y="755"/>
                  </a:moveTo>
                  <a:cubicBezTo>
                    <a:pt x="379" y="755"/>
                    <a:pt x="379" y="755"/>
                    <a:pt x="379" y="755"/>
                  </a:cubicBezTo>
                  <a:cubicBezTo>
                    <a:pt x="385" y="750"/>
                    <a:pt x="386" y="742"/>
                    <a:pt x="382" y="736"/>
                  </a:cubicBezTo>
                  <a:cubicBezTo>
                    <a:pt x="377" y="730"/>
                    <a:pt x="369" y="728"/>
                    <a:pt x="362" y="733"/>
                  </a:cubicBezTo>
                  <a:cubicBezTo>
                    <a:pt x="356" y="737"/>
                    <a:pt x="355" y="746"/>
                    <a:pt x="359" y="752"/>
                  </a:cubicBezTo>
                  <a:cubicBezTo>
                    <a:pt x="364" y="758"/>
                    <a:pt x="373" y="759"/>
                    <a:pt x="379" y="755"/>
                  </a:cubicBezTo>
                  <a:close/>
                  <a:moveTo>
                    <a:pt x="341" y="703"/>
                  </a:moveTo>
                  <a:cubicBezTo>
                    <a:pt x="341" y="703"/>
                    <a:pt x="341" y="703"/>
                    <a:pt x="341" y="703"/>
                  </a:cubicBezTo>
                  <a:cubicBezTo>
                    <a:pt x="347" y="699"/>
                    <a:pt x="349" y="690"/>
                    <a:pt x="344" y="684"/>
                  </a:cubicBezTo>
                  <a:cubicBezTo>
                    <a:pt x="340" y="678"/>
                    <a:pt x="331" y="677"/>
                    <a:pt x="325" y="681"/>
                  </a:cubicBezTo>
                  <a:cubicBezTo>
                    <a:pt x="318" y="686"/>
                    <a:pt x="317" y="694"/>
                    <a:pt x="322" y="700"/>
                  </a:cubicBezTo>
                  <a:cubicBezTo>
                    <a:pt x="326" y="707"/>
                    <a:pt x="335" y="708"/>
                    <a:pt x="341" y="703"/>
                  </a:cubicBezTo>
                  <a:close/>
                  <a:moveTo>
                    <a:pt x="303" y="652"/>
                  </a:moveTo>
                  <a:cubicBezTo>
                    <a:pt x="303" y="652"/>
                    <a:pt x="303" y="652"/>
                    <a:pt x="303" y="652"/>
                  </a:cubicBezTo>
                  <a:cubicBezTo>
                    <a:pt x="309" y="647"/>
                    <a:pt x="311" y="639"/>
                    <a:pt x="306" y="633"/>
                  </a:cubicBezTo>
                  <a:cubicBezTo>
                    <a:pt x="302" y="627"/>
                    <a:pt x="293" y="625"/>
                    <a:pt x="287" y="630"/>
                  </a:cubicBezTo>
                  <a:cubicBezTo>
                    <a:pt x="281" y="634"/>
                    <a:pt x="279" y="643"/>
                    <a:pt x="284" y="649"/>
                  </a:cubicBezTo>
                  <a:cubicBezTo>
                    <a:pt x="288" y="655"/>
                    <a:pt x="297" y="656"/>
                    <a:pt x="303" y="652"/>
                  </a:cubicBezTo>
                  <a:close/>
                  <a:moveTo>
                    <a:pt x="265" y="600"/>
                  </a:moveTo>
                  <a:cubicBezTo>
                    <a:pt x="265" y="600"/>
                    <a:pt x="265" y="600"/>
                    <a:pt x="265" y="600"/>
                  </a:cubicBezTo>
                  <a:cubicBezTo>
                    <a:pt x="272" y="596"/>
                    <a:pt x="273" y="587"/>
                    <a:pt x="268" y="581"/>
                  </a:cubicBezTo>
                  <a:cubicBezTo>
                    <a:pt x="264" y="575"/>
                    <a:pt x="255" y="574"/>
                    <a:pt x="249" y="578"/>
                  </a:cubicBezTo>
                  <a:cubicBezTo>
                    <a:pt x="243" y="583"/>
                    <a:pt x="241" y="591"/>
                    <a:pt x="246" y="597"/>
                  </a:cubicBezTo>
                  <a:cubicBezTo>
                    <a:pt x="250" y="604"/>
                    <a:pt x="259" y="605"/>
                    <a:pt x="265" y="600"/>
                  </a:cubicBezTo>
                  <a:close/>
                  <a:moveTo>
                    <a:pt x="228" y="549"/>
                  </a:moveTo>
                  <a:cubicBezTo>
                    <a:pt x="228" y="549"/>
                    <a:pt x="228" y="549"/>
                    <a:pt x="228" y="549"/>
                  </a:cubicBezTo>
                  <a:cubicBezTo>
                    <a:pt x="234" y="544"/>
                    <a:pt x="235" y="536"/>
                    <a:pt x="231" y="530"/>
                  </a:cubicBezTo>
                  <a:cubicBezTo>
                    <a:pt x="226" y="524"/>
                    <a:pt x="217" y="522"/>
                    <a:pt x="211" y="527"/>
                  </a:cubicBezTo>
                  <a:cubicBezTo>
                    <a:pt x="205" y="531"/>
                    <a:pt x="204" y="540"/>
                    <a:pt x="208" y="546"/>
                  </a:cubicBezTo>
                  <a:cubicBezTo>
                    <a:pt x="213" y="552"/>
                    <a:pt x="221" y="553"/>
                    <a:pt x="228" y="549"/>
                  </a:cubicBezTo>
                  <a:close/>
                  <a:moveTo>
                    <a:pt x="190" y="497"/>
                  </a:moveTo>
                  <a:cubicBezTo>
                    <a:pt x="190" y="497"/>
                    <a:pt x="190" y="497"/>
                    <a:pt x="190" y="497"/>
                  </a:cubicBezTo>
                  <a:cubicBezTo>
                    <a:pt x="196" y="493"/>
                    <a:pt x="197" y="484"/>
                    <a:pt x="193" y="478"/>
                  </a:cubicBezTo>
                  <a:cubicBezTo>
                    <a:pt x="188" y="472"/>
                    <a:pt x="180" y="471"/>
                    <a:pt x="173" y="475"/>
                  </a:cubicBezTo>
                  <a:cubicBezTo>
                    <a:pt x="167" y="480"/>
                    <a:pt x="166" y="488"/>
                    <a:pt x="170" y="494"/>
                  </a:cubicBezTo>
                  <a:cubicBezTo>
                    <a:pt x="175" y="501"/>
                    <a:pt x="184" y="502"/>
                    <a:pt x="190" y="497"/>
                  </a:cubicBezTo>
                  <a:close/>
                  <a:moveTo>
                    <a:pt x="152" y="446"/>
                  </a:moveTo>
                  <a:cubicBezTo>
                    <a:pt x="152" y="446"/>
                    <a:pt x="152" y="446"/>
                    <a:pt x="152" y="446"/>
                  </a:cubicBezTo>
                  <a:cubicBezTo>
                    <a:pt x="158" y="441"/>
                    <a:pt x="160" y="433"/>
                    <a:pt x="155" y="427"/>
                  </a:cubicBezTo>
                  <a:cubicBezTo>
                    <a:pt x="151" y="421"/>
                    <a:pt x="142" y="419"/>
                    <a:pt x="136" y="424"/>
                  </a:cubicBezTo>
                  <a:cubicBezTo>
                    <a:pt x="129" y="428"/>
                    <a:pt x="128" y="437"/>
                    <a:pt x="133" y="443"/>
                  </a:cubicBezTo>
                  <a:cubicBezTo>
                    <a:pt x="137" y="449"/>
                    <a:pt x="146" y="450"/>
                    <a:pt x="152" y="446"/>
                  </a:cubicBezTo>
                  <a:close/>
                  <a:moveTo>
                    <a:pt x="114" y="394"/>
                  </a:moveTo>
                  <a:cubicBezTo>
                    <a:pt x="114" y="394"/>
                    <a:pt x="114" y="394"/>
                    <a:pt x="114" y="394"/>
                  </a:cubicBezTo>
                  <a:cubicBezTo>
                    <a:pt x="120" y="390"/>
                    <a:pt x="122" y="381"/>
                    <a:pt x="117" y="375"/>
                  </a:cubicBezTo>
                  <a:cubicBezTo>
                    <a:pt x="113" y="369"/>
                    <a:pt x="104" y="368"/>
                    <a:pt x="98" y="372"/>
                  </a:cubicBezTo>
                  <a:cubicBezTo>
                    <a:pt x="92" y="377"/>
                    <a:pt x="90" y="385"/>
                    <a:pt x="95" y="391"/>
                  </a:cubicBezTo>
                  <a:cubicBezTo>
                    <a:pt x="99" y="398"/>
                    <a:pt x="108" y="399"/>
                    <a:pt x="114" y="394"/>
                  </a:cubicBezTo>
                  <a:close/>
                  <a:moveTo>
                    <a:pt x="76" y="343"/>
                  </a:moveTo>
                  <a:cubicBezTo>
                    <a:pt x="76" y="343"/>
                    <a:pt x="76" y="343"/>
                    <a:pt x="76" y="343"/>
                  </a:cubicBezTo>
                  <a:cubicBezTo>
                    <a:pt x="83" y="338"/>
                    <a:pt x="84" y="330"/>
                    <a:pt x="80" y="324"/>
                  </a:cubicBezTo>
                  <a:cubicBezTo>
                    <a:pt x="75" y="318"/>
                    <a:pt x="66" y="316"/>
                    <a:pt x="60" y="321"/>
                  </a:cubicBezTo>
                  <a:cubicBezTo>
                    <a:pt x="54" y="325"/>
                    <a:pt x="53" y="334"/>
                    <a:pt x="57" y="340"/>
                  </a:cubicBezTo>
                  <a:cubicBezTo>
                    <a:pt x="62" y="346"/>
                    <a:pt x="70" y="347"/>
                    <a:pt x="76" y="343"/>
                  </a:cubicBezTo>
                  <a:close/>
                </a:path>
              </a:pathLst>
            </a:custGeom>
            <a:solidFill>
              <a:srgbClr val="E6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12" name="Freeform 265"/>
            <p:cNvSpPr>
              <a:spLocks/>
            </p:cNvSpPr>
            <p:nvPr/>
          </p:nvSpPr>
          <p:spPr bwMode="auto">
            <a:xfrm>
              <a:off x="8169758" y="2937903"/>
              <a:ext cx="42273" cy="32798"/>
            </a:xfrm>
            <a:custGeom>
              <a:avLst/>
              <a:gdLst>
                <a:gd name="T0" fmla="*/ 64 w 68"/>
                <a:gd name="T1" fmla="*/ 13 h 53"/>
                <a:gd name="T2" fmla="*/ 12 w 68"/>
                <a:gd name="T3" fmla="*/ 51 h 53"/>
                <a:gd name="T4" fmla="*/ 2 w 68"/>
                <a:gd name="T5" fmla="*/ 49 h 53"/>
                <a:gd name="T6" fmla="*/ 2 w 68"/>
                <a:gd name="T7" fmla="*/ 49 h 53"/>
                <a:gd name="T8" fmla="*/ 4 w 68"/>
                <a:gd name="T9" fmla="*/ 39 h 53"/>
                <a:gd name="T10" fmla="*/ 55 w 68"/>
                <a:gd name="T11" fmla="*/ 2 h 53"/>
                <a:gd name="T12" fmla="*/ 65 w 68"/>
                <a:gd name="T13" fmla="*/ 4 h 53"/>
                <a:gd name="T14" fmla="*/ 65 w 68"/>
                <a:gd name="T15" fmla="*/ 4 h 53"/>
                <a:gd name="T16" fmla="*/ 64 w 68"/>
                <a:gd name="T17" fmla="*/ 1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53">
                  <a:moveTo>
                    <a:pt x="64" y="13"/>
                  </a:moveTo>
                  <a:cubicBezTo>
                    <a:pt x="12" y="51"/>
                    <a:pt x="12" y="51"/>
                    <a:pt x="12" y="51"/>
                  </a:cubicBezTo>
                  <a:cubicBezTo>
                    <a:pt x="9" y="53"/>
                    <a:pt x="4" y="52"/>
                    <a:pt x="2" y="49"/>
                  </a:cubicBezTo>
                  <a:cubicBezTo>
                    <a:pt x="2" y="49"/>
                    <a:pt x="2" y="49"/>
                    <a:pt x="2" y="49"/>
                  </a:cubicBezTo>
                  <a:cubicBezTo>
                    <a:pt x="0" y="46"/>
                    <a:pt x="0" y="42"/>
                    <a:pt x="4" y="39"/>
                  </a:cubicBezTo>
                  <a:cubicBezTo>
                    <a:pt x="55" y="2"/>
                    <a:pt x="55" y="2"/>
                    <a:pt x="55" y="2"/>
                  </a:cubicBezTo>
                  <a:cubicBezTo>
                    <a:pt x="58" y="0"/>
                    <a:pt x="63" y="0"/>
                    <a:pt x="65" y="4"/>
                  </a:cubicBezTo>
                  <a:cubicBezTo>
                    <a:pt x="65" y="4"/>
                    <a:pt x="65" y="4"/>
                    <a:pt x="65" y="4"/>
                  </a:cubicBezTo>
                  <a:cubicBezTo>
                    <a:pt x="68" y="7"/>
                    <a:pt x="67" y="11"/>
                    <a:pt x="64" y="13"/>
                  </a:cubicBezTo>
                  <a:close/>
                </a:path>
              </a:pathLst>
            </a:custGeom>
            <a:solidFill>
              <a:srgbClr val="6E6F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13" name="Freeform 266"/>
            <p:cNvSpPr>
              <a:spLocks/>
            </p:cNvSpPr>
            <p:nvPr/>
          </p:nvSpPr>
          <p:spPr bwMode="auto">
            <a:xfrm>
              <a:off x="8146071" y="2905106"/>
              <a:ext cx="42273" cy="33527"/>
            </a:xfrm>
            <a:custGeom>
              <a:avLst/>
              <a:gdLst>
                <a:gd name="T0" fmla="*/ 64 w 68"/>
                <a:gd name="T1" fmla="*/ 14 h 54"/>
                <a:gd name="T2" fmla="*/ 12 w 68"/>
                <a:gd name="T3" fmla="*/ 51 h 54"/>
                <a:gd name="T4" fmla="*/ 2 w 68"/>
                <a:gd name="T5" fmla="*/ 50 h 54"/>
                <a:gd name="T6" fmla="*/ 2 w 68"/>
                <a:gd name="T7" fmla="*/ 50 h 54"/>
                <a:gd name="T8" fmla="*/ 4 w 68"/>
                <a:gd name="T9" fmla="*/ 40 h 54"/>
                <a:gd name="T10" fmla="*/ 56 w 68"/>
                <a:gd name="T11" fmla="*/ 3 h 54"/>
                <a:gd name="T12" fmla="*/ 66 w 68"/>
                <a:gd name="T13" fmla="*/ 4 h 54"/>
                <a:gd name="T14" fmla="*/ 66 w 68"/>
                <a:gd name="T15" fmla="*/ 4 h 54"/>
                <a:gd name="T16" fmla="*/ 64 w 68"/>
                <a:gd name="T17"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54">
                  <a:moveTo>
                    <a:pt x="64" y="14"/>
                  </a:moveTo>
                  <a:cubicBezTo>
                    <a:pt x="12" y="51"/>
                    <a:pt x="12" y="51"/>
                    <a:pt x="12" y="51"/>
                  </a:cubicBezTo>
                  <a:cubicBezTo>
                    <a:pt x="9" y="54"/>
                    <a:pt x="5" y="53"/>
                    <a:pt x="2" y="50"/>
                  </a:cubicBezTo>
                  <a:cubicBezTo>
                    <a:pt x="2" y="50"/>
                    <a:pt x="2" y="50"/>
                    <a:pt x="2" y="50"/>
                  </a:cubicBezTo>
                  <a:cubicBezTo>
                    <a:pt x="0" y="47"/>
                    <a:pt x="1" y="42"/>
                    <a:pt x="4" y="40"/>
                  </a:cubicBezTo>
                  <a:cubicBezTo>
                    <a:pt x="56" y="3"/>
                    <a:pt x="56" y="3"/>
                    <a:pt x="56" y="3"/>
                  </a:cubicBezTo>
                  <a:cubicBezTo>
                    <a:pt x="59" y="0"/>
                    <a:pt x="63" y="1"/>
                    <a:pt x="66" y="4"/>
                  </a:cubicBezTo>
                  <a:cubicBezTo>
                    <a:pt x="66" y="4"/>
                    <a:pt x="66" y="4"/>
                    <a:pt x="66" y="4"/>
                  </a:cubicBezTo>
                  <a:cubicBezTo>
                    <a:pt x="68" y="7"/>
                    <a:pt x="67" y="12"/>
                    <a:pt x="64" y="14"/>
                  </a:cubicBezTo>
                  <a:close/>
                </a:path>
              </a:pathLst>
            </a:custGeom>
            <a:solidFill>
              <a:srgbClr val="6E6F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14" name="Freeform 267"/>
            <p:cNvSpPr>
              <a:spLocks/>
            </p:cNvSpPr>
            <p:nvPr/>
          </p:nvSpPr>
          <p:spPr bwMode="auto">
            <a:xfrm>
              <a:off x="8122382" y="2873401"/>
              <a:ext cx="41909" cy="32798"/>
            </a:xfrm>
            <a:custGeom>
              <a:avLst/>
              <a:gdLst>
                <a:gd name="T0" fmla="*/ 64 w 67"/>
                <a:gd name="T1" fmla="*/ 13 h 53"/>
                <a:gd name="T2" fmla="*/ 12 w 67"/>
                <a:gd name="T3" fmla="*/ 51 h 53"/>
                <a:gd name="T4" fmla="*/ 2 w 67"/>
                <a:gd name="T5" fmla="*/ 49 h 53"/>
                <a:gd name="T6" fmla="*/ 4 w 67"/>
                <a:gd name="T7" fmla="*/ 39 h 53"/>
                <a:gd name="T8" fmla="*/ 55 w 67"/>
                <a:gd name="T9" fmla="*/ 2 h 53"/>
                <a:gd name="T10" fmla="*/ 65 w 67"/>
                <a:gd name="T11" fmla="*/ 4 h 53"/>
                <a:gd name="T12" fmla="*/ 65 w 67"/>
                <a:gd name="T13" fmla="*/ 4 h 53"/>
                <a:gd name="T14" fmla="*/ 64 w 67"/>
                <a:gd name="T15" fmla="*/ 13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53">
                  <a:moveTo>
                    <a:pt x="64" y="13"/>
                  </a:moveTo>
                  <a:cubicBezTo>
                    <a:pt x="12" y="51"/>
                    <a:pt x="12" y="51"/>
                    <a:pt x="12" y="51"/>
                  </a:cubicBezTo>
                  <a:cubicBezTo>
                    <a:pt x="9" y="53"/>
                    <a:pt x="4" y="52"/>
                    <a:pt x="2" y="49"/>
                  </a:cubicBezTo>
                  <a:cubicBezTo>
                    <a:pt x="0" y="46"/>
                    <a:pt x="0" y="41"/>
                    <a:pt x="4" y="39"/>
                  </a:cubicBezTo>
                  <a:cubicBezTo>
                    <a:pt x="55" y="2"/>
                    <a:pt x="55" y="2"/>
                    <a:pt x="55" y="2"/>
                  </a:cubicBezTo>
                  <a:cubicBezTo>
                    <a:pt x="58" y="0"/>
                    <a:pt x="63" y="0"/>
                    <a:pt x="65" y="4"/>
                  </a:cubicBezTo>
                  <a:cubicBezTo>
                    <a:pt x="65" y="4"/>
                    <a:pt x="65" y="4"/>
                    <a:pt x="65" y="4"/>
                  </a:cubicBezTo>
                  <a:cubicBezTo>
                    <a:pt x="67" y="7"/>
                    <a:pt x="67" y="11"/>
                    <a:pt x="64" y="13"/>
                  </a:cubicBezTo>
                  <a:close/>
                </a:path>
              </a:pathLst>
            </a:custGeom>
            <a:solidFill>
              <a:srgbClr val="6E6F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15" name="Freeform 268"/>
            <p:cNvSpPr>
              <a:spLocks/>
            </p:cNvSpPr>
            <p:nvPr/>
          </p:nvSpPr>
          <p:spPr bwMode="auto">
            <a:xfrm>
              <a:off x="8098695" y="2841695"/>
              <a:ext cx="42273" cy="32798"/>
            </a:xfrm>
            <a:custGeom>
              <a:avLst/>
              <a:gdLst>
                <a:gd name="T0" fmla="*/ 64 w 68"/>
                <a:gd name="T1" fmla="*/ 14 h 53"/>
                <a:gd name="T2" fmla="*/ 13 w 68"/>
                <a:gd name="T3" fmla="*/ 51 h 53"/>
                <a:gd name="T4" fmla="*/ 3 w 68"/>
                <a:gd name="T5" fmla="*/ 49 h 53"/>
                <a:gd name="T6" fmla="*/ 4 w 68"/>
                <a:gd name="T7" fmla="*/ 39 h 53"/>
                <a:gd name="T8" fmla="*/ 56 w 68"/>
                <a:gd name="T9" fmla="*/ 2 h 53"/>
                <a:gd name="T10" fmla="*/ 66 w 68"/>
                <a:gd name="T11" fmla="*/ 4 h 53"/>
                <a:gd name="T12" fmla="*/ 66 w 68"/>
                <a:gd name="T13" fmla="*/ 4 h 53"/>
                <a:gd name="T14" fmla="*/ 64 w 68"/>
                <a:gd name="T15" fmla="*/ 14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53">
                  <a:moveTo>
                    <a:pt x="64" y="14"/>
                  </a:moveTo>
                  <a:cubicBezTo>
                    <a:pt x="13" y="51"/>
                    <a:pt x="13" y="51"/>
                    <a:pt x="13" y="51"/>
                  </a:cubicBezTo>
                  <a:cubicBezTo>
                    <a:pt x="10" y="53"/>
                    <a:pt x="5" y="53"/>
                    <a:pt x="3" y="49"/>
                  </a:cubicBezTo>
                  <a:cubicBezTo>
                    <a:pt x="0" y="46"/>
                    <a:pt x="1" y="42"/>
                    <a:pt x="4" y="39"/>
                  </a:cubicBezTo>
                  <a:cubicBezTo>
                    <a:pt x="56" y="2"/>
                    <a:pt x="56" y="2"/>
                    <a:pt x="56" y="2"/>
                  </a:cubicBezTo>
                  <a:cubicBezTo>
                    <a:pt x="59" y="0"/>
                    <a:pt x="64" y="1"/>
                    <a:pt x="66" y="4"/>
                  </a:cubicBezTo>
                  <a:cubicBezTo>
                    <a:pt x="66" y="4"/>
                    <a:pt x="66" y="4"/>
                    <a:pt x="66" y="4"/>
                  </a:cubicBezTo>
                  <a:cubicBezTo>
                    <a:pt x="68" y="7"/>
                    <a:pt x="68" y="11"/>
                    <a:pt x="64" y="14"/>
                  </a:cubicBezTo>
                  <a:close/>
                </a:path>
              </a:pathLst>
            </a:custGeom>
            <a:solidFill>
              <a:srgbClr val="6E6F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16" name="Freeform 269"/>
            <p:cNvSpPr>
              <a:spLocks/>
            </p:cNvSpPr>
            <p:nvPr/>
          </p:nvSpPr>
          <p:spPr bwMode="auto">
            <a:xfrm>
              <a:off x="8075736" y="2809991"/>
              <a:ext cx="42273" cy="32798"/>
            </a:xfrm>
            <a:custGeom>
              <a:avLst/>
              <a:gdLst>
                <a:gd name="T0" fmla="*/ 64 w 68"/>
                <a:gd name="T1" fmla="*/ 14 h 53"/>
                <a:gd name="T2" fmla="*/ 13 w 68"/>
                <a:gd name="T3" fmla="*/ 51 h 53"/>
                <a:gd name="T4" fmla="*/ 3 w 68"/>
                <a:gd name="T5" fmla="*/ 49 h 53"/>
                <a:gd name="T6" fmla="*/ 4 w 68"/>
                <a:gd name="T7" fmla="*/ 39 h 53"/>
                <a:gd name="T8" fmla="*/ 56 w 68"/>
                <a:gd name="T9" fmla="*/ 2 h 53"/>
                <a:gd name="T10" fmla="*/ 66 w 68"/>
                <a:gd name="T11" fmla="*/ 4 h 53"/>
                <a:gd name="T12" fmla="*/ 64 w 68"/>
                <a:gd name="T13" fmla="*/ 14 h 53"/>
              </a:gdLst>
              <a:ahLst/>
              <a:cxnLst>
                <a:cxn ang="0">
                  <a:pos x="T0" y="T1"/>
                </a:cxn>
                <a:cxn ang="0">
                  <a:pos x="T2" y="T3"/>
                </a:cxn>
                <a:cxn ang="0">
                  <a:pos x="T4" y="T5"/>
                </a:cxn>
                <a:cxn ang="0">
                  <a:pos x="T6" y="T7"/>
                </a:cxn>
                <a:cxn ang="0">
                  <a:pos x="T8" y="T9"/>
                </a:cxn>
                <a:cxn ang="0">
                  <a:pos x="T10" y="T11"/>
                </a:cxn>
                <a:cxn ang="0">
                  <a:pos x="T12" y="T13"/>
                </a:cxn>
              </a:cxnLst>
              <a:rect l="0" t="0" r="r" b="b"/>
              <a:pathLst>
                <a:path w="68" h="53">
                  <a:moveTo>
                    <a:pt x="64" y="14"/>
                  </a:moveTo>
                  <a:cubicBezTo>
                    <a:pt x="13" y="51"/>
                    <a:pt x="13" y="51"/>
                    <a:pt x="13" y="51"/>
                  </a:cubicBezTo>
                  <a:cubicBezTo>
                    <a:pt x="10" y="53"/>
                    <a:pt x="5" y="52"/>
                    <a:pt x="3" y="49"/>
                  </a:cubicBezTo>
                  <a:cubicBezTo>
                    <a:pt x="0" y="46"/>
                    <a:pt x="1" y="42"/>
                    <a:pt x="4" y="39"/>
                  </a:cubicBezTo>
                  <a:cubicBezTo>
                    <a:pt x="56" y="2"/>
                    <a:pt x="56" y="2"/>
                    <a:pt x="56" y="2"/>
                  </a:cubicBezTo>
                  <a:cubicBezTo>
                    <a:pt x="59" y="0"/>
                    <a:pt x="63" y="0"/>
                    <a:pt x="66" y="4"/>
                  </a:cubicBezTo>
                  <a:cubicBezTo>
                    <a:pt x="68" y="7"/>
                    <a:pt x="67" y="11"/>
                    <a:pt x="64" y="14"/>
                  </a:cubicBezTo>
                  <a:close/>
                </a:path>
              </a:pathLst>
            </a:custGeom>
            <a:solidFill>
              <a:srgbClr val="6E6F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17" name="Freeform 270"/>
            <p:cNvSpPr>
              <a:spLocks/>
            </p:cNvSpPr>
            <p:nvPr/>
          </p:nvSpPr>
          <p:spPr bwMode="auto">
            <a:xfrm>
              <a:off x="8052049" y="2777557"/>
              <a:ext cx="42273" cy="33527"/>
            </a:xfrm>
            <a:custGeom>
              <a:avLst/>
              <a:gdLst>
                <a:gd name="T0" fmla="*/ 64 w 68"/>
                <a:gd name="T1" fmla="*/ 14 h 54"/>
                <a:gd name="T2" fmla="*/ 13 w 68"/>
                <a:gd name="T3" fmla="*/ 51 h 54"/>
                <a:gd name="T4" fmla="*/ 3 w 68"/>
                <a:gd name="T5" fmla="*/ 50 h 54"/>
                <a:gd name="T6" fmla="*/ 4 w 68"/>
                <a:gd name="T7" fmla="*/ 40 h 54"/>
                <a:gd name="T8" fmla="*/ 56 w 68"/>
                <a:gd name="T9" fmla="*/ 3 h 54"/>
                <a:gd name="T10" fmla="*/ 66 w 68"/>
                <a:gd name="T11" fmla="*/ 4 h 54"/>
                <a:gd name="T12" fmla="*/ 64 w 68"/>
                <a:gd name="T13" fmla="*/ 14 h 54"/>
              </a:gdLst>
              <a:ahLst/>
              <a:cxnLst>
                <a:cxn ang="0">
                  <a:pos x="T0" y="T1"/>
                </a:cxn>
                <a:cxn ang="0">
                  <a:pos x="T2" y="T3"/>
                </a:cxn>
                <a:cxn ang="0">
                  <a:pos x="T4" y="T5"/>
                </a:cxn>
                <a:cxn ang="0">
                  <a:pos x="T6" y="T7"/>
                </a:cxn>
                <a:cxn ang="0">
                  <a:pos x="T8" y="T9"/>
                </a:cxn>
                <a:cxn ang="0">
                  <a:pos x="T10" y="T11"/>
                </a:cxn>
                <a:cxn ang="0">
                  <a:pos x="T12" y="T13"/>
                </a:cxn>
              </a:cxnLst>
              <a:rect l="0" t="0" r="r" b="b"/>
              <a:pathLst>
                <a:path w="68" h="54">
                  <a:moveTo>
                    <a:pt x="64" y="14"/>
                  </a:moveTo>
                  <a:cubicBezTo>
                    <a:pt x="13" y="51"/>
                    <a:pt x="13" y="51"/>
                    <a:pt x="13" y="51"/>
                  </a:cubicBezTo>
                  <a:cubicBezTo>
                    <a:pt x="9" y="54"/>
                    <a:pt x="5" y="53"/>
                    <a:pt x="3" y="50"/>
                  </a:cubicBezTo>
                  <a:cubicBezTo>
                    <a:pt x="0" y="47"/>
                    <a:pt x="1" y="42"/>
                    <a:pt x="4" y="40"/>
                  </a:cubicBezTo>
                  <a:cubicBezTo>
                    <a:pt x="56" y="3"/>
                    <a:pt x="56" y="3"/>
                    <a:pt x="56" y="3"/>
                  </a:cubicBezTo>
                  <a:cubicBezTo>
                    <a:pt x="59" y="0"/>
                    <a:pt x="63" y="1"/>
                    <a:pt x="66" y="4"/>
                  </a:cubicBezTo>
                  <a:cubicBezTo>
                    <a:pt x="68" y="7"/>
                    <a:pt x="67" y="12"/>
                    <a:pt x="64" y="14"/>
                  </a:cubicBezTo>
                  <a:close/>
                </a:path>
              </a:pathLst>
            </a:custGeom>
            <a:solidFill>
              <a:srgbClr val="6E6F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18" name="Freeform 271"/>
            <p:cNvSpPr>
              <a:spLocks/>
            </p:cNvSpPr>
            <p:nvPr/>
          </p:nvSpPr>
          <p:spPr bwMode="auto">
            <a:xfrm>
              <a:off x="8028361" y="2746582"/>
              <a:ext cx="42273" cy="33162"/>
            </a:xfrm>
            <a:custGeom>
              <a:avLst/>
              <a:gdLst>
                <a:gd name="T0" fmla="*/ 64 w 68"/>
                <a:gd name="T1" fmla="*/ 14 h 53"/>
                <a:gd name="T2" fmla="*/ 13 w 68"/>
                <a:gd name="T3" fmla="*/ 51 h 53"/>
                <a:gd name="T4" fmla="*/ 3 w 68"/>
                <a:gd name="T5" fmla="*/ 49 h 53"/>
                <a:gd name="T6" fmla="*/ 4 w 68"/>
                <a:gd name="T7" fmla="*/ 39 h 53"/>
                <a:gd name="T8" fmla="*/ 56 w 68"/>
                <a:gd name="T9" fmla="*/ 2 h 53"/>
                <a:gd name="T10" fmla="*/ 66 w 68"/>
                <a:gd name="T11" fmla="*/ 4 h 53"/>
                <a:gd name="T12" fmla="*/ 64 w 68"/>
                <a:gd name="T13" fmla="*/ 14 h 53"/>
              </a:gdLst>
              <a:ahLst/>
              <a:cxnLst>
                <a:cxn ang="0">
                  <a:pos x="T0" y="T1"/>
                </a:cxn>
                <a:cxn ang="0">
                  <a:pos x="T2" y="T3"/>
                </a:cxn>
                <a:cxn ang="0">
                  <a:pos x="T4" y="T5"/>
                </a:cxn>
                <a:cxn ang="0">
                  <a:pos x="T6" y="T7"/>
                </a:cxn>
                <a:cxn ang="0">
                  <a:pos x="T8" y="T9"/>
                </a:cxn>
                <a:cxn ang="0">
                  <a:pos x="T10" y="T11"/>
                </a:cxn>
                <a:cxn ang="0">
                  <a:pos x="T12" y="T13"/>
                </a:cxn>
              </a:cxnLst>
              <a:rect l="0" t="0" r="r" b="b"/>
              <a:pathLst>
                <a:path w="68" h="53">
                  <a:moveTo>
                    <a:pt x="64" y="14"/>
                  </a:moveTo>
                  <a:cubicBezTo>
                    <a:pt x="13" y="51"/>
                    <a:pt x="13" y="51"/>
                    <a:pt x="13" y="51"/>
                  </a:cubicBezTo>
                  <a:cubicBezTo>
                    <a:pt x="10" y="53"/>
                    <a:pt x="5" y="52"/>
                    <a:pt x="3" y="49"/>
                  </a:cubicBezTo>
                  <a:cubicBezTo>
                    <a:pt x="0" y="46"/>
                    <a:pt x="1" y="42"/>
                    <a:pt x="4" y="39"/>
                  </a:cubicBezTo>
                  <a:cubicBezTo>
                    <a:pt x="56" y="2"/>
                    <a:pt x="56" y="2"/>
                    <a:pt x="56" y="2"/>
                  </a:cubicBezTo>
                  <a:cubicBezTo>
                    <a:pt x="59" y="0"/>
                    <a:pt x="64" y="0"/>
                    <a:pt x="66" y="4"/>
                  </a:cubicBezTo>
                  <a:cubicBezTo>
                    <a:pt x="68" y="7"/>
                    <a:pt x="68" y="11"/>
                    <a:pt x="64" y="14"/>
                  </a:cubicBezTo>
                  <a:close/>
                </a:path>
              </a:pathLst>
            </a:custGeom>
            <a:solidFill>
              <a:srgbClr val="6E6F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19" name="Freeform 272"/>
            <p:cNvSpPr>
              <a:spLocks/>
            </p:cNvSpPr>
            <p:nvPr/>
          </p:nvSpPr>
          <p:spPr bwMode="auto">
            <a:xfrm>
              <a:off x="8005039" y="2714513"/>
              <a:ext cx="42637" cy="32798"/>
            </a:xfrm>
            <a:custGeom>
              <a:avLst/>
              <a:gdLst>
                <a:gd name="T0" fmla="*/ 64 w 68"/>
                <a:gd name="T1" fmla="*/ 14 h 53"/>
                <a:gd name="T2" fmla="*/ 12 w 68"/>
                <a:gd name="T3" fmla="*/ 51 h 53"/>
                <a:gd name="T4" fmla="*/ 2 w 68"/>
                <a:gd name="T5" fmla="*/ 50 h 53"/>
                <a:gd name="T6" fmla="*/ 2 w 68"/>
                <a:gd name="T7" fmla="*/ 50 h 53"/>
                <a:gd name="T8" fmla="*/ 4 w 68"/>
                <a:gd name="T9" fmla="*/ 40 h 53"/>
                <a:gd name="T10" fmla="*/ 55 w 68"/>
                <a:gd name="T11" fmla="*/ 2 h 53"/>
                <a:gd name="T12" fmla="*/ 65 w 68"/>
                <a:gd name="T13" fmla="*/ 4 h 53"/>
                <a:gd name="T14" fmla="*/ 65 w 68"/>
                <a:gd name="T15" fmla="*/ 4 h 53"/>
                <a:gd name="T16" fmla="*/ 64 w 68"/>
                <a:gd name="T17" fmla="*/ 1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53">
                  <a:moveTo>
                    <a:pt x="64" y="14"/>
                  </a:moveTo>
                  <a:cubicBezTo>
                    <a:pt x="12" y="51"/>
                    <a:pt x="12" y="51"/>
                    <a:pt x="12" y="51"/>
                  </a:cubicBezTo>
                  <a:cubicBezTo>
                    <a:pt x="9" y="53"/>
                    <a:pt x="5" y="53"/>
                    <a:pt x="2" y="50"/>
                  </a:cubicBezTo>
                  <a:cubicBezTo>
                    <a:pt x="2" y="50"/>
                    <a:pt x="2" y="50"/>
                    <a:pt x="2" y="50"/>
                  </a:cubicBezTo>
                  <a:cubicBezTo>
                    <a:pt x="0" y="46"/>
                    <a:pt x="1" y="42"/>
                    <a:pt x="4" y="40"/>
                  </a:cubicBezTo>
                  <a:cubicBezTo>
                    <a:pt x="55" y="2"/>
                    <a:pt x="55" y="2"/>
                    <a:pt x="55" y="2"/>
                  </a:cubicBezTo>
                  <a:cubicBezTo>
                    <a:pt x="58" y="0"/>
                    <a:pt x="63" y="1"/>
                    <a:pt x="65" y="4"/>
                  </a:cubicBezTo>
                  <a:cubicBezTo>
                    <a:pt x="65" y="4"/>
                    <a:pt x="65" y="4"/>
                    <a:pt x="65" y="4"/>
                  </a:cubicBezTo>
                  <a:cubicBezTo>
                    <a:pt x="68" y="7"/>
                    <a:pt x="67" y="12"/>
                    <a:pt x="64" y="14"/>
                  </a:cubicBezTo>
                  <a:close/>
                </a:path>
              </a:pathLst>
            </a:custGeom>
            <a:solidFill>
              <a:srgbClr val="6E6F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20" name="Freeform 273"/>
            <p:cNvSpPr>
              <a:spLocks/>
            </p:cNvSpPr>
            <p:nvPr/>
          </p:nvSpPr>
          <p:spPr bwMode="auto">
            <a:xfrm>
              <a:off x="7981352" y="2682079"/>
              <a:ext cx="42637" cy="33527"/>
            </a:xfrm>
            <a:custGeom>
              <a:avLst/>
              <a:gdLst>
                <a:gd name="T0" fmla="*/ 64 w 68"/>
                <a:gd name="T1" fmla="*/ 14 h 54"/>
                <a:gd name="T2" fmla="*/ 12 w 68"/>
                <a:gd name="T3" fmla="*/ 51 h 54"/>
                <a:gd name="T4" fmla="*/ 2 w 68"/>
                <a:gd name="T5" fmla="*/ 50 h 54"/>
                <a:gd name="T6" fmla="*/ 2 w 68"/>
                <a:gd name="T7" fmla="*/ 50 h 54"/>
                <a:gd name="T8" fmla="*/ 4 w 68"/>
                <a:gd name="T9" fmla="*/ 40 h 54"/>
                <a:gd name="T10" fmla="*/ 55 w 68"/>
                <a:gd name="T11" fmla="*/ 2 h 54"/>
                <a:gd name="T12" fmla="*/ 66 w 68"/>
                <a:gd name="T13" fmla="*/ 4 h 54"/>
                <a:gd name="T14" fmla="*/ 66 w 68"/>
                <a:gd name="T15" fmla="*/ 4 h 54"/>
                <a:gd name="T16" fmla="*/ 64 w 68"/>
                <a:gd name="T17"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54">
                  <a:moveTo>
                    <a:pt x="64" y="14"/>
                  </a:moveTo>
                  <a:cubicBezTo>
                    <a:pt x="12" y="51"/>
                    <a:pt x="12" y="51"/>
                    <a:pt x="12" y="51"/>
                  </a:cubicBezTo>
                  <a:cubicBezTo>
                    <a:pt x="9" y="54"/>
                    <a:pt x="5" y="53"/>
                    <a:pt x="2" y="50"/>
                  </a:cubicBezTo>
                  <a:cubicBezTo>
                    <a:pt x="2" y="50"/>
                    <a:pt x="2" y="50"/>
                    <a:pt x="2" y="50"/>
                  </a:cubicBezTo>
                  <a:cubicBezTo>
                    <a:pt x="0" y="47"/>
                    <a:pt x="1" y="42"/>
                    <a:pt x="4" y="40"/>
                  </a:cubicBezTo>
                  <a:cubicBezTo>
                    <a:pt x="55" y="2"/>
                    <a:pt x="55" y="2"/>
                    <a:pt x="55" y="2"/>
                  </a:cubicBezTo>
                  <a:cubicBezTo>
                    <a:pt x="59" y="0"/>
                    <a:pt x="63" y="1"/>
                    <a:pt x="66" y="4"/>
                  </a:cubicBezTo>
                  <a:cubicBezTo>
                    <a:pt x="66" y="4"/>
                    <a:pt x="66" y="4"/>
                    <a:pt x="66" y="4"/>
                  </a:cubicBezTo>
                  <a:cubicBezTo>
                    <a:pt x="68" y="7"/>
                    <a:pt x="67" y="12"/>
                    <a:pt x="64" y="14"/>
                  </a:cubicBezTo>
                  <a:close/>
                </a:path>
              </a:pathLst>
            </a:custGeom>
            <a:solidFill>
              <a:srgbClr val="6E6F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21" name="Freeform 274"/>
            <p:cNvSpPr>
              <a:spLocks/>
            </p:cNvSpPr>
            <p:nvPr/>
          </p:nvSpPr>
          <p:spPr bwMode="auto">
            <a:xfrm>
              <a:off x="8232073" y="2793956"/>
              <a:ext cx="198246" cy="143218"/>
            </a:xfrm>
            <a:custGeom>
              <a:avLst/>
              <a:gdLst>
                <a:gd name="T0" fmla="*/ 544 w 544"/>
                <a:gd name="T1" fmla="*/ 5 h 393"/>
                <a:gd name="T2" fmla="*/ 4 w 544"/>
                <a:gd name="T3" fmla="*/ 393 h 393"/>
                <a:gd name="T4" fmla="*/ 0 w 544"/>
                <a:gd name="T5" fmla="*/ 388 h 393"/>
                <a:gd name="T6" fmla="*/ 541 w 544"/>
                <a:gd name="T7" fmla="*/ 0 h 393"/>
                <a:gd name="T8" fmla="*/ 544 w 544"/>
                <a:gd name="T9" fmla="*/ 5 h 393"/>
              </a:gdLst>
              <a:ahLst/>
              <a:cxnLst>
                <a:cxn ang="0">
                  <a:pos x="T0" y="T1"/>
                </a:cxn>
                <a:cxn ang="0">
                  <a:pos x="T2" y="T3"/>
                </a:cxn>
                <a:cxn ang="0">
                  <a:pos x="T4" y="T5"/>
                </a:cxn>
                <a:cxn ang="0">
                  <a:pos x="T6" y="T7"/>
                </a:cxn>
                <a:cxn ang="0">
                  <a:pos x="T8" y="T9"/>
                </a:cxn>
              </a:cxnLst>
              <a:rect l="0" t="0" r="r" b="b"/>
              <a:pathLst>
                <a:path w="544" h="393">
                  <a:moveTo>
                    <a:pt x="544" y="5"/>
                  </a:moveTo>
                  <a:lnTo>
                    <a:pt x="4" y="393"/>
                  </a:lnTo>
                  <a:lnTo>
                    <a:pt x="0" y="388"/>
                  </a:lnTo>
                  <a:lnTo>
                    <a:pt x="541" y="0"/>
                  </a:lnTo>
                  <a:lnTo>
                    <a:pt x="544" y="5"/>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22" name="Freeform 275"/>
            <p:cNvSpPr>
              <a:spLocks/>
            </p:cNvSpPr>
            <p:nvPr/>
          </p:nvSpPr>
          <p:spPr bwMode="auto">
            <a:xfrm>
              <a:off x="8220776" y="2779016"/>
              <a:ext cx="198974" cy="143218"/>
            </a:xfrm>
            <a:custGeom>
              <a:avLst/>
              <a:gdLst>
                <a:gd name="T0" fmla="*/ 546 w 546"/>
                <a:gd name="T1" fmla="*/ 3 h 393"/>
                <a:gd name="T2" fmla="*/ 4 w 546"/>
                <a:gd name="T3" fmla="*/ 393 h 393"/>
                <a:gd name="T4" fmla="*/ 0 w 546"/>
                <a:gd name="T5" fmla="*/ 388 h 393"/>
                <a:gd name="T6" fmla="*/ 541 w 546"/>
                <a:gd name="T7" fmla="*/ 0 h 393"/>
                <a:gd name="T8" fmla="*/ 546 w 546"/>
                <a:gd name="T9" fmla="*/ 3 h 393"/>
              </a:gdLst>
              <a:ahLst/>
              <a:cxnLst>
                <a:cxn ang="0">
                  <a:pos x="T0" y="T1"/>
                </a:cxn>
                <a:cxn ang="0">
                  <a:pos x="T2" y="T3"/>
                </a:cxn>
                <a:cxn ang="0">
                  <a:pos x="T4" y="T5"/>
                </a:cxn>
                <a:cxn ang="0">
                  <a:pos x="T6" y="T7"/>
                </a:cxn>
                <a:cxn ang="0">
                  <a:pos x="T8" y="T9"/>
                </a:cxn>
              </a:cxnLst>
              <a:rect l="0" t="0" r="r" b="b"/>
              <a:pathLst>
                <a:path w="546" h="393">
                  <a:moveTo>
                    <a:pt x="546" y="3"/>
                  </a:moveTo>
                  <a:lnTo>
                    <a:pt x="4" y="393"/>
                  </a:lnTo>
                  <a:lnTo>
                    <a:pt x="0" y="388"/>
                  </a:lnTo>
                  <a:lnTo>
                    <a:pt x="541" y="0"/>
                  </a:lnTo>
                  <a:lnTo>
                    <a:pt x="546" y="3"/>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23" name="Freeform 276"/>
            <p:cNvSpPr>
              <a:spLocks/>
            </p:cNvSpPr>
            <p:nvPr/>
          </p:nvSpPr>
          <p:spPr bwMode="auto">
            <a:xfrm>
              <a:off x="8209845" y="2763345"/>
              <a:ext cx="198609" cy="143947"/>
            </a:xfrm>
            <a:custGeom>
              <a:avLst/>
              <a:gdLst>
                <a:gd name="T0" fmla="*/ 545 w 545"/>
                <a:gd name="T1" fmla="*/ 5 h 395"/>
                <a:gd name="T2" fmla="*/ 3 w 545"/>
                <a:gd name="T3" fmla="*/ 395 h 395"/>
                <a:gd name="T4" fmla="*/ 0 w 545"/>
                <a:gd name="T5" fmla="*/ 390 h 395"/>
                <a:gd name="T6" fmla="*/ 542 w 545"/>
                <a:gd name="T7" fmla="*/ 0 h 395"/>
                <a:gd name="T8" fmla="*/ 545 w 545"/>
                <a:gd name="T9" fmla="*/ 5 h 395"/>
              </a:gdLst>
              <a:ahLst/>
              <a:cxnLst>
                <a:cxn ang="0">
                  <a:pos x="T0" y="T1"/>
                </a:cxn>
                <a:cxn ang="0">
                  <a:pos x="T2" y="T3"/>
                </a:cxn>
                <a:cxn ang="0">
                  <a:pos x="T4" y="T5"/>
                </a:cxn>
                <a:cxn ang="0">
                  <a:pos x="T6" y="T7"/>
                </a:cxn>
                <a:cxn ang="0">
                  <a:pos x="T8" y="T9"/>
                </a:cxn>
              </a:cxnLst>
              <a:rect l="0" t="0" r="r" b="b"/>
              <a:pathLst>
                <a:path w="545" h="395">
                  <a:moveTo>
                    <a:pt x="545" y="5"/>
                  </a:moveTo>
                  <a:lnTo>
                    <a:pt x="3" y="395"/>
                  </a:lnTo>
                  <a:lnTo>
                    <a:pt x="0" y="390"/>
                  </a:lnTo>
                  <a:lnTo>
                    <a:pt x="542" y="0"/>
                  </a:lnTo>
                  <a:lnTo>
                    <a:pt x="545" y="5"/>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24" name="Freeform 277"/>
            <p:cNvSpPr>
              <a:spLocks/>
            </p:cNvSpPr>
            <p:nvPr/>
          </p:nvSpPr>
          <p:spPr bwMode="auto">
            <a:xfrm>
              <a:off x="8198547" y="2748403"/>
              <a:ext cx="198974" cy="143582"/>
            </a:xfrm>
            <a:custGeom>
              <a:avLst/>
              <a:gdLst>
                <a:gd name="T0" fmla="*/ 546 w 546"/>
                <a:gd name="T1" fmla="*/ 5 h 394"/>
                <a:gd name="T2" fmla="*/ 3 w 546"/>
                <a:gd name="T3" fmla="*/ 394 h 394"/>
                <a:gd name="T4" fmla="*/ 0 w 546"/>
                <a:gd name="T5" fmla="*/ 390 h 394"/>
                <a:gd name="T6" fmla="*/ 542 w 546"/>
                <a:gd name="T7" fmla="*/ 0 h 394"/>
                <a:gd name="T8" fmla="*/ 546 w 546"/>
                <a:gd name="T9" fmla="*/ 5 h 394"/>
              </a:gdLst>
              <a:ahLst/>
              <a:cxnLst>
                <a:cxn ang="0">
                  <a:pos x="T0" y="T1"/>
                </a:cxn>
                <a:cxn ang="0">
                  <a:pos x="T2" y="T3"/>
                </a:cxn>
                <a:cxn ang="0">
                  <a:pos x="T4" y="T5"/>
                </a:cxn>
                <a:cxn ang="0">
                  <a:pos x="T6" y="T7"/>
                </a:cxn>
                <a:cxn ang="0">
                  <a:pos x="T8" y="T9"/>
                </a:cxn>
              </a:cxnLst>
              <a:rect l="0" t="0" r="r" b="b"/>
              <a:pathLst>
                <a:path w="546" h="394">
                  <a:moveTo>
                    <a:pt x="546" y="5"/>
                  </a:moveTo>
                  <a:lnTo>
                    <a:pt x="3" y="394"/>
                  </a:lnTo>
                  <a:lnTo>
                    <a:pt x="0" y="390"/>
                  </a:lnTo>
                  <a:lnTo>
                    <a:pt x="542" y="0"/>
                  </a:lnTo>
                  <a:lnTo>
                    <a:pt x="546" y="5"/>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25" name="Freeform 278"/>
            <p:cNvSpPr>
              <a:spLocks/>
            </p:cNvSpPr>
            <p:nvPr/>
          </p:nvSpPr>
          <p:spPr bwMode="auto">
            <a:xfrm>
              <a:off x="8187250" y="2733463"/>
              <a:ext cx="198974" cy="143582"/>
            </a:xfrm>
            <a:custGeom>
              <a:avLst/>
              <a:gdLst>
                <a:gd name="T0" fmla="*/ 546 w 546"/>
                <a:gd name="T1" fmla="*/ 4 h 394"/>
                <a:gd name="T2" fmla="*/ 5 w 546"/>
                <a:gd name="T3" fmla="*/ 394 h 394"/>
                <a:gd name="T4" fmla="*/ 0 w 546"/>
                <a:gd name="T5" fmla="*/ 389 h 394"/>
                <a:gd name="T6" fmla="*/ 542 w 546"/>
                <a:gd name="T7" fmla="*/ 0 h 394"/>
                <a:gd name="T8" fmla="*/ 546 w 546"/>
                <a:gd name="T9" fmla="*/ 4 h 394"/>
              </a:gdLst>
              <a:ahLst/>
              <a:cxnLst>
                <a:cxn ang="0">
                  <a:pos x="T0" y="T1"/>
                </a:cxn>
                <a:cxn ang="0">
                  <a:pos x="T2" y="T3"/>
                </a:cxn>
                <a:cxn ang="0">
                  <a:pos x="T4" y="T5"/>
                </a:cxn>
                <a:cxn ang="0">
                  <a:pos x="T6" y="T7"/>
                </a:cxn>
                <a:cxn ang="0">
                  <a:pos x="T8" y="T9"/>
                </a:cxn>
              </a:cxnLst>
              <a:rect l="0" t="0" r="r" b="b"/>
              <a:pathLst>
                <a:path w="546" h="394">
                  <a:moveTo>
                    <a:pt x="546" y="4"/>
                  </a:moveTo>
                  <a:lnTo>
                    <a:pt x="5" y="394"/>
                  </a:lnTo>
                  <a:lnTo>
                    <a:pt x="0" y="389"/>
                  </a:lnTo>
                  <a:lnTo>
                    <a:pt x="542" y="0"/>
                  </a:lnTo>
                  <a:lnTo>
                    <a:pt x="546" y="4"/>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26" name="Freeform 279"/>
            <p:cNvSpPr>
              <a:spLocks/>
            </p:cNvSpPr>
            <p:nvPr/>
          </p:nvSpPr>
          <p:spPr bwMode="auto">
            <a:xfrm>
              <a:off x="8176681" y="2718157"/>
              <a:ext cx="198246" cy="143947"/>
            </a:xfrm>
            <a:custGeom>
              <a:avLst/>
              <a:gdLst>
                <a:gd name="T0" fmla="*/ 544 w 544"/>
                <a:gd name="T1" fmla="*/ 5 h 395"/>
                <a:gd name="T2" fmla="*/ 3 w 544"/>
                <a:gd name="T3" fmla="*/ 395 h 395"/>
                <a:gd name="T4" fmla="*/ 0 w 544"/>
                <a:gd name="T5" fmla="*/ 390 h 395"/>
                <a:gd name="T6" fmla="*/ 541 w 544"/>
                <a:gd name="T7" fmla="*/ 0 h 395"/>
                <a:gd name="T8" fmla="*/ 544 w 544"/>
                <a:gd name="T9" fmla="*/ 5 h 395"/>
              </a:gdLst>
              <a:ahLst/>
              <a:cxnLst>
                <a:cxn ang="0">
                  <a:pos x="T0" y="T1"/>
                </a:cxn>
                <a:cxn ang="0">
                  <a:pos x="T2" y="T3"/>
                </a:cxn>
                <a:cxn ang="0">
                  <a:pos x="T4" y="T5"/>
                </a:cxn>
                <a:cxn ang="0">
                  <a:pos x="T6" y="T7"/>
                </a:cxn>
                <a:cxn ang="0">
                  <a:pos x="T8" y="T9"/>
                </a:cxn>
              </a:cxnLst>
              <a:rect l="0" t="0" r="r" b="b"/>
              <a:pathLst>
                <a:path w="544" h="395">
                  <a:moveTo>
                    <a:pt x="544" y="5"/>
                  </a:moveTo>
                  <a:lnTo>
                    <a:pt x="3" y="395"/>
                  </a:lnTo>
                  <a:lnTo>
                    <a:pt x="0" y="390"/>
                  </a:lnTo>
                  <a:lnTo>
                    <a:pt x="541" y="0"/>
                  </a:lnTo>
                  <a:lnTo>
                    <a:pt x="544" y="5"/>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27" name="Freeform 280"/>
            <p:cNvSpPr>
              <a:spLocks/>
            </p:cNvSpPr>
            <p:nvPr/>
          </p:nvSpPr>
          <p:spPr bwMode="auto">
            <a:xfrm>
              <a:off x="8165384" y="2703215"/>
              <a:ext cx="198246" cy="143947"/>
            </a:xfrm>
            <a:custGeom>
              <a:avLst/>
              <a:gdLst>
                <a:gd name="T0" fmla="*/ 544 w 544"/>
                <a:gd name="T1" fmla="*/ 5 h 395"/>
                <a:gd name="T2" fmla="*/ 4 w 544"/>
                <a:gd name="T3" fmla="*/ 395 h 395"/>
                <a:gd name="T4" fmla="*/ 0 w 544"/>
                <a:gd name="T5" fmla="*/ 390 h 395"/>
                <a:gd name="T6" fmla="*/ 541 w 544"/>
                <a:gd name="T7" fmla="*/ 0 h 395"/>
                <a:gd name="T8" fmla="*/ 544 w 544"/>
                <a:gd name="T9" fmla="*/ 5 h 395"/>
              </a:gdLst>
              <a:ahLst/>
              <a:cxnLst>
                <a:cxn ang="0">
                  <a:pos x="T0" y="T1"/>
                </a:cxn>
                <a:cxn ang="0">
                  <a:pos x="T2" y="T3"/>
                </a:cxn>
                <a:cxn ang="0">
                  <a:pos x="T4" y="T5"/>
                </a:cxn>
                <a:cxn ang="0">
                  <a:pos x="T6" y="T7"/>
                </a:cxn>
                <a:cxn ang="0">
                  <a:pos x="T8" y="T9"/>
                </a:cxn>
              </a:cxnLst>
              <a:rect l="0" t="0" r="r" b="b"/>
              <a:pathLst>
                <a:path w="544" h="395">
                  <a:moveTo>
                    <a:pt x="544" y="5"/>
                  </a:moveTo>
                  <a:lnTo>
                    <a:pt x="4" y="395"/>
                  </a:lnTo>
                  <a:lnTo>
                    <a:pt x="0" y="390"/>
                  </a:lnTo>
                  <a:lnTo>
                    <a:pt x="541" y="0"/>
                  </a:lnTo>
                  <a:lnTo>
                    <a:pt x="544" y="5"/>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28" name="Freeform 281"/>
            <p:cNvSpPr>
              <a:spLocks/>
            </p:cNvSpPr>
            <p:nvPr/>
          </p:nvSpPr>
          <p:spPr bwMode="auto">
            <a:xfrm>
              <a:off x="8154087" y="2688274"/>
              <a:ext cx="198974" cy="143582"/>
            </a:xfrm>
            <a:custGeom>
              <a:avLst/>
              <a:gdLst>
                <a:gd name="T0" fmla="*/ 546 w 546"/>
                <a:gd name="T1" fmla="*/ 5 h 394"/>
                <a:gd name="T2" fmla="*/ 4 w 546"/>
                <a:gd name="T3" fmla="*/ 394 h 394"/>
                <a:gd name="T4" fmla="*/ 0 w 546"/>
                <a:gd name="T5" fmla="*/ 389 h 394"/>
                <a:gd name="T6" fmla="*/ 541 w 546"/>
                <a:gd name="T7" fmla="*/ 0 h 394"/>
                <a:gd name="T8" fmla="*/ 546 w 546"/>
                <a:gd name="T9" fmla="*/ 5 h 394"/>
              </a:gdLst>
              <a:ahLst/>
              <a:cxnLst>
                <a:cxn ang="0">
                  <a:pos x="T0" y="T1"/>
                </a:cxn>
                <a:cxn ang="0">
                  <a:pos x="T2" y="T3"/>
                </a:cxn>
                <a:cxn ang="0">
                  <a:pos x="T4" y="T5"/>
                </a:cxn>
                <a:cxn ang="0">
                  <a:pos x="T6" y="T7"/>
                </a:cxn>
                <a:cxn ang="0">
                  <a:pos x="T8" y="T9"/>
                </a:cxn>
              </a:cxnLst>
              <a:rect l="0" t="0" r="r" b="b"/>
              <a:pathLst>
                <a:path w="546" h="394">
                  <a:moveTo>
                    <a:pt x="546" y="5"/>
                  </a:moveTo>
                  <a:lnTo>
                    <a:pt x="4" y="394"/>
                  </a:lnTo>
                  <a:lnTo>
                    <a:pt x="0" y="389"/>
                  </a:lnTo>
                  <a:lnTo>
                    <a:pt x="541" y="0"/>
                  </a:lnTo>
                  <a:lnTo>
                    <a:pt x="546" y="5"/>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29" name="Freeform 282"/>
            <p:cNvSpPr>
              <a:spLocks/>
            </p:cNvSpPr>
            <p:nvPr/>
          </p:nvSpPr>
          <p:spPr bwMode="auto">
            <a:xfrm>
              <a:off x="8143155" y="2672968"/>
              <a:ext cx="198609" cy="143947"/>
            </a:xfrm>
            <a:custGeom>
              <a:avLst/>
              <a:gdLst>
                <a:gd name="T0" fmla="*/ 545 w 545"/>
                <a:gd name="T1" fmla="*/ 5 h 395"/>
                <a:gd name="T2" fmla="*/ 3 w 545"/>
                <a:gd name="T3" fmla="*/ 395 h 395"/>
                <a:gd name="T4" fmla="*/ 0 w 545"/>
                <a:gd name="T5" fmla="*/ 390 h 395"/>
                <a:gd name="T6" fmla="*/ 542 w 545"/>
                <a:gd name="T7" fmla="*/ 0 h 395"/>
                <a:gd name="T8" fmla="*/ 545 w 545"/>
                <a:gd name="T9" fmla="*/ 5 h 395"/>
              </a:gdLst>
              <a:ahLst/>
              <a:cxnLst>
                <a:cxn ang="0">
                  <a:pos x="T0" y="T1"/>
                </a:cxn>
                <a:cxn ang="0">
                  <a:pos x="T2" y="T3"/>
                </a:cxn>
                <a:cxn ang="0">
                  <a:pos x="T4" y="T5"/>
                </a:cxn>
                <a:cxn ang="0">
                  <a:pos x="T6" y="T7"/>
                </a:cxn>
                <a:cxn ang="0">
                  <a:pos x="T8" y="T9"/>
                </a:cxn>
              </a:cxnLst>
              <a:rect l="0" t="0" r="r" b="b"/>
              <a:pathLst>
                <a:path w="545" h="395">
                  <a:moveTo>
                    <a:pt x="545" y="5"/>
                  </a:moveTo>
                  <a:lnTo>
                    <a:pt x="3" y="395"/>
                  </a:lnTo>
                  <a:lnTo>
                    <a:pt x="0" y="390"/>
                  </a:lnTo>
                  <a:lnTo>
                    <a:pt x="542" y="0"/>
                  </a:lnTo>
                  <a:lnTo>
                    <a:pt x="545" y="5"/>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30" name="Freeform 283"/>
            <p:cNvSpPr>
              <a:spLocks/>
            </p:cNvSpPr>
            <p:nvPr/>
          </p:nvSpPr>
          <p:spPr bwMode="auto">
            <a:xfrm>
              <a:off x="8131857" y="2658028"/>
              <a:ext cx="198609" cy="143947"/>
            </a:xfrm>
            <a:custGeom>
              <a:avLst/>
              <a:gdLst>
                <a:gd name="T0" fmla="*/ 545 w 545"/>
                <a:gd name="T1" fmla="*/ 5 h 395"/>
                <a:gd name="T2" fmla="*/ 3 w 545"/>
                <a:gd name="T3" fmla="*/ 395 h 395"/>
                <a:gd name="T4" fmla="*/ 0 w 545"/>
                <a:gd name="T5" fmla="*/ 390 h 395"/>
                <a:gd name="T6" fmla="*/ 542 w 545"/>
                <a:gd name="T7" fmla="*/ 0 h 395"/>
                <a:gd name="T8" fmla="*/ 545 w 545"/>
                <a:gd name="T9" fmla="*/ 5 h 395"/>
              </a:gdLst>
              <a:ahLst/>
              <a:cxnLst>
                <a:cxn ang="0">
                  <a:pos x="T0" y="T1"/>
                </a:cxn>
                <a:cxn ang="0">
                  <a:pos x="T2" y="T3"/>
                </a:cxn>
                <a:cxn ang="0">
                  <a:pos x="T4" y="T5"/>
                </a:cxn>
                <a:cxn ang="0">
                  <a:pos x="T6" y="T7"/>
                </a:cxn>
                <a:cxn ang="0">
                  <a:pos x="T8" y="T9"/>
                </a:cxn>
              </a:cxnLst>
              <a:rect l="0" t="0" r="r" b="b"/>
              <a:pathLst>
                <a:path w="545" h="395">
                  <a:moveTo>
                    <a:pt x="545" y="5"/>
                  </a:moveTo>
                  <a:lnTo>
                    <a:pt x="3" y="395"/>
                  </a:lnTo>
                  <a:lnTo>
                    <a:pt x="0" y="390"/>
                  </a:lnTo>
                  <a:lnTo>
                    <a:pt x="542" y="0"/>
                  </a:lnTo>
                  <a:lnTo>
                    <a:pt x="545" y="5"/>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31" name="Freeform 284"/>
            <p:cNvSpPr>
              <a:spLocks/>
            </p:cNvSpPr>
            <p:nvPr/>
          </p:nvSpPr>
          <p:spPr bwMode="auto">
            <a:xfrm>
              <a:off x="8120560" y="2643085"/>
              <a:ext cx="198974" cy="143218"/>
            </a:xfrm>
            <a:custGeom>
              <a:avLst/>
              <a:gdLst>
                <a:gd name="T0" fmla="*/ 546 w 546"/>
                <a:gd name="T1" fmla="*/ 5 h 393"/>
                <a:gd name="T2" fmla="*/ 5 w 546"/>
                <a:gd name="T3" fmla="*/ 393 h 393"/>
                <a:gd name="T4" fmla="*/ 0 w 546"/>
                <a:gd name="T5" fmla="*/ 388 h 393"/>
                <a:gd name="T6" fmla="*/ 542 w 546"/>
                <a:gd name="T7" fmla="*/ 0 h 393"/>
                <a:gd name="T8" fmla="*/ 546 w 546"/>
                <a:gd name="T9" fmla="*/ 5 h 393"/>
              </a:gdLst>
              <a:ahLst/>
              <a:cxnLst>
                <a:cxn ang="0">
                  <a:pos x="T0" y="T1"/>
                </a:cxn>
                <a:cxn ang="0">
                  <a:pos x="T2" y="T3"/>
                </a:cxn>
                <a:cxn ang="0">
                  <a:pos x="T4" y="T5"/>
                </a:cxn>
                <a:cxn ang="0">
                  <a:pos x="T6" y="T7"/>
                </a:cxn>
                <a:cxn ang="0">
                  <a:pos x="T8" y="T9"/>
                </a:cxn>
              </a:cxnLst>
              <a:rect l="0" t="0" r="r" b="b"/>
              <a:pathLst>
                <a:path w="546" h="393">
                  <a:moveTo>
                    <a:pt x="546" y="5"/>
                  </a:moveTo>
                  <a:lnTo>
                    <a:pt x="5" y="393"/>
                  </a:lnTo>
                  <a:lnTo>
                    <a:pt x="0" y="388"/>
                  </a:lnTo>
                  <a:lnTo>
                    <a:pt x="542" y="0"/>
                  </a:lnTo>
                  <a:lnTo>
                    <a:pt x="546" y="5"/>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32" name="Freeform 285"/>
            <p:cNvSpPr>
              <a:spLocks/>
            </p:cNvSpPr>
            <p:nvPr/>
          </p:nvSpPr>
          <p:spPr bwMode="auto">
            <a:xfrm>
              <a:off x="8109992" y="2627415"/>
              <a:ext cx="198246" cy="143947"/>
            </a:xfrm>
            <a:custGeom>
              <a:avLst/>
              <a:gdLst>
                <a:gd name="T0" fmla="*/ 544 w 544"/>
                <a:gd name="T1" fmla="*/ 5 h 395"/>
                <a:gd name="T2" fmla="*/ 3 w 544"/>
                <a:gd name="T3" fmla="*/ 395 h 395"/>
                <a:gd name="T4" fmla="*/ 0 w 544"/>
                <a:gd name="T5" fmla="*/ 390 h 395"/>
                <a:gd name="T6" fmla="*/ 540 w 544"/>
                <a:gd name="T7" fmla="*/ 0 h 395"/>
                <a:gd name="T8" fmla="*/ 544 w 544"/>
                <a:gd name="T9" fmla="*/ 5 h 395"/>
              </a:gdLst>
              <a:ahLst/>
              <a:cxnLst>
                <a:cxn ang="0">
                  <a:pos x="T0" y="T1"/>
                </a:cxn>
                <a:cxn ang="0">
                  <a:pos x="T2" y="T3"/>
                </a:cxn>
                <a:cxn ang="0">
                  <a:pos x="T4" y="T5"/>
                </a:cxn>
                <a:cxn ang="0">
                  <a:pos x="T6" y="T7"/>
                </a:cxn>
                <a:cxn ang="0">
                  <a:pos x="T8" y="T9"/>
                </a:cxn>
              </a:cxnLst>
              <a:rect l="0" t="0" r="r" b="b"/>
              <a:pathLst>
                <a:path w="544" h="395">
                  <a:moveTo>
                    <a:pt x="544" y="5"/>
                  </a:moveTo>
                  <a:lnTo>
                    <a:pt x="3" y="395"/>
                  </a:lnTo>
                  <a:lnTo>
                    <a:pt x="0" y="390"/>
                  </a:lnTo>
                  <a:lnTo>
                    <a:pt x="540" y="0"/>
                  </a:lnTo>
                  <a:lnTo>
                    <a:pt x="544" y="5"/>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33" name="Freeform 286"/>
            <p:cNvSpPr>
              <a:spLocks/>
            </p:cNvSpPr>
            <p:nvPr/>
          </p:nvSpPr>
          <p:spPr bwMode="auto">
            <a:xfrm>
              <a:off x="8098695" y="2612475"/>
              <a:ext cx="198246" cy="144311"/>
            </a:xfrm>
            <a:custGeom>
              <a:avLst/>
              <a:gdLst>
                <a:gd name="T0" fmla="*/ 544 w 544"/>
                <a:gd name="T1" fmla="*/ 5 h 396"/>
                <a:gd name="T2" fmla="*/ 4 w 544"/>
                <a:gd name="T3" fmla="*/ 396 h 396"/>
                <a:gd name="T4" fmla="*/ 0 w 544"/>
                <a:gd name="T5" fmla="*/ 390 h 396"/>
                <a:gd name="T6" fmla="*/ 541 w 544"/>
                <a:gd name="T7" fmla="*/ 0 h 396"/>
                <a:gd name="T8" fmla="*/ 544 w 544"/>
                <a:gd name="T9" fmla="*/ 5 h 396"/>
              </a:gdLst>
              <a:ahLst/>
              <a:cxnLst>
                <a:cxn ang="0">
                  <a:pos x="T0" y="T1"/>
                </a:cxn>
                <a:cxn ang="0">
                  <a:pos x="T2" y="T3"/>
                </a:cxn>
                <a:cxn ang="0">
                  <a:pos x="T4" y="T5"/>
                </a:cxn>
                <a:cxn ang="0">
                  <a:pos x="T6" y="T7"/>
                </a:cxn>
                <a:cxn ang="0">
                  <a:pos x="T8" y="T9"/>
                </a:cxn>
              </a:cxnLst>
              <a:rect l="0" t="0" r="r" b="b"/>
              <a:pathLst>
                <a:path w="544" h="396">
                  <a:moveTo>
                    <a:pt x="544" y="5"/>
                  </a:moveTo>
                  <a:lnTo>
                    <a:pt x="4" y="396"/>
                  </a:lnTo>
                  <a:lnTo>
                    <a:pt x="0" y="390"/>
                  </a:lnTo>
                  <a:lnTo>
                    <a:pt x="541" y="0"/>
                  </a:lnTo>
                  <a:lnTo>
                    <a:pt x="544" y="5"/>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34" name="Freeform 287"/>
            <p:cNvSpPr>
              <a:spLocks/>
            </p:cNvSpPr>
            <p:nvPr/>
          </p:nvSpPr>
          <p:spPr bwMode="auto">
            <a:xfrm>
              <a:off x="8087398" y="2597533"/>
              <a:ext cx="198974" cy="143582"/>
            </a:xfrm>
            <a:custGeom>
              <a:avLst/>
              <a:gdLst>
                <a:gd name="T0" fmla="*/ 546 w 546"/>
                <a:gd name="T1" fmla="*/ 6 h 394"/>
                <a:gd name="T2" fmla="*/ 4 w 546"/>
                <a:gd name="T3" fmla="*/ 394 h 394"/>
                <a:gd name="T4" fmla="*/ 0 w 546"/>
                <a:gd name="T5" fmla="*/ 391 h 394"/>
                <a:gd name="T6" fmla="*/ 541 w 546"/>
                <a:gd name="T7" fmla="*/ 0 h 394"/>
                <a:gd name="T8" fmla="*/ 546 w 546"/>
                <a:gd name="T9" fmla="*/ 6 h 394"/>
              </a:gdLst>
              <a:ahLst/>
              <a:cxnLst>
                <a:cxn ang="0">
                  <a:pos x="T0" y="T1"/>
                </a:cxn>
                <a:cxn ang="0">
                  <a:pos x="T2" y="T3"/>
                </a:cxn>
                <a:cxn ang="0">
                  <a:pos x="T4" y="T5"/>
                </a:cxn>
                <a:cxn ang="0">
                  <a:pos x="T6" y="T7"/>
                </a:cxn>
                <a:cxn ang="0">
                  <a:pos x="T8" y="T9"/>
                </a:cxn>
              </a:cxnLst>
              <a:rect l="0" t="0" r="r" b="b"/>
              <a:pathLst>
                <a:path w="546" h="394">
                  <a:moveTo>
                    <a:pt x="546" y="6"/>
                  </a:moveTo>
                  <a:lnTo>
                    <a:pt x="4" y="394"/>
                  </a:lnTo>
                  <a:lnTo>
                    <a:pt x="0" y="391"/>
                  </a:lnTo>
                  <a:lnTo>
                    <a:pt x="541" y="0"/>
                  </a:lnTo>
                  <a:lnTo>
                    <a:pt x="546" y="6"/>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35" name="Freeform 288"/>
            <p:cNvSpPr>
              <a:spLocks/>
            </p:cNvSpPr>
            <p:nvPr/>
          </p:nvSpPr>
          <p:spPr bwMode="auto">
            <a:xfrm>
              <a:off x="8076466" y="2582957"/>
              <a:ext cx="198609" cy="143218"/>
            </a:xfrm>
            <a:custGeom>
              <a:avLst/>
              <a:gdLst>
                <a:gd name="T0" fmla="*/ 545 w 545"/>
                <a:gd name="T1" fmla="*/ 3 h 393"/>
                <a:gd name="T2" fmla="*/ 3 w 545"/>
                <a:gd name="T3" fmla="*/ 393 h 393"/>
                <a:gd name="T4" fmla="*/ 0 w 545"/>
                <a:gd name="T5" fmla="*/ 388 h 393"/>
                <a:gd name="T6" fmla="*/ 542 w 545"/>
                <a:gd name="T7" fmla="*/ 0 h 393"/>
                <a:gd name="T8" fmla="*/ 545 w 545"/>
                <a:gd name="T9" fmla="*/ 3 h 393"/>
              </a:gdLst>
              <a:ahLst/>
              <a:cxnLst>
                <a:cxn ang="0">
                  <a:pos x="T0" y="T1"/>
                </a:cxn>
                <a:cxn ang="0">
                  <a:pos x="T2" y="T3"/>
                </a:cxn>
                <a:cxn ang="0">
                  <a:pos x="T4" y="T5"/>
                </a:cxn>
                <a:cxn ang="0">
                  <a:pos x="T6" y="T7"/>
                </a:cxn>
                <a:cxn ang="0">
                  <a:pos x="T8" y="T9"/>
                </a:cxn>
              </a:cxnLst>
              <a:rect l="0" t="0" r="r" b="b"/>
              <a:pathLst>
                <a:path w="545" h="393">
                  <a:moveTo>
                    <a:pt x="545" y="3"/>
                  </a:moveTo>
                  <a:lnTo>
                    <a:pt x="3" y="393"/>
                  </a:lnTo>
                  <a:lnTo>
                    <a:pt x="0" y="388"/>
                  </a:lnTo>
                  <a:lnTo>
                    <a:pt x="542" y="0"/>
                  </a:lnTo>
                  <a:lnTo>
                    <a:pt x="545" y="3"/>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36" name="Freeform 289"/>
            <p:cNvSpPr>
              <a:spLocks/>
            </p:cNvSpPr>
            <p:nvPr/>
          </p:nvSpPr>
          <p:spPr bwMode="auto">
            <a:xfrm>
              <a:off x="8065168" y="2567286"/>
              <a:ext cx="198609" cy="143947"/>
            </a:xfrm>
            <a:custGeom>
              <a:avLst/>
              <a:gdLst>
                <a:gd name="T0" fmla="*/ 545 w 545"/>
                <a:gd name="T1" fmla="*/ 5 h 395"/>
                <a:gd name="T2" fmla="*/ 3 w 545"/>
                <a:gd name="T3" fmla="*/ 395 h 395"/>
                <a:gd name="T4" fmla="*/ 0 w 545"/>
                <a:gd name="T5" fmla="*/ 390 h 395"/>
                <a:gd name="T6" fmla="*/ 542 w 545"/>
                <a:gd name="T7" fmla="*/ 0 h 395"/>
                <a:gd name="T8" fmla="*/ 545 w 545"/>
                <a:gd name="T9" fmla="*/ 5 h 395"/>
              </a:gdLst>
              <a:ahLst/>
              <a:cxnLst>
                <a:cxn ang="0">
                  <a:pos x="T0" y="T1"/>
                </a:cxn>
                <a:cxn ang="0">
                  <a:pos x="T2" y="T3"/>
                </a:cxn>
                <a:cxn ang="0">
                  <a:pos x="T4" y="T5"/>
                </a:cxn>
                <a:cxn ang="0">
                  <a:pos x="T6" y="T7"/>
                </a:cxn>
                <a:cxn ang="0">
                  <a:pos x="T8" y="T9"/>
                </a:cxn>
              </a:cxnLst>
              <a:rect l="0" t="0" r="r" b="b"/>
              <a:pathLst>
                <a:path w="545" h="395">
                  <a:moveTo>
                    <a:pt x="545" y="5"/>
                  </a:moveTo>
                  <a:lnTo>
                    <a:pt x="3" y="395"/>
                  </a:lnTo>
                  <a:lnTo>
                    <a:pt x="0" y="390"/>
                  </a:lnTo>
                  <a:lnTo>
                    <a:pt x="542" y="0"/>
                  </a:lnTo>
                  <a:lnTo>
                    <a:pt x="545" y="5"/>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37" name="Freeform 290"/>
            <p:cNvSpPr>
              <a:spLocks/>
            </p:cNvSpPr>
            <p:nvPr/>
          </p:nvSpPr>
          <p:spPr bwMode="auto">
            <a:xfrm>
              <a:off x="8053871" y="2552345"/>
              <a:ext cx="198974" cy="143582"/>
            </a:xfrm>
            <a:custGeom>
              <a:avLst/>
              <a:gdLst>
                <a:gd name="T0" fmla="*/ 546 w 546"/>
                <a:gd name="T1" fmla="*/ 5 h 394"/>
                <a:gd name="T2" fmla="*/ 5 w 546"/>
                <a:gd name="T3" fmla="*/ 394 h 394"/>
                <a:gd name="T4" fmla="*/ 0 w 546"/>
                <a:gd name="T5" fmla="*/ 390 h 394"/>
                <a:gd name="T6" fmla="*/ 542 w 546"/>
                <a:gd name="T7" fmla="*/ 0 h 394"/>
                <a:gd name="T8" fmla="*/ 546 w 546"/>
                <a:gd name="T9" fmla="*/ 5 h 394"/>
              </a:gdLst>
              <a:ahLst/>
              <a:cxnLst>
                <a:cxn ang="0">
                  <a:pos x="T0" y="T1"/>
                </a:cxn>
                <a:cxn ang="0">
                  <a:pos x="T2" y="T3"/>
                </a:cxn>
                <a:cxn ang="0">
                  <a:pos x="T4" y="T5"/>
                </a:cxn>
                <a:cxn ang="0">
                  <a:pos x="T6" y="T7"/>
                </a:cxn>
                <a:cxn ang="0">
                  <a:pos x="T8" y="T9"/>
                </a:cxn>
              </a:cxnLst>
              <a:rect l="0" t="0" r="r" b="b"/>
              <a:pathLst>
                <a:path w="546" h="394">
                  <a:moveTo>
                    <a:pt x="546" y="5"/>
                  </a:moveTo>
                  <a:lnTo>
                    <a:pt x="5" y="394"/>
                  </a:lnTo>
                  <a:lnTo>
                    <a:pt x="0" y="390"/>
                  </a:lnTo>
                  <a:lnTo>
                    <a:pt x="542" y="0"/>
                  </a:lnTo>
                  <a:lnTo>
                    <a:pt x="546" y="5"/>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38" name="Freeform 291"/>
            <p:cNvSpPr>
              <a:spLocks/>
            </p:cNvSpPr>
            <p:nvPr/>
          </p:nvSpPr>
          <p:spPr bwMode="auto">
            <a:xfrm>
              <a:off x="8043303" y="2537403"/>
              <a:ext cx="198246" cy="143582"/>
            </a:xfrm>
            <a:custGeom>
              <a:avLst/>
              <a:gdLst>
                <a:gd name="T0" fmla="*/ 544 w 544"/>
                <a:gd name="T1" fmla="*/ 5 h 394"/>
                <a:gd name="T2" fmla="*/ 3 w 544"/>
                <a:gd name="T3" fmla="*/ 394 h 394"/>
                <a:gd name="T4" fmla="*/ 0 w 544"/>
                <a:gd name="T5" fmla="*/ 389 h 394"/>
                <a:gd name="T6" fmla="*/ 540 w 544"/>
                <a:gd name="T7" fmla="*/ 0 h 394"/>
                <a:gd name="T8" fmla="*/ 544 w 544"/>
                <a:gd name="T9" fmla="*/ 5 h 394"/>
              </a:gdLst>
              <a:ahLst/>
              <a:cxnLst>
                <a:cxn ang="0">
                  <a:pos x="T0" y="T1"/>
                </a:cxn>
                <a:cxn ang="0">
                  <a:pos x="T2" y="T3"/>
                </a:cxn>
                <a:cxn ang="0">
                  <a:pos x="T4" y="T5"/>
                </a:cxn>
                <a:cxn ang="0">
                  <a:pos x="T6" y="T7"/>
                </a:cxn>
                <a:cxn ang="0">
                  <a:pos x="T8" y="T9"/>
                </a:cxn>
              </a:cxnLst>
              <a:rect l="0" t="0" r="r" b="b"/>
              <a:pathLst>
                <a:path w="544" h="394">
                  <a:moveTo>
                    <a:pt x="544" y="5"/>
                  </a:moveTo>
                  <a:lnTo>
                    <a:pt x="3" y="394"/>
                  </a:lnTo>
                  <a:lnTo>
                    <a:pt x="0" y="389"/>
                  </a:lnTo>
                  <a:lnTo>
                    <a:pt x="540" y="0"/>
                  </a:lnTo>
                  <a:lnTo>
                    <a:pt x="544" y="5"/>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39" name="Freeform 292"/>
            <p:cNvSpPr>
              <a:spLocks/>
            </p:cNvSpPr>
            <p:nvPr/>
          </p:nvSpPr>
          <p:spPr bwMode="auto">
            <a:xfrm>
              <a:off x="8032006" y="2522097"/>
              <a:ext cx="198246" cy="143947"/>
            </a:xfrm>
            <a:custGeom>
              <a:avLst/>
              <a:gdLst>
                <a:gd name="T0" fmla="*/ 544 w 544"/>
                <a:gd name="T1" fmla="*/ 5 h 395"/>
                <a:gd name="T2" fmla="*/ 3 w 544"/>
                <a:gd name="T3" fmla="*/ 395 h 395"/>
                <a:gd name="T4" fmla="*/ 0 w 544"/>
                <a:gd name="T5" fmla="*/ 390 h 395"/>
                <a:gd name="T6" fmla="*/ 541 w 544"/>
                <a:gd name="T7" fmla="*/ 0 h 395"/>
                <a:gd name="T8" fmla="*/ 544 w 544"/>
                <a:gd name="T9" fmla="*/ 5 h 395"/>
              </a:gdLst>
              <a:ahLst/>
              <a:cxnLst>
                <a:cxn ang="0">
                  <a:pos x="T0" y="T1"/>
                </a:cxn>
                <a:cxn ang="0">
                  <a:pos x="T2" y="T3"/>
                </a:cxn>
                <a:cxn ang="0">
                  <a:pos x="T4" y="T5"/>
                </a:cxn>
                <a:cxn ang="0">
                  <a:pos x="T6" y="T7"/>
                </a:cxn>
                <a:cxn ang="0">
                  <a:pos x="T8" y="T9"/>
                </a:cxn>
              </a:cxnLst>
              <a:rect l="0" t="0" r="r" b="b"/>
              <a:pathLst>
                <a:path w="544" h="395">
                  <a:moveTo>
                    <a:pt x="544" y="5"/>
                  </a:moveTo>
                  <a:lnTo>
                    <a:pt x="3" y="395"/>
                  </a:lnTo>
                  <a:lnTo>
                    <a:pt x="0" y="390"/>
                  </a:lnTo>
                  <a:lnTo>
                    <a:pt x="541" y="0"/>
                  </a:lnTo>
                  <a:lnTo>
                    <a:pt x="544" y="5"/>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40" name="Freeform 293"/>
            <p:cNvSpPr>
              <a:spLocks/>
            </p:cNvSpPr>
            <p:nvPr/>
          </p:nvSpPr>
          <p:spPr bwMode="auto">
            <a:xfrm>
              <a:off x="7966046" y="2984914"/>
              <a:ext cx="198609" cy="143582"/>
            </a:xfrm>
            <a:custGeom>
              <a:avLst/>
              <a:gdLst>
                <a:gd name="T0" fmla="*/ 545 w 545"/>
                <a:gd name="T1" fmla="*/ 6 h 394"/>
                <a:gd name="T2" fmla="*/ 5 w 545"/>
                <a:gd name="T3" fmla="*/ 394 h 394"/>
                <a:gd name="T4" fmla="*/ 0 w 545"/>
                <a:gd name="T5" fmla="*/ 391 h 394"/>
                <a:gd name="T6" fmla="*/ 542 w 545"/>
                <a:gd name="T7" fmla="*/ 0 h 394"/>
                <a:gd name="T8" fmla="*/ 545 w 545"/>
                <a:gd name="T9" fmla="*/ 6 h 394"/>
              </a:gdLst>
              <a:ahLst/>
              <a:cxnLst>
                <a:cxn ang="0">
                  <a:pos x="T0" y="T1"/>
                </a:cxn>
                <a:cxn ang="0">
                  <a:pos x="T2" y="T3"/>
                </a:cxn>
                <a:cxn ang="0">
                  <a:pos x="T4" y="T5"/>
                </a:cxn>
                <a:cxn ang="0">
                  <a:pos x="T6" y="T7"/>
                </a:cxn>
                <a:cxn ang="0">
                  <a:pos x="T8" y="T9"/>
                </a:cxn>
              </a:cxnLst>
              <a:rect l="0" t="0" r="r" b="b"/>
              <a:pathLst>
                <a:path w="545" h="394">
                  <a:moveTo>
                    <a:pt x="545" y="6"/>
                  </a:moveTo>
                  <a:lnTo>
                    <a:pt x="5" y="394"/>
                  </a:lnTo>
                  <a:lnTo>
                    <a:pt x="0" y="391"/>
                  </a:lnTo>
                  <a:lnTo>
                    <a:pt x="542" y="0"/>
                  </a:lnTo>
                  <a:lnTo>
                    <a:pt x="545" y="6"/>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41" name="Freeform 294"/>
            <p:cNvSpPr>
              <a:spLocks/>
            </p:cNvSpPr>
            <p:nvPr/>
          </p:nvSpPr>
          <p:spPr bwMode="auto">
            <a:xfrm>
              <a:off x="7955478" y="2970336"/>
              <a:ext cx="198246" cy="143218"/>
            </a:xfrm>
            <a:custGeom>
              <a:avLst/>
              <a:gdLst>
                <a:gd name="T0" fmla="*/ 544 w 544"/>
                <a:gd name="T1" fmla="*/ 3 h 393"/>
                <a:gd name="T2" fmla="*/ 3 w 544"/>
                <a:gd name="T3" fmla="*/ 393 h 393"/>
                <a:gd name="T4" fmla="*/ 0 w 544"/>
                <a:gd name="T5" fmla="*/ 388 h 393"/>
                <a:gd name="T6" fmla="*/ 540 w 544"/>
                <a:gd name="T7" fmla="*/ 0 h 393"/>
                <a:gd name="T8" fmla="*/ 544 w 544"/>
                <a:gd name="T9" fmla="*/ 3 h 393"/>
              </a:gdLst>
              <a:ahLst/>
              <a:cxnLst>
                <a:cxn ang="0">
                  <a:pos x="T0" y="T1"/>
                </a:cxn>
                <a:cxn ang="0">
                  <a:pos x="T2" y="T3"/>
                </a:cxn>
                <a:cxn ang="0">
                  <a:pos x="T4" y="T5"/>
                </a:cxn>
                <a:cxn ang="0">
                  <a:pos x="T6" y="T7"/>
                </a:cxn>
                <a:cxn ang="0">
                  <a:pos x="T8" y="T9"/>
                </a:cxn>
              </a:cxnLst>
              <a:rect l="0" t="0" r="r" b="b"/>
              <a:pathLst>
                <a:path w="544" h="393">
                  <a:moveTo>
                    <a:pt x="544" y="3"/>
                  </a:moveTo>
                  <a:lnTo>
                    <a:pt x="3" y="393"/>
                  </a:lnTo>
                  <a:lnTo>
                    <a:pt x="0" y="388"/>
                  </a:lnTo>
                  <a:lnTo>
                    <a:pt x="540" y="0"/>
                  </a:lnTo>
                  <a:lnTo>
                    <a:pt x="544" y="3"/>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42" name="Freeform 295"/>
            <p:cNvSpPr>
              <a:spLocks/>
            </p:cNvSpPr>
            <p:nvPr/>
          </p:nvSpPr>
          <p:spPr bwMode="auto">
            <a:xfrm>
              <a:off x="7944181" y="2954667"/>
              <a:ext cx="198246" cy="143947"/>
            </a:xfrm>
            <a:custGeom>
              <a:avLst/>
              <a:gdLst>
                <a:gd name="T0" fmla="*/ 544 w 544"/>
                <a:gd name="T1" fmla="*/ 5 h 395"/>
                <a:gd name="T2" fmla="*/ 3 w 544"/>
                <a:gd name="T3" fmla="*/ 395 h 395"/>
                <a:gd name="T4" fmla="*/ 0 w 544"/>
                <a:gd name="T5" fmla="*/ 390 h 395"/>
                <a:gd name="T6" fmla="*/ 540 w 544"/>
                <a:gd name="T7" fmla="*/ 0 h 395"/>
                <a:gd name="T8" fmla="*/ 544 w 544"/>
                <a:gd name="T9" fmla="*/ 5 h 395"/>
              </a:gdLst>
              <a:ahLst/>
              <a:cxnLst>
                <a:cxn ang="0">
                  <a:pos x="T0" y="T1"/>
                </a:cxn>
                <a:cxn ang="0">
                  <a:pos x="T2" y="T3"/>
                </a:cxn>
                <a:cxn ang="0">
                  <a:pos x="T4" y="T5"/>
                </a:cxn>
                <a:cxn ang="0">
                  <a:pos x="T6" y="T7"/>
                </a:cxn>
                <a:cxn ang="0">
                  <a:pos x="T8" y="T9"/>
                </a:cxn>
              </a:cxnLst>
              <a:rect l="0" t="0" r="r" b="b"/>
              <a:pathLst>
                <a:path w="544" h="395">
                  <a:moveTo>
                    <a:pt x="544" y="5"/>
                  </a:moveTo>
                  <a:lnTo>
                    <a:pt x="3" y="395"/>
                  </a:lnTo>
                  <a:lnTo>
                    <a:pt x="0" y="390"/>
                  </a:lnTo>
                  <a:lnTo>
                    <a:pt x="540" y="0"/>
                  </a:lnTo>
                  <a:lnTo>
                    <a:pt x="544" y="5"/>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43" name="Freeform 296"/>
            <p:cNvSpPr>
              <a:spLocks/>
            </p:cNvSpPr>
            <p:nvPr/>
          </p:nvSpPr>
          <p:spPr bwMode="auto">
            <a:xfrm>
              <a:off x="7932883" y="2939725"/>
              <a:ext cx="198974" cy="143947"/>
            </a:xfrm>
            <a:custGeom>
              <a:avLst/>
              <a:gdLst>
                <a:gd name="T0" fmla="*/ 546 w 546"/>
                <a:gd name="T1" fmla="*/ 5 h 395"/>
                <a:gd name="T2" fmla="*/ 3 w 546"/>
                <a:gd name="T3" fmla="*/ 395 h 395"/>
                <a:gd name="T4" fmla="*/ 0 w 546"/>
                <a:gd name="T5" fmla="*/ 390 h 395"/>
                <a:gd name="T6" fmla="*/ 541 w 546"/>
                <a:gd name="T7" fmla="*/ 0 h 395"/>
                <a:gd name="T8" fmla="*/ 546 w 546"/>
                <a:gd name="T9" fmla="*/ 5 h 395"/>
              </a:gdLst>
              <a:ahLst/>
              <a:cxnLst>
                <a:cxn ang="0">
                  <a:pos x="T0" y="T1"/>
                </a:cxn>
                <a:cxn ang="0">
                  <a:pos x="T2" y="T3"/>
                </a:cxn>
                <a:cxn ang="0">
                  <a:pos x="T4" y="T5"/>
                </a:cxn>
                <a:cxn ang="0">
                  <a:pos x="T6" y="T7"/>
                </a:cxn>
                <a:cxn ang="0">
                  <a:pos x="T8" y="T9"/>
                </a:cxn>
              </a:cxnLst>
              <a:rect l="0" t="0" r="r" b="b"/>
              <a:pathLst>
                <a:path w="546" h="395">
                  <a:moveTo>
                    <a:pt x="546" y="5"/>
                  </a:moveTo>
                  <a:lnTo>
                    <a:pt x="3" y="395"/>
                  </a:lnTo>
                  <a:lnTo>
                    <a:pt x="0" y="390"/>
                  </a:lnTo>
                  <a:lnTo>
                    <a:pt x="541" y="0"/>
                  </a:lnTo>
                  <a:lnTo>
                    <a:pt x="546" y="5"/>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44" name="Freeform 297"/>
            <p:cNvSpPr>
              <a:spLocks/>
            </p:cNvSpPr>
            <p:nvPr/>
          </p:nvSpPr>
          <p:spPr bwMode="auto">
            <a:xfrm>
              <a:off x="7921586" y="2924785"/>
              <a:ext cx="198974" cy="143582"/>
            </a:xfrm>
            <a:custGeom>
              <a:avLst/>
              <a:gdLst>
                <a:gd name="T0" fmla="*/ 546 w 546"/>
                <a:gd name="T1" fmla="*/ 5 h 394"/>
                <a:gd name="T2" fmla="*/ 4 w 546"/>
                <a:gd name="T3" fmla="*/ 394 h 394"/>
                <a:gd name="T4" fmla="*/ 0 w 546"/>
                <a:gd name="T5" fmla="*/ 389 h 394"/>
                <a:gd name="T6" fmla="*/ 543 w 546"/>
                <a:gd name="T7" fmla="*/ 0 h 394"/>
                <a:gd name="T8" fmla="*/ 546 w 546"/>
                <a:gd name="T9" fmla="*/ 5 h 394"/>
              </a:gdLst>
              <a:ahLst/>
              <a:cxnLst>
                <a:cxn ang="0">
                  <a:pos x="T0" y="T1"/>
                </a:cxn>
                <a:cxn ang="0">
                  <a:pos x="T2" y="T3"/>
                </a:cxn>
                <a:cxn ang="0">
                  <a:pos x="T4" y="T5"/>
                </a:cxn>
                <a:cxn ang="0">
                  <a:pos x="T6" y="T7"/>
                </a:cxn>
                <a:cxn ang="0">
                  <a:pos x="T8" y="T9"/>
                </a:cxn>
              </a:cxnLst>
              <a:rect l="0" t="0" r="r" b="b"/>
              <a:pathLst>
                <a:path w="546" h="394">
                  <a:moveTo>
                    <a:pt x="546" y="5"/>
                  </a:moveTo>
                  <a:lnTo>
                    <a:pt x="4" y="394"/>
                  </a:lnTo>
                  <a:lnTo>
                    <a:pt x="0" y="389"/>
                  </a:lnTo>
                  <a:lnTo>
                    <a:pt x="543" y="0"/>
                  </a:lnTo>
                  <a:lnTo>
                    <a:pt x="546" y="5"/>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45" name="Freeform 298"/>
            <p:cNvSpPr>
              <a:spLocks/>
            </p:cNvSpPr>
            <p:nvPr/>
          </p:nvSpPr>
          <p:spPr bwMode="auto">
            <a:xfrm>
              <a:off x="7910289" y="2909479"/>
              <a:ext cx="198974" cy="143947"/>
            </a:xfrm>
            <a:custGeom>
              <a:avLst/>
              <a:gdLst>
                <a:gd name="T0" fmla="*/ 546 w 546"/>
                <a:gd name="T1" fmla="*/ 5 h 395"/>
                <a:gd name="T2" fmla="*/ 4 w 546"/>
                <a:gd name="T3" fmla="*/ 395 h 395"/>
                <a:gd name="T4" fmla="*/ 0 w 546"/>
                <a:gd name="T5" fmla="*/ 390 h 395"/>
                <a:gd name="T6" fmla="*/ 543 w 546"/>
                <a:gd name="T7" fmla="*/ 0 h 395"/>
                <a:gd name="T8" fmla="*/ 546 w 546"/>
                <a:gd name="T9" fmla="*/ 5 h 395"/>
              </a:gdLst>
              <a:ahLst/>
              <a:cxnLst>
                <a:cxn ang="0">
                  <a:pos x="T0" y="T1"/>
                </a:cxn>
                <a:cxn ang="0">
                  <a:pos x="T2" y="T3"/>
                </a:cxn>
                <a:cxn ang="0">
                  <a:pos x="T4" y="T5"/>
                </a:cxn>
                <a:cxn ang="0">
                  <a:pos x="T6" y="T7"/>
                </a:cxn>
                <a:cxn ang="0">
                  <a:pos x="T8" y="T9"/>
                </a:cxn>
              </a:cxnLst>
              <a:rect l="0" t="0" r="r" b="b"/>
              <a:pathLst>
                <a:path w="546" h="395">
                  <a:moveTo>
                    <a:pt x="546" y="5"/>
                  </a:moveTo>
                  <a:lnTo>
                    <a:pt x="4" y="395"/>
                  </a:lnTo>
                  <a:lnTo>
                    <a:pt x="0" y="390"/>
                  </a:lnTo>
                  <a:lnTo>
                    <a:pt x="543" y="0"/>
                  </a:lnTo>
                  <a:lnTo>
                    <a:pt x="546" y="5"/>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46" name="Freeform 299"/>
            <p:cNvSpPr>
              <a:spLocks/>
            </p:cNvSpPr>
            <p:nvPr/>
          </p:nvSpPr>
          <p:spPr bwMode="auto">
            <a:xfrm>
              <a:off x="7899357" y="2894538"/>
              <a:ext cx="198609" cy="143947"/>
            </a:xfrm>
            <a:custGeom>
              <a:avLst/>
              <a:gdLst>
                <a:gd name="T0" fmla="*/ 545 w 545"/>
                <a:gd name="T1" fmla="*/ 5 h 395"/>
                <a:gd name="T2" fmla="*/ 5 w 545"/>
                <a:gd name="T3" fmla="*/ 395 h 395"/>
                <a:gd name="T4" fmla="*/ 0 w 545"/>
                <a:gd name="T5" fmla="*/ 390 h 395"/>
                <a:gd name="T6" fmla="*/ 542 w 545"/>
                <a:gd name="T7" fmla="*/ 0 h 395"/>
                <a:gd name="T8" fmla="*/ 545 w 545"/>
                <a:gd name="T9" fmla="*/ 5 h 395"/>
              </a:gdLst>
              <a:ahLst/>
              <a:cxnLst>
                <a:cxn ang="0">
                  <a:pos x="T0" y="T1"/>
                </a:cxn>
                <a:cxn ang="0">
                  <a:pos x="T2" y="T3"/>
                </a:cxn>
                <a:cxn ang="0">
                  <a:pos x="T4" y="T5"/>
                </a:cxn>
                <a:cxn ang="0">
                  <a:pos x="T6" y="T7"/>
                </a:cxn>
                <a:cxn ang="0">
                  <a:pos x="T8" y="T9"/>
                </a:cxn>
              </a:cxnLst>
              <a:rect l="0" t="0" r="r" b="b"/>
              <a:pathLst>
                <a:path w="545" h="395">
                  <a:moveTo>
                    <a:pt x="545" y="5"/>
                  </a:moveTo>
                  <a:lnTo>
                    <a:pt x="5" y="395"/>
                  </a:lnTo>
                  <a:lnTo>
                    <a:pt x="0" y="390"/>
                  </a:lnTo>
                  <a:lnTo>
                    <a:pt x="542" y="0"/>
                  </a:lnTo>
                  <a:lnTo>
                    <a:pt x="545" y="5"/>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47" name="Freeform 300"/>
            <p:cNvSpPr>
              <a:spLocks/>
            </p:cNvSpPr>
            <p:nvPr/>
          </p:nvSpPr>
          <p:spPr bwMode="auto">
            <a:xfrm>
              <a:off x="7888789" y="2879595"/>
              <a:ext cx="198246" cy="143218"/>
            </a:xfrm>
            <a:custGeom>
              <a:avLst/>
              <a:gdLst>
                <a:gd name="T0" fmla="*/ 544 w 544"/>
                <a:gd name="T1" fmla="*/ 5 h 393"/>
                <a:gd name="T2" fmla="*/ 3 w 544"/>
                <a:gd name="T3" fmla="*/ 393 h 393"/>
                <a:gd name="T4" fmla="*/ 0 w 544"/>
                <a:gd name="T5" fmla="*/ 388 h 393"/>
                <a:gd name="T6" fmla="*/ 540 w 544"/>
                <a:gd name="T7" fmla="*/ 0 h 393"/>
                <a:gd name="T8" fmla="*/ 544 w 544"/>
                <a:gd name="T9" fmla="*/ 5 h 393"/>
              </a:gdLst>
              <a:ahLst/>
              <a:cxnLst>
                <a:cxn ang="0">
                  <a:pos x="T0" y="T1"/>
                </a:cxn>
                <a:cxn ang="0">
                  <a:pos x="T2" y="T3"/>
                </a:cxn>
                <a:cxn ang="0">
                  <a:pos x="T4" y="T5"/>
                </a:cxn>
                <a:cxn ang="0">
                  <a:pos x="T6" y="T7"/>
                </a:cxn>
                <a:cxn ang="0">
                  <a:pos x="T8" y="T9"/>
                </a:cxn>
              </a:cxnLst>
              <a:rect l="0" t="0" r="r" b="b"/>
              <a:pathLst>
                <a:path w="544" h="393">
                  <a:moveTo>
                    <a:pt x="544" y="5"/>
                  </a:moveTo>
                  <a:lnTo>
                    <a:pt x="3" y="393"/>
                  </a:lnTo>
                  <a:lnTo>
                    <a:pt x="0" y="388"/>
                  </a:lnTo>
                  <a:lnTo>
                    <a:pt x="540" y="0"/>
                  </a:lnTo>
                  <a:lnTo>
                    <a:pt x="544" y="5"/>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48" name="Freeform 301"/>
            <p:cNvSpPr>
              <a:spLocks/>
            </p:cNvSpPr>
            <p:nvPr/>
          </p:nvSpPr>
          <p:spPr bwMode="auto">
            <a:xfrm>
              <a:off x="7877492" y="2863926"/>
              <a:ext cx="198246" cy="143947"/>
            </a:xfrm>
            <a:custGeom>
              <a:avLst/>
              <a:gdLst>
                <a:gd name="T0" fmla="*/ 544 w 544"/>
                <a:gd name="T1" fmla="*/ 5 h 395"/>
                <a:gd name="T2" fmla="*/ 3 w 544"/>
                <a:gd name="T3" fmla="*/ 395 h 395"/>
                <a:gd name="T4" fmla="*/ 0 w 544"/>
                <a:gd name="T5" fmla="*/ 390 h 395"/>
                <a:gd name="T6" fmla="*/ 540 w 544"/>
                <a:gd name="T7" fmla="*/ 0 h 395"/>
                <a:gd name="T8" fmla="*/ 544 w 544"/>
                <a:gd name="T9" fmla="*/ 5 h 395"/>
              </a:gdLst>
              <a:ahLst/>
              <a:cxnLst>
                <a:cxn ang="0">
                  <a:pos x="T0" y="T1"/>
                </a:cxn>
                <a:cxn ang="0">
                  <a:pos x="T2" y="T3"/>
                </a:cxn>
                <a:cxn ang="0">
                  <a:pos x="T4" y="T5"/>
                </a:cxn>
                <a:cxn ang="0">
                  <a:pos x="T6" y="T7"/>
                </a:cxn>
                <a:cxn ang="0">
                  <a:pos x="T8" y="T9"/>
                </a:cxn>
              </a:cxnLst>
              <a:rect l="0" t="0" r="r" b="b"/>
              <a:pathLst>
                <a:path w="544" h="395">
                  <a:moveTo>
                    <a:pt x="544" y="5"/>
                  </a:moveTo>
                  <a:lnTo>
                    <a:pt x="3" y="395"/>
                  </a:lnTo>
                  <a:lnTo>
                    <a:pt x="0" y="390"/>
                  </a:lnTo>
                  <a:lnTo>
                    <a:pt x="540" y="0"/>
                  </a:lnTo>
                  <a:lnTo>
                    <a:pt x="544" y="5"/>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49" name="Freeform 302"/>
            <p:cNvSpPr>
              <a:spLocks/>
            </p:cNvSpPr>
            <p:nvPr/>
          </p:nvSpPr>
          <p:spPr bwMode="auto">
            <a:xfrm>
              <a:off x="7866194" y="2848984"/>
              <a:ext cx="198974" cy="144311"/>
            </a:xfrm>
            <a:custGeom>
              <a:avLst/>
              <a:gdLst>
                <a:gd name="T0" fmla="*/ 546 w 546"/>
                <a:gd name="T1" fmla="*/ 5 h 396"/>
                <a:gd name="T2" fmla="*/ 3 w 546"/>
                <a:gd name="T3" fmla="*/ 396 h 396"/>
                <a:gd name="T4" fmla="*/ 0 w 546"/>
                <a:gd name="T5" fmla="*/ 390 h 396"/>
                <a:gd name="T6" fmla="*/ 541 w 546"/>
                <a:gd name="T7" fmla="*/ 0 h 396"/>
                <a:gd name="T8" fmla="*/ 546 w 546"/>
                <a:gd name="T9" fmla="*/ 5 h 396"/>
              </a:gdLst>
              <a:ahLst/>
              <a:cxnLst>
                <a:cxn ang="0">
                  <a:pos x="T0" y="T1"/>
                </a:cxn>
                <a:cxn ang="0">
                  <a:pos x="T2" y="T3"/>
                </a:cxn>
                <a:cxn ang="0">
                  <a:pos x="T4" y="T5"/>
                </a:cxn>
                <a:cxn ang="0">
                  <a:pos x="T6" y="T7"/>
                </a:cxn>
                <a:cxn ang="0">
                  <a:pos x="T8" y="T9"/>
                </a:cxn>
              </a:cxnLst>
              <a:rect l="0" t="0" r="r" b="b"/>
              <a:pathLst>
                <a:path w="546" h="396">
                  <a:moveTo>
                    <a:pt x="546" y="5"/>
                  </a:moveTo>
                  <a:lnTo>
                    <a:pt x="3" y="396"/>
                  </a:lnTo>
                  <a:lnTo>
                    <a:pt x="0" y="390"/>
                  </a:lnTo>
                  <a:lnTo>
                    <a:pt x="541" y="0"/>
                  </a:lnTo>
                  <a:lnTo>
                    <a:pt x="546" y="5"/>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50" name="Freeform 303"/>
            <p:cNvSpPr>
              <a:spLocks/>
            </p:cNvSpPr>
            <p:nvPr/>
          </p:nvSpPr>
          <p:spPr bwMode="auto">
            <a:xfrm>
              <a:off x="7854897" y="2834042"/>
              <a:ext cx="198974" cy="143582"/>
            </a:xfrm>
            <a:custGeom>
              <a:avLst/>
              <a:gdLst>
                <a:gd name="T0" fmla="*/ 546 w 546"/>
                <a:gd name="T1" fmla="*/ 6 h 394"/>
                <a:gd name="T2" fmla="*/ 4 w 546"/>
                <a:gd name="T3" fmla="*/ 394 h 394"/>
                <a:gd name="T4" fmla="*/ 0 w 546"/>
                <a:gd name="T5" fmla="*/ 391 h 394"/>
                <a:gd name="T6" fmla="*/ 543 w 546"/>
                <a:gd name="T7" fmla="*/ 0 h 394"/>
                <a:gd name="T8" fmla="*/ 546 w 546"/>
                <a:gd name="T9" fmla="*/ 6 h 394"/>
              </a:gdLst>
              <a:ahLst/>
              <a:cxnLst>
                <a:cxn ang="0">
                  <a:pos x="T0" y="T1"/>
                </a:cxn>
                <a:cxn ang="0">
                  <a:pos x="T2" y="T3"/>
                </a:cxn>
                <a:cxn ang="0">
                  <a:pos x="T4" y="T5"/>
                </a:cxn>
                <a:cxn ang="0">
                  <a:pos x="T6" y="T7"/>
                </a:cxn>
                <a:cxn ang="0">
                  <a:pos x="T8" y="T9"/>
                </a:cxn>
              </a:cxnLst>
              <a:rect l="0" t="0" r="r" b="b"/>
              <a:pathLst>
                <a:path w="546" h="394">
                  <a:moveTo>
                    <a:pt x="546" y="6"/>
                  </a:moveTo>
                  <a:lnTo>
                    <a:pt x="4" y="394"/>
                  </a:lnTo>
                  <a:lnTo>
                    <a:pt x="0" y="391"/>
                  </a:lnTo>
                  <a:lnTo>
                    <a:pt x="543" y="0"/>
                  </a:lnTo>
                  <a:lnTo>
                    <a:pt x="546" y="6"/>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51" name="Freeform 304"/>
            <p:cNvSpPr>
              <a:spLocks/>
            </p:cNvSpPr>
            <p:nvPr/>
          </p:nvSpPr>
          <p:spPr bwMode="auto">
            <a:xfrm>
              <a:off x="7843599" y="2819466"/>
              <a:ext cx="198974" cy="143218"/>
            </a:xfrm>
            <a:custGeom>
              <a:avLst/>
              <a:gdLst>
                <a:gd name="T0" fmla="*/ 546 w 546"/>
                <a:gd name="T1" fmla="*/ 3 h 393"/>
                <a:gd name="T2" fmla="*/ 4 w 546"/>
                <a:gd name="T3" fmla="*/ 393 h 393"/>
                <a:gd name="T4" fmla="*/ 0 w 546"/>
                <a:gd name="T5" fmla="*/ 388 h 393"/>
                <a:gd name="T6" fmla="*/ 543 w 546"/>
                <a:gd name="T7" fmla="*/ 0 h 393"/>
                <a:gd name="T8" fmla="*/ 546 w 546"/>
                <a:gd name="T9" fmla="*/ 3 h 393"/>
              </a:gdLst>
              <a:ahLst/>
              <a:cxnLst>
                <a:cxn ang="0">
                  <a:pos x="T0" y="T1"/>
                </a:cxn>
                <a:cxn ang="0">
                  <a:pos x="T2" y="T3"/>
                </a:cxn>
                <a:cxn ang="0">
                  <a:pos x="T4" y="T5"/>
                </a:cxn>
                <a:cxn ang="0">
                  <a:pos x="T6" y="T7"/>
                </a:cxn>
                <a:cxn ang="0">
                  <a:pos x="T8" y="T9"/>
                </a:cxn>
              </a:cxnLst>
              <a:rect l="0" t="0" r="r" b="b"/>
              <a:pathLst>
                <a:path w="546" h="393">
                  <a:moveTo>
                    <a:pt x="546" y="3"/>
                  </a:moveTo>
                  <a:lnTo>
                    <a:pt x="4" y="393"/>
                  </a:lnTo>
                  <a:lnTo>
                    <a:pt x="0" y="388"/>
                  </a:lnTo>
                  <a:lnTo>
                    <a:pt x="543" y="0"/>
                  </a:lnTo>
                  <a:lnTo>
                    <a:pt x="546" y="3"/>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52" name="Freeform 305"/>
            <p:cNvSpPr>
              <a:spLocks/>
            </p:cNvSpPr>
            <p:nvPr/>
          </p:nvSpPr>
          <p:spPr bwMode="auto">
            <a:xfrm>
              <a:off x="7832668" y="2803796"/>
              <a:ext cx="198609" cy="143947"/>
            </a:xfrm>
            <a:custGeom>
              <a:avLst/>
              <a:gdLst>
                <a:gd name="T0" fmla="*/ 545 w 545"/>
                <a:gd name="T1" fmla="*/ 5 h 395"/>
                <a:gd name="T2" fmla="*/ 5 w 545"/>
                <a:gd name="T3" fmla="*/ 395 h 395"/>
                <a:gd name="T4" fmla="*/ 0 w 545"/>
                <a:gd name="T5" fmla="*/ 390 h 395"/>
                <a:gd name="T6" fmla="*/ 542 w 545"/>
                <a:gd name="T7" fmla="*/ 0 h 395"/>
                <a:gd name="T8" fmla="*/ 545 w 545"/>
                <a:gd name="T9" fmla="*/ 5 h 395"/>
              </a:gdLst>
              <a:ahLst/>
              <a:cxnLst>
                <a:cxn ang="0">
                  <a:pos x="T0" y="T1"/>
                </a:cxn>
                <a:cxn ang="0">
                  <a:pos x="T2" y="T3"/>
                </a:cxn>
                <a:cxn ang="0">
                  <a:pos x="T4" y="T5"/>
                </a:cxn>
                <a:cxn ang="0">
                  <a:pos x="T6" y="T7"/>
                </a:cxn>
                <a:cxn ang="0">
                  <a:pos x="T8" y="T9"/>
                </a:cxn>
              </a:cxnLst>
              <a:rect l="0" t="0" r="r" b="b"/>
              <a:pathLst>
                <a:path w="545" h="395">
                  <a:moveTo>
                    <a:pt x="545" y="5"/>
                  </a:moveTo>
                  <a:lnTo>
                    <a:pt x="5" y="395"/>
                  </a:lnTo>
                  <a:lnTo>
                    <a:pt x="0" y="390"/>
                  </a:lnTo>
                  <a:lnTo>
                    <a:pt x="542" y="0"/>
                  </a:lnTo>
                  <a:lnTo>
                    <a:pt x="545" y="5"/>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53" name="Freeform 306"/>
            <p:cNvSpPr>
              <a:spLocks/>
            </p:cNvSpPr>
            <p:nvPr/>
          </p:nvSpPr>
          <p:spPr bwMode="auto">
            <a:xfrm>
              <a:off x="7822100" y="2788855"/>
              <a:ext cx="198246" cy="143582"/>
            </a:xfrm>
            <a:custGeom>
              <a:avLst/>
              <a:gdLst>
                <a:gd name="T0" fmla="*/ 544 w 544"/>
                <a:gd name="T1" fmla="*/ 5 h 394"/>
                <a:gd name="T2" fmla="*/ 3 w 544"/>
                <a:gd name="T3" fmla="*/ 394 h 394"/>
                <a:gd name="T4" fmla="*/ 0 w 544"/>
                <a:gd name="T5" fmla="*/ 390 h 394"/>
                <a:gd name="T6" fmla="*/ 540 w 544"/>
                <a:gd name="T7" fmla="*/ 0 h 394"/>
                <a:gd name="T8" fmla="*/ 544 w 544"/>
                <a:gd name="T9" fmla="*/ 5 h 394"/>
              </a:gdLst>
              <a:ahLst/>
              <a:cxnLst>
                <a:cxn ang="0">
                  <a:pos x="T0" y="T1"/>
                </a:cxn>
                <a:cxn ang="0">
                  <a:pos x="T2" y="T3"/>
                </a:cxn>
                <a:cxn ang="0">
                  <a:pos x="T4" y="T5"/>
                </a:cxn>
                <a:cxn ang="0">
                  <a:pos x="T6" y="T7"/>
                </a:cxn>
                <a:cxn ang="0">
                  <a:pos x="T8" y="T9"/>
                </a:cxn>
              </a:cxnLst>
              <a:rect l="0" t="0" r="r" b="b"/>
              <a:pathLst>
                <a:path w="544" h="394">
                  <a:moveTo>
                    <a:pt x="544" y="5"/>
                  </a:moveTo>
                  <a:lnTo>
                    <a:pt x="3" y="394"/>
                  </a:lnTo>
                  <a:lnTo>
                    <a:pt x="0" y="390"/>
                  </a:lnTo>
                  <a:lnTo>
                    <a:pt x="540" y="0"/>
                  </a:lnTo>
                  <a:lnTo>
                    <a:pt x="544" y="5"/>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54" name="Freeform 307"/>
            <p:cNvSpPr>
              <a:spLocks/>
            </p:cNvSpPr>
            <p:nvPr/>
          </p:nvSpPr>
          <p:spPr bwMode="auto">
            <a:xfrm>
              <a:off x="7810803" y="2773913"/>
              <a:ext cx="198246" cy="143582"/>
            </a:xfrm>
            <a:custGeom>
              <a:avLst/>
              <a:gdLst>
                <a:gd name="T0" fmla="*/ 544 w 544"/>
                <a:gd name="T1" fmla="*/ 5 h 394"/>
                <a:gd name="T2" fmla="*/ 3 w 544"/>
                <a:gd name="T3" fmla="*/ 394 h 394"/>
                <a:gd name="T4" fmla="*/ 0 w 544"/>
                <a:gd name="T5" fmla="*/ 389 h 394"/>
                <a:gd name="T6" fmla="*/ 540 w 544"/>
                <a:gd name="T7" fmla="*/ 0 h 394"/>
                <a:gd name="T8" fmla="*/ 544 w 544"/>
                <a:gd name="T9" fmla="*/ 5 h 394"/>
              </a:gdLst>
              <a:ahLst/>
              <a:cxnLst>
                <a:cxn ang="0">
                  <a:pos x="T0" y="T1"/>
                </a:cxn>
                <a:cxn ang="0">
                  <a:pos x="T2" y="T3"/>
                </a:cxn>
                <a:cxn ang="0">
                  <a:pos x="T4" y="T5"/>
                </a:cxn>
                <a:cxn ang="0">
                  <a:pos x="T6" y="T7"/>
                </a:cxn>
                <a:cxn ang="0">
                  <a:pos x="T8" y="T9"/>
                </a:cxn>
              </a:cxnLst>
              <a:rect l="0" t="0" r="r" b="b"/>
              <a:pathLst>
                <a:path w="544" h="394">
                  <a:moveTo>
                    <a:pt x="544" y="5"/>
                  </a:moveTo>
                  <a:lnTo>
                    <a:pt x="3" y="394"/>
                  </a:lnTo>
                  <a:lnTo>
                    <a:pt x="0" y="389"/>
                  </a:lnTo>
                  <a:lnTo>
                    <a:pt x="540" y="0"/>
                  </a:lnTo>
                  <a:lnTo>
                    <a:pt x="544" y="5"/>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55" name="Freeform 308"/>
            <p:cNvSpPr>
              <a:spLocks/>
            </p:cNvSpPr>
            <p:nvPr/>
          </p:nvSpPr>
          <p:spPr bwMode="auto">
            <a:xfrm>
              <a:off x="7799504" y="2758607"/>
              <a:ext cx="198974" cy="143947"/>
            </a:xfrm>
            <a:custGeom>
              <a:avLst/>
              <a:gdLst>
                <a:gd name="T0" fmla="*/ 546 w 546"/>
                <a:gd name="T1" fmla="*/ 5 h 395"/>
                <a:gd name="T2" fmla="*/ 3 w 546"/>
                <a:gd name="T3" fmla="*/ 395 h 395"/>
                <a:gd name="T4" fmla="*/ 0 w 546"/>
                <a:gd name="T5" fmla="*/ 390 h 395"/>
                <a:gd name="T6" fmla="*/ 541 w 546"/>
                <a:gd name="T7" fmla="*/ 0 h 395"/>
                <a:gd name="T8" fmla="*/ 546 w 546"/>
                <a:gd name="T9" fmla="*/ 5 h 395"/>
              </a:gdLst>
              <a:ahLst/>
              <a:cxnLst>
                <a:cxn ang="0">
                  <a:pos x="T0" y="T1"/>
                </a:cxn>
                <a:cxn ang="0">
                  <a:pos x="T2" y="T3"/>
                </a:cxn>
                <a:cxn ang="0">
                  <a:pos x="T4" y="T5"/>
                </a:cxn>
                <a:cxn ang="0">
                  <a:pos x="T6" y="T7"/>
                </a:cxn>
                <a:cxn ang="0">
                  <a:pos x="T8" y="T9"/>
                </a:cxn>
              </a:cxnLst>
              <a:rect l="0" t="0" r="r" b="b"/>
              <a:pathLst>
                <a:path w="546" h="395">
                  <a:moveTo>
                    <a:pt x="546" y="5"/>
                  </a:moveTo>
                  <a:lnTo>
                    <a:pt x="3" y="395"/>
                  </a:lnTo>
                  <a:lnTo>
                    <a:pt x="0" y="390"/>
                  </a:lnTo>
                  <a:lnTo>
                    <a:pt x="541" y="0"/>
                  </a:lnTo>
                  <a:lnTo>
                    <a:pt x="546" y="5"/>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56" name="Freeform 309"/>
            <p:cNvSpPr>
              <a:spLocks/>
            </p:cNvSpPr>
            <p:nvPr/>
          </p:nvSpPr>
          <p:spPr bwMode="auto">
            <a:xfrm>
              <a:off x="7788207" y="2743666"/>
              <a:ext cx="198974" cy="143947"/>
            </a:xfrm>
            <a:custGeom>
              <a:avLst/>
              <a:gdLst>
                <a:gd name="T0" fmla="*/ 546 w 546"/>
                <a:gd name="T1" fmla="*/ 5 h 395"/>
                <a:gd name="T2" fmla="*/ 4 w 546"/>
                <a:gd name="T3" fmla="*/ 395 h 395"/>
                <a:gd name="T4" fmla="*/ 0 w 546"/>
                <a:gd name="T5" fmla="*/ 390 h 395"/>
                <a:gd name="T6" fmla="*/ 542 w 546"/>
                <a:gd name="T7" fmla="*/ 0 h 395"/>
                <a:gd name="T8" fmla="*/ 546 w 546"/>
                <a:gd name="T9" fmla="*/ 5 h 395"/>
              </a:gdLst>
              <a:ahLst/>
              <a:cxnLst>
                <a:cxn ang="0">
                  <a:pos x="T0" y="T1"/>
                </a:cxn>
                <a:cxn ang="0">
                  <a:pos x="T2" y="T3"/>
                </a:cxn>
                <a:cxn ang="0">
                  <a:pos x="T4" y="T5"/>
                </a:cxn>
                <a:cxn ang="0">
                  <a:pos x="T6" y="T7"/>
                </a:cxn>
                <a:cxn ang="0">
                  <a:pos x="T8" y="T9"/>
                </a:cxn>
              </a:cxnLst>
              <a:rect l="0" t="0" r="r" b="b"/>
              <a:pathLst>
                <a:path w="546" h="395">
                  <a:moveTo>
                    <a:pt x="546" y="5"/>
                  </a:moveTo>
                  <a:lnTo>
                    <a:pt x="4" y="395"/>
                  </a:lnTo>
                  <a:lnTo>
                    <a:pt x="0" y="390"/>
                  </a:lnTo>
                  <a:lnTo>
                    <a:pt x="542" y="0"/>
                  </a:lnTo>
                  <a:lnTo>
                    <a:pt x="546" y="5"/>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57" name="Freeform 310"/>
            <p:cNvSpPr>
              <a:spLocks/>
            </p:cNvSpPr>
            <p:nvPr/>
          </p:nvSpPr>
          <p:spPr bwMode="auto">
            <a:xfrm>
              <a:off x="7776910" y="2728725"/>
              <a:ext cx="198974" cy="143218"/>
            </a:xfrm>
            <a:custGeom>
              <a:avLst/>
              <a:gdLst>
                <a:gd name="T0" fmla="*/ 546 w 546"/>
                <a:gd name="T1" fmla="*/ 5 h 393"/>
                <a:gd name="T2" fmla="*/ 4 w 546"/>
                <a:gd name="T3" fmla="*/ 393 h 393"/>
                <a:gd name="T4" fmla="*/ 0 w 546"/>
                <a:gd name="T5" fmla="*/ 388 h 393"/>
                <a:gd name="T6" fmla="*/ 543 w 546"/>
                <a:gd name="T7" fmla="*/ 0 h 393"/>
                <a:gd name="T8" fmla="*/ 546 w 546"/>
                <a:gd name="T9" fmla="*/ 5 h 393"/>
              </a:gdLst>
              <a:ahLst/>
              <a:cxnLst>
                <a:cxn ang="0">
                  <a:pos x="T0" y="T1"/>
                </a:cxn>
                <a:cxn ang="0">
                  <a:pos x="T2" y="T3"/>
                </a:cxn>
                <a:cxn ang="0">
                  <a:pos x="T4" y="T5"/>
                </a:cxn>
                <a:cxn ang="0">
                  <a:pos x="T6" y="T7"/>
                </a:cxn>
                <a:cxn ang="0">
                  <a:pos x="T8" y="T9"/>
                </a:cxn>
              </a:cxnLst>
              <a:rect l="0" t="0" r="r" b="b"/>
              <a:pathLst>
                <a:path w="546" h="393">
                  <a:moveTo>
                    <a:pt x="546" y="5"/>
                  </a:moveTo>
                  <a:lnTo>
                    <a:pt x="4" y="393"/>
                  </a:lnTo>
                  <a:lnTo>
                    <a:pt x="0" y="388"/>
                  </a:lnTo>
                  <a:lnTo>
                    <a:pt x="543" y="0"/>
                  </a:lnTo>
                  <a:lnTo>
                    <a:pt x="546" y="5"/>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58" name="Freeform 311"/>
            <p:cNvSpPr>
              <a:spLocks/>
            </p:cNvSpPr>
            <p:nvPr/>
          </p:nvSpPr>
          <p:spPr bwMode="auto">
            <a:xfrm>
              <a:off x="7765979" y="2713054"/>
              <a:ext cx="198609" cy="143947"/>
            </a:xfrm>
            <a:custGeom>
              <a:avLst/>
              <a:gdLst>
                <a:gd name="T0" fmla="*/ 545 w 545"/>
                <a:gd name="T1" fmla="*/ 5 h 395"/>
                <a:gd name="T2" fmla="*/ 5 w 545"/>
                <a:gd name="T3" fmla="*/ 395 h 395"/>
                <a:gd name="T4" fmla="*/ 0 w 545"/>
                <a:gd name="T5" fmla="*/ 390 h 395"/>
                <a:gd name="T6" fmla="*/ 542 w 545"/>
                <a:gd name="T7" fmla="*/ 0 h 395"/>
                <a:gd name="T8" fmla="*/ 545 w 545"/>
                <a:gd name="T9" fmla="*/ 5 h 395"/>
              </a:gdLst>
              <a:ahLst/>
              <a:cxnLst>
                <a:cxn ang="0">
                  <a:pos x="T0" y="T1"/>
                </a:cxn>
                <a:cxn ang="0">
                  <a:pos x="T2" y="T3"/>
                </a:cxn>
                <a:cxn ang="0">
                  <a:pos x="T4" y="T5"/>
                </a:cxn>
                <a:cxn ang="0">
                  <a:pos x="T6" y="T7"/>
                </a:cxn>
                <a:cxn ang="0">
                  <a:pos x="T8" y="T9"/>
                </a:cxn>
              </a:cxnLst>
              <a:rect l="0" t="0" r="r" b="b"/>
              <a:pathLst>
                <a:path w="545" h="395">
                  <a:moveTo>
                    <a:pt x="545" y="5"/>
                  </a:moveTo>
                  <a:lnTo>
                    <a:pt x="5" y="395"/>
                  </a:lnTo>
                  <a:lnTo>
                    <a:pt x="0" y="390"/>
                  </a:lnTo>
                  <a:lnTo>
                    <a:pt x="542" y="0"/>
                  </a:lnTo>
                  <a:lnTo>
                    <a:pt x="545" y="5"/>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59" name="Freeform 312"/>
            <p:cNvSpPr>
              <a:spLocks/>
            </p:cNvSpPr>
            <p:nvPr/>
          </p:nvSpPr>
          <p:spPr bwMode="auto">
            <a:xfrm>
              <a:off x="8224057" y="2473629"/>
              <a:ext cx="255095" cy="339642"/>
            </a:xfrm>
            <a:custGeom>
              <a:avLst/>
              <a:gdLst>
                <a:gd name="T0" fmla="*/ 674 w 700"/>
                <a:gd name="T1" fmla="*/ 932 h 932"/>
                <a:gd name="T2" fmla="*/ 700 w 700"/>
                <a:gd name="T3" fmla="*/ 913 h 932"/>
                <a:gd name="T4" fmla="*/ 26 w 700"/>
                <a:gd name="T5" fmla="*/ 0 h 932"/>
                <a:gd name="T6" fmla="*/ 0 w 700"/>
                <a:gd name="T7" fmla="*/ 18 h 932"/>
                <a:gd name="T8" fmla="*/ 674 w 700"/>
                <a:gd name="T9" fmla="*/ 932 h 932"/>
              </a:gdLst>
              <a:ahLst/>
              <a:cxnLst>
                <a:cxn ang="0">
                  <a:pos x="T0" y="T1"/>
                </a:cxn>
                <a:cxn ang="0">
                  <a:pos x="T2" y="T3"/>
                </a:cxn>
                <a:cxn ang="0">
                  <a:pos x="T4" y="T5"/>
                </a:cxn>
                <a:cxn ang="0">
                  <a:pos x="T6" y="T7"/>
                </a:cxn>
                <a:cxn ang="0">
                  <a:pos x="T8" y="T9"/>
                </a:cxn>
              </a:cxnLst>
              <a:rect l="0" t="0" r="r" b="b"/>
              <a:pathLst>
                <a:path w="700" h="932">
                  <a:moveTo>
                    <a:pt x="674" y="932"/>
                  </a:moveTo>
                  <a:lnTo>
                    <a:pt x="700" y="913"/>
                  </a:lnTo>
                  <a:lnTo>
                    <a:pt x="26" y="0"/>
                  </a:lnTo>
                  <a:lnTo>
                    <a:pt x="0" y="18"/>
                  </a:lnTo>
                  <a:lnTo>
                    <a:pt x="674" y="932"/>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60" name="Freeform 313"/>
            <p:cNvSpPr>
              <a:spLocks/>
            </p:cNvSpPr>
            <p:nvPr/>
          </p:nvSpPr>
          <p:spPr bwMode="auto">
            <a:xfrm>
              <a:off x="8235718" y="2483468"/>
              <a:ext cx="237602" cy="322149"/>
            </a:xfrm>
            <a:custGeom>
              <a:avLst/>
              <a:gdLst>
                <a:gd name="T0" fmla="*/ 652 w 652"/>
                <a:gd name="T1" fmla="*/ 881 h 884"/>
                <a:gd name="T2" fmla="*/ 649 w 652"/>
                <a:gd name="T3" fmla="*/ 884 h 884"/>
                <a:gd name="T4" fmla="*/ 0 w 652"/>
                <a:gd name="T5" fmla="*/ 3 h 884"/>
                <a:gd name="T6" fmla="*/ 4 w 652"/>
                <a:gd name="T7" fmla="*/ 0 h 884"/>
                <a:gd name="T8" fmla="*/ 652 w 652"/>
                <a:gd name="T9" fmla="*/ 881 h 884"/>
              </a:gdLst>
              <a:ahLst/>
              <a:cxnLst>
                <a:cxn ang="0">
                  <a:pos x="T0" y="T1"/>
                </a:cxn>
                <a:cxn ang="0">
                  <a:pos x="T2" y="T3"/>
                </a:cxn>
                <a:cxn ang="0">
                  <a:pos x="T4" y="T5"/>
                </a:cxn>
                <a:cxn ang="0">
                  <a:pos x="T6" y="T7"/>
                </a:cxn>
                <a:cxn ang="0">
                  <a:pos x="T8" y="T9"/>
                </a:cxn>
              </a:cxnLst>
              <a:rect l="0" t="0" r="r" b="b"/>
              <a:pathLst>
                <a:path w="652" h="884">
                  <a:moveTo>
                    <a:pt x="652" y="881"/>
                  </a:moveTo>
                  <a:lnTo>
                    <a:pt x="649" y="884"/>
                  </a:lnTo>
                  <a:lnTo>
                    <a:pt x="0" y="3"/>
                  </a:lnTo>
                  <a:lnTo>
                    <a:pt x="4" y="0"/>
                  </a:lnTo>
                  <a:lnTo>
                    <a:pt x="652" y="881"/>
                  </a:lnTo>
                  <a:close/>
                </a:path>
              </a:pathLst>
            </a:custGeom>
            <a:solidFill>
              <a:srgbClr val="929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61" name="Freeform 314"/>
            <p:cNvSpPr>
              <a:spLocks/>
            </p:cNvSpPr>
            <p:nvPr/>
          </p:nvSpPr>
          <p:spPr bwMode="auto">
            <a:xfrm>
              <a:off x="8229158" y="2480919"/>
              <a:ext cx="237968" cy="322149"/>
            </a:xfrm>
            <a:custGeom>
              <a:avLst/>
              <a:gdLst>
                <a:gd name="T0" fmla="*/ 653 w 653"/>
                <a:gd name="T1" fmla="*/ 881 h 884"/>
                <a:gd name="T2" fmla="*/ 648 w 653"/>
                <a:gd name="T3" fmla="*/ 884 h 884"/>
                <a:gd name="T4" fmla="*/ 0 w 653"/>
                <a:gd name="T5" fmla="*/ 4 h 884"/>
                <a:gd name="T6" fmla="*/ 3 w 653"/>
                <a:gd name="T7" fmla="*/ 0 h 884"/>
                <a:gd name="T8" fmla="*/ 653 w 653"/>
                <a:gd name="T9" fmla="*/ 881 h 884"/>
              </a:gdLst>
              <a:ahLst/>
              <a:cxnLst>
                <a:cxn ang="0">
                  <a:pos x="T0" y="T1"/>
                </a:cxn>
                <a:cxn ang="0">
                  <a:pos x="T2" y="T3"/>
                </a:cxn>
                <a:cxn ang="0">
                  <a:pos x="T4" y="T5"/>
                </a:cxn>
                <a:cxn ang="0">
                  <a:pos x="T6" y="T7"/>
                </a:cxn>
                <a:cxn ang="0">
                  <a:pos x="T8" y="T9"/>
                </a:cxn>
              </a:cxnLst>
              <a:rect l="0" t="0" r="r" b="b"/>
              <a:pathLst>
                <a:path w="653" h="884">
                  <a:moveTo>
                    <a:pt x="653" y="881"/>
                  </a:moveTo>
                  <a:lnTo>
                    <a:pt x="648" y="884"/>
                  </a:lnTo>
                  <a:lnTo>
                    <a:pt x="0" y="4"/>
                  </a:lnTo>
                  <a:lnTo>
                    <a:pt x="3" y="0"/>
                  </a:lnTo>
                  <a:lnTo>
                    <a:pt x="653" y="881"/>
                  </a:lnTo>
                  <a:close/>
                </a:path>
              </a:pathLst>
            </a:custGeom>
            <a:solidFill>
              <a:srgbClr val="929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62" name="Freeform 315"/>
            <p:cNvSpPr>
              <a:spLocks/>
            </p:cNvSpPr>
            <p:nvPr/>
          </p:nvSpPr>
          <p:spPr bwMode="auto">
            <a:xfrm>
              <a:off x="7715324" y="2839873"/>
              <a:ext cx="254367" cy="339642"/>
            </a:xfrm>
            <a:custGeom>
              <a:avLst/>
              <a:gdLst>
                <a:gd name="T0" fmla="*/ 698 w 698"/>
                <a:gd name="T1" fmla="*/ 913 h 932"/>
                <a:gd name="T2" fmla="*/ 672 w 698"/>
                <a:gd name="T3" fmla="*/ 932 h 932"/>
                <a:gd name="T4" fmla="*/ 0 w 698"/>
                <a:gd name="T5" fmla="*/ 17 h 932"/>
                <a:gd name="T6" fmla="*/ 26 w 698"/>
                <a:gd name="T7" fmla="*/ 0 h 932"/>
                <a:gd name="T8" fmla="*/ 698 w 698"/>
                <a:gd name="T9" fmla="*/ 913 h 932"/>
              </a:gdLst>
              <a:ahLst/>
              <a:cxnLst>
                <a:cxn ang="0">
                  <a:pos x="T0" y="T1"/>
                </a:cxn>
                <a:cxn ang="0">
                  <a:pos x="T2" y="T3"/>
                </a:cxn>
                <a:cxn ang="0">
                  <a:pos x="T4" y="T5"/>
                </a:cxn>
                <a:cxn ang="0">
                  <a:pos x="T6" y="T7"/>
                </a:cxn>
                <a:cxn ang="0">
                  <a:pos x="T8" y="T9"/>
                </a:cxn>
              </a:cxnLst>
              <a:rect l="0" t="0" r="r" b="b"/>
              <a:pathLst>
                <a:path w="698" h="932">
                  <a:moveTo>
                    <a:pt x="698" y="913"/>
                  </a:moveTo>
                  <a:lnTo>
                    <a:pt x="672" y="932"/>
                  </a:lnTo>
                  <a:lnTo>
                    <a:pt x="0" y="17"/>
                  </a:lnTo>
                  <a:lnTo>
                    <a:pt x="26" y="0"/>
                  </a:lnTo>
                  <a:lnTo>
                    <a:pt x="698" y="913"/>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63" name="Freeform 316"/>
            <p:cNvSpPr>
              <a:spLocks/>
            </p:cNvSpPr>
            <p:nvPr/>
          </p:nvSpPr>
          <p:spPr bwMode="auto">
            <a:xfrm>
              <a:off x="7723340" y="2851536"/>
              <a:ext cx="238332" cy="322149"/>
            </a:xfrm>
            <a:custGeom>
              <a:avLst/>
              <a:gdLst>
                <a:gd name="T0" fmla="*/ 650 w 654"/>
                <a:gd name="T1" fmla="*/ 884 h 884"/>
                <a:gd name="T2" fmla="*/ 654 w 654"/>
                <a:gd name="T3" fmla="*/ 881 h 884"/>
                <a:gd name="T4" fmla="*/ 5 w 654"/>
                <a:gd name="T5" fmla="*/ 0 h 884"/>
                <a:gd name="T6" fmla="*/ 0 w 654"/>
                <a:gd name="T7" fmla="*/ 4 h 884"/>
                <a:gd name="T8" fmla="*/ 650 w 654"/>
                <a:gd name="T9" fmla="*/ 884 h 884"/>
              </a:gdLst>
              <a:ahLst/>
              <a:cxnLst>
                <a:cxn ang="0">
                  <a:pos x="T0" y="T1"/>
                </a:cxn>
                <a:cxn ang="0">
                  <a:pos x="T2" y="T3"/>
                </a:cxn>
                <a:cxn ang="0">
                  <a:pos x="T4" y="T5"/>
                </a:cxn>
                <a:cxn ang="0">
                  <a:pos x="T6" y="T7"/>
                </a:cxn>
                <a:cxn ang="0">
                  <a:pos x="T8" y="T9"/>
                </a:cxn>
              </a:cxnLst>
              <a:rect l="0" t="0" r="r" b="b"/>
              <a:pathLst>
                <a:path w="654" h="884">
                  <a:moveTo>
                    <a:pt x="650" y="884"/>
                  </a:moveTo>
                  <a:lnTo>
                    <a:pt x="654" y="881"/>
                  </a:lnTo>
                  <a:lnTo>
                    <a:pt x="5" y="0"/>
                  </a:lnTo>
                  <a:lnTo>
                    <a:pt x="0" y="4"/>
                  </a:lnTo>
                  <a:lnTo>
                    <a:pt x="650" y="884"/>
                  </a:lnTo>
                  <a:close/>
                </a:path>
              </a:pathLst>
            </a:custGeom>
            <a:solidFill>
              <a:srgbClr val="929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64" name="Freeform 317"/>
            <p:cNvSpPr>
              <a:spLocks/>
            </p:cNvSpPr>
            <p:nvPr/>
          </p:nvSpPr>
          <p:spPr bwMode="auto">
            <a:xfrm>
              <a:off x="7723340" y="2844611"/>
              <a:ext cx="238332" cy="322515"/>
            </a:xfrm>
            <a:custGeom>
              <a:avLst/>
              <a:gdLst>
                <a:gd name="T0" fmla="*/ 649 w 654"/>
                <a:gd name="T1" fmla="*/ 885 h 885"/>
                <a:gd name="T2" fmla="*/ 654 w 654"/>
                <a:gd name="T3" fmla="*/ 881 h 885"/>
                <a:gd name="T4" fmla="*/ 4 w 654"/>
                <a:gd name="T5" fmla="*/ 0 h 885"/>
                <a:gd name="T6" fmla="*/ 0 w 654"/>
                <a:gd name="T7" fmla="*/ 4 h 885"/>
                <a:gd name="T8" fmla="*/ 649 w 654"/>
                <a:gd name="T9" fmla="*/ 885 h 885"/>
              </a:gdLst>
              <a:ahLst/>
              <a:cxnLst>
                <a:cxn ang="0">
                  <a:pos x="T0" y="T1"/>
                </a:cxn>
                <a:cxn ang="0">
                  <a:pos x="T2" y="T3"/>
                </a:cxn>
                <a:cxn ang="0">
                  <a:pos x="T4" y="T5"/>
                </a:cxn>
                <a:cxn ang="0">
                  <a:pos x="T6" y="T7"/>
                </a:cxn>
                <a:cxn ang="0">
                  <a:pos x="T8" y="T9"/>
                </a:cxn>
              </a:cxnLst>
              <a:rect l="0" t="0" r="r" b="b"/>
              <a:pathLst>
                <a:path w="654" h="885">
                  <a:moveTo>
                    <a:pt x="649" y="885"/>
                  </a:moveTo>
                  <a:lnTo>
                    <a:pt x="654" y="881"/>
                  </a:lnTo>
                  <a:lnTo>
                    <a:pt x="4" y="0"/>
                  </a:lnTo>
                  <a:lnTo>
                    <a:pt x="0" y="4"/>
                  </a:lnTo>
                  <a:lnTo>
                    <a:pt x="649" y="885"/>
                  </a:lnTo>
                  <a:close/>
                </a:path>
              </a:pathLst>
            </a:custGeom>
            <a:solidFill>
              <a:srgbClr val="929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65" name="Freeform 318"/>
            <p:cNvSpPr>
              <a:spLocks/>
            </p:cNvSpPr>
            <p:nvPr/>
          </p:nvSpPr>
          <p:spPr bwMode="auto">
            <a:xfrm>
              <a:off x="7454762" y="5025679"/>
              <a:ext cx="587813" cy="559388"/>
            </a:xfrm>
            <a:custGeom>
              <a:avLst/>
              <a:gdLst>
                <a:gd name="T0" fmla="*/ 788 w 943"/>
                <a:gd name="T1" fmla="*/ 901 h 901"/>
                <a:gd name="T2" fmla="*/ 0 w 943"/>
                <a:gd name="T3" fmla="*/ 281 h 901"/>
                <a:gd name="T4" fmla="*/ 251 w 943"/>
                <a:gd name="T5" fmla="*/ 40 h 901"/>
                <a:gd name="T6" fmla="*/ 943 w 943"/>
                <a:gd name="T7" fmla="*/ 598 h 901"/>
                <a:gd name="T8" fmla="*/ 788 w 943"/>
                <a:gd name="T9" fmla="*/ 901 h 901"/>
              </a:gdLst>
              <a:ahLst/>
              <a:cxnLst>
                <a:cxn ang="0">
                  <a:pos x="T0" y="T1"/>
                </a:cxn>
                <a:cxn ang="0">
                  <a:pos x="T2" y="T3"/>
                </a:cxn>
                <a:cxn ang="0">
                  <a:pos x="T4" y="T5"/>
                </a:cxn>
                <a:cxn ang="0">
                  <a:pos x="T6" y="T7"/>
                </a:cxn>
                <a:cxn ang="0">
                  <a:pos x="T8" y="T9"/>
                </a:cxn>
              </a:cxnLst>
              <a:rect l="0" t="0" r="r" b="b"/>
              <a:pathLst>
                <a:path w="943" h="901">
                  <a:moveTo>
                    <a:pt x="788" y="901"/>
                  </a:moveTo>
                  <a:cubicBezTo>
                    <a:pt x="0" y="281"/>
                    <a:pt x="0" y="281"/>
                    <a:pt x="0" y="281"/>
                  </a:cubicBezTo>
                  <a:cubicBezTo>
                    <a:pt x="0" y="281"/>
                    <a:pt x="150" y="75"/>
                    <a:pt x="251" y="40"/>
                  </a:cubicBezTo>
                  <a:cubicBezTo>
                    <a:pt x="495" y="0"/>
                    <a:pt x="940" y="361"/>
                    <a:pt x="943" y="598"/>
                  </a:cubicBezTo>
                  <a:cubicBezTo>
                    <a:pt x="930" y="696"/>
                    <a:pt x="788" y="901"/>
                    <a:pt x="788" y="901"/>
                  </a:cubicBezTo>
                  <a:close/>
                </a:path>
              </a:pathLst>
            </a:custGeom>
            <a:solidFill>
              <a:srgbClr val="9EACB4"/>
            </a:solidFill>
            <a:ln>
              <a:noFill/>
            </a:ln>
          </p:spPr>
          <p:txBody>
            <a:bodyPr vert="horz" wrap="square" lIns="91440" tIns="45720" rIns="91440" bIns="45720" numCol="1" anchor="t" anchorCtr="0" compatLnSpc="1">
              <a:prstTxWarp prst="textNoShape">
                <a:avLst/>
              </a:prstTxWarp>
            </a:bodyPr>
            <a:lstStyle/>
            <a:p>
              <a:endParaRPr lang="en-US" kern="0" dirty="0">
                <a:solidFill>
                  <a:srgbClr val="9EACB4"/>
                </a:solidFill>
                <a:latin typeface="+mj-lt"/>
              </a:endParaRPr>
            </a:p>
          </p:txBody>
        </p:sp>
        <p:sp>
          <p:nvSpPr>
            <p:cNvPr id="366" name="Freeform 319"/>
            <p:cNvSpPr>
              <a:spLocks/>
            </p:cNvSpPr>
            <p:nvPr/>
          </p:nvSpPr>
          <p:spPr bwMode="auto">
            <a:xfrm>
              <a:off x="7809344" y="4693689"/>
              <a:ext cx="146498" cy="110420"/>
            </a:xfrm>
            <a:custGeom>
              <a:avLst/>
              <a:gdLst>
                <a:gd name="T0" fmla="*/ 402 w 402"/>
                <a:gd name="T1" fmla="*/ 228 h 303"/>
                <a:gd name="T2" fmla="*/ 185 w 402"/>
                <a:gd name="T3" fmla="*/ 303 h 303"/>
                <a:gd name="T4" fmla="*/ 0 w 402"/>
                <a:gd name="T5" fmla="*/ 97 h 303"/>
                <a:gd name="T6" fmla="*/ 264 w 402"/>
                <a:gd name="T7" fmla="*/ 0 h 303"/>
                <a:gd name="T8" fmla="*/ 402 w 402"/>
                <a:gd name="T9" fmla="*/ 228 h 303"/>
              </a:gdLst>
              <a:ahLst/>
              <a:cxnLst>
                <a:cxn ang="0">
                  <a:pos x="T0" y="T1"/>
                </a:cxn>
                <a:cxn ang="0">
                  <a:pos x="T2" y="T3"/>
                </a:cxn>
                <a:cxn ang="0">
                  <a:pos x="T4" y="T5"/>
                </a:cxn>
                <a:cxn ang="0">
                  <a:pos x="T6" y="T7"/>
                </a:cxn>
                <a:cxn ang="0">
                  <a:pos x="T8" y="T9"/>
                </a:cxn>
              </a:cxnLst>
              <a:rect l="0" t="0" r="r" b="b"/>
              <a:pathLst>
                <a:path w="402" h="303">
                  <a:moveTo>
                    <a:pt x="402" y="228"/>
                  </a:moveTo>
                  <a:lnTo>
                    <a:pt x="185" y="303"/>
                  </a:lnTo>
                  <a:lnTo>
                    <a:pt x="0" y="97"/>
                  </a:lnTo>
                  <a:lnTo>
                    <a:pt x="264" y="0"/>
                  </a:lnTo>
                  <a:lnTo>
                    <a:pt x="402" y="228"/>
                  </a:lnTo>
                  <a:close/>
                </a:path>
              </a:pathLst>
            </a:custGeom>
            <a:solidFill>
              <a:srgbClr val="EBC1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67" name="Freeform 320"/>
            <p:cNvSpPr>
              <a:spLocks/>
            </p:cNvSpPr>
            <p:nvPr/>
          </p:nvSpPr>
          <p:spPr bwMode="auto">
            <a:xfrm>
              <a:off x="7937986" y="4743979"/>
              <a:ext cx="135929" cy="53934"/>
            </a:xfrm>
            <a:custGeom>
              <a:avLst/>
              <a:gdLst>
                <a:gd name="T0" fmla="*/ 218 w 218"/>
                <a:gd name="T1" fmla="*/ 70 h 87"/>
                <a:gd name="T2" fmla="*/ 88 w 218"/>
                <a:gd name="T3" fmla="*/ 85 h 87"/>
                <a:gd name="T4" fmla="*/ 4 w 218"/>
                <a:gd name="T5" fmla="*/ 61 h 87"/>
                <a:gd name="T6" fmla="*/ 66 w 218"/>
                <a:gd name="T7" fmla="*/ 27 h 87"/>
                <a:gd name="T8" fmla="*/ 218 w 218"/>
                <a:gd name="T9" fmla="*/ 70 h 87"/>
              </a:gdLst>
              <a:ahLst/>
              <a:cxnLst>
                <a:cxn ang="0">
                  <a:pos x="T0" y="T1"/>
                </a:cxn>
                <a:cxn ang="0">
                  <a:pos x="T2" y="T3"/>
                </a:cxn>
                <a:cxn ang="0">
                  <a:pos x="T4" y="T5"/>
                </a:cxn>
                <a:cxn ang="0">
                  <a:pos x="T6" y="T7"/>
                </a:cxn>
                <a:cxn ang="0">
                  <a:pos x="T8" y="T9"/>
                </a:cxn>
              </a:cxnLst>
              <a:rect l="0" t="0" r="r" b="b"/>
              <a:pathLst>
                <a:path w="218" h="87">
                  <a:moveTo>
                    <a:pt x="218" y="70"/>
                  </a:moveTo>
                  <a:cubicBezTo>
                    <a:pt x="88" y="85"/>
                    <a:pt x="88" y="85"/>
                    <a:pt x="88" y="85"/>
                  </a:cubicBezTo>
                  <a:cubicBezTo>
                    <a:pt x="72" y="87"/>
                    <a:pt x="7" y="77"/>
                    <a:pt x="4" y="61"/>
                  </a:cubicBezTo>
                  <a:cubicBezTo>
                    <a:pt x="0" y="44"/>
                    <a:pt x="49" y="29"/>
                    <a:pt x="66" y="27"/>
                  </a:cubicBezTo>
                  <a:cubicBezTo>
                    <a:pt x="119" y="24"/>
                    <a:pt x="212" y="0"/>
                    <a:pt x="218" y="70"/>
                  </a:cubicBezTo>
                  <a:close/>
                </a:path>
              </a:pathLst>
            </a:custGeom>
            <a:solidFill>
              <a:srgbClr val="E0B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68" name="Freeform 321"/>
            <p:cNvSpPr>
              <a:spLocks/>
            </p:cNvSpPr>
            <p:nvPr/>
          </p:nvSpPr>
          <p:spPr bwMode="auto">
            <a:xfrm>
              <a:off x="7861822" y="4607686"/>
              <a:ext cx="297368" cy="185126"/>
            </a:xfrm>
            <a:custGeom>
              <a:avLst/>
              <a:gdLst>
                <a:gd name="T0" fmla="*/ 427 w 477"/>
                <a:gd name="T1" fmla="*/ 174 h 298"/>
                <a:gd name="T2" fmla="*/ 278 w 477"/>
                <a:gd name="T3" fmla="*/ 195 h 298"/>
                <a:gd name="T4" fmla="*/ 278 w 477"/>
                <a:gd name="T5" fmla="*/ 194 h 298"/>
                <a:gd name="T6" fmla="*/ 439 w 477"/>
                <a:gd name="T7" fmla="*/ 137 h 298"/>
                <a:gd name="T8" fmla="*/ 428 w 477"/>
                <a:gd name="T9" fmla="*/ 98 h 298"/>
                <a:gd name="T10" fmla="*/ 261 w 477"/>
                <a:gd name="T11" fmla="*/ 147 h 298"/>
                <a:gd name="T12" fmla="*/ 260 w 477"/>
                <a:gd name="T13" fmla="*/ 144 h 298"/>
                <a:gd name="T14" fmla="*/ 402 w 477"/>
                <a:gd name="T15" fmla="*/ 81 h 298"/>
                <a:gd name="T16" fmla="*/ 419 w 477"/>
                <a:gd name="T17" fmla="*/ 50 h 298"/>
                <a:gd name="T18" fmla="*/ 388 w 477"/>
                <a:gd name="T19" fmla="*/ 46 h 298"/>
                <a:gd name="T20" fmla="*/ 243 w 477"/>
                <a:gd name="T21" fmla="*/ 98 h 298"/>
                <a:gd name="T22" fmla="*/ 242 w 477"/>
                <a:gd name="T23" fmla="*/ 96 h 298"/>
                <a:gd name="T24" fmla="*/ 331 w 477"/>
                <a:gd name="T25" fmla="*/ 43 h 298"/>
                <a:gd name="T26" fmla="*/ 348 w 477"/>
                <a:gd name="T27" fmla="*/ 16 h 298"/>
                <a:gd name="T28" fmla="*/ 318 w 477"/>
                <a:gd name="T29" fmla="*/ 15 h 298"/>
                <a:gd name="T30" fmla="*/ 226 w 477"/>
                <a:gd name="T31" fmla="*/ 58 h 298"/>
                <a:gd name="T32" fmla="*/ 38 w 477"/>
                <a:gd name="T33" fmla="*/ 144 h 298"/>
                <a:gd name="T34" fmla="*/ 94 w 477"/>
                <a:gd name="T35" fmla="*/ 282 h 298"/>
                <a:gd name="T36" fmla="*/ 161 w 477"/>
                <a:gd name="T37" fmla="*/ 293 h 298"/>
                <a:gd name="T38" fmla="*/ 289 w 477"/>
                <a:gd name="T39" fmla="*/ 246 h 298"/>
                <a:gd name="T40" fmla="*/ 434 w 477"/>
                <a:gd name="T41" fmla="*/ 215 h 298"/>
                <a:gd name="T42" fmla="*/ 427 w 477"/>
                <a:gd name="T43" fmla="*/ 174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7" h="298">
                  <a:moveTo>
                    <a:pt x="427" y="174"/>
                  </a:moveTo>
                  <a:cubicBezTo>
                    <a:pt x="278" y="195"/>
                    <a:pt x="278" y="195"/>
                    <a:pt x="278" y="195"/>
                  </a:cubicBezTo>
                  <a:cubicBezTo>
                    <a:pt x="278" y="194"/>
                    <a:pt x="278" y="194"/>
                    <a:pt x="278" y="194"/>
                  </a:cubicBezTo>
                  <a:cubicBezTo>
                    <a:pt x="439" y="137"/>
                    <a:pt x="439" y="137"/>
                    <a:pt x="439" y="137"/>
                  </a:cubicBezTo>
                  <a:cubicBezTo>
                    <a:pt x="473" y="125"/>
                    <a:pt x="463" y="89"/>
                    <a:pt x="428" y="98"/>
                  </a:cubicBezTo>
                  <a:cubicBezTo>
                    <a:pt x="261" y="147"/>
                    <a:pt x="261" y="147"/>
                    <a:pt x="261" y="147"/>
                  </a:cubicBezTo>
                  <a:cubicBezTo>
                    <a:pt x="260" y="144"/>
                    <a:pt x="260" y="144"/>
                    <a:pt x="260" y="144"/>
                  </a:cubicBezTo>
                  <a:cubicBezTo>
                    <a:pt x="402" y="81"/>
                    <a:pt x="402" y="81"/>
                    <a:pt x="402" y="81"/>
                  </a:cubicBezTo>
                  <a:cubicBezTo>
                    <a:pt x="423" y="72"/>
                    <a:pt x="423" y="63"/>
                    <a:pt x="419" y="50"/>
                  </a:cubicBezTo>
                  <a:cubicBezTo>
                    <a:pt x="412" y="38"/>
                    <a:pt x="401" y="42"/>
                    <a:pt x="388" y="46"/>
                  </a:cubicBezTo>
                  <a:cubicBezTo>
                    <a:pt x="243" y="98"/>
                    <a:pt x="243" y="98"/>
                    <a:pt x="243" y="98"/>
                  </a:cubicBezTo>
                  <a:cubicBezTo>
                    <a:pt x="242" y="96"/>
                    <a:pt x="242" y="96"/>
                    <a:pt x="242" y="96"/>
                  </a:cubicBezTo>
                  <a:cubicBezTo>
                    <a:pt x="331" y="43"/>
                    <a:pt x="331" y="43"/>
                    <a:pt x="331" y="43"/>
                  </a:cubicBezTo>
                  <a:cubicBezTo>
                    <a:pt x="342" y="33"/>
                    <a:pt x="355" y="32"/>
                    <a:pt x="348" y="16"/>
                  </a:cubicBezTo>
                  <a:cubicBezTo>
                    <a:pt x="340" y="0"/>
                    <a:pt x="331" y="10"/>
                    <a:pt x="318" y="15"/>
                  </a:cubicBezTo>
                  <a:cubicBezTo>
                    <a:pt x="226" y="58"/>
                    <a:pt x="226" y="58"/>
                    <a:pt x="226" y="58"/>
                  </a:cubicBezTo>
                  <a:cubicBezTo>
                    <a:pt x="172" y="65"/>
                    <a:pt x="81" y="110"/>
                    <a:pt x="38" y="144"/>
                  </a:cubicBezTo>
                  <a:cubicBezTo>
                    <a:pt x="0" y="204"/>
                    <a:pt x="58" y="272"/>
                    <a:pt x="94" y="282"/>
                  </a:cubicBezTo>
                  <a:cubicBezTo>
                    <a:pt x="123" y="290"/>
                    <a:pt x="143" y="298"/>
                    <a:pt x="161" y="293"/>
                  </a:cubicBezTo>
                  <a:cubicBezTo>
                    <a:pt x="289" y="246"/>
                    <a:pt x="289" y="246"/>
                    <a:pt x="289" y="246"/>
                  </a:cubicBezTo>
                  <a:cubicBezTo>
                    <a:pt x="434" y="215"/>
                    <a:pt x="434" y="215"/>
                    <a:pt x="434" y="215"/>
                  </a:cubicBezTo>
                  <a:cubicBezTo>
                    <a:pt x="477" y="202"/>
                    <a:pt x="462" y="165"/>
                    <a:pt x="427" y="174"/>
                  </a:cubicBezTo>
                  <a:close/>
                </a:path>
              </a:pathLst>
            </a:custGeom>
            <a:solidFill>
              <a:srgbClr val="EBC1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69" name="Freeform 322"/>
            <p:cNvSpPr>
              <a:spLocks/>
            </p:cNvSpPr>
            <p:nvPr/>
          </p:nvSpPr>
          <p:spPr bwMode="auto">
            <a:xfrm>
              <a:off x="8296941" y="5025679"/>
              <a:ext cx="96207" cy="122810"/>
            </a:xfrm>
            <a:custGeom>
              <a:avLst/>
              <a:gdLst>
                <a:gd name="T0" fmla="*/ 2 w 264"/>
                <a:gd name="T1" fmla="*/ 0 h 337"/>
                <a:gd name="T2" fmla="*/ 0 w 264"/>
                <a:gd name="T3" fmla="*/ 230 h 337"/>
                <a:gd name="T4" fmla="*/ 255 w 264"/>
                <a:gd name="T5" fmla="*/ 337 h 337"/>
                <a:gd name="T6" fmla="*/ 264 w 264"/>
                <a:gd name="T7" fmla="*/ 58 h 337"/>
                <a:gd name="T8" fmla="*/ 2 w 264"/>
                <a:gd name="T9" fmla="*/ 0 h 337"/>
              </a:gdLst>
              <a:ahLst/>
              <a:cxnLst>
                <a:cxn ang="0">
                  <a:pos x="T0" y="T1"/>
                </a:cxn>
                <a:cxn ang="0">
                  <a:pos x="T2" y="T3"/>
                </a:cxn>
                <a:cxn ang="0">
                  <a:pos x="T4" y="T5"/>
                </a:cxn>
                <a:cxn ang="0">
                  <a:pos x="T6" y="T7"/>
                </a:cxn>
                <a:cxn ang="0">
                  <a:pos x="T8" y="T9"/>
                </a:cxn>
              </a:cxnLst>
              <a:rect l="0" t="0" r="r" b="b"/>
              <a:pathLst>
                <a:path w="264" h="337">
                  <a:moveTo>
                    <a:pt x="2" y="0"/>
                  </a:moveTo>
                  <a:lnTo>
                    <a:pt x="0" y="230"/>
                  </a:lnTo>
                  <a:lnTo>
                    <a:pt x="255" y="337"/>
                  </a:lnTo>
                  <a:lnTo>
                    <a:pt x="264" y="58"/>
                  </a:lnTo>
                  <a:lnTo>
                    <a:pt x="2" y="0"/>
                  </a:lnTo>
                  <a:close/>
                </a:path>
              </a:pathLst>
            </a:custGeom>
            <a:solidFill>
              <a:srgbClr val="EBC1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70" name="Freeform 323"/>
            <p:cNvSpPr>
              <a:spLocks/>
            </p:cNvSpPr>
            <p:nvPr/>
          </p:nvSpPr>
          <p:spPr bwMode="auto">
            <a:xfrm>
              <a:off x="8249567" y="4907606"/>
              <a:ext cx="58672" cy="135929"/>
            </a:xfrm>
            <a:custGeom>
              <a:avLst/>
              <a:gdLst>
                <a:gd name="T0" fmla="*/ 0 w 94"/>
                <a:gd name="T1" fmla="*/ 17 h 219"/>
                <a:gd name="T2" fmla="*/ 28 w 94"/>
                <a:gd name="T3" fmla="*/ 144 h 219"/>
                <a:gd name="T4" fmla="*/ 78 w 94"/>
                <a:gd name="T5" fmla="*/ 217 h 219"/>
                <a:gd name="T6" fmla="*/ 90 w 94"/>
                <a:gd name="T7" fmla="*/ 147 h 219"/>
                <a:gd name="T8" fmla="*/ 0 w 94"/>
                <a:gd name="T9" fmla="*/ 17 h 219"/>
              </a:gdLst>
              <a:ahLst/>
              <a:cxnLst>
                <a:cxn ang="0">
                  <a:pos x="T0" y="T1"/>
                </a:cxn>
                <a:cxn ang="0">
                  <a:pos x="T2" y="T3"/>
                </a:cxn>
                <a:cxn ang="0">
                  <a:pos x="T4" y="T5"/>
                </a:cxn>
                <a:cxn ang="0">
                  <a:pos x="T6" y="T7"/>
                </a:cxn>
                <a:cxn ang="0">
                  <a:pos x="T8" y="T9"/>
                </a:cxn>
              </a:cxnLst>
              <a:rect l="0" t="0" r="r" b="b"/>
              <a:pathLst>
                <a:path w="94" h="219">
                  <a:moveTo>
                    <a:pt x="0" y="17"/>
                  </a:moveTo>
                  <a:cubicBezTo>
                    <a:pt x="28" y="144"/>
                    <a:pt x="28" y="144"/>
                    <a:pt x="28" y="144"/>
                  </a:cubicBezTo>
                  <a:cubicBezTo>
                    <a:pt x="31" y="161"/>
                    <a:pt x="61" y="219"/>
                    <a:pt x="78" y="217"/>
                  </a:cubicBezTo>
                  <a:cubicBezTo>
                    <a:pt x="94" y="215"/>
                    <a:pt x="94" y="164"/>
                    <a:pt x="90" y="147"/>
                  </a:cubicBezTo>
                  <a:cubicBezTo>
                    <a:pt x="75" y="96"/>
                    <a:pt x="68" y="0"/>
                    <a:pt x="0" y="17"/>
                  </a:cubicBezTo>
                  <a:close/>
                </a:path>
              </a:pathLst>
            </a:custGeom>
            <a:solidFill>
              <a:srgbClr val="E0B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71" name="Freeform 324"/>
            <p:cNvSpPr>
              <a:spLocks/>
            </p:cNvSpPr>
            <p:nvPr/>
          </p:nvSpPr>
          <p:spPr bwMode="auto">
            <a:xfrm>
              <a:off x="8273982" y="4806661"/>
              <a:ext cx="146498" cy="294817"/>
            </a:xfrm>
            <a:custGeom>
              <a:avLst/>
              <a:gdLst>
                <a:gd name="T0" fmla="*/ 42 w 235"/>
                <a:gd name="T1" fmla="*/ 61 h 475"/>
                <a:gd name="T2" fmla="*/ 70 w 235"/>
                <a:gd name="T3" fmla="*/ 208 h 475"/>
                <a:gd name="T4" fmla="*/ 72 w 235"/>
                <a:gd name="T5" fmla="*/ 208 h 475"/>
                <a:gd name="T6" fmla="*/ 73 w 235"/>
                <a:gd name="T7" fmla="*/ 37 h 475"/>
                <a:gd name="T8" fmla="*/ 114 w 235"/>
                <a:gd name="T9" fmla="*/ 36 h 475"/>
                <a:gd name="T10" fmla="*/ 121 w 235"/>
                <a:gd name="T11" fmla="*/ 209 h 475"/>
                <a:gd name="T12" fmla="*/ 124 w 235"/>
                <a:gd name="T13" fmla="*/ 209 h 475"/>
                <a:gd name="T14" fmla="*/ 139 w 235"/>
                <a:gd name="T15" fmla="*/ 55 h 475"/>
                <a:gd name="T16" fmla="*/ 162 w 235"/>
                <a:gd name="T17" fmla="*/ 28 h 475"/>
                <a:gd name="T18" fmla="*/ 176 w 235"/>
                <a:gd name="T19" fmla="*/ 57 h 475"/>
                <a:gd name="T20" fmla="*/ 174 w 235"/>
                <a:gd name="T21" fmla="*/ 211 h 475"/>
                <a:gd name="T22" fmla="*/ 176 w 235"/>
                <a:gd name="T23" fmla="*/ 211 h 475"/>
                <a:gd name="T24" fmla="*/ 198 w 235"/>
                <a:gd name="T25" fmla="*/ 110 h 475"/>
                <a:gd name="T26" fmla="*/ 218 w 235"/>
                <a:gd name="T27" fmla="*/ 85 h 475"/>
                <a:gd name="T28" fmla="*/ 228 w 235"/>
                <a:gd name="T29" fmla="*/ 113 h 475"/>
                <a:gd name="T30" fmla="*/ 217 w 235"/>
                <a:gd name="T31" fmla="*/ 213 h 475"/>
                <a:gd name="T32" fmla="*/ 196 w 235"/>
                <a:gd name="T33" fmla="*/ 420 h 475"/>
                <a:gd name="T34" fmla="*/ 47 w 235"/>
                <a:gd name="T35" fmla="*/ 410 h 475"/>
                <a:gd name="T36" fmla="*/ 15 w 235"/>
                <a:gd name="T37" fmla="*/ 351 h 475"/>
                <a:gd name="T38" fmla="*/ 18 w 235"/>
                <a:gd name="T39" fmla="*/ 215 h 475"/>
                <a:gd name="T40" fmla="*/ 1 w 235"/>
                <a:gd name="T41" fmla="*/ 67 h 475"/>
                <a:gd name="T42" fmla="*/ 42 w 235"/>
                <a:gd name="T43" fmla="*/ 61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5" h="475">
                  <a:moveTo>
                    <a:pt x="42" y="61"/>
                  </a:moveTo>
                  <a:cubicBezTo>
                    <a:pt x="70" y="208"/>
                    <a:pt x="70" y="208"/>
                    <a:pt x="70" y="208"/>
                  </a:cubicBezTo>
                  <a:cubicBezTo>
                    <a:pt x="72" y="208"/>
                    <a:pt x="72" y="208"/>
                    <a:pt x="72" y="208"/>
                  </a:cubicBezTo>
                  <a:cubicBezTo>
                    <a:pt x="73" y="37"/>
                    <a:pt x="73" y="37"/>
                    <a:pt x="73" y="37"/>
                  </a:cubicBezTo>
                  <a:cubicBezTo>
                    <a:pt x="74" y="1"/>
                    <a:pt x="111" y="0"/>
                    <a:pt x="114" y="36"/>
                  </a:cubicBezTo>
                  <a:cubicBezTo>
                    <a:pt x="121" y="209"/>
                    <a:pt x="121" y="209"/>
                    <a:pt x="121" y="209"/>
                  </a:cubicBezTo>
                  <a:cubicBezTo>
                    <a:pt x="124" y="209"/>
                    <a:pt x="124" y="209"/>
                    <a:pt x="124" y="209"/>
                  </a:cubicBezTo>
                  <a:cubicBezTo>
                    <a:pt x="139" y="55"/>
                    <a:pt x="139" y="55"/>
                    <a:pt x="139" y="55"/>
                  </a:cubicBezTo>
                  <a:cubicBezTo>
                    <a:pt x="140" y="32"/>
                    <a:pt x="148" y="29"/>
                    <a:pt x="162" y="28"/>
                  </a:cubicBezTo>
                  <a:cubicBezTo>
                    <a:pt x="176" y="31"/>
                    <a:pt x="175" y="43"/>
                    <a:pt x="176" y="57"/>
                  </a:cubicBezTo>
                  <a:cubicBezTo>
                    <a:pt x="174" y="211"/>
                    <a:pt x="174" y="211"/>
                    <a:pt x="174" y="211"/>
                  </a:cubicBezTo>
                  <a:cubicBezTo>
                    <a:pt x="176" y="211"/>
                    <a:pt x="176" y="211"/>
                    <a:pt x="176" y="211"/>
                  </a:cubicBezTo>
                  <a:cubicBezTo>
                    <a:pt x="198" y="110"/>
                    <a:pt x="198" y="110"/>
                    <a:pt x="198" y="110"/>
                  </a:cubicBezTo>
                  <a:cubicBezTo>
                    <a:pt x="203" y="96"/>
                    <a:pt x="200" y="84"/>
                    <a:pt x="218" y="85"/>
                  </a:cubicBezTo>
                  <a:cubicBezTo>
                    <a:pt x="235" y="87"/>
                    <a:pt x="228" y="99"/>
                    <a:pt x="228" y="113"/>
                  </a:cubicBezTo>
                  <a:cubicBezTo>
                    <a:pt x="217" y="213"/>
                    <a:pt x="217" y="213"/>
                    <a:pt x="217" y="213"/>
                  </a:cubicBezTo>
                  <a:cubicBezTo>
                    <a:pt x="228" y="267"/>
                    <a:pt x="214" y="368"/>
                    <a:pt x="196" y="420"/>
                  </a:cubicBezTo>
                  <a:cubicBezTo>
                    <a:pt x="151" y="475"/>
                    <a:pt x="68" y="442"/>
                    <a:pt x="47" y="410"/>
                  </a:cubicBezTo>
                  <a:cubicBezTo>
                    <a:pt x="30" y="386"/>
                    <a:pt x="16" y="370"/>
                    <a:pt x="15" y="351"/>
                  </a:cubicBezTo>
                  <a:cubicBezTo>
                    <a:pt x="18" y="215"/>
                    <a:pt x="18" y="215"/>
                    <a:pt x="18" y="215"/>
                  </a:cubicBezTo>
                  <a:cubicBezTo>
                    <a:pt x="1" y="67"/>
                    <a:pt x="1" y="67"/>
                    <a:pt x="1" y="67"/>
                  </a:cubicBezTo>
                  <a:cubicBezTo>
                    <a:pt x="0" y="22"/>
                    <a:pt x="40" y="25"/>
                    <a:pt x="42" y="61"/>
                  </a:cubicBezTo>
                  <a:close/>
                </a:path>
              </a:pathLst>
            </a:custGeom>
            <a:solidFill>
              <a:srgbClr val="EBC1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72" name="Freeform 325"/>
            <p:cNvSpPr>
              <a:spLocks/>
            </p:cNvSpPr>
            <p:nvPr/>
          </p:nvSpPr>
          <p:spPr bwMode="auto">
            <a:xfrm>
              <a:off x="7248499" y="4678020"/>
              <a:ext cx="1170158" cy="1114404"/>
            </a:xfrm>
            <a:custGeom>
              <a:avLst/>
              <a:gdLst>
                <a:gd name="T0" fmla="*/ 4 w 1877"/>
                <a:gd name="T1" fmla="*/ 1064 h 1795"/>
                <a:gd name="T2" fmla="*/ 369 w 1877"/>
                <a:gd name="T3" fmla="*/ 1455 h 1795"/>
                <a:gd name="T4" fmla="*/ 430 w 1877"/>
                <a:gd name="T5" fmla="*/ 1510 h 1795"/>
                <a:gd name="T6" fmla="*/ 494 w 1877"/>
                <a:gd name="T7" fmla="*/ 1552 h 1795"/>
                <a:gd name="T8" fmla="*/ 953 w 1877"/>
                <a:gd name="T9" fmla="*/ 1795 h 1795"/>
                <a:gd name="T10" fmla="*/ 1617 w 1877"/>
                <a:gd name="T11" fmla="*/ 1477 h 1795"/>
                <a:gd name="T12" fmla="*/ 1877 w 1877"/>
                <a:gd name="T13" fmla="*/ 647 h 1795"/>
                <a:gd name="T14" fmla="*/ 1629 w 1877"/>
                <a:gd name="T15" fmla="*/ 641 h 1795"/>
                <a:gd name="T16" fmla="*/ 1445 w 1877"/>
                <a:gd name="T17" fmla="*/ 1230 h 1795"/>
                <a:gd name="T18" fmla="*/ 1226 w 1877"/>
                <a:gd name="T19" fmla="*/ 1321 h 1795"/>
                <a:gd name="T20" fmla="*/ 1055 w 1877"/>
                <a:gd name="T21" fmla="*/ 1272 h 1795"/>
                <a:gd name="T22" fmla="*/ 791 w 1877"/>
                <a:gd name="T23" fmla="*/ 1039 h 1795"/>
                <a:gd name="T24" fmla="*/ 405 w 1877"/>
                <a:gd name="T25" fmla="*/ 805 h 1795"/>
                <a:gd name="T26" fmla="*/ 468 w 1877"/>
                <a:gd name="T27" fmla="*/ 460 h 1795"/>
                <a:gd name="T28" fmla="*/ 1074 w 1877"/>
                <a:gd name="T29" fmla="*/ 220 h 1795"/>
                <a:gd name="T30" fmla="*/ 987 w 1877"/>
                <a:gd name="T31" fmla="*/ 0 h 1795"/>
                <a:gd name="T32" fmla="*/ 293 w 1877"/>
                <a:gd name="T33" fmla="*/ 231 h 1795"/>
                <a:gd name="T34" fmla="*/ 4 w 1877"/>
                <a:gd name="T35" fmla="*/ 1064 h 1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7" h="1795">
                  <a:moveTo>
                    <a:pt x="4" y="1064"/>
                  </a:moveTo>
                  <a:cubicBezTo>
                    <a:pt x="169" y="1248"/>
                    <a:pt x="269" y="1362"/>
                    <a:pt x="369" y="1455"/>
                  </a:cubicBezTo>
                  <a:cubicBezTo>
                    <a:pt x="369" y="1455"/>
                    <a:pt x="407" y="1495"/>
                    <a:pt x="430" y="1510"/>
                  </a:cubicBezTo>
                  <a:cubicBezTo>
                    <a:pt x="449" y="1527"/>
                    <a:pt x="494" y="1552"/>
                    <a:pt x="494" y="1552"/>
                  </a:cubicBezTo>
                  <a:cubicBezTo>
                    <a:pt x="605" y="1621"/>
                    <a:pt x="733" y="1685"/>
                    <a:pt x="953" y="1795"/>
                  </a:cubicBezTo>
                  <a:cubicBezTo>
                    <a:pt x="953" y="1795"/>
                    <a:pt x="1549" y="1571"/>
                    <a:pt x="1617" y="1477"/>
                  </a:cubicBezTo>
                  <a:cubicBezTo>
                    <a:pt x="1715" y="1415"/>
                    <a:pt x="1877" y="647"/>
                    <a:pt x="1877" y="647"/>
                  </a:cubicBezTo>
                  <a:cubicBezTo>
                    <a:pt x="1629" y="641"/>
                    <a:pt x="1629" y="641"/>
                    <a:pt x="1629" y="641"/>
                  </a:cubicBezTo>
                  <a:cubicBezTo>
                    <a:pt x="1445" y="1230"/>
                    <a:pt x="1445" y="1230"/>
                    <a:pt x="1445" y="1230"/>
                  </a:cubicBezTo>
                  <a:cubicBezTo>
                    <a:pt x="1393" y="1288"/>
                    <a:pt x="1334" y="1286"/>
                    <a:pt x="1226" y="1321"/>
                  </a:cubicBezTo>
                  <a:cubicBezTo>
                    <a:pt x="1140" y="1323"/>
                    <a:pt x="1114" y="1345"/>
                    <a:pt x="1055" y="1272"/>
                  </a:cubicBezTo>
                  <a:cubicBezTo>
                    <a:pt x="984" y="1185"/>
                    <a:pt x="886" y="1109"/>
                    <a:pt x="791" y="1039"/>
                  </a:cubicBezTo>
                  <a:cubicBezTo>
                    <a:pt x="698" y="966"/>
                    <a:pt x="509" y="850"/>
                    <a:pt x="405" y="805"/>
                  </a:cubicBezTo>
                  <a:cubicBezTo>
                    <a:pt x="397" y="737"/>
                    <a:pt x="486" y="418"/>
                    <a:pt x="468" y="460"/>
                  </a:cubicBezTo>
                  <a:cubicBezTo>
                    <a:pt x="653" y="375"/>
                    <a:pt x="1004" y="257"/>
                    <a:pt x="1074" y="220"/>
                  </a:cubicBezTo>
                  <a:cubicBezTo>
                    <a:pt x="987" y="0"/>
                    <a:pt x="987" y="0"/>
                    <a:pt x="987" y="0"/>
                  </a:cubicBezTo>
                  <a:cubicBezTo>
                    <a:pt x="842" y="62"/>
                    <a:pt x="293" y="231"/>
                    <a:pt x="293" y="231"/>
                  </a:cubicBezTo>
                  <a:cubicBezTo>
                    <a:pt x="214" y="308"/>
                    <a:pt x="0" y="820"/>
                    <a:pt x="4" y="1064"/>
                  </a:cubicBezTo>
                  <a:close/>
                </a:path>
              </a:pathLst>
            </a:custGeom>
            <a:solidFill>
              <a:srgbClr val="9EACB4"/>
            </a:solidFill>
            <a:ln>
              <a:noFill/>
            </a:ln>
          </p:spPr>
          <p:txBody>
            <a:bodyPr vert="horz" wrap="square" lIns="91440" tIns="45720" rIns="91440" bIns="45720" numCol="1" anchor="t" anchorCtr="0" compatLnSpc="1">
              <a:prstTxWarp prst="textNoShape">
                <a:avLst/>
              </a:prstTxWarp>
            </a:bodyPr>
            <a:lstStyle/>
            <a:p>
              <a:endParaRPr lang="en-US" kern="0" dirty="0">
                <a:solidFill>
                  <a:srgbClr val="9EACB4"/>
                </a:solidFill>
                <a:latin typeface="+mj-lt"/>
              </a:endParaRPr>
            </a:p>
          </p:txBody>
        </p:sp>
        <p:sp>
          <p:nvSpPr>
            <p:cNvPr id="373" name="Freeform 326"/>
            <p:cNvSpPr>
              <a:spLocks/>
            </p:cNvSpPr>
            <p:nvPr/>
          </p:nvSpPr>
          <p:spPr bwMode="auto">
            <a:xfrm>
              <a:off x="7248499" y="4678020"/>
              <a:ext cx="1170158" cy="1114404"/>
            </a:xfrm>
            <a:custGeom>
              <a:avLst/>
              <a:gdLst>
                <a:gd name="T0" fmla="*/ 4 w 1877"/>
                <a:gd name="T1" fmla="*/ 1064 h 1795"/>
                <a:gd name="T2" fmla="*/ 369 w 1877"/>
                <a:gd name="T3" fmla="*/ 1455 h 1795"/>
                <a:gd name="T4" fmla="*/ 430 w 1877"/>
                <a:gd name="T5" fmla="*/ 1510 h 1795"/>
                <a:gd name="T6" fmla="*/ 494 w 1877"/>
                <a:gd name="T7" fmla="*/ 1552 h 1795"/>
                <a:gd name="T8" fmla="*/ 953 w 1877"/>
                <a:gd name="T9" fmla="*/ 1795 h 1795"/>
                <a:gd name="T10" fmla="*/ 1617 w 1877"/>
                <a:gd name="T11" fmla="*/ 1477 h 1795"/>
                <a:gd name="T12" fmla="*/ 1877 w 1877"/>
                <a:gd name="T13" fmla="*/ 647 h 1795"/>
                <a:gd name="T14" fmla="*/ 1837 w 1877"/>
                <a:gd name="T15" fmla="*/ 646 h 1795"/>
                <a:gd name="T16" fmla="*/ 1620 w 1877"/>
                <a:gd name="T17" fmla="*/ 1425 h 1795"/>
                <a:gd name="T18" fmla="*/ 1237 w 1877"/>
                <a:gd name="T19" fmla="*/ 1642 h 1795"/>
                <a:gd name="T20" fmla="*/ 763 w 1877"/>
                <a:gd name="T21" fmla="*/ 1614 h 1795"/>
                <a:gd name="T22" fmla="*/ 157 w 1877"/>
                <a:gd name="T23" fmla="*/ 899 h 1795"/>
                <a:gd name="T24" fmla="*/ 326 w 1877"/>
                <a:gd name="T25" fmla="*/ 296 h 1795"/>
                <a:gd name="T26" fmla="*/ 1007 w 1877"/>
                <a:gd name="T27" fmla="*/ 51 h 1795"/>
                <a:gd name="T28" fmla="*/ 987 w 1877"/>
                <a:gd name="T29" fmla="*/ 0 h 1795"/>
                <a:gd name="T30" fmla="*/ 293 w 1877"/>
                <a:gd name="T31" fmla="*/ 231 h 1795"/>
                <a:gd name="T32" fmla="*/ 4 w 1877"/>
                <a:gd name="T33" fmla="*/ 1064 h 1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77" h="1795">
                  <a:moveTo>
                    <a:pt x="4" y="1064"/>
                  </a:moveTo>
                  <a:cubicBezTo>
                    <a:pt x="169" y="1248"/>
                    <a:pt x="269" y="1362"/>
                    <a:pt x="369" y="1455"/>
                  </a:cubicBezTo>
                  <a:cubicBezTo>
                    <a:pt x="369" y="1455"/>
                    <a:pt x="407" y="1495"/>
                    <a:pt x="430" y="1510"/>
                  </a:cubicBezTo>
                  <a:cubicBezTo>
                    <a:pt x="449" y="1527"/>
                    <a:pt x="494" y="1552"/>
                    <a:pt x="494" y="1552"/>
                  </a:cubicBezTo>
                  <a:cubicBezTo>
                    <a:pt x="605" y="1621"/>
                    <a:pt x="733" y="1685"/>
                    <a:pt x="953" y="1795"/>
                  </a:cubicBezTo>
                  <a:cubicBezTo>
                    <a:pt x="953" y="1795"/>
                    <a:pt x="1549" y="1571"/>
                    <a:pt x="1617" y="1477"/>
                  </a:cubicBezTo>
                  <a:cubicBezTo>
                    <a:pt x="1715" y="1415"/>
                    <a:pt x="1877" y="647"/>
                    <a:pt x="1877" y="647"/>
                  </a:cubicBezTo>
                  <a:cubicBezTo>
                    <a:pt x="1837" y="646"/>
                    <a:pt x="1837" y="646"/>
                    <a:pt x="1837" y="646"/>
                  </a:cubicBezTo>
                  <a:cubicBezTo>
                    <a:pt x="1812" y="760"/>
                    <a:pt x="1682" y="1357"/>
                    <a:pt x="1620" y="1425"/>
                  </a:cubicBezTo>
                  <a:cubicBezTo>
                    <a:pt x="1551" y="1500"/>
                    <a:pt x="1327" y="1614"/>
                    <a:pt x="1237" y="1642"/>
                  </a:cubicBezTo>
                  <a:cubicBezTo>
                    <a:pt x="1146" y="1671"/>
                    <a:pt x="921" y="1710"/>
                    <a:pt x="763" y="1614"/>
                  </a:cubicBezTo>
                  <a:cubicBezTo>
                    <a:pt x="605" y="1518"/>
                    <a:pt x="157" y="1060"/>
                    <a:pt x="157" y="899"/>
                  </a:cubicBezTo>
                  <a:cubicBezTo>
                    <a:pt x="157" y="739"/>
                    <a:pt x="258" y="397"/>
                    <a:pt x="326" y="296"/>
                  </a:cubicBezTo>
                  <a:cubicBezTo>
                    <a:pt x="373" y="225"/>
                    <a:pt x="772" y="112"/>
                    <a:pt x="1007" y="51"/>
                  </a:cubicBezTo>
                  <a:cubicBezTo>
                    <a:pt x="987" y="0"/>
                    <a:pt x="987" y="0"/>
                    <a:pt x="987" y="0"/>
                  </a:cubicBezTo>
                  <a:cubicBezTo>
                    <a:pt x="842" y="62"/>
                    <a:pt x="293" y="231"/>
                    <a:pt x="293" y="231"/>
                  </a:cubicBezTo>
                  <a:cubicBezTo>
                    <a:pt x="214" y="308"/>
                    <a:pt x="0" y="820"/>
                    <a:pt x="4" y="1064"/>
                  </a:cubicBezTo>
                  <a:close/>
                </a:path>
              </a:pathLst>
            </a:custGeom>
            <a:solidFill>
              <a:srgbClr val="7B8E99"/>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74" name="Freeform 327"/>
            <p:cNvSpPr>
              <a:spLocks/>
            </p:cNvSpPr>
            <p:nvPr/>
          </p:nvSpPr>
          <p:spPr bwMode="auto">
            <a:xfrm>
              <a:off x="7106740" y="5167073"/>
              <a:ext cx="872427" cy="791526"/>
            </a:xfrm>
            <a:custGeom>
              <a:avLst/>
              <a:gdLst>
                <a:gd name="T0" fmla="*/ 92 w 1399"/>
                <a:gd name="T1" fmla="*/ 32 h 1275"/>
                <a:gd name="T2" fmla="*/ 201 w 1399"/>
                <a:gd name="T3" fmla="*/ 30 h 1275"/>
                <a:gd name="T4" fmla="*/ 675 w 1399"/>
                <a:gd name="T5" fmla="*/ 666 h 1275"/>
                <a:gd name="T6" fmla="*/ 1359 w 1399"/>
                <a:gd name="T7" fmla="*/ 1044 h 1275"/>
                <a:gd name="T8" fmla="*/ 1372 w 1399"/>
                <a:gd name="T9" fmla="*/ 1153 h 1275"/>
                <a:gd name="T10" fmla="*/ 533 w 1399"/>
                <a:gd name="T11" fmla="*/ 835 h 1275"/>
                <a:gd name="T12" fmla="*/ 92 w 1399"/>
                <a:gd name="T13" fmla="*/ 32 h 1275"/>
              </a:gdLst>
              <a:ahLst/>
              <a:cxnLst>
                <a:cxn ang="0">
                  <a:pos x="T0" y="T1"/>
                </a:cxn>
                <a:cxn ang="0">
                  <a:pos x="T2" y="T3"/>
                </a:cxn>
                <a:cxn ang="0">
                  <a:pos x="T4" y="T5"/>
                </a:cxn>
                <a:cxn ang="0">
                  <a:pos x="T6" y="T7"/>
                </a:cxn>
                <a:cxn ang="0">
                  <a:pos x="T8" y="T9"/>
                </a:cxn>
                <a:cxn ang="0">
                  <a:pos x="T10" y="T11"/>
                </a:cxn>
                <a:cxn ang="0">
                  <a:pos x="T12" y="T13"/>
                </a:cxn>
              </a:cxnLst>
              <a:rect l="0" t="0" r="r" b="b"/>
              <a:pathLst>
                <a:path w="1399" h="1275">
                  <a:moveTo>
                    <a:pt x="92" y="32"/>
                  </a:moveTo>
                  <a:cubicBezTo>
                    <a:pt x="118" y="1"/>
                    <a:pt x="167" y="0"/>
                    <a:pt x="201" y="30"/>
                  </a:cubicBezTo>
                  <a:cubicBezTo>
                    <a:pt x="201" y="30"/>
                    <a:pt x="323" y="357"/>
                    <a:pt x="675" y="666"/>
                  </a:cubicBezTo>
                  <a:cubicBezTo>
                    <a:pt x="1028" y="975"/>
                    <a:pt x="1359" y="1044"/>
                    <a:pt x="1359" y="1044"/>
                  </a:cubicBezTo>
                  <a:cubicBezTo>
                    <a:pt x="1393" y="1074"/>
                    <a:pt x="1399" y="1123"/>
                    <a:pt x="1372" y="1153"/>
                  </a:cubicBezTo>
                  <a:cubicBezTo>
                    <a:pt x="1267" y="1275"/>
                    <a:pt x="767" y="1041"/>
                    <a:pt x="533" y="835"/>
                  </a:cubicBezTo>
                  <a:cubicBezTo>
                    <a:pt x="293" y="625"/>
                    <a:pt x="0" y="139"/>
                    <a:pt x="92" y="32"/>
                  </a:cubicBezTo>
                  <a:close/>
                </a:path>
              </a:pathLst>
            </a:custGeom>
            <a:solidFill>
              <a:srgbClr val="312F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75" name="Freeform 328"/>
            <p:cNvSpPr>
              <a:spLocks/>
            </p:cNvSpPr>
            <p:nvPr/>
          </p:nvSpPr>
          <p:spPr bwMode="auto">
            <a:xfrm>
              <a:off x="7586318" y="5217364"/>
              <a:ext cx="149413" cy="62316"/>
            </a:xfrm>
            <a:custGeom>
              <a:avLst/>
              <a:gdLst>
                <a:gd name="T0" fmla="*/ 400 w 410"/>
                <a:gd name="T1" fmla="*/ 0 h 171"/>
                <a:gd name="T2" fmla="*/ 14 w 410"/>
                <a:gd name="T3" fmla="*/ 135 h 171"/>
                <a:gd name="T4" fmla="*/ 0 w 410"/>
                <a:gd name="T5" fmla="*/ 171 h 171"/>
                <a:gd name="T6" fmla="*/ 310 w 410"/>
                <a:gd name="T7" fmla="*/ 55 h 171"/>
                <a:gd name="T8" fmla="*/ 410 w 410"/>
                <a:gd name="T9" fmla="*/ 14 h 171"/>
                <a:gd name="T10" fmla="*/ 400 w 410"/>
                <a:gd name="T11" fmla="*/ 0 h 171"/>
              </a:gdLst>
              <a:ahLst/>
              <a:cxnLst>
                <a:cxn ang="0">
                  <a:pos x="T0" y="T1"/>
                </a:cxn>
                <a:cxn ang="0">
                  <a:pos x="T2" y="T3"/>
                </a:cxn>
                <a:cxn ang="0">
                  <a:pos x="T4" y="T5"/>
                </a:cxn>
                <a:cxn ang="0">
                  <a:pos x="T6" y="T7"/>
                </a:cxn>
                <a:cxn ang="0">
                  <a:pos x="T8" y="T9"/>
                </a:cxn>
                <a:cxn ang="0">
                  <a:pos x="T10" y="T11"/>
                </a:cxn>
              </a:cxnLst>
              <a:rect l="0" t="0" r="r" b="b"/>
              <a:pathLst>
                <a:path w="410" h="171">
                  <a:moveTo>
                    <a:pt x="400" y="0"/>
                  </a:moveTo>
                  <a:lnTo>
                    <a:pt x="14" y="135"/>
                  </a:lnTo>
                  <a:lnTo>
                    <a:pt x="0" y="171"/>
                  </a:lnTo>
                  <a:lnTo>
                    <a:pt x="310" y="55"/>
                  </a:lnTo>
                  <a:lnTo>
                    <a:pt x="410" y="14"/>
                  </a:lnTo>
                  <a:lnTo>
                    <a:pt x="400" y="0"/>
                  </a:lnTo>
                  <a:close/>
                </a:path>
              </a:pathLst>
            </a:custGeom>
            <a:solidFill>
              <a:srgbClr val="4141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76" name="Freeform 329"/>
            <p:cNvSpPr>
              <a:spLocks/>
            </p:cNvSpPr>
            <p:nvPr/>
          </p:nvSpPr>
          <p:spPr bwMode="auto">
            <a:xfrm>
              <a:off x="7770716" y="5444035"/>
              <a:ext cx="116615" cy="116251"/>
            </a:xfrm>
            <a:custGeom>
              <a:avLst/>
              <a:gdLst>
                <a:gd name="T0" fmla="*/ 320 w 320"/>
                <a:gd name="T1" fmla="*/ 24 h 319"/>
                <a:gd name="T2" fmla="*/ 40 w 320"/>
                <a:gd name="T3" fmla="*/ 319 h 319"/>
                <a:gd name="T4" fmla="*/ 0 w 320"/>
                <a:gd name="T5" fmla="*/ 317 h 319"/>
                <a:gd name="T6" fmla="*/ 233 w 320"/>
                <a:gd name="T7" fmla="*/ 84 h 319"/>
                <a:gd name="T8" fmla="*/ 308 w 320"/>
                <a:gd name="T9" fmla="*/ 0 h 319"/>
                <a:gd name="T10" fmla="*/ 320 w 320"/>
                <a:gd name="T11" fmla="*/ 24 h 319"/>
              </a:gdLst>
              <a:ahLst/>
              <a:cxnLst>
                <a:cxn ang="0">
                  <a:pos x="T0" y="T1"/>
                </a:cxn>
                <a:cxn ang="0">
                  <a:pos x="T2" y="T3"/>
                </a:cxn>
                <a:cxn ang="0">
                  <a:pos x="T4" y="T5"/>
                </a:cxn>
                <a:cxn ang="0">
                  <a:pos x="T6" y="T7"/>
                </a:cxn>
                <a:cxn ang="0">
                  <a:pos x="T8" y="T9"/>
                </a:cxn>
                <a:cxn ang="0">
                  <a:pos x="T10" y="T11"/>
                </a:cxn>
              </a:cxnLst>
              <a:rect l="0" t="0" r="r" b="b"/>
              <a:pathLst>
                <a:path w="320" h="319">
                  <a:moveTo>
                    <a:pt x="320" y="24"/>
                  </a:moveTo>
                  <a:lnTo>
                    <a:pt x="40" y="319"/>
                  </a:lnTo>
                  <a:lnTo>
                    <a:pt x="0" y="317"/>
                  </a:lnTo>
                  <a:lnTo>
                    <a:pt x="233" y="84"/>
                  </a:lnTo>
                  <a:lnTo>
                    <a:pt x="308" y="0"/>
                  </a:lnTo>
                  <a:lnTo>
                    <a:pt x="320" y="24"/>
                  </a:lnTo>
                  <a:close/>
                </a:path>
              </a:pathLst>
            </a:custGeom>
            <a:solidFill>
              <a:srgbClr val="4141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77" name="Freeform 330"/>
            <p:cNvSpPr>
              <a:spLocks/>
            </p:cNvSpPr>
            <p:nvPr/>
          </p:nvSpPr>
          <p:spPr bwMode="auto">
            <a:xfrm>
              <a:off x="7765979" y="5291342"/>
              <a:ext cx="94750" cy="91834"/>
            </a:xfrm>
            <a:custGeom>
              <a:avLst/>
              <a:gdLst>
                <a:gd name="T0" fmla="*/ 91 w 152"/>
                <a:gd name="T1" fmla="*/ 133 h 148"/>
                <a:gd name="T2" fmla="*/ 18 w 152"/>
                <a:gd name="T3" fmla="*/ 107 h 148"/>
                <a:gd name="T4" fmla="*/ 25 w 152"/>
                <a:gd name="T5" fmla="*/ 27 h 148"/>
                <a:gd name="T6" fmla="*/ 129 w 152"/>
                <a:gd name="T7" fmla="*/ 33 h 148"/>
                <a:gd name="T8" fmla="*/ 91 w 152"/>
                <a:gd name="T9" fmla="*/ 133 h 148"/>
              </a:gdLst>
              <a:ahLst/>
              <a:cxnLst>
                <a:cxn ang="0">
                  <a:pos x="T0" y="T1"/>
                </a:cxn>
                <a:cxn ang="0">
                  <a:pos x="T2" y="T3"/>
                </a:cxn>
                <a:cxn ang="0">
                  <a:pos x="T4" y="T5"/>
                </a:cxn>
                <a:cxn ang="0">
                  <a:pos x="T6" y="T7"/>
                </a:cxn>
                <a:cxn ang="0">
                  <a:pos x="T8" y="T9"/>
                </a:cxn>
              </a:cxnLst>
              <a:rect l="0" t="0" r="r" b="b"/>
              <a:pathLst>
                <a:path w="152" h="148">
                  <a:moveTo>
                    <a:pt x="91" y="133"/>
                  </a:moveTo>
                  <a:cubicBezTo>
                    <a:pt x="66" y="148"/>
                    <a:pt x="34" y="131"/>
                    <a:pt x="18" y="107"/>
                  </a:cubicBezTo>
                  <a:cubicBezTo>
                    <a:pt x="3" y="84"/>
                    <a:pt x="0" y="43"/>
                    <a:pt x="25" y="27"/>
                  </a:cubicBezTo>
                  <a:cubicBezTo>
                    <a:pt x="49" y="11"/>
                    <a:pt x="107" y="0"/>
                    <a:pt x="129" y="33"/>
                  </a:cubicBezTo>
                  <a:cubicBezTo>
                    <a:pt x="152" y="69"/>
                    <a:pt x="115" y="117"/>
                    <a:pt x="91" y="133"/>
                  </a:cubicBezTo>
                  <a:close/>
                </a:path>
              </a:pathLst>
            </a:custGeom>
            <a:solidFill>
              <a:srgbClr val="E5B4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78" name="Freeform 331"/>
            <p:cNvSpPr>
              <a:spLocks/>
            </p:cNvSpPr>
            <p:nvPr/>
          </p:nvSpPr>
          <p:spPr bwMode="auto">
            <a:xfrm>
              <a:off x="7440550" y="5249797"/>
              <a:ext cx="404509" cy="407788"/>
            </a:xfrm>
            <a:custGeom>
              <a:avLst/>
              <a:gdLst>
                <a:gd name="T0" fmla="*/ 472 w 649"/>
                <a:gd name="T1" fmla="*/ 575 h 657"/>
                <a:gd name="T2" fmla="*/ 133 w 649"/>
                <a:gd name="T3" fmla="*/ 429 h 657"/>
                <a:gd name="T4" fmla="*/ 127 w 649"/>
                <a:gd name="T5" fmla="*/ 68 h 657"/>
                <a:gd name="T6" fmla="*/ 434 w 649"/>
                <a:gd name="T7" fmla="*/ 12 h 657"/>
                <a:gd name="T8" fmla="*/ 578 w 649"/>
                <a:gd name="T9" fmla="*/ 143 h 657"/>
                <a:gd name="T10" fmla="*/ 642 w 649"/>
                <a:gd name="T11" fmla="*/ 332 h 657"/>
                <a:gd name="T12" fmla="*/ 472 w 649"/>
                <a:gd name="T13" fmla="*/ 575 h 657"/>
              </a:gdLst>
              <a:ahLst/>
              <a:cxnLst>
                <a:cxn ang="0">
                  <a:pos x="T0" y="T1"/>
                </a:cxn>
                <a:cxn ang="0">
                  <a:pos x="T2" y="T3"/>
                </a:cxn>
                <a:cxn ang="0">
                  <a:pos x="T4" y="T5"/>
                </a:cxn>
                <a:cxn ang="0">
                  <a:pos x="T6" y="T7"/>
                </a:cxn>
                <a:cxn ang="0">
                  <a:pos x="T8" y="T9"/>
                </a:cxn>
                <a:cxn ang="0">
                  <a:pos x="T10" y="T11"/>
                </a:cxn>
                <a:cxn ang="0">
                  <a:pos x="T12" y="T13"/>
                </a:cxn>
              </a:cxnLst>
              <a:rect l="0" t="0" r="r" b="b"/>
              <a:pathLst>
                <a:path w="649" h="657">
                  <a:moveTo>
                    <a:pt x="472" y="575"/>
                  </a:moveTo>
                  <a:cubicBezTo>
                    <a:pt x="345" y="657"/>
                    <a:pt x="221" y="564"/>
                    <a:pt x="133" y="429"/>
                  </a:cubicBezTo>
                  <a:cubicBezTo>
                    <a:pt x="45" y="294"/>
                    <a:pt x="0" y="150"/>
                    <a:pt x="127" y="68"/>
                  </a:cubicBezTo>
                  <a:cubicBezTo>
                    <a:pt x="194" y="24"/>
                    <a:pt x="406" y="0"/>
                    <a:pt x="434" y="12"/>
                  </a:cubicBezTo>
                  <a:cubicBezTo>
                    <a:pt x="486" y="37"/>
                    <a:pt x="538" y="82"/>
                    <a:pt x="578" y="143"/>
                  </a:cubicBezTo>
                  <a:cubicBezTo>
                    <a:pt x="622" y="211"/>
                    <a:pt x="649" y="300"/>
                    <a:pt x="642" y="332"/>
                  </a:cubicBezTo>
                  <a:cubicBezTo>
                    <a:pt x="635" y="364"/>
                    <a:pt x="539" y="532"/>
                    <a:pt x="472" y="575"/>
                  </a:cubicBezTo>
                  <a:close/>
                </a:path>
              </a:pathLst>
            </a:custGeom>
            <a:solidFill>
              <a:srgbClr val="E5B4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79" name="Freeform 332"/>
            <p:cNvSpPr>
              <a:spLocks/>
            </p:cNvSpPr>
            <p:nvPr/>
          </p:nvSpPr>
          <p:spPr bwMode="auto">
            <a:xfrm>
              <a:off x="7664670" y="5594176"/>
              <a:ext cx="92563" cy="68876"/>
            </a:xfrm>
            <a:custGeom>
              <a:avLst/>
              <a:gdLst>
                <a:gd name="T0" fmla="*/ 5 w 148"/>
                <a:gd name="T1" fmla="*/ 61 h 111"/>
                <a:gd name="T2" fmla="*/ 20 w 148"/>
                <a:gd name="T3" fmla="*/ 111 h 111"/>
                <a:gd name="T4" fmla="*/ 109 w 148"/>
                <a:gd name="T5" fmla="*/ 52 h 111"/>
                <a:gd name="T6" fmla="*/ 127 w 148"/>
                <a:gd name="T7" fmla="*/ 0 h 111"/>
                <a:gd name="T8" fmla="*/ 5 w 148"/>
                <a:gd name="T9" fmla="*/ 61 h 111"/>
              </a:gdLst>
              <a:ahLst/>
              <a:cxnLst>
                <a:cxn ang="0">
                  <a:pos x="T0" y="T1"/>
                </a:cxn>
                <a:cxn ang="0">
                  <a:pos x="T2" y="T3"/>
                </a:cxn>
                <a:cxn ang="0">
                  <a:pos x="T4" y="T5"/>
                </a:cxn>
                <a:cxn ang="0">
                  <a:pos x="T6" y="T7"/>
                </a:cxn>
                <a:cxn ang="0">
                  <a:pos x="T8" y="T9"/>
                </a:cxn>
              </a:cxnLst>
              <a:rect l="0" t="0" r="r" b="b"/>
              <a:pathLst>
                <a:path w="148" h="111">
                  <a:moveTo>
                    <a:pt x="5" y="61"/>
                  </a:moveTo>
                  <a:cubicBezTo>
                    <a:pt x="0" y="71"/>
                    <a:pt x="4" y="111"/>
                    <a:pt x="20" y="111"/>
                  </a:cubicBezTo>
                  <a:cubicBezTo>
                    <a:pt x="36" y="111"/>
                    <a:pt x="84" y="83"/>
                    <a:pt x="109" y="52"/>
                  </a:cubicBezTo>
                  <a:cubicBezTo>
                    <a:pt x="135" y="21"/>
                    <a:pt x="148" y="0"/>
                    <a:pt x="127" y="0"/>
                  </a:cubicBezTo>
                  <a:cubicBezTo>
                    <a:pt x="105" y="1"/>
                    <a:pt x="5" y="61"/>
                    <a:pt x="5" y="61"/>
                  </a:cubicBezTo>
                  <a:close/>
                </a:path>
              </a:pathLst>
            </a:custGeom>
            <a:solidFill>
              <a:srgbClr val="E5B4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80" name="Freeform 333"/>
            <p:cNvSpPr>
              <a:spLocks/>
            </p:cNvSpPr>
            <p:nvPr/>
          </p:nvSpPr>
          <p:spPr bwMode="auto">
            <a:xfrm>
              <a:off x="7407388" y="5288061"/>
              <a:ext cx="88555" cy="79080"/>
            </a:xfrm>
            <a:custGeom>
              <a:avLst/>
              <a:gdLst>
                <a:gd name="T0" fmla="*/ 48 w 142"/>
                <a:gd name="T1" fmla="*/ 125 h 127"/>
                <a:gd name="T2" fmla="*/ 4 w 142"/>
                <a:gd name="T3" fmla="*/ 98 h 127"/>
                <a:gd name="T4" fmla="*/ 82 w 142"/>
                <a:gd name="T5" fmla="*/ 26 h 127"/>
                <a:gd name="T6" fmla="*/ 136 w 142"/>
                <a:gd name="T7" fmla="*/ 21 h 127"/>
                <a:gd name="T8" fmla="*/ 48 w 142"/>
                <a:gd name="T9" fmla="*/ 125 h 127"/>
              </a:gdLst>
              <a:ahLst/>
              <a:cxnLst>
                <a:cxn ang="0">
                  <a:pos x="T0" y="T1"/>
                </a:cxn>
                <a:cxn ang="0">
                  <a:pos x="T2" y="T3"/>
                </a:cxn>
                <a:cxn ang="0">
                  <a:pos x="T4" y="T5"/>
                </a:cxn>
                <a:cxn ang="0">
                  <a:pos x="T6" y="T7"/>
                </a:cxn>
                <a:cxn ang="0">
                  <a:pos x="T8" y="T9"/>
                </a:cxn>
              </a:cxnLst>
              <a:rect l="0" t="0" r="r" b="b"/>
              <a:pathLst>
                <a:path w="142" h="127">
                  <a:moveTo>
                    <a:pt x="48" y="125"/>
                  </a:moveTo>
                  <a:cubicBezTo>
                    <a:pt x="37" y="127"/>
                    <a:pt x="0" y="114"/>
                    <a:pt x="4" y="98"/>
                  </a:cubicBezTo>
                  <a:cubicBezTo>
                    <a:pt x="7" y="82"/>
                    <a:pt x="46" y="43"/>
                    <a:pt x="82" y="26"/>
                  </a:cubicBezTo>
                  <a:cubicBezTo>
                    <a:pt x="119" y="9"/>
                    <a:pt x="142" y="0"/>
                    <a:pt x="136" y="21"/>
                  </a:cubicBezTo>
                  <a:cubicBezTo>
                    <a:pt x="130" y="42"/>
                    <a:pt x="48" y="125"/>
                    <a:pt x="48" y="125"/>
                  </a:cubicBezTo>
                  <a:close/>
                </a:path>
              </a:pathLst>
            </a:custGeom>
            <a:solidFill>
              <a:srgbClr val="E5B4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81" name="Freeform 334"/>
            <p:cNvSpPr>
              <a:spLocks/>
            </p:cNvSpPr>
            <p:nvPr/>
          </p:nvSpPr>
          <p:spPr bwMode="auto">
            <a:xfrm>
              <a:off x="7285306" y="5202422"/>
              <a:ext cx="538615" cy="582346"/>
            </a:xfrm>
            <a:custGeom>
              <a:avLst/>
              <a:gdLst>
                <a:gd name="T0" fmla="*/ 837 w 864"/>
                <a:gd name="T1" fmla="*/ 517 h 938"/>
                <a:gd name="T2" fmla="*/ 669 w 864"/>
                <a:gd name="T3" fmla="*/ 695 h 938"/>
                <a:gd name="T4" fmla="*/ 156 w 864"/>
                <a:gd name="T5" fmla="*/ 651 h 938"/>
                <a:gd name="T6" fmla="*/ 373 w 864"/>
                <a:gd name="T7" fmla="*/ 119 h 938"/>
                <a:gd name="T8" fmla="*/ 505 w 864"/>
                <a:gd name="T9" fmla="*/ 16 h 938"/>
                <a:gd name="T10" fmla="*/ 562 w 864"/>
                <a:gd name="T11" fmla="*/ 57 h 938"/>
                <a:gd name="T12" fmla="*/ 602 w 864"/>
                <a:gd name="T13" fmla="*/ 17 h 938"/>
                <a:gd name="T14" fmla="*/ 654 w 864"/>
                <a:gd name="T15" fmla="*/ 75 h 938"/>
                <a:gd name="T16" fmla="*/ 662 w 864"/>
                <a:gd name="T17" fmla="*/ 43 h 938"/>
                <a:gd name="T18" fmla="*/ 699 w 864"/>
                <a:gd name="T19" fmla="*/ 76 h 938"/>
                <a:gd name="T20" fmla="*/ 738 w 864"/>
                <a:gd name="T21" fmla="*/ 149 h 938"/>
                <a:gd name="T22" fmla="*/ 751 w 864"/>
                <a:gd name="T23" fmla="*/ 124 h 938"/>
                <a:gd name="T24" fmla="*/ 767 w 864"/>
                <a:gd name="T25" fmla="*/ 155 h 938"/>
                <a:gd name="T26" fmla="*/ 806 w 864"/>
                <a:gd name="T27" fmla="*/ 268 h 938"/>
                <a:gd name="T28" fmla="*/ 824 w 864"/>
                <a:gd name="T29" fmla="*/ 229 h 938"/>
                <a:gd name="T30" fmla="*/ 837 w 864"/>
                <a:gd name="T31" fmla="*/ 295 h 938"/>
                <a:gd name="T32" fmla="*/ 845 w 864"/>
                <a:gd name="T33" fmla="*/ 428 h 938"/>
                <a:gd name="T34" fmla="*/ 864 w 864"/>
                <a:gd name="T35" fmla="*/ 417 h 938"/>
                <a:gd name="T36" fmla="*/ 821 w 864"/>
                <a:gd name="T37" fmla="*/ 518 h 938"/>
                <a:gd name="T38" fmla="*/ 837 w 864"/>
                <a:gd name="T39" fmla="*/ 517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4" h="938">
                  <a:moveTo>
                    <a:pt x="837" y="517"/>
                  </a:moveTo>
                  <a:cubicBezTo>
                    <a:pt x="832" y="581"/>
                    <a:pt x="717" y="667"/>
                    <a:pt x="669" y="695"/>
                  </a:cubicBezTo>
                  <a:cubicBezTo>
                    <a:pt x="621" y="723"/>
                    <a:pt x="348" y="938"/>
                    <a:pt x="156" y="651"/>
                  </a:cubicBezTo>
                  <a:cubicBezTo>
                    <a:pt x="0" y="419"/>
                    <a:pt x="187" y="236"/>
                    <a:pt x="373" y="119"/>
                  </a:cubicBezTo>
                  <a:cubicBezTo>
                    <a:pt x="453" y="69"/>
                    <a:pt x="505" y="31"/>
                    <a:pt x="505" y="16"/>
                  </a:cubicBezTo>
                  <a:cubicBezTo>
                    <a:pt x="505" y="0"/>
                    <a:pt x="562" y="57"/>
                    <a:pt x="562" y="57"/>
                  </a:cubicBezTo>
                  <a:cubicBezTo>
                    <a:pt x="602" y="17"/>
                    <a:pt x="602" y="17"/>
                    <a:pt x="602" y="17"/>
                  </a:cubicBezTo>
                  <a:cubicBezTo>
                    <a:pt x="602" y="17"/>
                    <a:pt x="654" y="70"/>
                    <a:pt x="654" y="75"/>
                  </a:cubicBezTo>
                  <a:cubicBezTo>
                    <a:pt x="654" y="80"/>
                    <a:pt x="662" y="43"/>
                    <a:pt x="662" y="43"/>
                  </a:cubicBezTo>
                  <a:cubicBezTo>
                    <a:pt x="662" y="43"/>
                    <a:pt x="670" y="45"/>
                    <a:pt x="699" y="76"/>
                  </a:cubicBezTo>
                  <a:cubicBezTo>
                    <a:pt x="729" y="106"/>
                    <a:pt x="738" y="149"/>
                    <a:pt x="738" y="149"/>
                  </a:cubicBezTo>
                  <a:cubicBezTo>
                    <a:pt x="738" y="149"/>
                    <a:pt x="747" y="129"/>
                    <a:pt x="751" y="124"/>
                  </a:cubicBezTo>
                  <a:cubicBezTo>
                    <a:pt x="754" y="120"/>
                    <a:pt x="754" y="127"/>
                    <a:pt x="767" y="155"/>
                  </a:cubicBezTo>
                  <a:cubicBezTo>
                    <a:pt x="781" y="183"/>
                    <a:pt x="806" y="268"/>
                    <a:pt x="806" y="268"/>
                  </a:cubicBezTo>
                  <a:cubicBezTo>
                    <a:pt x="806" y="268"/>
                    <a:pt x="824" y="243"/>
                    <a:pt x="824" y="229"/>
                  </a:cubicBezTo>
                  <a:cubicBezTo>
                    <a:pt x="825" y="216"/>
                    <a:pt x="832" y="251"/>
                    <a:pt x="837" y="295"/>
                  </a:cubicBezTo>
                  <a:cubicBezTo>
                    <a:pt x="842" y="338"/>
                    <a:pt x="845" y="428"/>
                    <a:pt x="845" y="428"/>
                  </a:cubicBezTo>
                  <a:cubicBezTo>
                    <a:pt x="864" y="417"/>
                    <a:pt x="864" y="417"/>
                    <a:pt x="864" y="417"/>
                  </a:cubicBezTo>
                  <a:cubicBezTo>
                    <a:pt x="864" y="417"/>
                    <a:pt x="855" y="462"/>
                    <a:pt x="821" y="518"/>
                  </a:cubicBezTo>
                  <a:cubicBezTo>
                    <a:pt x="826" y="518"/>
                    <a:pt x="831" y="518"/>
                    <a:pt x="837" y="517"/>
                  </a:cubicBezTo>
                  <a:close/>
                </a:path>
              </a:pathLst>
            </a:custGeom>
            <a:solidFill>
              <a:srgbClr val="5C56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82" name="Freeform 335"/>
            <p:cNvSpPr>
              <a:spLocks/>
            </p:cNvSpPr>
            <p:nvPr/>
          </p:nvSpPr>
          <p:spPr bwMode="auto">
            <a:xfrm>
              <a:off x="7303891" y="5323775"/>
              <a:ext cx="369159" cy="428196"/>
            </a:xfrm>
            <a:custGeom>
              <a:avLst/>
              <a:gdLst>
                <a:gd name="T0" fmla="*/ 592 w 592"/>
                <a:gd name="T1" fmla="*/ 530 h 690"/>
                <a:gd name="T2" fmla="*/ 126 w 592"/>
                <a:gd name="T3" fmla="*/ 456 h 690"/>
                <a:gd name="T4" fmla="*/ 236 w 592"/>
                <a:gd name="T5" fmla="*/ 0 h 690"/>
                <a:gd name="T6" fmla="*/ 446 w 592"/>
                <a:gd name="T7" fmla="*/ 537 h 690"/>
                <a:gd name="T8" fmla="*/ 592 w 592"/>
                <a:gd name="T9" fmla="*/ 530 h 690"/>
              </a:gdLst>
              <a:ahLst/>
              <a:cxnLst>
                <a:cxn ang="0">
                  <a:pos x="T0" y="T1"/>
                </a:cxn>
                <a:cxn ang="0">
                  <a:pos x="T2" y="T3"/>
                </a:cxn>
                <a:cxn ang="0">
                  <a:pos x="T4" y="T5"/>
                </a:cxn>
                <a:cxn ang="0">
                  <a:pos x="T6" y="T7"/>
                </a:cxn>
                <a:cxn ang="0">
                  <a:pos x="T8" y="T9"/>
                </a:cxn>
              </a:cxnLst>
              <a:rect l="0" t="0" r="r" b="b"/>
              <a:pathLst>
                <a:path w="592" h="690">
                  <a:moveTo>
                    <a:pt x="592" y="530"/>
                  </a:moveTo>
                  <a:cubicBezTo>
                    <a:pt x="494" y="590"/>
                    <a:pt x="283" y="690"/>
                    <a:pt x="126" y="456"/>
                  </a:cubicBezTo>
                  <a:cubicBezTo>
                    <a:pt x="0" y="269"/>
                    <a:pt x="97" y="114"/>
                    <a:pt x="236" y="0"/>
                  </a:cubicBezTo>
                  <a:cubicBezTo>
                    <a:pt x="157" y="193"/>
                    <a:pt x="128" y="489"/>
                    <a:pt x="446" y="537"/>
                  </a:cubicBezTo>
                  <a:cubicBezTo>
                    <a:pt x="492" y="544"/>
                    <a:pt x="542" y="540"/>
                    <a:pt x="592" y="530"/>
                  </a:cubicBezTo>
                  <a:close/>
                </a:path>
              </a:pathLst>
            </a:custGeom>
            <a:solidFill>
              <a:srgbClr val="4643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83" name="Freeform 336"/>
            <p:cNvSpPr>
              <a:spLocks/>
            </p:cNvSpPr>
            <p:nvPr/>
          </p:nvSpPr>
          <p:spPr bwMode="auto">
            <a:xfrm>
              <a:off x="7777640" y="5297536"/>
              <a:ext cx="34256" cy="23687"/>
            </a:xfrm>
            <a:custGeom>
              <a:avLst/>
              <a:gdLst>
                <a:gd name="T0" fmla="*/ 21 w 55"/>
                <a:gd name="T1" fmla="*/ 32 h 38"/>
                <a:gd name="T2" fmla="*/ 3 w 55"/>
                <a:gd name="T3" fmla="*/ 7 h 38"/>
                <a:gd name="T4" fmla="*/ 33 w 55"/>
                <a:gd name="T5" fmla="*/ 6 h 38"/>
                <a:gd name="T6" fmla="*/ 52 w 55"/>
                <a:gd name="T7" fmla="*/ 30 h 38"/>
                <a:gd name="T8" fmla="*/ 21 w 55"/>
                <a:gd name="T9" fmla="*/ 32 h 38"/>
              </a:gdLst>
              <a:ahLst/>
              <a:cxnLst>
                <a:cxn ang="0">
                  <a:pos x="T0" y="T1"/>
                </a:cxn>
                <a:cxn ang="0">
                  <a:pos x="T2" y="T3"/>
                </a:cxn>
                <a:cxn ang="0">
                  <a:pos x="T4" y="T5"/>
                </a:cxn>
                <a:cxn ang="0">
                  <a:pos x="T6" y="T7"/>
                </a:cxn>
                <a:cxn ang="0">
                  <a:pos x="T8" y="T9"/>
                </a:cxn>
              </a:cxnLst>
              <a:rect l="0" t="0" r="r" b="b"/>
              <a:pathLst>
                <a:path w="55" h="38">
                  <a:moveTo>
                    <a:pt x="21" y="32"/>
                  </a:moveTo>
                  <a:cubicBezTo>
                    <a:pt x="8" y="25"/>
                    <a:pt x="0" y="15"/>
                    <a:pt x="3" y="7"/>
                  </a:cubicBezTo>
                  <a:cubicBezTo>
                    <a:pt x="6" y="0"/>
                    <a:pt x="20" y="0"/>
                    <a:pt x="33" y="6"/>
                  </a:cubicBezTo>
                  <a:cubicBezTo>
                    <a:pt x="47" y="12"/>
                    <a:pt x="55" y="23"/>
                    <a:pt x="52" y="30"/>
                  </a:cubicBezTo>
                  <a:cubicBezTo>
                    <a:pt x="48" y="37"/>
                    <a:pt x="35" y="38"/>
                    <a:pt x="21" y="32"/>
                  </a:cubicBezTo>
                  <a:close/>
                </a:path>
              </a:pathLst>
            </a:custGeom>
            <a:solidFill>
              <a:srgbClr val="4C4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84" name="Freeform 337"/>
            <p:cNvSpPr>
              <a:spLocks/>
            </p:cNvSpPr>
            <p:nvPr/>
          </p:nvSpPr>
          <p:spPr bwMode="auto">
            <a:xfrm>
              <a:off x="7819549" y="5344182"/>
              <a:ext cx="17857" cy="33527"/>
            </a:xfrm>
            <a:custGeom>
              <a:avLst/>
              <a:gdLst>
                <a:gd name="T0" fmla="*/ 0 w 29"/>
                <a:gd name="T1" fmla="*/ 27 h 54"/>
                <a:gd name="T2" fmla="*/ 15 w 29"/>
                <a:gd name="T3" fmla="*/ 54 h 54"/>
                <a:gd name="T4" fmla="*/ 29 w 29"/>
                <a:gd name="T5" fmla="*/ 27 h 54"/>
                <a:gd name="T6" fmla="*/ 14 w 29"/>
                <a:gd name="T7" fmla="*/ 0 h 54"/>
                <a:gd name="T8" fmla="*/ 0 w 29"/>
                <a:gd name="T9" fmla="*/ 27 h 54"/>
              </a:gdLst>
              <a:ahLst/>
              <a:cxnLst>
                <a:cxn ang="0">
                  <a:pos x="T0" y="T1"/>
                </a:cxn>
                <a:cxn ang="0">
                  <a:pos x="T2" y="T3"/>
                </a:cxn>
                <a:cxn ang="0">
                  <a:pos x="T4" y="T5"/>
                </a:cxn>
                <a:cxn ang="0">
                  <a:pos x="T6" y="T7"/>
                </a:cxn>
                <a:cxn ang="0">
                  <a:pos x="T8" y="T9"/>
                </a:cxn>
              </a:cxnLst>
              <a:rect l="0" t="0" r="r" b="b"/>
              <a:pathLst>
                <a:path w="29" h="54">
                  <a:moveTo>
                    <a:pt x="0" y="27"/>
                  </a:moveTo>
                  <a:cubicBezTo>
                    <a:pt x="1" y="42"/>
                    <a:pt x="7" y="54"/>
                    <a:pt x="15" y="54"/>
                  </a:cubicBezTo>
                  <a:cubicBezTo>
                    <a:pt x="23" y="53"/>
                    <a:pt x="29" y="41"/>
                    <a:pt x="29" y="27"/>
                  </a:cubicBezTo>
                  <a:cubicBezTo>
                    <a:pt x="29" y="12"/>
                    <a:pt x="22" y="0"/>
                    <a:pt x="14" y="0"/>
                  </a:cubicBezTo>
                  <a:cubicBezTo>
                    <a:pt x="6" y="0"/>
                    <a:pt x="0" y="13"/>
                    <a:pt x="0" y="27"/>
                  </a:cubicBezTo>
                  <a:close/>
                </a:path>
              </a:pathLst>
            </a:custGeom>
            <a:solidFill>
              <a:srgbClr val="4C4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85" name="Freeform 338"/>
            <p:cNvSpPr>
              <a:spLocks/>
            </p:cNvSpPr>
            <p:nvPr/>
          </p:nvSpPr>
          <p:spPr bwMode="auto">
            <a:xfrm>
              <a:off x="7730265" y="5216270"/>
              <a:ext cx="158888" cy="237603"/>
            </a:xfrm>
            <a:custGeom>
              <a:avLst/>
              <a:gdLst>
                <a:gd name="T0" fmla="*/ 252 w 255"/>
                <a:gd name="T1" fmla="*/ 381 h 383"/>
                <a:gd name="T2" fmla="*/ 245 w 255"/>
                <a:gd name="T3" fmla="*/ 380 h 383"/>
                <a:gd name="T4" fmla="*/ 132 w 255"/>
                <a:gd name="T5" fmla="*/ 188 h 383"/>
                <a:gd name="T6" fmla="*/ 1 w 255"/>
                <a:gd name="T7" fmla="*/ 8 h 383"/>
                <a:gd name="T8" fmla="*/ 3 w 255"/>
                <a:gd name="T9" fmla="*/ 2 h 383"/>
                <a:gd name="T10" fmla="*/ 10 w 255"/>
                <a:gd name="T11" fmla="*/ 3 h 383"/>
                <a:gd name="T12" fmla="*/ 146 w 255"/>
                <a:gd name="T13" fmla="*/ 179 h 383"/>
                <a:gd name="T14" fmla="*/ 253 w 255"/>
                <a:gd name="T15" fmla="*/ 375 h 383"/>
                <a:gd name="T16" fmla="*/ 252 w 255"/>
                <a:gd name="T17" fmla="*/ 381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383">
                  <a:moveTo>
                    <a:pt x="252" y="381"/>
                  </a:moveTo>
                  <a:cubicBezTo>
                    <a:pt x="250" y="383"/>
                    <a:pt x="247" y="382"/>
                    <a:pt x="245" y="380"/>
                  </a:cubicBezTo>
                  <a:cubicBezTo>
                    <a:pt x="245" y="380"/>
                    <a:pt x="189" y="274"/>
                    <a:pt x="132" y="188"/>
                  </a:cubicBezTo>
                  <a:cubicBezTo>
                    <a:pt x="76" y="102"/>
                    <a:pt x="1" y="8"/>
                    <a:pt x="1" y="8"/>
                  </a:cubicBezTo>
                  <a:cubicBezTo>
                    <a:pt x="0" y="6"/>
                    <a:pt x="1" y="3"/>
                    <a:pt x="3" y="2"/>
                  </a:cubicBezTo>
                  <a:cubicBezTo>
                    <a:pt x="5" y="0"/>
                    <a:pt x="8" y="1"/>
                    <a:pt x="10" y="3"/>
                  </a:cubicBezTo>
                  <a:cubicBezTo>
                    <a:pt x="10" y="3"/>
                    <a:pt x="71" y="64"/>
                    <a:pt x="146" y="179"/>
                  </a:cubicBezTo>
                  <a:cubicBezTo>
                    <a:pt x="222" y="294"/>
                    <a:pt x="253" y="375"/>
                    <a:pt x="253" y="375"/>
                  </a:cubicBezTo>
                  <a:cubicBezTo>
                    <a:pt x="255" y="377"/>
                    <a:pt x="254" y="380"/>
                    <a:pt x="252" y="381"/>
                  </a:cubicBezTo>
                  <a:close/>
                </a:path>
              </a:pathLst>
            </a:custGeom>
            <a:solidFill>
              <a:srgbClr val="4141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86" name="Freeform 339"/>
            <p:cNvSpPr>
              <a:spLocks/>
            </p:cNvSpPr>
            <p:nvPr/>
          </p:nvSpPr>
          <p:spPr bwMode="auto">
            <a:xfrm>
              <a:off x="10250607" y="4813948"/>
              <a:ext cx="533877" cy="574329"/>
            </a:xfrm>
            <a:custGeom>
              <a:avLst/>
              <a:gdLst>
                <a:gd name="T0" fmla="*/ 856 w 856"/>
                <a:gd name="T1" fmla="*/ 53 h 925"/>
                <a:gd name="T2" fmla="*/ 113 w 856"/>
                <a:gd name="T3" fmla="*/ 925 h 925"/>
                <a:gd name="T4" fmla="*/ 0 w 856"/>
                <a:gd name="T5" fmla="*/ 631 h 925"/>
                <a:gd name="T6" fmla="*/ 490 w 856"/>
                <a:gd name="T7" fmla="*/ 3 h 925"/>
                <a:gd name="T8" fmla="*/ 856 w 856"/>
                <a:gd name="T9" fmla="*/ 53 h 925"/>
              </a:gdLst>
              <a:ahLst/>
              <a:cxnLst>
                <a:cxn ang="0">
                  <a:pos x="T0" y="T1"/>
                </a:cxn>
                <a:cxn ang="0">
                  <a:pos x="T2" y="T3"/>
                </a:cxn>
                <a:cxn ang="0">
                  <a:pos x="T4" y="T5"/>
                </a:cxn>
                <a:cxn ang="0">
                  <a:pos x="T6" y="T7"/>
                </a:cxn>
                <a:cxn ang="0">
                  <a:pos x="T8" y="T9"/>
                </a:cxn>
              </a:cxnLst>
              <a:rect l="0" t="0" r="r" b="b"/>
              <a:pathLst>
                <a:path w="856" h="925">
                  <a:moveTo>
                    <a:pt x="856" y="53"/>
                  </a:moveTo>
                  <a:cubicBezTo>
                    <a:pt x="113" y="925"/>
                    <a:pt x="113" y="925"/>
                    <a:pt x="113" y="925"/>
                  </a:cubicBezTo>
                  <a:cubicBezTo>
                    <a:pt x="113" y="925"/>
                    <a:pt x="27" y="788"/>
                    <a:pt x="0" y="631"/>
                  </a:cubicBezTo>
                  <a:cubicBezTo>
                    <a:pt x="141" y="367"/>
                    <a:pt x="231" y="227"/>
                    <a:pt x="490" y="3"/>
                  </a:cubicBezTo>
                  <a:cubicBezTo>
                    <a:pt x="618" y="0"/>
                    <a:pt x="856" y="53"/>
                    <a:pt x="856"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87" name="Freeform 340"/>
            <p:cNvSpPr>
              <a:spLocks/>
            </p:cNvSpPr>
            <p:nvPr/>
          </p:nvSpPr>
          <p:spPr bwMode="auto">
            <a:xfrm>
              <a:off x="10199588" y="4331453"/>
              <a:ext cx="72884" cy="63409"/>
            </a:xfrm>
            <a:custGeom>
              <a:avLst/>
              <a:gdLst>
                <a:gd name="T0" fmla="*/ 0 w 200"/>
                <a:gd name="T1" fmla="*/ 162 h 174"/>
                <a:gd name="T2" fmla="*/ 190 w 200"/>
                <a:gd name="T3" fmla="*/ 0 h 174"/>
                <a:gd name="T4" fmla="*/ 200 w 200"/>
                <a:gd name="T5" fmla="*/ 11 h 174"/>
                <a:gd name="T6" fmla="*/ 10 w 200"/>
                <a:gd name="T7" fmla="*/ 174 h 174"/>
                <a:gd name="T8" fmla="*/ 0 w 200"/>
                <a:gd name="T9" fmla="*/ 162 h 174"/>
              </a:gdLst>
              <a:ahLst/>
              <a:cxnLst>
                <a:cxn ang="0">
                  <a:pos x="T0" y="T1"/>
                </a:cxn>
                <a:cxn ang="0">
                  <a:pos x="T2" y="T3"/>
                </a:cxn>
                <a:cxn ang="0">
                  <a:pos x="T4" y="T5"/>
                </a:cxn>
                <a:cxn ang="0">
                  <a:pos x="T6" y="T7"/>
                </a:cxn>
                <a:cxn ang="0">
                  <a:pos x="T8" y="T9"/>
                </a:cxn>
              </a:cxnLst>
              <a:rect l="0" t="0" r="r" b="b"/>
              <a:pathLst>
                <a:path w="200" h="174">
                  <a:moveTo>
                    <a:pt x="0" y="162"/>
                  </a:moveTo>
                  <a:lnTo>
                    <a:pt x="190" y="0"/>
                  </a:lnTo>
                  <a:lnTo>
                    <a:pt x="200" y="11"/>
                  </a:lnTo>
                  <a:lnTo>
                    <a:pt x="10" y="174"/>
                  </a:lnTo>
                  <a:lnTo>
                    <a:pt x="0" y="162"/>
                  </a:lnTo>
                  <a:close/>
                </a:path>
              </a:pathLst>
            </a:custGeom>
            <a:solidFill>
              <a:srgbClr val="6F7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88" name="Freeform 341"/>
            <p:cNvSpPr>
              <a:spLocks/>
            </p:cNvSpPr>
            <p:nvPr/>
          </p:nvSpPr>
          <p:spPr bwMode="auto">
            <a:xfrm>
              <a:off x="10175902" y="4303757"/>
              <a:ext cx="72520" cy="63045"/>
            </a:xfrm>
            <a:custGeom>
              <a:avLst/>
              <a:gdLst>
                <a:gd name="T0" fmla="*/ 0 w 199"/>
                <a:gd name="T1" fmla="*/ 163 h 173"/>
                <a:gd name="T2" fmla="*/ 190 w 199"/>
                <a:gd name="T3" fmla="*/ 0 h 173"/>
                <a:gd name="T4" fmla="*/ 199 w 199"/>
                <a:gd name="T5" fmla="*/ 10 h 173"/>
                <a:gd name="T6" fmla="*/ 9 w 199"/>
                <a:gd name="T7" fmla="*/ 173 h 173"/>
                <a:gd name="T8" fmla="*/ 0 w 199"/>
                <a:gd name="T9" fmla="*/ 163 h 173"/>
              </a:gdLst>
              <a:ahLst/>
              <a:cxnLst>
                <a:cxn ang="0">
                  <a:pos x="T0" y="T1"/>
                </a:cxn>
                <a:cxn ang="0">
                  <a:pos x="T2" y="T3"/>
                </a:cxn>
                <a:cxn ang="0">
                  <a:pos x="T4" y="T5"/>
                </a:cxn>
                <a:cxn ang="0">
                  <a:pos x="T6" y="T7"/>
                </a:cxn>
                <a:cxn ang="0">
                  <a:pos x="T8" y="T9"/>
                </a:cxn>
              </a:cxnLst>
              <a:rect l="0" t="0" r="r" b="b"/>
              <a:pathLst>
                <a:path w="199" h="173">
                  <a:moveTo>
                    <a:pt x="0" y="163"/>
                  </a:moveTo>
                  <a:lnTo>
                    <a:pt x="190" y="0"/>
                  </a:lnTo>
                  <a:lnTo>
                    <a:pt x="199" y="10"/>
                  </a:lnTo>
                  <a:lnTo>
                    <a:pt x="9" y="173"/>
                  </a:lnTo>
                  <a:lnTo>
                    <a:pt x="0" y="163"/>
                  </a:lnTo>
                  <a:close/>
                </a:path>
              </a:pathLst>
            </a:custGeom>
            <a:solidFill>
              <a:srgbClr val="6F7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89" name="Freeform 342"/>
            <p:cNvSpPr>
              <a:spLocks/>
            </p:cNvSpPr>
            <p:nvPr/>
          </p:nvSpPr>
          <p:spPr bwMode="auto">
            <a:xfrm>
              <a:off x="10175902" y="4303757"/>
              <a:ext cx="72520" cy="63045"/>
            </a:xfrm>
            <a:custGeom>
              <a:avLst/>
              <a:gdLst>
                <a:gd name="T0" fmla="*/ 0 w 199"/>
                <a:gd name="T1" fmla="*/ 163 h 173"/>
                <a:gd name="T2" fmla="*/ 190 w 199"/>
                <a:gd name="T3" fmla="*/ 0 h 173"/>
                <a:gd name="T4" fmla="*/ 199 w 199"/>
                <a:gd name="T5" fmla="*/ 10 h 173"/>
                <a:gd name="T6" fmla="*/ 9 w 199"/>
                <a:gd name="T7" fmla="*/ 173 h 173"/>
                <a:gd name="T8" fmla="*/ 0 w 199"/>
                <a:gd name="T9" fmla="*/ 163 h 173"/>
              </a:gdLst>
              <a:ahLst/>
              <a:cxnLst>
                <a:cxn ang="0">
                  <a:pos x="T0" y="T1"/>
                </a:cxn>
                <a:cxn ang="0">
                  <a:pos x="T2" y="T3"/>
                </a:cxn>
                <a:cxn ang="0">
                  <a:pos x="T4" y="T5"/>
                </a:cxn>
                <a:cxn ang="0">
                  <a:pos x="T6" y="T7"/>
                </a:cxn>
                <a:cxn ang="0">
                  <a:pos x="T8" y="T9"/>
                </a:cxn>
              </a:cxnLst>
              <a:rect l="0" t="0" r="r" b="b"/>
              <a:pathLst>
                <a:path w="199" h="173">
                  <a:moveTo>
                    <a:pt x="0" y="163"/>
                  </a:moveTo>
                  <a:lnTo>
                    <a:pt x="190" y="0"/>
                  </a:lnTo>
                  <a:lnTo>
                    <a:pt x="199" y="10"/>
                  </a:lnTo>
                  <a:lnTo>
                    <a:pt x="9" y="173"/>
                  </a:lnTo>
                  <a:lnTo>
                    <a:pt x="0"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90" name="Freeform 343"/>
            <p:cNvSpPr>
              <a:spLocks noEditPoints="1"/>
            </p:cNvSpPr>
            <p:nvPr/>
          </p:nvSpPr>
          <p:spPr bwMode="auto">
            <a:xfrm>
              <a:off x="9968546" y="4213745"/>
              <a:ext cx="279147" cy="176746"/>
            </a:xfrm>
            <a:custGeom>
              <a:avLst/>
              <a:gdLst>
                <a:gd name="T0" fmla="*/ 366 w 448"/>
                <a:gd name="T1" fmla="*/ 223 h 285"/>
                <a:gd name="T2" fmla="*/ 348 w 448"/>
                <a:gd name="T3" fmla="*/ 278 h 285"/>
                <a:gd name="T4" fmla="*/ 71 w 448"/>
                <a:gd name="T5" fmla="*/ 155 h 285"/>
                <a:gd name="T6" fmla="*/ 18 w 448"/>
                <a:gd name="T7" fmla="*/ 180 h 285"/>
                <a:gd name="T8" fmla="*/ 71 w 448"/>
                <a:gd name="T9" fmla="*/ 155 h 285"/>
                <a:gd name="T10" fmla="*/ 425 w 448"/>
                <a:gd name="T11" fmla="*/ 172 h 285"/>
                <a:gd name="T12" fmla="*/ 363 w 448"/>
                <a:gd name="T13" fmla="*/ 285 h 285"/>
                <a:gd name="T14" fmla="*/ 448 w 448"/>
                <a:gd name="T15" fmla="*/ 162 h 285"/>
                <a:gd name="T16" fmla="*/ 105 w 448"/>
                <a:gd name="T17" fmla="*/ 144 h 285"/>
                <a:gd name="T18" fmla="*/ 69 w 448"/>
                <a:gd name="T19" fmla="*/ 177 h 285"/>
                <a:gd name="T20" fmla="*/ 105 w 448"/>
                <a:gd name="T21" fmla="*/ 144 h 285"/>
                <a:gd name="T22" fmla="*/ 440 w 448"/>
                <a:gd name="T23" fmla="*/ 148 h 285"/>
                <a:gd name="T24" fmla="*/ 446 w 448"/>
                <a:gd name="T25" fmla="*/ 148 h 285"/>
                <a:gd name="T26" fmla="*/ 139 w 448"/>
                <a:gd name="T27" fmla="*/ 134 h 285"/>
                <a:gd name="T28" fmla="*/ 97 w 448"/>
                <a:gd name="T29" fmla="*/ 174 h 285"/>
                <a:gd name="T30" fmla="*/ 139 w 448"/>
                <a:gd name="T31" fmla="*/ 134 h 285"/>
                <a:gd name="T32" fmla="*/ 155 w 448"/>
                <a:gd name="T33" fmla="*/ 126 h 285"/>
                <a:gd name="T34" fmla="*/ 143 w 448"/>
                <a:gd name="T35" fmla="*/ 171 h 285"/>
                <a:gd name="T36" fmla="*/ 435 w 448"/>
                <a:gd name="T37" fmla="*/ 113 h 285"/>
                <a:gd name="T38" fmla="*/ 417 w 448"/>
                <a:gd name="T39" fmla="*/ 169 h 285"/>
                <a:gd name="T40" fmla="*/ 435 w 448"/>
                <a:gd name="T41" fmla="*/ 113 h 285"/>
                <a:gd name="T42" fmla="*/ 314 w 448"/>
                <a:gd name="T43" fmla="*/ 264 h 285"/>
                <a:gd name="T44" fmla="*/ 342 w 448"/>
                <a:gd name="T45" fmla="*/ 244 h 285"/>
                <a:gd name="T46" fmla="*/ 333 w 448"/>
                <a:gd name="T47" fmla="*/ 241 h 285"/>
                <a:gd name="T48" fmla="*/ 431 w 448"/>
                <a:gd name="T49" fmla="*/ 103 h 285"/>
                <a:gd name="T50" fmla="*/ 410 w 448"/>
                <a:gd name="T51" fmla="*/ 66 h 285"/>
                <a:gd name="T52" fmla="*/ 305 w 448"/>
                <a:gd name="T53" fmla="*/ 260 h 285"/>
                <a:gd name="T54" fmla="*/ 410 w 448"/>
                <a:gd name="T55" fmla="*/ 66 h 285"/>
                <a:gd name="T56" fmla="*/ 201 w 448"/>
                <a:gd name="T57" fmla="*/ 96 h 285"/>
                <a:gd name="T58" fmla="*/ 172 w 448"/>
                <a:gd name="T59" fmla="*/ 168 h 285"/>
                <a:gd name="T60" fmla="*/ 209 w 448"/>
                <a:gd name="T61" fmla="*/ 127 h 285"/>
                <a:gd name="T62" fmla="*/ 191 w 448"/>
                <a:gd name="T63" fmla="*/ 166 h 285"/>
                <a:gd name="T64" fmla="*/ 191 w 448"/>
                <a:gd name="T65" fmla="*/ 166 h 285"/>
                <a:gd name="T66" fmla="*/ 287 w 448"/>
                <a:gd name="T67" fmla="*/ 28 h 285"/>
                <a:gd name="T68" fmla="*/ 250 w 448"/>
                <a:gd name="T69" fmla="*/ 234 h 285"/>
                <a:gd name="T70" fmla="*/ 340 w 448"/>
                <a:gd name="T71" fmla="*/ 117 h 285"/>
                <a:gd name="T72" fmla="*/ 271 w 448"/>
                <a:gd name="T73" fmla="*/ 244 h 285"/>
                <a:gd name="T74" fmla="*/ 405 w 448"/>
                <a:gd name="T75" fmla="*/ 57 h 285"/>
                <a:gd name="T76" fmla="*/ 365 w 448"/>
                <a:gd name="T77" fmla="*/ 9 h 285"/>
                <a:gd name="T78" fmla="*/ 242 w 448"/>
                <a:gd name="T79" fmla="*/ 230 h 285"/>
                <a:gd name="T80" fmla="*/ 365 w 448"/>
                <a:gd name="T81" fmla="*/ 9 h 285"/>
                <a:gd name="T82" fmla="*/ 305 w 448"/>
                <a:gd name="T83" fmla="*/ 16 h 285"/>
                <a:gd name="T84" fmla="*/ 202 w 448"/>
                <a:gd name="T85" fmla="*/ 202 h 285"/>
                <a:gd name="T86" fmla="*/ 330 w 448"/>
                <a:gd name="T87" fmla="*/ 4 h 285"/>
                <a:gd name="T88" fmla="*/ 343 w 448"/>
                <a:gd name="T89" fmla="*/ 0 h 285"/>
                <a:gd name="T90" fmla="*/ 222 w 448"/>
                <a:gd name="T91" fmla="*/ 218 h 285"/>
                <a:gd name="T92" fmla="*/ 347 w 448"/>
                <a:gd name="T93"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48" h="285">
                  <a:moveTo>
                    <a:pt x="402" y="192"/>
                  </a:moveTo>
                  <a:cubicBezTo>
                    <a:pt x="366" y="223"/>
                    <a:pt x="366" y="223"/>
                    <a:pt x="366" y="223"/>
                  </a:cubicBezTo>
                  <a:cubicBezTo>
                    <a:pt x="335" y="273"/>
                    <a:pt x="335" y="273"/>
                    <a:pt x="335" y="273"/>
                  </a:cubicBezTo>
                  <a:cubicBezTo>
                    <a:pt x="340" y="275"/>
                    <a:pt x="344" y="277"/>
                    <a:pt x="348" y="278"/>
                  </a:cubicBezTo>
                  <a:cubicBezTo>
                    <a:pt x="402" y="192"/>
                    <a:pt x="402" y="192"/>
                    <a:pt x="402" y="192"/>
                  </a:cubicBezTo>
                  <a:moveTo>
                    <a:pt x="71" y="155"/>
                  </a:moveTo>
                  <a:cubicBezTo>
                    <a:pt x="35" y="168"/>
                    <a:pt x="0" y="180"/>
                    <a:pt x="16" y="180"/>
                  </a:cubicBezTo>
                  <a:cubicBezTo>
                    <a:pt x="17" y="180"/>
                    <a:pt x="17" y="180"/>
                    <a:pt x="18" y="180"/>
                  </a:cubicBezTo>
                  <a:cubicBezTo>
                    <a:pt x="26" y="180"/>
                    <a:pt x="41" y="179"/>
                    <a:pt x="57" y="178"/>
                  </a:cubicBezTo>
                  <a:cubicBezTo>
                    <a:pt x="71" y="155"/>
                    <a:pt x="71" y="155"/>
                    <a:pt x="71" y="155"/>
                  </a:cubicBezTo>
                  <a:moveTo>
                    <a:pt x="447" y="153"/>
                  </a:moveTo>
                  <a:cubicBezTo>
                    <a:pt x="425" y="172"/>
                    <a:pt x="425" y="172"/>
                    <a:pt x="425" y="172"/>
                  </a:cubicBezTo>
                  <a:cubicBezTo>
                    <a:pt x="356" y="282"/>
                    <a:pt x="356" y="282"/>
                    <a:pt x="356" y="282"/>
                  </a:cubicBezTo>
                  <a:cubicBezTo>
                    <a:pt x="361" y="284"/>
                    <a:pt x="363" y="285"/>
                    <a:pt x="363" y="285"/>
                  </a:cubicBezTo>
                  <a:cubicBezTo>
                    <a:pt x="363" y="285"/>
                    <a:pt x="375" y="271"/>
                    <a:pt x="391" y="253"/>
                  </a:cubicBezTo>
                  <a:cubicBezTo>
                    <a:pt x="448" y="162"/>
                    <a:pt x="448" y="162"/>
                    <a:pt x="448" y="162"/>
                  </a:cubicBezTo>
                  <a:cubicBezTo>
                    <a:pt x="448" y="159"/>
                    <a:pt x="448" y="156"/>
                    <a:pt x="447" y="153"/>
                  </a:cubicBezTo>
                  <a:moveTo>
                    <a:pt x="105" y="144"/>
                  </a:moveTo>
                  <a:cubicBezTo>
                    <a:pt x="99" y="146"/>
                    <a:pt x="92" y="149"/>
                    <a:pt x="85" y="151"/>
                  </a:cubicBezTo>
                  <a:cubicBezTo>
                    <a:pt x="69" y="177"/>
                    <a:pt x="69" y="177"/>
                    <a:pt x="69" y="177"/>
                  </a:cubicBezTo>
                  <a:cubicBezTo>
                    <a:pt x="74" y="176"/>
                    <a:pt x="80" y="176"/>
                    <a:pt x="86" y="175"/>
                  </a:cubicBezTo>
                  <a:cubicBezTo>
                    <a:pt x="105" y="144"/>
                    <a:pt x="105" y="144"/>
                    <a:pt x="105" y="144"/>
                  </a:cubicBezTo>
                  <a:moveTo>
                    <a:pt x="445" y="141"/>
                  </a:moveTo>
                  <a:cubicBezTo>
                    <a:pt x="440" y="148"/>
                    <a:pt x="440" y="148"/>
                    <a:pt x="440" y="148"/>
                  </a:cubicBezTo>
                  <a:cubicBezTo>
                    <a:pt x="444" y="145"/>
                    <a:pt x="444" y="145"/>
                    <a:pt x="444" y="145"/>
                  </a:cubicBezTo>
                  <a:cubicBezTo>
                    <a:pt x="446" y="148"/>
                    <a:pt x="446" y="148"/>
                    <a:pt x="446" y="148"/>
                  </a:cubicBezTo>
                  <a:cubicBezTo>
                    <a:pt x="446" y="146"/>
                    <a:pt x="445" y="143"/>
                    <a:pt x="445" y="141"/>
                  </a:cubicBezTo>
                  <a:moveTo>
                    <a:pt x="139" y="134"/>
                  </a:moveTo>
                  <a:cubicBezTo>
                    <a:pt x="136" y="135"/>
                    <a:pt x="129" y="137"/>
                    <a:pt x="119" y="140"/>
                  </a:cubicBezTo>
                  <a:cubicBezTo>
                    <a:pt x="97" y="174"/>
                    <a:pt x="97" y="174"/>
                    <a:pt x="97" y="174"/>
                  </a:cubicBezTo>
                  <a:cubicBezTo>
                    <a:pt x="103" y="174"/>
                    <a:pt x="109" y="174"/>
                    <a:pt x="115" y="173"/>
                  </a:cubicBezTo>
                  <a:cubicBezTo>
                    <a:pt x="139" y="134"/>
                    <a:pt x="139" y="134"/>
                    <a:pt x="139" y="134"/>
                  </a:cubicBezTo>
                  <a:moveTo>
                    <a:pt x="178" y="115"/>
                  </a:moveTo>
                  <a:cubicBezTo>
                    <a:pt x="155" y="126"/>
                    <a:pt x="155" y="126"/>
                    <a:pt x="155" y="126"/>
                  </a:cubicBezTo>
                  <a:cubicBezTo>
                    <a:pt x="126" y="172"/>
                    <a:pt x="126" y="172"/>
                    <a:pt x="126" y="172"/>
                  </a:cubicBezTo>
                  <a:cubicBezTo>
                    <a:pt x="132" y="172"/>
                    <a:pt x="138" y="171"/>
                    <a:pt x="143" y="171"/>
                  </a:cubicBezTo>
                  <a:cubicBezTo>
                    <a:pt x="178" y="115"/>
                    <a:pt x="178" y="115"/>
                    <a:pt x="178" y="115"/>
                  </a:cubicBezTo>
                  <a:moveTo>
                    <a:pt x="435" y="113"/>
                  </a:moveTo>
                  <a:cubicBezTo>
                    <a:pt x="381" y="200"/>
                    <a:pt x="381" y="200"/>
                    <a:pt x="381" y="200"/>
                  </a:cubicBezTo>
                  <a:cubicBezTo>
                    <a:pt x="417" y="169"/>
                    <a:pt x="417" y="169"/>
                    <a:pt x="417" y="169"/>
                  </a:cubicBezTo>
                  <a:cubicBezTo>
                    <a:pt x="441" y="130"/>
                    <a:pt x="441" y="130"/>
                    <a:pt x="441" y="130"/>
                  </a:cubicBezTo>
                  <a:cubicBezTo>
                    <a:pt x="439" y="124"/>
                    <a:pt x="437" y="119"/>
                    <a:pt x="435" y="113"/>
                  </a:cubicBezTo>
                  <a:moveTo>
                    <a:pt x="423" y="89"/>
                  </a:moveTo>
                  <a:cubicBezTo>
                    <a:pt x="314" y="264"/>
                    <a:pt x="314" y="264"/>
                    <a:pt x="314" y="264"/>
                  </a:cubicBezTo>
                  <a:cubicBezTo>
                    <a:pt x="318" y="266"/>
                    <a:pt x="322" y="268"/>
                    <a:pt x="326" y="269"/>
                  </a:cubicBezTo>
                  <a:cubicBezTo>
                    <a:pt x="342" y="244"/>
                    <a:pt x="342" y="244"/>
                    <a:pt x="342" y="244"/>
                  </a:cubicBezTo>
                  <a:cubicBezTo>
                    <a:pt x="338" y="247"/>
                    <a:pt x="338" y="247"/>
                    <a:pt x="338" y="247"/>
                  </a:cubicBezTo>
                  <a:cubicBezTo>
                    <a:pt x="333" y="241"/>
                    <a:pt x="333" y="241"/>
                    <a:pt x="333" y="241"/>
                  </a:cubicBezTo>
                  <a:cubicBezTo>
                    <a:pt x="357" y="220"/>
                    <a:pt x="357" y="220"/>
                    <a:pt x="357" y="220"/>
                  </a:cubicBezTo>
                  <a:cubicBezTo>
                    <a:pt x="431" y="103"/>
                    <a:pt x="431" y="103"/>
                    <a:pt x="431" y="103"/>
                  </a:cubicBezTo>
                  <a:cubicBezTo>
                    <a:pt x="428" y="98"/>
                    <a:pt x="426" y="93"/>
                    <a:pt x="423" y="89"/>
                  </a:cubicBezTo>
                  <a:moveTo>
                    <a:pt x="410" y="66"/>
                  </a:moveTo>
                  <a:cubicBezTo>
                    <a:pt x="292" y="254"/>
                    <a:pt x="292" y="254"/>
                    <a:pt x="292" y="254"/>
                  </a:cubicBezTo>
                  <a:cubicBezTo>
                    <a:pt x="297" y="256"/>
                    <a:pt x="301" y="258"/>
                    <a:pt x="305" y="260"/>
                  </a:cubicBezTo>
                  <a:cubicBezTo>
                    <a:pt x="418" y="79"/>
                    <a:pt x="418" y="79"/>
                    <a:pt x="418" y="79"/>
                  </a:cubicBezTo>
                  <a:cubicBezTo>
                    <a:pt x="416" y="75"/>
                    <a:pt x="413" y="70"/>
                    <a:pt x="410" y="66"/>
                  </a:cubicBezTo>
                  <a:moveTo>
                    <a:pt x="287" y="28"/>
                  </a:moveTo>
                  <a:cubicBezTo>
                    <a:pt x="256" y="49"/>
                    <a:pt x="222" y="78"/>
                    <a:pt x="201" y="96"/>
                  </a:cubicBezTo>
                  <a:cubicBezTo>
                    <a:pt x="155" y="169"/>
                    <a:pt x="155" y="169"/>
                    <a:pt x="155" y="169"/>
                  </a:cubicBezTo>
                  <a:cubicBezTo>
                    <a:pt x="161" y="169"/>
                    <a:pt x="167" y="168"/>
                    <a:pt x="172" y="168"/>
                  </a:cubicBezTo>
                  <a:cubicBezTo>
                    <a:pt x="201" y="122"/>
                    <a:pt x="201" y="122"/>
                    <a:pt x="201" y="122"/>
                  </a:cubicBezTo>
                  <a:cubicBezTo>
                    <a:pt x="209" y="127"/>
                    <a:pt x="209" y="127"/>
                    <a:pt x="209" y="127"/>
                  </a:cubicBezTo>
                  <a:cubicBezTo>
                    <a:pt x="184" y="167"/>
                    <a:pt x="184" y="167"/>
                    <a:pt x="184" y="167"/>
                  </a:cubicBezTo>
                  <a:cubicBezTo>
                    <a:pt x="188" y="166"/>
                    <a:pt x="191" y="166"/>
                    <a:pt x="191" y="166"/>
                  </a:cubicBezTo>
                  <a:cubicBezTo>
                    <a:pt x="191" y="166"/>
                    <a:pt x="191" y="166"/>
                    <a:pt x="191" y="166"/>
                  </a:cubicBezTo>
                  <a:cubicBezTo>
                    <a:pt x="191" y="166"/>
                    <a:pt x="191" y="166"/>
                    <a:pt x="191" y="166"/>
                  </a:cubicBezTo>
                  <a:cubicBezTo>
                    <a:pt x="191" y="166"/>
                    <a:pt x="188" y="171"/>
                    <a:pt x="191" y="182"/>
                  </a:cubicBezTo>
                  <a:cubicBezTo>
                    <a:pt x="287" y="28"/>
                    <a:pt x="287" y="28"/>
                    <a:pt x="287" y="28"/>
                  </a:cubicBezTo>
                  <a:moveTo>
                    <a:pt x="381" y="25"/>
                  </a:moveTo>
                  <a:cubicBezTo>
                    <a:pt x="250" y="234"/>
                    <a:pt x="250" y="234"/>
                    <a:pt x="250" y="234"/>
                  </a:cubicBezTo>
                  <a:cubicBezTo>
                    <a:pt x="255" y="236"/>
                    <a:pt x="259" y="238"/>
                    <a:pt x="263" y="240"/>
                  </a:cubicBezTo>
                  <a:cubicBezTo>
                    <a:pt x="340" y="117"/>
                    <a:pt x="340" y="117"/>
                    <a:pt x="340" y="117"/>
                  </a:cubicBezTo>
                  <a:cubicBezTo>
                    <a:pt x="348" y="122"/>
                    <a:pt x="348" y="122"/>
                    <a:pt x="348" y="122"/>
                  </a:cubicBezTo>
                  <a:cubicBezTo>
                    <a:pt x="271" y="244"/>
                    <a:pt x="271" y="244"/>
                    <a:pt x="271" y="244"/>
                  </a:cubicBezTo>
                  <a:cubicBezTo>
                    <a:pt x="275" y="246"/>
                    <a:pt x="280" y="248"/>
                    <a:pt x="284" y="250"/>
                  </a:cubicBezTo>
                  <a:cubicBezTo>
                    <a:pt x="405" y="57"/>
                    <a:pt x="405" y="57"/>
                    <a:pt x="405" y="57"/>
                  </a:cubicBezTo>
                  <a:cubicBezTo>
                    <a:pt x="397" y="45"/>
                    <a:pt x="389" y="34"/>
                    <a:pt x="381" y="25"/>
                  </a:cubicBezTo>
                  <a:moveTo>
                    <a:pt x="365" y="9"/>
                  </a:moveTo>
                  <a:cubicBezTo>
                    <a:pt x="230" y="223"/>
                    <a:pt x="230" y="223"/>
                    <a:pt x="230" y="223"/>
                  </a:cubicBezTo>
                  <a:cubicBezTo>
                    <a:pt x="234" y="225"/>
                    <a:pt x="238" y="228"/>
                    <a:pt x="242" y="230"/>
                  </a:cubicBezTo>
                  <a:cubicBezTo>
                    <a:pt x="375" y="18"/>
                    <a:pt x="375" y="18"/>
                    <a:pt x="375" y="18"/>
                  </a:cubicBezTo>
                  <a:cubicBezTo>
                    <a:pt x="371" y="15"/>
                    <a:pt x="368" y="12"/>
                    <a:pt x="365" y="9"/>
                  </a:cubicBezTo>
                  <a:moveTo>
                    <a:pt x="330" y="4"/>
                  </a:moveTo>
                  <a:cubicBezTo>
                    <a:pt x="323" y="7"/>
                    <a:pt x="314" y="11"/>
                    <a:pt x="305" y="16"/>
                  </a:cubicBezTo>
                  <a:cubicBezTo>
                    <a:pt x="195" y="192"/>
                    <a:pt x="195" y="192"/>
                    <a:pt x="195" y="192"/>
                  </a:cubicBezTo>
                  <a:cubicBezTo>
                    <a:pt x="197" y="195"/>
                    <a:pt x="199" y="199"/>
                    <a:pt x="202" y="202"/>
                  </a:cubicBezTo>
                  <a:cubicBezTo>
                    <a:pt x="202" y="203"/>
                    <a:pt x="203" y="204"/>
                    <a:pt x="204" y="205"/>
                  </a:cubicBezTo>
                  <a:cubicBezTo>
                    <a:pt x="330" y="4"/>
                    <a:pt x="330" y="4"/>
                    <a:pt x="330" y="4"/>
                  </a:cubicBezTo>
                  <a:moveTo>
                    <a:pt x="345" y="0"/>
                  </a:moveTo>
                  <a:cubicBezTo>
                    <a:pt x="344" y="0"/>
                    <a:pt x="344" y="0"/>
                    <a:pt x="343" y="0"/>
                  </a:cubicBezTo>
                  <a:cubicBezTo>
                    <a:pt x="211" y="211"/>
                    <a:pt x="211" y="211"/>
                    <a:pt x="211" y="211"/>
                  </a:cubicBezTo>
                  <a:cubicBezTo>
                    <a:pt x="214" y="213"/>
                    <a:pt x="218" y="216"/>
                    <a:pt x="222" y="218"/>
                  </a:cubicBezTo>
                  <a:cubicBezTo>
                    <a:pt x="357" y="4"/>
                    <a:pt x="357" y="4"/>
                    <a:pt x="357" y="4"/>
                  </a:cubicBezTo>
                  <a:cubicBezTo>
                    <a:pt x="353" y="2"/>
                    <a:pt x="350" y="0"/>
                    <a:pt x="347" y="0"/>
                  </a:cubicBezTo>
                  <a:cubicBezTo>
                    <a:pt x="346" y="0"/>
                    <a:pt x="346" y="0"/>
                    <a:pt x="345" y="0"/>
                  </a:cubicBezTo>
                </a:path>
              </a:pathLst>
            </a:custGeom>
            <a:solidFill>
              <a:srgbClr val="DEE1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91" name="Freeform 344"/>
            <p:cNvSpPr>
              <a:spLocks/>
            </p:cNvSpPr>
            <p:nvPr/>
          </p:nvSpPr>
          <p:spPr bwMode="auto">
            <a:xfrm>
              <a:off x="10003894" y="4307402"/>
              <a:ext cx="17492" cy="16763"/>
            </a:xfrm>
            <a:custGeom>
              <a:avLst/>
              <a:gdLst>
                <a:gd name="T0" fmla="*/ 28 w 28"/>
                <a:gd name="T1" fmla="*/ 0 h 27"/>
                <a:gd name="T2" fmla="*/ 14 w 28"/>
                <a:gd name="T3" fmla="*/ 4 h 27"/>
                <a:gd name="T4" fmla="*/ 0 w 28"/>
                <a:gd name="T5" fmla="*/ 27 h 27"/>
                <a:gd name="T6" fmla="*/ 12 w 28"/>
                <a:gd name="T7" fmla="*/ 26 h 27"/>
                <a:gd name="T8" fmla="*/ 28 w 28"/>
                <a:gd name="T9" fmla="*/ 0 h 27"/>
              </a:gdLst>
              <a:ahLst/>
              <a:cxnLst>
                <a:cxn ang="0">
                  <a:pos x="T0" y="T1"/>
                </a:cxn>
                <a:cxn ang="0">
                  <a:pos x="T2" y="T3"/>
                </a:cxn>
                <a:cxn ang="0">
                  <a:pos x="T4" y="T5"/>
                </a:cxn>
                <a:cxn ang="0">
                  <a:pos x="T6" y="T7"/>
                </a:cxn>
                <a:cxn ang="0">
                  <a:pos x="T8" y="T9"/>
                </a:cxn>
              </a:cxnLst>
              <a:rect l="0" t="0" r="r" b="b"/>
              <a:pathLst>
                <a:path w="28" h="27">
                  <a:moveTo>
                    <a:pt x="28" y="0"/>
                  </a:moveTo>
                  <a:cubicBezTo>
                    <a:pt x="23" y="1"/>
                    <a:pt x="19" y="3"/>
                    <a:pt x="14" y="4"/>
                  </a:cubicBezTo>
                  <a:cubicBezTo>
                    <a:pt x="0" y="27"/>
                    <a:pt x="0" y="27"/>
                    <a:pt x="0" y="27"/>
                  </a:cubicBezTo>
                  <a:cubicBezTo>
                    <a:pt x="4" y="26"/>
                    <a:pt x="8" y="26"/>
                    <a:pt x="12" y="26"/>
                  </a:cubicBezTo>
                  <a:cubicBezTo>
                    <a:pt x="28" y="0"/>
                    <a:pt x="28" y="0"/>
                    <a:pt x="28" y="0"/>
                  </a:cubicBezTo>
                </a:path>
              </a:pathLst>
            </a:custGeom>
            <a:solidFill>
              <a:srgbClr val="7D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92" name="Freeform 345"/>
            <p:cNvSpPr>
              <a:spLocks/>
            </p:cNvSpPr>
            <p:nvPr/>
          </p:nvSpPr>
          <p:spPr bwMode="auto">
            <a:xfrm>
              <a:off x="10022115" y="4300478"/>
              <a:ext cx="20408" cy="21865"/>
            </a:xfrm>
            <a:custGeom>
              <a:avLst/>
              <a:gdLst>
                <a:gd name="T0" fmla="*/ 33 w 33"/>
                <a:gd name="T1" fmla="*/ 0 h 35"/>
                <a:gd name="T2" fmla="*/ 19 w 33"/>
                <a:gd name="T3" fmla="*/ 4 h 35"/>
                <a:gd name="T4" fmla="*/ 0 w 33"/>
                <a:gd name="T5" fmla="*/ 35 h 35"/>
                <a:gd name="T6" fmla="*/ 11 w 33"/>
                <a:gd name="T7" fmla="*/ 34 h 35"/>
                <a:gd name="T8" fmla="*/ 33 w 33"/>
                <a:gd name="T9" fmla="*/ 0 h 35"/>
              </a:gdLst>
              <a:ahLst/>
              <a:cxnLst>
                <a:cxn ang="0">
                  <a:pos x="T0" y="T1"/>
                </a:cxn>
                <a:cxn ang="0">
                  <a:pos x="T2" y="T3"/>
                </a:cxn>
                <a:cxn ang="0">
                  <a:pos x="T4" y="T5"/>
                </a:cxn>
                <a:cxn ang="0">
                  <a:pos x="T6" y="T7"/>
                </a:cxn>
                <a:cxn ang="0">
                  <a:pos x="T8" y="T9"/>
                </a:cxn>
              </a:cxnLst>
              <a:rect l="0" t="0" r="r" b="b"/>
              <a:pathLst>
                <a:path w="33" h="35">
                  <a:moveTo>
                    <a:pt x="33" y="0"/>
                  </a:moveTo>
                  <a:cubicBezTo>
                    <a:pt x="29" y="1"/>
                    <a:pt x="24" y="3"/>
                    <a:pt x="19" y="4"/>
                  </a:cubicBezTo>
                  <a:cubicBezTo>
                    <a:pt x="0" y="35"/>
                    <a:pt x="0" y="35"/>
                    <a:pt x="0" y="35"/>
                  </a:cubicBezTo>
                  <a:cubicBezTo>
                    <a:pt x="4" y="35"/>
                    <a:pt x="8" y="35"/>
                    <a:pt x="11" y="34"/>
                  </a:cubicBezTo>
                  <a:cubicBezTo>
                    <a:pt x="33" y="0"/>
                    <a:pt x="33" y="0"/>
                    <a:pt x="33" y="0"/>
                  </a:cubicBezTo>
                </a:path>
              </a:pathLst>
            </a:custGeom>
            <a:solidFill>
              <a:srgbClr val="7D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93" name="Freeform 346"/>
            <p:cNvSpPr>
              <a:spLocks/>
            </p:cNvSpPr>
            <p:nvPr/>
          </p:nvSpPr>
          <p:spPr bwMode="auto">
            <a:xfrm>
              <a:off x="10039972" y="4291731"/>
              <a:ext cx="25145" cy="29154"/>
            </a:xfrm>
            <a:custGeom>
              <a:avLst/>
              <a:gdLst>
                <a:gd name="T0" fmla="*/ 40 w 40"/>
                <a:gd name="T1" fmla="*/ 0 h 47"/>
                <a:gd name="T2" fmla="*/ 26 w 40"/>
                <a:gd name="T3" fmla="*/ 7 h 47"/>
                <a:gd name="T4" fmla="*/ 24 w 40"/>
                <a:gd name="T5" fmla="*/ 8 h 47"/>
                <a:gd name="T6" fmla="*/ 0 w 40"/>
                <a:gd name="T7" fmla="*/ 47 h 47"/>
                <a:gd name="T8" fmla="*/ 11 w 40"/>
                <a:gd name="T9" fmla="*/ 46 h 47"/>
                <a:gd name="T10" fmla="*/ 40 w 40"/>
                <a:gd name="T11" fmla="*/ 0 h 47"/>
              </a:gdLst>
              <a:ahLst/>
              <a:cxnLst>
                <a:cxn ang="0">
                  <a:pos x="T0" y="T1"/>
                </a:cxn>
                <a:cxn ang="0">
                  <a:pos x="T2" y="T3"/>
                </a:cxn>
                <a:cxn ang="0">
                  <a:pos x="T4" y="T5"/>
                </a:cxn>
                <a:cxn ang="0">
                  <a:pos x="T6" y="T7"/>
                </a:cxn>
                <a:cxn ang="0">
                  <a:pos x="T8" y="T9"/>
                </a:cxn>
                <a:cxn ang="0">
                  <a:pos x="T10" y="T11"/>
                </a:cxn>
              </a:cxnLst>
              <a:rect l="0" t="0" r="r" b="b"/>
              <a:pathLst>
                <a:path w="40" h="47">
                  <a:moveTo>
                    <a:pt x="40" y="0"/>
                  </a:moveTo>
                  <a:cubicBezTo>
                    <a:pt x="26" y="7"/>
                    <a:pt x="26" y="7"/>
                    <a:pt x="26" y="7"/>
                  </a:cubicBezTo>
                  <a:cubicBezTo>
                    <a:pt x="26" y="7"/>
                    <a:pt x="25" y="7"/>
                    <a:pt x="24" y="8"/>
                  </a:cubicBezTo>
                  <a:cubicBezTo>
                    <a:pt x="0" y="47"/>
                    <a:pt x="0" y="47"/>
                    <a:pt x="0" y="47"/>
                  </a:cubicBezTo>
                  <a:cubicBezTo>
                    <a:pt x="4" y="47"/>
                    <a:pt x="7" y="46"/>
                    <a:pt x="11" y="46"/>
                  </a:cubicBezTo>
                  <a:cubicBezTo>
                    <a:pt x="40" y="0"/>
                    <a:pt x="40" y="0"/>
                    <a:pt x="40" y="0"/>
                  </a:cubicBezTo>
                </a:path>
              </a:pathLst>
            </a:custGeom>
            <a:solidFill>
              <a:srgbClr val="7D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94" name="Freeform 347"/>
            <p:cNvSpPr>
              <a:spLocks/>
            </p:cNvSpPr>
            <p:nvPr/>
          </p:nvSpPr>
          <p:spPr bwMode="auto">
            <a:xfrm>
              <a:off x="10057464" y="4273146"/>
              <a:ext cx="36078" cy="46646"/>
            </a:xfrm>
            <a:custGeom>
              <a:avLst/>
              <a:gdLst>
                <a:gd name="T0" fmla="*/ 58 w 58"/>
                <a:gd name="T1" fmla="*/ 0 h 75"/>
                <a:gd name="T2" fmla="*/ 38 w 58"/>
                <a:gd name="T3" fmla="*/ 17 h 75"/>
                <a:gd name="T4" fmla="*/ 35 w 58"/>
                <a:gd name="T5" fmla="*/ 19 h 75"/>
                <a:gd name="T6" fmla="*/ 0 w 58"/>
                <a:gd name="T7" fmla="*/ 75 h 75"/>
                <a:gd name="T8" fmla="*/ 12 w 58"/>
                <a:gd name="T9" fmla="*/ 73 h 75"/>
                <a:gd name="T10" fmla="*/ 58 w 58"/>
                <a:gd name="T11" fmla="*/ 0 h 75"/>
              </a:gdLst>
              <a:ahLst/>
              <a:cxnLst>
                <a:cxn ang="0">
                  <a:pos x="T0" y="T1"/>
                </a:cxn>
                <a:cxn ang="0">
                  <a:pos x="T2" y="T3"/>
                </a:cxn>
                <a:cxn ang="0">
                  <a:pos x="T4" y="T5"/>
                </a:cxn>
                <a:cxn ang="0">
                  <a:pos x="T6" y="T7"/>
                </a:cxn>
                <a:cxn ang="0">
                  <a:pos x="T8" y="T9"/>
                </a:cxn>
                <a:cxn ang="0">
                  <a:pos x="T10" y="T11"/>
                </a:cxn>
              </a:cxnLst>
              <a:rect l="0" t="0" r="r" b="b"/>
              <a:pathLst>
                <a:path w="58" h="75">
                  <a:moveTo>
                    <a:pt x="58" y="0"/>
                  </a:moveTo>
                  <a:cubicBezTo>
                    <a:pt x="46" y="11"/>
                    <a:pt x="38" y="17"/>
                    <a:pt x="38" y="17"/>
                  </a:cubicBezTo>
                  <a:cubicBezTo>
                    <a:pt x="35" y="19"/>
                    <a:pt x="35" y="19"/>
                    <a:pt x="35" y="19"/>
                  </a:cubicBezTo>
                  <a:cubicBezTo>
                    <a:pt x="0" y="75"/>
                    <a:pt x="0" y="75"/>
                    <a:pt x="0" y="75"/>
                  </a:cubicBezTo>
                  <a:cubicBezTo>
                    <a:pt x="4" y="74"/>
                    <a:pt x="8" y="74"/>
                    <a:pt x="12" y="73"/>
                  </a:cubicBezTo>
                  <a:cubicBezTo>
                    <a:pt x="58" y="0"/>
                    <a:pt x="58" y="0"/>
                    <a:pt x="58" y="0"/>
                  </a:cubicBezTo>
                </a:path>
              </a:pathLst>
            </a:custGeom>
            <a:solidFill>
              <a:srgbClr val="7D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95" name="Freeform 348"/>
            <p:cNvSpPr>
              <a:spLocks/>
            </p:cNvSpPr>
            <p:nvPr/>
          </p:nvSpPr>
          <p:spPr bwMode="auto">
            <a:xfrm>
              <a:off x="10075685" y="4289544"/>
              <a:ext cx="22959" cy="28425"/>
            </a:xfrm>
            <a:custGeom>
              <a:avLst/>
              <a:gdLst>
                <a:gd name="T0" fmla="*/ 29 w 37"/>
                <a:gd name="T1" fmla="*/ 0 h 46"/>
                <a:gd name="T2" fmla="*/ 0 w 37"/>
                <a:gd name="T3" fmla="*/ 46 h 46"/>
                <a:gd name="T4" fmla="*/ 12 w 37"/>
                <a:gd name="T5" fmla="*/ 45 h 46"/>
                <a:gd name="T6" fmla="*/ 37 w 37"/>
                <a:gd name="T7" fmla="*/ 5 h 46"/>
                <a:gd name="T8" fmla="*/ 29 w 37"/>
                <a:gd name="T9" fmla="*/ 0 h 46"/>
              </a:gdLst>
              <a:ahLst/>
              <a:cxnLst>
                <a:cxn ang="0">
                  <a:pos x="T0" y="T1"/>
                </a:cxn>
                <a:cxn ang="0">
                  <a:pos x="T2" y="T3"/>
                </a:cxn>
                <a:cxn ang="0">
                  <a:pos x="T4" y="T5"/>
                </a:cxn>
                <a:cxn ang="0">
                  <a:pos x="T6" y="T7"/>
                </a:cxn>
                <a:cxn ang="0">
                  <a:pos x="T8" y="T9"/>
                </a:cxn>
              </a:cxnLst>
              <a:rect l="0" t="0" r="r" b="b"/>
              <a:pathLst>
                <a:path w="37" h="46">
                  <a:moveTo>
                    <a:pt x="29" y="0"/>
                  </a:moveTo>
                  <a:cubicBezTo>
                    <a:pt x="0" y="46"/>
                    <a:pt x="0" y="46"/>
                    <a:pt x="0" y="46"/>
                  </a:cubicBezTo>
                  <a:cubicBezTo>
                    <a:pt x="5" y="45"/>
                    <a:pt x="9" y="45"/>
                    <a:pt x="12" y="45"/>
                  </a:cubicBezTo>
                  <a:cubicBezTo>
                    <a:pt x="37" y="5"/>
                    <a:pt x="37" y="5"/>
                    <a:pt x="37" y="5"/>
                  </a:cubicBezTo>
                  <a:cubicBezTo>
                    <a:pt x="29" y="0"/>
                    <a:pt x="29" y="0"/>
                    <a:pt x="29" y="0"/>
                  </a:cubicBezTo>
                </a:path>
              </a:pathLst>
            </a:custGeom>
            <a:solidFill>
              <a:srgbClr val="7D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96" name="Freeform 349"/>
            <p:cNvSpPr>
              <a:spLocks/>
            </p:cNvSpPr>
            <p:nvPr/>
          </p:nvSpPr>
          <p:spPr bwMode="auto">
            <a:xfrm>
              <a:off x="10087347" y="4223585"/>
              <a:ext cx="71062" cy="109327"/>
            </a:xfrm>
            <a:custGeom>
              <a:avLst/>
              <a:gdLst>
                <a:gd name="T0" fmla="*/ 114 w 114"/>
                <a:gd name="T1" fmla="*/ 0 h 176"/>
                <a:gd name="T2" fmla="*/ 96 w 114"/>
                <a:gd name="T3" fmla="*/ 12 h 176"/>
                <a:gd name="T4" fmla="*/ 0 w 114"/>
                <a:gd name="T5" fmla="*/ 166 h 176"/>
                <a:gd name="T6" fmla="*/ 4 w 114"/>
                <a:gd name="T7" fmla="*/ 176 h 176"/>
                <a:gd name="T8" fmla="*/ 114 w 114"/>
                <a:gd name="T9" fmla="*/ 0 h 176"/>
              </a:gdLst>
              <a:ahLst/>
              <a:cxnLst>
                <a:cxn ang="0">
                  <a:pos x="T0" y="T1"/>
                </a:cxn>
                <a:cxn ang="0">
                  <a:pos x="T2" y="T3"/>
                </a:cxn>
                <a:cxn ang="0">
                  <a:pos x="T4" y="T5"/>
                </a:cxn>
                <a:cxn ang="0">
                  <a:pos x="T6" y="T7"/>
                </a:cxn>
                <a:cxn ang="0">
                  <a:pos x="T8" y="T9"/>
                </a:cxn>
              </a:cxnLst>
              <a:rect l="0" t="0" r="r" b="b"/>
              <a:pathLst>
                <a:path w="114" h="176">
                  <a:moveTo>
                    <a:pt x="114" y="0"/>
                  </a:moveTo>
                  <a:cubicBezTo>
                    <a:pt x="109" y="4"/>
                    <a:pt x="102" y="8"/>
                    <a:pt x="96" y="12"/>
                  </a:cubicBezTo>
                  <a:cubicBezTo>
                    <a:pt x="0" y="166"/>
                    <a:pt x="0" y="166"/>
                    <a:pt x="0" y="166"/>
                  </a:cubicBezTo>
                  <a:cubicBezTo>
                    <a:pt x="1" y="169"/>
                    <a:pt x="2" y="172"/>
                    <a:pt x="4" y="176"/>
                  </a:cubicBezTo>
                  <a:cubicBezTo>
                    <a:pt x="114" y="0"/>
                    <a:pt x="114" y="0"/>
                    <a:pt x="114" y="0"/>
                  </a:cubicBezTo>
                </a:path>
              </a:pathLst>
            </a:custGeom>
            <a:solidFill>
              <a:srgbClr val="7D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97" name="Freeform 350"/>
            <p:cNvSpPr>
              <a:spLocks/>
            </p:cNvSpPr>
            <p:nvPr/>
          </p:nvSpPr>
          <p:spPr bwMode="auto">
            <a:xfrm>
              <a:off x="10095364" y="4213745"/>
              <a:ext cx="86732" cy="130828"/>
            </a:xfrm>
            <a:custGeom>
              <a:avLst/>
              <a:gdLst>
                <a:gd name="T0" fmla="*/ 139 w 139"/>
                <a:gd name="T1" fmla="*/ 0 h 211"/>
                <a:gd name="T2" fmla="*/ 126 w 139"/>
                <a:gd name="T3" fmla="*/ 4 h 211"/>
                <a:gd name="T4" fmla="*/ 0 w 139"/>
                <a:gd name="T5" fmla="*/ 205 h 211"/>
                <a:gd name="T6" fmla="*/ 7 w 139"/>
                <a:gd name="T7" fmla="*/ 211 h 211"/>
                <a:gd name="T8" fmla="*/ 139 w 139"/>
                <a:gd name="T9" fmla="*/ 0 h 211"/>
              </a:gdLst>
              <a:ahLst/>
              <a:cxnLst>
                <a:cxn ang="0">
                  <a:pos x="T0" y="T1"/>
                </a:cxn>
                <a:cxn ang="0">
                  <a:pos x="T2" y="T3"/>
                </a:cxn>
                <a:cxn ang="0">
                  <a:pos x="T4" y="T5"/>
                </a:cxn>
                <a:cxn ang="0">
                  <a:pos x="T6" y="T7"/>
                </a:cxn>
                <a:cxn ang="0">
                  <a:pos x="T8" y="T9"/>
                </a:cxn>
              </a:cxnLst>
              <a:rect l="0" t="0" r="r" b="b"/>
              <a:pathLst>
                <a:path w="139" h="211">
                  <a:moveTo>
                    <a:pt x="139" y="0"/>
                  </a:moveTo>
                  <a:cubicBezTo>
                    <a:pt x="135" y="0"/>
                    <a:pt x="131" y="2"/>
                    <a:pt x="126" y="4"/>
                  </a:cubicBezTo>
                  <a:cubicBezTo>
                    <a:pt x="0" y="205"/>
                    <a:pt x="0" y="205"/>
                    <a:pt x="0" y="205"/>
                  </a:cubicBezTo>
                  <a:cubicBezTo>
                    <a:pt x="1" y="207"/>
                    <a:pt x="4" y="209"/>
                    <a:pt x="7" y="211"/>
                  </a:cubicBezTo>
                  <a:cubicBezTo>
                    <a:pt x="139" y="0"/>
                    <a:pt x="139" y="0"/>
                    <a:pt x="139" y="0"/>
                  </a:cubicBezTo>
                </a:path>
              </a:pathLst>
            </a:custGeom>
            <a:solidFill>
              <a:srgbClr val="7D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98" name="Freeform 351"/>
            <p:cNvSpPr>
              <a:spLocks/>
            </p:cNvSpPr>
            <p:nvPr/>
          </p:nvSpPr>
          <p:spPr bwMode="auto">
            <a:xfrm>
              <a:off x="10106661" y="4216295"/>
              <a:ext cx="89283" cy="135929"/>
            </a:xfrm>
            <a:custGeom>
              <a:avLst/>
              <a:gdLst>
                <a:gd name="T0" fmla="*/ 135 w 143"/>
                <a:gd name="T1" fmla="*/ 0 h 219"/>
                <a:gd name="T2" fmla="*/ 0 w 143"/>
                <a:gd name="T3" fmla="*/ 214 h 219"/>
                <a:gd name="T4" fmla="*/ 8 w 143"/>
                <a:gd name="T5" fmla="*/ 219 h 219"/>
                <a:gd name="T6" fmla="*/ 143 w 143"/>
                <a:gd name="T7" fmla="*/ 5 h 219"/>
                <a:gd name="T8" fmla="*/ 135 w 143"/>
                <a:gd name="T9" fmla="*/ 0 h 219"/>
              </a:gdLst>
              <a:ahLst/>
              <a:cxnLst>
                <a:cxn ang="0">
                  <a:pos x="T0" y="T1"/>
                </a:cxn>
                <a:cxn ang="0">
                  <a:pos x="T2" y="T3"/>
                </a:cxn>
                <a:cxn ang="0">
                  <a:pos x="T4" y="T5"/>
                </a:cxn>
                <a:cxn ang="0">
                  <a:pos x="T6" y="T7"/>
                </a:cxn>
                <a:cxn ang="0">
                  <a:pos x="T8" y="T9"/>
                </a:cxn>
              </a:cxnLst>
              <a:rect l="0" t="0" r="r" b="b"/>
              <a:pathLst>
                <a:path w="143" h="219">
                  <a:moveTo>
                    <a:pt x="135" y="0"/>
                  </a:moveTo>
                  <a:cubicBezTo>
                    <a:pt x="0" y="214"/>
                    <a:pt x="0" y="214"/>
                    <a:pt x="0" y="214"/>
                  </a:cubicBezTo>
                  <a:cubicBezTo>
                    <a:pt x="3" y="216"/>
                    <a:pt x="5" y="218"/>
                    <a:pt x="8" y="219"/>
                  </a:cubicBezTo>
                  <a:cubicBezTo>
                    <a:pt x="143" y="5"/>
                    <a:pt x="143" y="5"/>
                    <a:pt x="143" y="5"/>
                  </a:cubicBezTo>
                  <a:cubicBezTo>
                    <a:pt x="140" y="3"/>
                    <a:pt x="137" y="1"/>
                    <a:pt x="135" y="0"/>
                  </a:cubicBezTo>
                </a:path>
              </a:pathLst>
            </a:custGeom>
            <a:solidFill>
              <a:srgbClr val="7D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99" name="Freeform 352"/>
            <p:cNvSpPr>
              <a:spLocks/>
            </p:cNvSpPr>
            <p:nvPr/>
          </p:nvSpPr>
          <p:spPr bwMode="auto">
            <a:xfrm>
              <a:off x="10119051" y="4224677"/>
              <a:ext cx="86732" cy="134107"/>
            </a:xfrm>
            <a:custGeom>
              <a:avLst/>
              <a:gdLst>
                <a:gd name="T0" fmla="*/ 133 w 139"/>
                <a:gd name="T1" fmla="*/ 0 h 216"/>
                <a:gd name="T2" fmla="*/ 0 w 139"/>
                <a:gd name="T3" fmla="*/ 212 h 216"/>
                <a:gd name="T4" fmla="*/ 8 w 139"/>
                <a:gd name="T5" fmla="*/ 216 h 216"/>
                <a:gd name="T6" fmla="*/ 139 w 139"/>
                <a:gd name="T7" fmla="*/ 7 h 216"/>
                <a:gd name="T8" fmla="*/ 133 w 139"/>
                <a:gd name="T9" fmla="*/ 0 h 216"/>
              </a:gdLst>
              <a:ahLst/>
              <a:cxnLst>
                <a:cxn ang="0">
                  <a:pos x="T0" y="T1"/>
                </a:cxn>
                <a:cxn ang="0">
                  <a:pos x="T2" y="T3"/>
                </a:cxn>
                <a:cxn ang="0">
                  <a:pos x="T4" y="T5"/>
                </a:cxn>
                <a:cxn ang="0">
                  <a:pos x="T6" y="T7"/>
                </a:cxn>
                <a:cxn ang="0">
                  <a:pos x="T8" y="T9"/>
                </a:cxn>
              </a:cxnLst>
              <a:rect l="0" t="0" r="r" b="b"/>
              <a:pathLst>
                <a:path w="139" h="216">
                  <a:moveTo>
                    <a:pt x="133" y="0"/>
                  </a:moveTo>
                  <a:cubicBezTo>
                    <a:pt x="0" y="212"/>
                    <a:pt x="0" y="212"/>
                    <a:pt x="0" y="212"/>
                  </a:cubicBezTo>
                  <a:cubicBezTo>
                    <a:pt x="3" y="213"/>
                    <a:pt x="6" y="215"/>
                    <a:pt x="8" y="216"/>
                  </a:cubicBezTo>
                  <a:cubicBezTo>
                    <a:pt x="139" y="7"/>
                    <a:pt x="139" y="7"/>
                    <a:pt x="139" y="7"/>
                  </a:cubicBezTo>
                  <a:cubicBezTo>
                    <a:pt x="137" y="5"/>
                    <a:pt x="135" y="3"/>
                    <a:pt x="133" y="0"/>
                  </a:cubicBezTo>
                </a:path>
              </a:pathLst>
            </a:custGeom>
            <a:solidFill>
              <a:srgbClr val="7D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00" name="Freeform 353"/>
            <p:cNvSpPr>
              <a:spLocks/>
            </p:cNvSpPr>
            <p:nvPr/>
          </p:nvSpPr>
          <p:spPr bwMode="auto">
            <a:xfrm>
              <a:off x="10132171" y="4286265"/>
              <a:ext cx="53206" cy="78715"/>
            </a:xfrm>
            <a:custGeom>
              <a:avLst/>
              <a:gdLst>
                <a:gd name="T0" fmla="*/ 77 w 85"/>
                <a:gd name="T1" fmla="*/ 0 h 127"/>
                <a:gd name="T2" fmla="*/ 0 w 85"/>
                <a:gd name="T3" fmla="*/ 123 h 127"/>
                <a:gd name="T4" fmla="*/ 8 w 85"/>
                <a:gd name="T5" fmla="*/ 127 h 127"/>
                <a:gd name="T6" fmla="*/ 85 w 85"/>
                <a:gd name="T7" fmla="*/ 5 h 127"/>
                <a:gd name="T8" fmla="*/ 77 w 85"/>
                <a:gd name="T9" fmla="*/ 0 h 127"/>
              </a:gdLst>
              <a:ahLst/>
              <a:cxnLst>
                <a:cxn ang="0">
                  <a:pos x="T0" y="T1"/>
                </a:cxn>
                <a:cxn ang="0">
                  <a:pos x="T2" y="T3"/>
                </a:cxn>
                <a:cxn ang="0">
                  <a:pos x="T4" y="T5"/>
                </a:cxn>
                <a:cxn ang="0">
                  <a:pos x="T6" y="T7"/>
                </a:cxn>
                <a:cxn ang="0">
                  <a:pos x="T8" y="T9"/>
                </a:cxn>
              </a:cxnLst>
              <a:rect l="0" t="0" r="r" b="b"/>
              <a:pathLst>
                <a:path w="85" h="127">
                  <a:moveTo>
                    <a:pt x="77" y="0"/>
                  </a:moveTo>
                  <a:cubicBezTo>
                    <a:pt x="0" y="123"/>
                    <a:pt x="0" y="123"/>
                    <a:pt x="0" y="123"/>
                  </a:cubicBezTo>
                  <a:cubicBezTo>
                    <a:pt x="3" y="125"/>
                    <a:pt x="5" y="126"/>
                    <a:pt x="8" y="127"/>
                  </a:cubicBezTo>
                  <a:cubicBezTo>
                    <a:pt x="85" y="5"/>
                    <a:pt x="85" y="5"/>
                    <a:pt x="85" y="5"/>
                  </a:cubicBezTo>
                  <a:cubicBezTo>
                    <a:pt x="77" y="0"/>
                    <a:pt x="77" y="0"/>
                    <a:pt x="77" y="0"/>
                  </a:cubicBezTo>
                </a:path>
              </a:pathLst>
            </a:custGeom>
            <a:solidFill>
              <a:srgbClr val="7D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01" name="Freeform 354"/>
            <p:cNvSpPr>
              <a:spLocks/>
            </p:cNvSpPr>
            <p:nvPr/>
          </p:nvSpPr>
          <p:spPr bwMode="auto">
            <a:xfrm>
              <a:off x="10145289" y="4249094"/>
              <a:ext cx="78715" cy="122081"/>
            </a:xfrm>
            <a:custGeom>
              <a:avLst/>
              <a:gdLst>
                <a:gd name="T0" fmla="*/ 121 w 126"/>
                <a:gd name="T1" fmla="*/ 0 h 197"/>
                <a:gd name="T2" fmla="*/ 0 w 126"/>
                <a:gd name="T3" fmla="*/ 193 h 197"/>
                <a:gd name="T4" fmla="*/ 8 w 126"/>
                <a:gd name="T5" fmla="*/ 197 h 197"/>
                <a:gd name="T6" fmla="*/ 126 w 126"/>
                <a:gd name="T7" fmla="*/ 9 h 197"/>
                <a:gd name="T8" fmla="*/ 121 w 126"/>
                <a:gd name="T9" fmla="*/ 0 h 197"/>
              </a:gdLst>
              <a:ahLst/>
              <a:cxnLst>
                <a:cxn ang="0">
                  <a:pos x="T0" y="T1"/>
                </a:cxn>
                <a:cxn ang="0">
                  <a:pos x="T2" y="T3"/>
                </a:cxn>
                <a:cxn ang="0">
                  <a:pos x="T4" y="T5"/>
                </a:cxn>
                <a:cxn ang="0">
                  <a:pos x="T6" y="T7"/>
                </a:cxn>
                <a:cxn ang="0">
                  <a:pos x="T8" y="T9"/>
                </a:cxn>
              </a:cxnLst>
              <a:rect l="0" t="0" r="r" b="b"/>
              <a:pathLst>
                <a:path w="126" h="197">
                  <a:moveTo>
                    <a:pt x="121" y="0"/>
                  </a:moveTo>
                  <a:cubicBezTo>
                    <a:pt x="0" y="193"/>
                    <a:pt x="0" y="193"/>
                    <a:pt x="0" y="193"/>
                  </a:cubicBezTo>
                  <a:cubicBezTo>
                    <a:pt x="3" y="195"/>
                    <a:pt x="6" y="196"/>
                    <a:pt x="8" y="197"/>
                  </a:cubicBezTo>
                  <a:cubicBezTo>
                    <a:pt x="126" y="9"/>
                    <a:pt x="126" y="9"/>
                    <a:pt x="126" y="9"/>
                  </a:cubicBezTo>
                  <a:cubicBezTo>
                    <a:pt x="125" y="6"/>
                    <a:pt x="123" y="3"/>
                    <a:pt x="121" y="0"/>
                  </a:cubicBezTo>
                </a:path>
              </a:pathLst>
            </a:custGeom>
            <a:solidFill>
              <a:srgbClr val="7D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02" name="Freeform 355"/>
            <p:cNvSpPr>
              <a:spLocks/>
            </p:cNvSpPr>
            <p:nvPr/>
          </p:nvSpPr>
          <p:spPr bwMode="auto">
            <a:xfrm>
              <a:off x="10158409" y="4262578"/>
              <a:ext cx="73613" cy="114793"/>
            </a:xfrm>
            <a:custGeom>
              <a:avLst/>
              <a:gdLst>
                <a:gd name="T0" fmla="*/ 113 w 118"/>
                <a:gd name="T1" fmla="*/ 0 h 185"/>
                <a:gd name="T2" fmla="*/ 0 w 118"/>
                <a:gd name="T3" fmla="*/ 181 h 185"/>
                <a:gd name="T4" fmla="*/ 9 w 118"/>
                <a:gd name="T5" fmla="*/ 185 h 185"/>
                <a:gd name="T6" fmla="*/ 118 w 118"/>
                <a:gd name="T7" fmla="*/ 10 h 185"/>
                <a:gd name="T8" fmla="*/ 113 w 118"/>
                <a:gd name="T9" fmla="*/ 0 h 185"/>
              </a:gdLst>
              <a:ahLst/>
              <a:cxnLst>
                <a:cxn ang="0">
                  <a:pos x="T0" y="T1"/>
                </a:cxn>
                <a:cxn ang="0">
                  <a:pos x="T2" y="T3"/>
                </a:cxn>
                <a:cxn ang="0">
                  <a:pos x="T4" y="T5"/>
                </a:cxn>
                <a:cxn ang="0">
                  <a:pos x="T6" y="T7"/>
                </a:cxn>
                <a:cxn ang="0">
                  <a:pos x="T8" y="T9"/>
                </a:cxn>
              </a:cxnLst>
              <a:rect l="0" t="0" r="r" b="b"/>
              <a:pathLst>
                <a:path w="118" h="185">
                  <a:moveTo>
                    <a:pt x="113" y="0"/>
                  </a:moveTo>
                  <a:cubicBezTo>
                    <a:pt x="0" y="181"/>
                    <a:pt x="0" y="181"/>
                    <a:pt x="0" y="181"/>
                  </a:cubicBezTo>
                  <a:cubicBezTo>
                    <a:pt x="3" y="182"/>
                    <a:pt x="6" y="183"/>
                    <a:pt x="9" y="185"/>
                  </a:cubicBezTo>
                  <a:cubicBezTo>
                    <a:pt x="118" y="10"/>
                    <a:pt x="118" y="10"/>
                    <a:pt x="118" y="10"/>
                  </a:cubicBezTo>
                  <a:cubicBezTo>
                    <a:pt x="117" y="6"/>
                    <a:pt x="115" y="3"/>
                    <a:pt x="113" y="0"/>
                  </a:cubicBezTo>
                </a:path>
              </a:pathLst>
            </a:custGeom>
            <a:solidFill>
              <a:srgbClr val="7D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03" name="Freeform 356"/>
            <p:cNvSpPr>
              <a:spLocks noEditPoints="1"/>
            </p:cNvSpPr>
            <p:nvPr/>
          </p:nvSpPr>
          <p:spPr bwMode="auto">
            <a:xfrm>
              <a:off x="10171528" y="4277518"/>
              <a:ext cx="68147" cy="105682"/>
            </a:xfrm>
            <a:custGeom>
              <a:avLst/>
              <a:gdLst>
                <a:gd name="T0" fmla="*/ 40 w 109"/>
                <a:gd name="T1" fmla="*/ 120 h 170"/>
                <a:gd name="T2" fmla="*/ 16 w 109"/>
                <a:gd name="T3" fmla="*/ 141 h 170"/>
                <a:gd name="T4" fmla="*/ 0 w 109"/>
                <a:gd name="T5" fmla="*/ 166 h 170"/>
                <a:gd name="T6" fmla="*/ 9 w 109"/>
                <a:gd name="T7" fmla="*/ 170 h 170"/>
                <a:gd name="T8" fmla="*/ 40 w 109"/>
                <a:gd name="T9" fmla="*/ 120 h 170"/>
                <a:gd name="T10" fmla="*/ 105 w 109"/>
                <a:gd name="T11" fmla="*/ 0 h 170"/>
                <a:gd name="T12" fmla="*/ 31 w 109"/>
                <a:gd name="T13" fmla="*/ 117 h 170"/>
                <a:gd name="T14" fmla="*/ 55 w 109"/>
                <a:gd name="T15" fmla="*/ 97 h 170"/>
                <a:gd name="T16" fmla="*/ 109 w 109"/>
                <a:gd name="T17" fmla="*/ 10 h 170"/>
                <a:gd name="T18" fmla="*/ 105 w 109"/>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170">
                  <a:moveTo>
                    <a:pt x="40" y="120"/>
                  </a:moveTo>
                  <a:cubicBezTo>
                    <a:pt x="16" y="141"/>
                    <a:pt x="16" y="141"/>
                    <a:pt x="16" y="141"/>
                  </a:cubicBezTo>
                  <a:cubicBezTo>
                    <a:pt x="0" y="166"/>
                    <a:pt x="0" y="166"/>
                    <a:pt x="0" y="166"/>
                  </a:cubicBezTo>
                  <a:cubicBezTo>
                    <a:pt x="3" y="168"/>
                    <a:pt x="6" y="169"/>
                    <a:pt x="9" y="170"/>
                  </a:cubicBezTo>
                  <a:cubicBezTo>
                    <a:pt x="40" y="120"/>
                    <a:pt x="40" y="120"/>
                    <a:pt x="40" y="120"/>
                  </a:cubicBezTo>
                  <a:moveTo>
                    <a:pt x="105" y="0"/>
                  </a:moveTo>
                  <a:cubicBezTo>
                    <a:pt x="31" y="117"/>
                    <a:pt x="31" y="117"/>
                    <a:pt x="31" y="117"/>
                  </a:cubicBezTo>
                  <a:cubicBezTo>
                    <a:pt x="55" y="97"/>
                    <a:pt x="55" y="97"/>
                    <a:pt x="55" y="97"/>
                  </a:cubicBezTo>
                  <a:cubicBezTo>
                    <a:pt x="109" y="10"/>
                    <a:pt x="109" y="10"/>
                    <a:pt x="109" y="10"/>
                  </a:cubicBezTo>
                  <a:cubicBezTo>
                    <a:pt x="108" y="7"/>
                    <a:pt x="106" y="4"/>
                    <a:pt x="105" y="0"/>
                  </a:cubicBezTo>
                </a:path>
              </a:pathLst>
            </a:custGeom>
            <a:solidFill>
              <a:srgbClr val="7D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04" name="Freeform 357"/>
            <p:cNvSpPr>
              <a:spLocks noEditPoints="1"/>
            </p:cNvSpPr>
            <p:nvPr/>
          </p:nvSpPr>
          <p:spPr bwMode="auto">
            <a:xfrm>
              <a:off x="10185377" y="4294282"/>
              <a:ext cx="60493" cy="94385"/>
            </a:xfrm>
            <a:custGeom>
              <a:avLst/>
              <a:gdLst>
                <a:gd name="T0" fmla="*/ 77 w 97"/>
                <a:gd name="T1" fmla="*/ 42 h 152"/>
                <a:gd name="T2" fmla="*/ 54 w 97"/>
                <a:gd name="T3" fmla="*/ 62 h 152"/>
                <a:gd name="T4" fmla="*/ 0 w 97"/>
                <a:gd name="T5" fmla="*/ 148 h 152"/>
                <a:gd name="T6" fmla="*/ 8 w 97"/>
                <a:gd name="T7" fmla="*/ 152 h 152"/>
                <a:gd name="T8" fmla="*/ 77 w 97"/>
                <a:gd name="T9" fmla="*/ 42 h 152"/>
                <a:gd name="T10" fmla="*/ 93 w 97"/>
                <a:gd name="T11" fmla="*/ 0 h 152"/>
                <a:gd name="T12" fmla="*/ 69 w 97"/>
                <a:gd name="T13" fmla="*/ 39 h 152"/>
                <a:gd name="T14" fmla="*/ 92 w 97"/>
                <a:gd name="T15" fmla="*/ 18 h 152"/>
                <a:gd name="T16" fmla="*/ 97 w 97"/>
                <a:gd name="T17" fmla="*/ 11 h 152"/>
                <a:gd name="T18" fmla="*/ 93 w 97"/>
                <a:gd name="T19"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 h="152">
                  <a:moveTo>
                    <a:pt x="77" y="42"/>
                  </a:moveTo>
                  <a:cubicBezTo>
                    <a:pt x="54" y="62"/>
                    <a:pt x="54" y="62"/>
                    <a:pt x="54" y="62"/>
                  </a:cubicBezTo>
                  <a:cubicBezTo>
                    <a:pt x="0" y="148"/>
                    <a:pt x="0" y="148"/>
                    <a:pt x="0" y="148"/>
                  </a:cubicBezTo>
                  <a:cubicBezTo>
                    <a:pt x="3" y="150"/>
                    <a:pt x="6" y="151"/>
                    <a:pt x="8" y="152"/>
                  </a:cubicBezTo>
                  <a:cubicBezTo>
                    <a:pt x="77" y="42"/>
                    <a:pt x="77" y="42"/>
                    <a:pt x="77" y="42"/>
                  </a:cubicBezTo>
                  <a:moveTo>
                    <a:pt x="93" y="0"/>
                  </a:moveTo>
                  <a:cubicBezTo>
                    <a:pt x="69" y="39"/>
                    <a:pt x="69" y="39"/>
                    <a:pt x="69" y="39"/>
                  </a:cubicBezTo>
                  <a:cubicBezTo>
                    <a:pt x="92" y="18"/>
                    <a:pt x="92" y="18"/>
                    <a:pt x="92" y="18"/>
                  </a:cubicBezTo>
                  <a:cubicBezTo>
                    <a:pt x="97" y="11"/>
                    <a:pt x="97" y="11"/>
                    <a:pt x="97" y="11"/>
                  </a:cubicBezTo>
                  <a:cubicBezTo>
                    <a:pt x="96" y="7"/>
                    <a:pt x="95" y="4"/>
                    <a:pt x="93" y="0"/>
                  </a:cubicBezTo>
                </a:path>
              </a:pathLst>
            </a:custGeom>
            <a:solidFill>
              <a:srgbClr val="7D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05" name="Freeform 358"/>
            <p:cNvSpPr>
              <a:spLocks/>
            </p:cNvSpPr>
            <p:nvPr/>
          </p:nvSpPr>
          <p:spPr bwMode="auto">
            <a:xfrm>
              <a:off x="10211979" y="4314325"/>
              <a:ext cx="36442" cy="56485"/>
            </a:xfrm>
            <a:custGeom>
              <a:avLst/>
              <a:gdLst>
                <a:gd name="T0" fmla="*/ 57 w 58"/>
                <a:gd name="T1" fmla="*/ 0 h 91"/>
                <a:gd name="T2" fmla="*/ 0 w 58"/>
                <a:gd name="T3" fmla="*/ 91 h 91"/>
                <a:gd name="T4" fmla="*/ 54 w 58"/>
                <a:gd name="T5" fmla="*/ 20 h 91"/>
                <a:gd name="T6" fmla="*/ 57 w 58"/>
                <a:gd name="T7" fmla="*/ 0 h 91"/>
              </a:gdLst>
              <a:ahLst/>
              <a:cxnLst>
                <a:cxn ang="0">
                  <a:pos x="T0" y="T1"/>
                </a:cxn>
                <a:cxn ang="0">
                  <a:pos x="T2" y="T3"/>
                </a:cxn>
                <a:cxn ang="0">
                  <a:pos x="T4" y="T5"/>
                </a:cxn>
                <a:cxn ang="0">
                  <a:pos x="T6" y="T7"/>
                </a:cxn>
              </a:cxnLst>
              <a:rect l="0" t="0" r="r" b="b"/>
              <a:pathLst>
                <a:path w="58" h="91">
                  <a:moveTo>
                    <a:pt x="57" y="0"/>
                  </a:moveTo>
                  <a:cubicBezTo>
                    <a:pt x="0" y="91"/>
                    <a:pt x="0" y="91"/>
                    <a:pt x="0" y="91"/>
                  </a:cubicBezTo>
                  <a:cubicBezTo>
                    <a:pt x="19" y="69"/>
                    <a:pt x="42" y="40"/>
                    <a:pt x="54" y="20"/>
                  </a:cubicBezTo>
                  <a:cubicBezTo>
                    <a:pt x="57" y="15"/>
                    <a:pt x="58" y="8"/>
                    <a:pt x="57" y="0"/>
                  </a:cubicBezTo>
                </a:path>
              </a:pathLst>
            </a:custGeom>
            <a:solidFill>
              <a:srgbClr val="7D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06" name="Freeform 359"/>
            <p:cNvSpPr>
              <a:spLocks/>
            </p:cNvSpPr>
            <p:nvPr/>
          </p:nvSpPr>
          <p:spPr bwMode="auto">
            <a:xfrm>
              <a:off x="10175902" y="4303757"/>
              <a:ext cx="71062" cy="63045"/>
            </a:xfrm>
            <a:custGeom>
              <a:avLst/>
              <a:gdLst>
                <a:gd name="T0" fmla="*/ 111 w 114"/>
                <a:gd name="T1" fmla="*/ 0 h 102"/>
                <a:gd name="T2" fmla="*/ 107 w 114"/>
                <a:gd name="T3" fmla="*/ 3 h 102"/>
                <a:gd name="T4" fmla="*/ 84 w 114"/>
                <a:gd name="T5" fmla="*/ 24 h 102"/>
                <a:gd name="T6" fmla="*/ 48 w 114"/>
                <a:gd name="T7" fmla="*/ 55 h 102"/>
                <a:gd name="T8" fmla="*/ 24 w 114"/>
                <a:gd name="T9" fmla="*/ 75 h 102"/>
                <a:gd name="T10" fmla="*/ 0 w 114"/>
                <a:gd name="T11" fmla="*/ 96 h 102"/>
                <a:gd name="T12" fmla="*/ 5 w 114"/>
                <a:gd name="T13" fmla="*/ 102 h 102"/>
                <a:gd name="T14" fmla="*/ 9 w 114"/>
                <a:gd name="T15" fmla="*/ 99 h 102"/>
                <a:gd name="T16" fmla="*/ 33 w 114"/>
                <a:gd name="T17" fmla="*/ 78 h 102"/>
                <a:gd name="T18" fmla="*/ 69 w 114"/>
                <a:gd name="T19" fmla="*/ 47 h 102"/>
                <a:gd name="T20" fmla="*/ 92 w 114"/>
                <a:gd name="T21" fmla="*/ 27 h 102"/>
                <a:gd name="T22" fmla="*/ 114 w 114"/>
                <a:gd name="T23" fmla="*/ 8 h 102"/>
                <a:gd name="T24" fmla="*/ 113 w 114"/>
                <a:gd name="T25" fmla="*/ 3 h 102"/>
                <a:gd name="T26" fmla="*/ 111 w 114"/>
                <a:gd name="T2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4" h="102">
                  <a:moveTo>
                    <a:pt x="111" y="0"/>
                  </a:moveTo>
                  <a:cubicBezTo>
                    <a:pt x="107" y="3"/>
                    <a:pt x="107" y="3"/>
                    <a:pt x="107" y="3"/>
                  </a:cubicBezTo>
                  <a:cubicBezTo>
                    <a:pt x="84" y="24"/>
                    <a:pt x="84" y="24"/>
                    <a:pt x="84" y="24"/>
                  </a:cubicBezTo>
                  <a:cubicBezTo>
                    <a:pt x="48" y="55"/>
                    <a:pt x="48" y="55"/>
                    <a:pt x="48" y="55"/>
                  </a:cubicBezTo>
                  <a:cubicBezTo>
                    <a:pt x="24" y="75"/>
                    <a:pt x="24" y="75"/>
                    <a:pt x="24" y="75"/>
                  </a:cubicBezTo>
                  <a:cubicBezTo>
                    <a:pt x="0" y="96"/>
                    <a:pt x="0" y="96"/>
                    <a:pt x="0" y="96"/>
                  </a:cubicBezTo>
                  <a:cubicBezTo>
                    <a:pt x="5" y="102"/>
                    <a:pt x="5" y="102"/>
                    <a:pt x="5" y="102"/>
                  </a:cubicBezTo>
                  <a:cubicBezTo>
                    <a:pt x="9" y="99"/>
                    <a:pt x="9" y="99"/>
                    <a:pt x="9" y="99"/>
                  </a:cubicBezTo>
                  <a:cubicBezTo>
                    <a:pt x="33" y="78"/>
                    <a:pt x="33" y="78"/>
                    <a:pt x="33" y="78"/>
                  </a:cubicBezTo>
                  <a:cubicBezTo>
                    <a:pt x="69" y="47"/>
                    <a:pt x="69" y="47"/>
                    <a:pt x="69" y="47"/>
                  </a:cubicBezTo>
                  <a:cubicBezTo>
                    <a:pt x="92" y="27"/>
                    <a:pt x="92" y="27"/>
                    <a:pt x="92" y="27"/>
                  </a:cubicBezTo>
                  <a:cubicBezTo>
                    <a:pt x="114" y="8"/>
                    <a:pt x="114" y="8"/>
                    <a:pt x="114" y="8"/>
                  </a:cubicBezTo>
                  <a:cubicBezTo>
                    <a:pt x="114" y="6"/>
                    <a:pt x="114" y="5"/>
                    <a:pt x="113" y="3"/>
                  </a:cubicBezTo>
                  <a:cubicBezTo>
                    <a:pt x="111" y="0"/>
                    <a:pt x="111" y="0"/>
                    <a:pt x="111" y="0"/>
                  </a:cubicBezTo>
                </a:path>
              </a:pathLst>
            </a:custGeom>
            <a:solidFill>
              <a:srgbClr val="6C6E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07" name="Freeform 360"/>
            <p:cNvSpPr>
              <a:spLocks/>
            </p:cNvSpPr>
            <p:nvPr/>
          </p:nvSpPr>
          <p:spPr bwMode="auto">
            <a:xfrm>
              <a:off x="10093178" y="4213745"/>
              <a:ext cx="143218" cy="101674"/>
            </a:xfrm>
            <a:custGeom>
              <a:avLst/>
              <a:gdLst>
                <a:gd name="T0" fmla="*/ 176 w 230"/>
                <a:gd name="T1" fmla="*/ 0 h 164"/>
                <a:gd name="T2" fmla="*/ 63 w 230"/>
                <a:gd name="T3" fmla="*/ 31 h 164"/>
                <a:gd name="T4" fmla="*/ 33 w 230"/>
                <a:gd name="T5" fmla="*/ 161 h 164"/>
                <a:gd name="T6" fmla="*/ 120 w 230"/>
                <a:gd name="T7" fmla="*/ 81 h 164"/>
                <a:gd name="T8" fmla="*/ 228 w 230"/>
                <a:gd name="T9" fmla="*/ 54 h 164"/>
                <a:gd name="T10" fmla="*/ 176 w 230"/>
                <a:gd name="T11" fmla="*/ 0 h 164"/>
              </a:gdLst>
              <a:ahLst/>
              <a:cxnLst>
                <a:cxn ang="0">
                  <a:pos x="T0" y="T1"/>
                </a:cxn>
                <a:cxn ang="0">
                  <a:pos x="T2" y="T3"/>
                </a:cxn>
                <a:cxn ang="0">
                  <a:pos x="T4" y="T5"/>
                </a:cxn>
                <a:cxn ang="0">
                  <a:pos x="T6" y="T7"/>
                </a:cxn>
                <a:cxn ang="0">
                  <a:pos x="T8" y="T9"/>
                </a:cxn>
                <a:cxn ang="0">
                  <a:pos x="T10" y="T11"/>
                </a:cxn>
              </a:cxnLst>
              <a:rect l="0" t="0" r="r" b="b"/>
              <a:pathLst>
                <a:path w="230" h="164">
                  <a:moveTo>
                    <a:pt x="176" y="0"/>
                  </a:moveTo>
                  <a:cubicBezTo>
                    <a:pt x="172" y="2"/>
                    <a:pt x="63" y="31"/>
                    <a:pt x="63" y="31"/>
                  </a:cubicBezTo>
                  <a:cubicBezTo>
                    <a:pt x="63" y="31"/>
                    <a:pt x="0" y="157"/>
                    <a:pt x="33" y="161"/>
                  </a:cubicBezTo>
                  <a:cubicBezTo>
                    <a:pt x="66" y="164"/>
                    <a:pt x="120" y="81"/>
                    <a:pt x="120" y="81"/>
                  </a:cubicBezTo>
                  <a:cubicBezTo>
                    <a:pt x="120" y="81"/>
                    <a:pt x="230" y="59"/>
                    <a:pt x="228" y="54"/>
                  </a:cubicBezTo>
                  <a:cubicBezTo>
                    <a:pt x="226" y="49"/>
                    <a:pt x="176" y="0"/>
                    <a:pt x="176" y="0"/>
                  </a:cubicBezTo>
                  <a:close/>
                </a:path>
              </a:pathLst>
            </a:custGeom>
            <a:solidFill>
              <a:srgbClr val="F1D1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08" name="Freeform 361"/>
            <p:cNvSpPr>
              <a:spLocks/>
            </p:cNvSpPr>
            <p:nvPr/>
          </p:nvSpPr>
          <p:spPr bwMode="auto">
            <a:xfrm>
              <a:off x="10046167" y="4185684"/>
              <a:ext cx="377906" cy="259468"/>
            </a:xfrm>
            <a:custGeom>
              <a:avLst/>
              <a:gdLst>
                <a:gd name="T0" fmla="*/ 532 w 606"/>
                <a:gd name="T1" fmla="*/ 214 h 418"/>
                <a:gd name="T2" fmla="*/ 333 w 606"/>
                <a:gd name="T3" fmla="*/ 3 h 418"/>
                <a:gd name="T4" fmla="*/ 115 w 606"/>
                <a:gd name="T5" fmla="*/ 20 h 418"/>
                <a:gd name="T6" fmla="*/ 13 w 606"/>
                <a:gd name="T7" fmla="*/ 133 h 418"/>
                <a:gd name="T8" fmla="*/ 58 w 606"/>
                <a:gd name="T9" fmla="*/ 148 h 418"/>
                <a:gd name="T10" fmla="*/ 173 w 606"/>
                <a:gd name="T11" fmla="*/ 90 h 418"/>
                <a:gd name="T12" fmla="*/ 288 w 606"/>
                <a:gd name="T13" fmla="*/ 168 h 418"/>
                <a:gd name="T14" fmla="*/ 220 w 606"/>
                <a:gd name="T15" fmla="*/ 197 h 418"/>
                <a:gd name="T16" fmla="*/ 228 w 606"/>
                <a:gd name="T17" fmla="*/ 296 h 418"/>
                <a:gd name="T18" fmla="*/ 256 w 606"/>
                <a:gd name="T19" fmla="*/ 316 h 418"/>
                <a:gd name="T20" fmla="*/ 430 w 606"/>
                <a:gd name="T21" fmla="*/ 347 h 418"/>
                <a:gd name="T22" fmla="*/ 562 w 606"/>
                <a:gd name="T23" fmla="*/ 418 h 418"/>
                <a:gd name="T24" fmla="*/ 606 w 606"/>
                <a:gd name="T25" fmla="*/ 242 h 418"/>
                <a:gd name="T26" fmla="*/ 532 w 606"/>
                <a:gd name="T27" fmla="*/ 214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6" h="418">
                  <a:moveTo>
                    <a:pt x="532" y="214"/>
                  </a:moveTo>
                  <a:cubicBezTo>
                    <a:pt x="505" y="195"/>
                    <a:pt x="389" y="0"/>
                    <a:pt x="333" y="3"/>
                  </a:cubicBezTo>
                  <a:cubicBezTo>
                    <a:pt x="245" y="7"/>
                    <a:pt x="136" y="8"/>
                    <a:pt x="115" y="20"/>
                  </a:cubicBezTo>
                  <a:cubicBezTo>
                    <a:pt x="94" y="33"/>
                    <a:pt x="27" y="118"/>
                    <a:pt x="13" y="133"/>
                  </a:cubicBezTo>
                  <a:cubicBezTo>
                    <a:pt x="0" y="148"/>
                    <a:pt x="11" y="155"/>
                    <a:pt x="58" y="148"/>
                  </a:cubicBezTo>
                  <a:cubicBezTo>
                    <a:pt x="105" y="141"/>
                    <a:pt x="141" y="83"/>
                    <a:pt x="173" y="90"/>
                  </a:cubicBezTo>
                  <a:cubicBezTo>
                    <a:pt x="204" y="97"/>
                    <a:pt x="294" y="131"/>
                    <a:pt x="288" y="168"/>
                  </a:cubicBezTo>
                  <a:cubicBezTo>
                    <a:pt x="284" y="189"/>
                    <a:pt x="252" y="196"/>
                    <a:pt x="220" y="197"/>
                  </a:cubicBezTo>
                  <a:cubicBezTo>
                    <a:pt x="228" y="296"/>
                    <a:pt x="228" y="296"/>
                    <a:pt x="228" y="296"/>
                  </a:cubicBezTo>
                  <a:cubicBezTo>
                    <a:pt x="239" y="301"/>
                    <a:pt x="249" y="308"/>
                    <a:pt x="256" y="316"/>
                  </a:cubicBezTo>
                  <a:cubicBezTo>
                    <a:pt x="296" y="358"/>
                    <a:pt x="404" y="344"/>
                    <a:pt x="430" y="347"/>
                  </a:cubicBezTo>
                  <a:cubicBezTo>
                    <a:pt x="441" y="348"/>
                    <a:pt x="500" y="381"/>
                    <a:pt x="562" y="418"/>
                  </a:cubicBezTo>
                  <a:cubicBezTo>
                    <a:pt x="584" y="360"/>
                    <a:pt x="598" y="301"/>
                    <a:pt x="606" y="242"/>
                  </a:cubicBezTo>
                  <a:cubicBezTo>
                    <a:pt x="573" y="231"/>
                    <a:pt x="543" y="221"/>
                    <a:pt x="532" y="214"/>
                  </a:cubicBezTo>
                  <a:close/>
                </a:path>
              </a:pathLst>
            </a:custGeom>
            <a:solidFill>
              <a:srgbClr val="EBC1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09" name="Freeform 362"/>
            <p:cNvSpPr>
              <a:spLocks/>
            </p:cNvSpPr>
            <p:nvPr/>
          </p:nvSpPr>
          <p:spPr bwMode="auto">
            <a:xfrm>
              <a:off x="10299440" y="4227957"/>
              <a:ext cx="12390" cy="10568"/>
            </a:xfrm>
            <a:custGeom>
              <a:avLst/>
              <a:gdLst>
                <a:gd name="T0" fmla="*/ 29 w 34"/>
                <a:gd name="T1" fmla="*/ 3 h 29"/>
                <a:gd name="T2" fmla="*/ 34 w 34"/>
                <a:gd name="T3" fmla="*/ 19 h 29"/>
                <a:gd name="T4" fmla="*/ 31 w 34"/>
                <a:gd name="T5" fmla="*/ 24 h 29"/>
                <a:gd name="T6" fmla="*/ 10 w 34"/>
                <a:gd name="T7" fmla="*/ 29 h 29"/>
                <a:gd name="T8" fmla="*/ 3 w 34"/>
                <a:gd name="T9" fmla="*/ 25 h 29"/>
                <a:gd name="T10" fmla="*/ 0 w 34"/>
                <a:gd name="T11" fmla="*/ 10 h 29"/>
                <a:gd name="T12" fmla="*/ 3 w 34"/>
                <a:gd name="T13" fmla="*/ 5 h 29"/>
                <a:gd name="T14" fmla="*/ 24 w 34"/>
                <a:gd name="T15" fmla="*/ 0 h 29"/>
                <a:gd name="T16" fmla="*/ 29 w 34"/>
                <a:gd name="T17" fmla="*/ 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29">
                  <a:moveTo>
                    <a:pt x="29" y="3"/>
                  </a:moveTo>
                  <a:lnTo>
                    <a:pt x="34" y="19"/>
                  </a:lnTo>
                  <a:lnTo>
                    <a:pt x="31" y="24"/>
                  </a:lnTo>
                  <a:lnTo>
                    <a:pt x="10" y="29"/>
                  </a:lnTo>
                  <a:lnTo>
                    <a:pt x="3" y="25"/>
                  </a:lnTo>
                  <a:lnTo>
                    <a:pt x="0" y="10"/>
                  </a:lnTo>
                  <a:lnTo>
                    <a:pt x="3" y="5"/>
                  </a:lnTo>
                  <a:lnTo>
                    <a:pt x="24" y="0"/>
                  </a:lnTo>
                  <a:lnTo>
                    <a:pt x="29" y="3"/>
                  </a:lnTo>
                  <a:close/>
                </a:path>
              </a:pathLst>
            </a:custGeom>
            <a:solidFill>
              <a:srgbClr val="A5A7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10" name="Freeform 363"/>
            <p:cNvSpPr>
              <a:spLocks/>
            </p:cNvSpPr>
            <p:nvPr/>
          </p:nvSpPr>
          <p:spPr bwMode="auto">
            <a:xfrm>
              <a:off x="9964172" y="4317970"/>
              <a:ext cx="17857" cy="6196"/>
            </a:xfrm>
            <a:custGeom>
              <a:avLst/>
              <a:gdLst>
                <a:gd name="T0" fmla="*/ 15 w 29"/>
                <a:gd name="T1" fmla="*/ 8 h 10"/>
                <a:gd name="T2" fmla="*/ 1 w 29"/>
                <a:gd name="T3" fmla="*/ 9 h 10"/>
                <a:gd name="T4" fmla="*/ 14 w 29"/>
                <a:gd name="T5" fmla="*/ 2 h 10"/>
                <a:gd name="T6" fmla="*/ 28 w 29"/>
                <a:gd name="T7" fmla="*/ 1 h 10"/>
                <a:gd name="T8" fmla="*/ 15 w 29"/>
                <a:gd name="T9" fmla="*/ 8 h 10"/>
              </a:gdLst>
              <a:ahLst/>
              <a:cxnLst>
                <a:cxn ang="0">
                  <a:pos x="T0" y="T1"/>
                </a:cxn>
                <a:cxn ang="0">
                  <a:pos x="T2" y="T3"/>
                </a:cxn>
                <a:cxn ang="0">
                  <a:pos x="T4" y="T5"/>
                </a:cxn>
                <a:cxn ang="0">
                  <a:pos x="T6" y="T7"/>
                </a:cxn>
                <a:cxn ang="0">
                  <a:pos x="T8" y="T9"/>
                </a:cxn>
              </a:cxnLst>
              <a:rect l="0" t="0" r="r" b="b"/>
              <a:pathLst>
                <a:path w="29" h="10">
                  <a:moveTo>
                    <a:pt x="15" y="8"/>
                  </a:moveTo>
                  <a:cubicBezTo>
                    <a:pt x="8" y="10"/>
                    <a:pt x="1" y="10"/>
                    <a:pt x="1" y="9"/>
                  </a:cubicBezTo>
                  <a:cubicBezTo>
                    <a:pt x="0" y="7"/>
                    <a:pt x="6" y="4"/>
                    <a:pt x="14" y="2"/>
                  </a:cubicBezTo>
                  <a:cubicBezTo>
                    <a:pt x="21" y="0"/>
                    <a:pt x="28" y="0"/>
                    <a:pt x="28" y="1"/>
                  </a:cubicBezTo>
                  <a:cubicBezTo>
                    <a:pt x="29" y="3"/>
                    <a:pt x="23" y="6"/>
                    <a:pt x="15" y="8"/>
                  </a:cubicBezTo>
                  <a:close/>
                </a:path>
              </a:pathLst>
            </a:custGeom>
            <a:solidFill>
              <a:srgbClr val="22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11" name="Freeform 364"/>
            <p:cNvSpPr>
              <a:spLocks/>
            </p:cNvSpPr>
            <p:nvPr/>
          </p:nvSpPr>
          <p:spPr bwMode="auto">
            <a:xfrm>
              <a:off x="9995149" y="4223585"/>
              <a:ext cx="311216" cy="101674"/>
            </a:xfrm>
            <a:custGeom>
              <a:avLst/>
              <a:gdLst>
                <a:gd name="T0" fmla="*/ 253 w 499"/>
                <a:gd name="T1" fmla="*/ 113 h 164"/>
                <a:gd name="T2" fmla="*/ 9 w 499"/>
                <a:gd name="T3" fmla="*/ 164 h 164"/>
                <a:gd name="T4" fmla="*/ 0 w 499"/>
                <a:gd name="T5" fmla="*/ 129 h 164"/>
                <a:gd name="T6" fmla="*/ 237 w 499"/>
                <a:gd name="T7" fmla="*/ 52 h 164"/>
                <a:gd name="T8" fmla="*/ 485 w 499"/>
                <a:gd name="T9" fmla="*/ 1 h 164"/>
                <a:gd name="T10" fmla="*/ 495 w 499"/>
                <a:gd name="T11" fmla="*/ 16 h 164"/>
                <a:gd name="T12" fmla="*/ 493 w 499"/>
                <a:gd name="T13" fmla="*/ 34 h 164"/>
                <a:gd name="T14" fmla="*/ 253 w 499"/>
                <a:gd name="T15" fmla="*/ 113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9" h="164">
                  <a:moveTo>
                    <a:pt x="253" y="113"/>
                  </a:moveTo>
                  <a:cubicBezTo>
                    <a:pt x="153" y="140"/>
                    <a:pt x="63" y="158"/>
                    <a:pt x="9" y="164"/>
                  </a:cubicBezTo>
                  <a:cubicBezTo>
                    <a:pt x="0" y="129"/>
                    <a:pt x="0" y="129"/>
                    <a:pt x="0" y="129"/>
                  </a:cubicBezTo>
                  <a:cubicBezTo>
                    <a:pt x="50" y="107"/>
                    <a:pt x="136" y="79"/>
                    <a:pt x="237" y="52"/>
                  </a:cubicBezTo>
                  <a:cubicBezTo>
                    <a:pt x="339" y="25"/>
                    <a:pt x="431" y="7"/>
                    <a:pt x="485" y="1"/>
                  </a:cubicBezTo>
                  <a:cubicBezTo>
                    <a:pt x="485" y="2"/>
                    <a:pt x="491" y="0"/>
                    <a:pt x="495" y="16"/>
                  </a:cubicBezTo>
                  <a:cubicBezTo>
                    <a:pt x="499" y="32"/>
                    <a:pt x="493" y="34"/>
                    <a:pt x="493" y="34"/>
                  </a:cubicBezTo>
                  <a:cubicBezTo>
                    <a:pt x="444" y="56"/>
                    <a:pt x="355" y="86"/>
                    <a:pt x="253" y="113"/>
                  </a:cubicBezTo>
                  <a:close/>
                </a:path>
              </a:pathLst>
            </a:custGeom>
            <a:solidFill>
              <a:srgbClr val="4444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12" name="Freeform 365"/>
            <p:cNvSpPr>
              <a:spLocks/>
            </p:cNvSpPr>
            <p:nvPr/>
          </p:nvSpPr>
          <p:spPr bwMode="auto">
            <a:xfrm>
              <a:off x="10142740" y="4213016"/>
              <a:ext cx="155973" cy="40451"/>
            </a:xfrm>
            <a:custGeom>
              <a:avLst/>
              <a:gdLst>
                <a:gd name="T0" fmla="*/ 229 w 250"/>
                <a:gd name="T1" fmla="*/ 20 h 65"/>
                <a:gd name="T2" fmla="*/ 229 w 250"/>
                <a:gd name="T3" fmla="*/ 20 h 65"/>
                <a:gd name="T4" fmla="*/ 225 w 250"/>
                <a:gd name="T5" fmla="*/ 11 h 65"/>
                <a:gd name="T6" fmla="*/ 84 w 250"/>
                <a:gd name="T7" fmla="*/ 41 h 65"/>
                <a:gd name="T8" fmla="*/ 0 w 250"/>
                <a:gd name="T9" fmla="*/ 50 h 65"/>
                <a:gd name="T10" fmla="*/ 230 w 250"/>
                <a:gd name="T11" fmla="*/ 0 h 65"/>
                <a:gd name="T12" fmla="*/ 241 w 250"/>
                <a:gd name="T13" fmla="*/ 19 h 65"/>
                <a:gd name="T14" fmla="*/ 250 w 250"/>
                <a:gd name="T15" fmla="*/ 54 h 65"/>
                <a:gd name="T16" fmla="*/ 239 w 250"/>
                <a:gd name="T17" fmla="*/ 59 h 65"/>
                <a:gd name="T18" fmla="*/ 230 w 250"/>
                <a:gd name="T19" fmla="*/ 25 h 65"/>
                <a:gd name="T20" fmla="*/ 229 w 250"/>
                <a:gd name="T21" fmla="*/ 2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0" h="65">
                  <a:moveTo>
                    <a:pt x="229" y="20"/>
                  </a:moveTo>
                  <a:cubicBezTo>
                    <a:pt x="229" y="20"/>
                    <a:pt x="229" y="20"/>
                    <a:pt x="229" y="20"/>
                  </a:cubicBezTo>
                  <a:cubicBezTo>
                    <a:pt x="229" y="17"/>
                    <a:pt x="227" y="13"/>
                    <a:pt x="225" y="11"/>
                  </a:cubicBezTo>
                  <a:cubicBezTo>
                    <a:pt x="222" y="9"/>
                    <a:pt x="109" y="33"/>
                    <a:pt x="84" y="41"/>
                  </a:cubicBezTo>
                  <a:cubicBezTo>
                    <a:pt x="45" y="53"/>
                    <a:pt x="41" y="65"/>
                    <a:pt x="0" y="50"/>
                  </a:cubicBezTo>
                  <a:cubicBezTo>
                    <a:pt x="0" y="50"/>
                    <a:pt x="227" y="0"/>
                    <a:pt x="230" y="0"/>
                  </a:cubicBezTo>
                  <a:cubicBezTo>
                    <a:pt x="238" y="2"/>
                    <a:pt x="240" y="11"/>
                    <a:pt x="241" y="19"/>
                  </a:cubicBezTo>
                  <a:cubicBezTo>
                    <a:pt x="250" y="54"/>
                    <a:pt x="250" y="54"/>
                    <a:pt x="250" y="54"/>
                  </a:cubicBezTo>
                  <a:cubicBezTo>
                    <a:pt x="247" y="55"/>
                    <a:pt x="243" y="57"/>
                    <a:pt x="239" y="59"/>
                  </a:cubicBezTo>
                  <a:cubicBezTo>
                    <a:pt x="230" y="25"/>
                    <a:pt x="230" y="25"/>
                    <a:pt x="230" y="25"/>
                  </a:cubicBezTo>
                  <a:lnTo>
                    <a:pt x="229" y="20"/>
                  </a:lnTo>
                  <a:close/>
                </a:path>
              </a:pathLst>
            </a:custGeom>
            <a:solidFill>
              <a:srgbClr val="A5A7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13" name="Freeform 366"/>
            <p:cNvSpPr>
              <a:spLocks/>
            </p:cNvSpPr>
            <p:nvPr/>
          </p:nvSpPr>
          <p:spPr bwMode="auto">
            <a:xfrm>
              <a:off x="10123060" y="4258934"/>
              <a:ext cx="17492" cy="40451"/>
            </a:xfrm>
            <a:custGeom>
              <a:avLst/>
              <a:gdLst>
                <a:gd name="T0" fmla="*/ 28 w 28"/>
                <a:gd name="T1" fmla="*/ 61 h 65"/>
                <a:gd name="T2" fmla="*/ 16 w 28"/>
                <a:gd name="T3" fmla="*/ 65 h 65"/>
                <a:gd name="T4" fmla="*/ 0 w 28"/>
                <a:gd name="T5" fmla="*/ 4 h 65"/>
                <a:gd name="T6" fmla="*/ 12 w 28"/>
                <a:gd name="T7" fmla="*/ 0 h 65"/>
                <a:gd name="T8" fmla="*/ 28 w 28"/>
                <a:gd name="T9" fmla="*/ 61 h 65"/>
              </a:gdLst>
              <a:ahLst/>
              <a:cxnLst>
                <a:cxn ang="0">
                  <a:pos x="T0" y="T1"/>
                </a:cxn>
                <a:cxn ang="0">
                  <a:pos x="T2" y="T3"/>
                </a:cxn>
                <a:cxn ang="0">
                  <a:pos x="T4" y="T5"/>
                </a:cxn>
                <a:cxn ang="0">
                  <a:pos x="T6" y="T7"/>
                </a:cxn>
                <a:cxn ang="0">
                  <a:pos x="T8" y="T9"/>
                </a:cxn>
              </a:cxnLst>
              <a:rect l="0" t="0" r="r" b="b"/>
              <a:pathLst>
                <a:path w="28" h="65">
                  <a:moveTo>
                    <a:pt x="28" y="61"/>
                  </a:moveTo>
                  <a:cubicBezTo>
                    <a:pt x="24" y="63"/>
                    <a:pt x="20" y="64"/>
                    <a:pt x="16" y="65"/>
                  </a:cubicBezTo>
                  <a:cubicBezTo>
                    <a:pt x="0" y="4"/>
                    <a:pt x="0" y="4"/>
                    <a:pt x="0" y="4"/>
                  </a:cubicBezTo>
                  <a:cubicBezTo>
                    <a:pt x="4" y="3"/>
                    <a:pt x="8" y="2"/>
                    <a:pt x="12" y="0"/>
                  </a:cubicBezTo>
                  <a:lnTo>
                    <a:pt x="28" y="61"/>
                  </a:lnTo>
                  <a:close/>
                </a:path>
              </a:pathLst>
            </a:custGeom>
            <a:solidFill>
              <a:srgbClr val="A5A7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14" name="Freeform 367"/>
            <p:cNvSpPr>
              <a:spLocks/>
            </p:cNvSpPr>
            <p:nvPr/>
          </p:nvSpPr>
          <p:spPr bwMode="auto">
            <a:xfrm>
              <a:off x="9968909" y="4303757"/>
              <a:ext cx="31705" cy="22959"/>
            </a:xfrm>
            <a:custGeom>
              <a:avLst/>
              <a:gdLst>
                <a:gd name="T0" fmla="*/ 51 w 51"/>
                <a:gd name="T1" fmla="*/ 35 h 37"/>
                <a:gd name="T2" fmla="*/ 3 w 51"/>
                <a:gd name="T3" fmla="*/ 35 h 37"/>
                <a:gd name="T4" fmla="*/ 0 w 51"/>
                <a:gd name="T5" fmla="*/ 24 h 37"/>
                <a:gd name="T6" fmla="*/ 42 w 51"/>
                <a:gd name="T7" fmla="*/ 0 h 37"/>
                <a:gd name="T8" fmla="*/ 51 w 51"/>
                <a:gd name="T9" fmla="*/ 35 h 37"/>
              </a:gdLst>
              <a:ahLst/>
              <a:cxnLst>
                <a:cxn ang="0">
                  <a:pos x="T0" y="T1"/>
                </a:cxn>
                <a:cxn ang="0">
                  <a:pos x="T2" y="T3"/>
                </a:cxn>
                <a:cxn ang="0">
                  <a:pos x="T4" y="T5"/>
                </a:cxn>
                <a:cxn ang="0">
                  <a:pos x="T6" y="T7"/>
                </a:cxn>
                <a:cxn ang="0">
                  <a:pos x="T8" y="T9"/>
                </a:cxn>
              </a:cxnLst>
              <a:rect l="0" t="0" r="r" b="b"/>
              <a:pathLst>
                <a:path w="51" h="37">
                  <a:moveTo>
                    <a:pt x="51" y="35"/>
                  </a:moveTo>
                  <a:cubicBezTo>
                    <a:pt x="28" y="37"/>
                    <a:pt x="11" y="37"/>
                    <a:pt x="3" y="35"/>
                  </a:cubicBezTo>
                  <a:cubicBezTo>
                    <a:pt x="0" y="24"/>
                    <a:pt x="0" y="24"/>
                    <a:pt x="0" y="24"/>
                  </a:cubicBezTo>
                  <a:cubicBezTo>
                    <a:pt x="6" y="18"/>
                    <a:pt x="21" y="10"/>
                    <a:pt x="42" y="0"/>
                  </a:cubicBezTo>
                  <a:lnTo>
                    <a:pt x="51" y="35"/>
                  </a:lnTo>
                  <a:close/>
                </a:path>
              </a:pathLst>
            </a:custGeom>
            <a:solidFill>
              <a:srgbClr val="A5A7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15" name="Freeform 368"/>
            <p:cNvSpPr>
              <a:spLocks/>
            </p:cNvSpPr>
            <p:nvPr/>
          </p:nvSpPr>
          <p:spPr bwMode="auto">
            <a:xfrm>
              <a:off x="10051270" y="4280069"/>
              <a:ext cx="191322" cy="120259"/>
            </a:xfrm>
            <a:custGeom>
              <a:avLst/>
              <a:gdLst>
                <a:gd name="T0" fmla="*/ 157 w 307"/>
                <a:gd name="T1" fmla="*/ 42 h 194"/>
                <a:gd name="T2" fmla="*/ 97 w 307"/>
                <a:gd name="T3" fmla="*/ 12 h 194"/>
                <a:gd name="T4" fmla="*/ 35 w 307"/>
                <a:gd name="T5" fmla="*/ 48 h 194"/>
                <a:gd name="T6" fmla="*/ 99 w 307"/>
                <a:gd name="T7" fmla="*/ 107 h 194"/>
                <a:gd name="T8" fmla="*/ 288 w 307"/>
                <a:gd name="T9" fmla="*/ 186 h 194"/>
                <a:gd name="T10" fmla="*/ 213 w 307"/>
                <a:gd name="T11" fmla="*/ 46 h 194"/>
                <a:gd name="T12" fmla="*/ 157 w 307"/>
                <a:gd name="T13" fmla="*/ 42 h 194"/>
              </a:gdLst>
              <a:ahLst/>
              <a:cxnLst>
                <a:cxn ang="0">
                  <a:pos x="T0" y="T1"/>
                </a:cxn>
                <a:cxn ang="0">
                  <a:pos x="T2" y="T3"/>
                </a:cxn>
                <a:cxn ang="0">
                  <a:pos x="T4" y="T5"/>
                </a:cxn>
                <a:cxn ang="0">
                  <a:pos x="T6" y="T7"/>
                </a:cxn>
                <a:cxn ang="0">
                  <a:pos x="T8" y="T9"/>
                </a:cxn>
                <a:cxn ang="0">
                  <a:pos x="T10" y="T11"/>
                </a:cxn>
                <a:cxn ang="0">
                  <a:pos x="T12" y="T13"/>
                </a:cxn>
              </a:cxnLst>
              <a:rect l="0" t="0" r="r" b="b"/>
              <a:pathLst>
                <a:path w="307" h="194">
                  <a:moveTo>
                    <a:pt x="157" y="42"/>
                  </a:moveTo>
                  <a:cubicBezTo>
                    <a:pt x="138" y="38"/>
                    <a:pt x="137" y="23"/>
                    <a:pt x="97" y="12"/>
                  </a:cubicBezTo>
                  <a:cubicBezTo>
                    <a:pt x="57" y="0"/>
                    <a:pt x="0" y="35"/>
                    <a:pt x="35" y="48"/>
                  </a:cubicBezTo>
                  <a:cubicBezTo>
                    <a:pt x="67" y="74"/>
                    <a:pt x="80" y="98"/>
                    <a:pt x="99" y="107"/>
                  </a:cubicBezTo>
                  <a:cubicBezTo>
                    <a:pt x="157" y="137"/>
                    <a:pt x="273" y="194"/>
                    <a:pt x="288" y="186"/>
                  </a:cubicBezTo>
                  <a:cubicBezTo>
                    <a:pt x="307" y="177"/>
                    <a:pt x="216" y="95"/>
                    <a:pt x="213" y="46"/>
                  </a:cubicBezTo>
                  <a:cubicBezTo>
                    <a:pt x="189" y="47"/>
                    <a:pt x="165" y="44"/>
                    <a:pt x="157" y="42"/>
                  </a:cubicBezTo>
                  <a:close/>
                </a:path>
              </a:pathLst>
            </a:custGeom>
            <a:solidFill>
              <a:srgbClr val="EBC1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16" name="Freeform 369"/>
            <p:cNvSpPr>
              <a:spLocks/>
            </p:cNvSpPr>
            <p:nvPr/>
          </p:nvSpPr>
          <p:spPr bwMode="auto">
            <a:xfrm>
              <a:off x="10291787" y="4303028"/>
              <a:ext cx="132285" cy="155244"/>
            </a:xfrm>
            <a:custGeom>
              <a:avLst/>
              <a:gdLst>
                <a:gd name="T0" fmla="*/ 212 w 212"/>
                <a:gd name="T1" fmla="*/ 53 h 250"/>
                <a:gd name="T2" fmla="*/ 116 w 212"/>
                <a:gd name="T3" fmla="*/ 0 h 250"/>
                <a:gd name="T4" fmla="*/ 0 w 212"/>
                <a:gd name="T5" fmla="*/ 191 h 250"/>
                <a:gd name="T6" fmla="*/ 127 w 212"/>
                <a:gd name="T7" fmla="*/ 250 h 250"/>
                <a:gd name="T8" fmla="*/ 212 w 212"/>
                <a:gd name="T9" fmla="*/ 53 h 250"/>
              </a:gdLst>
              <a:ahLst/>
              <a:cxnLst>
                <a:cxn ang="0">
                  <a:pos x="T0" y="T1"/>
                </a:cxn>
                <a:cxn ang="0">
                  <a:pos x="T2" y="T3"/>
                </a:cxn>
                <a:cxn ang="0">
                  <a:pos x="T4" y="T5"/>
                </a:cxn>
                <a:cxn ang="0">
                  <a:pos x="T6" y="T7"/>
                </a:cxn>
                <a:cxn ang="0">
                  <a:pos x="T8" y="T9"/>
                </a:cxn>
              </a:cxnLst>
              <a:rect l="0" t="0" r="r" b="b"/>
              <a:pathLst>
                <a:path w="212" h="250">
                  <a:moveTo>
                    <a:pt x="212" y="53"/>
                  </a:moveTo>
                  <a:cubicBezTo>
                    <a:pt x="200" y="49"/>
                    <a:pt x="116" y="0"/>
                    <a:pt x="116" y="0"/>
                  </a:cubicBezTo>
                  <a:cubicBezTo>
                    <a:pt x="0" y="191"/>
                    <a:pt x="0" y="191"/>
                    <a:pt x="0" y="191"/>
                  </a:cubicBezTo>
                  <a:cubicBezTo>
                    <a:pt x="127" y="250"/>
                    <a:pt x="127" y="250"/>
                    <a:pt x="127" y="250"/>
                  </a:cubicBezTo>
                  <a:lnTo>
                    <a:pt x="212"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17" name="Freeform 370"/>
            <p:cNvSpPr>
              <a:spLocks/>
            </p:cNvSpPr>
            <p:nvPr/>
          </p:nvSpPr>
          <p:spPr bwMode="auto">
            <a:xfrm>
              <a:off x="9769570" y="4760377"/>
              <a:ext cx="84182" cy="144311"/>
            </a:xfrm>
            <a:custGeom>
              <a:avLst/>
              <a:gdLst>
                <a:gd name="T0" fmla="*/ 0 w 135"/>
                <a:gd name="T1" fmla="*/ 191 h 232"/>
                <a:gd name="T2" fmla="*/ 10 w 135"/>
                <a:gd name="T3" fmla="*/ 80 h 232"/>
                <a:gd name="T4" fmla="*/ 127 w 135"/>
                <a:gd name="T5" fmla="*/ 30 h 232"/>
                <a:gd name="T6" fmla="*/ 66 w 135"/>
                <a:gd name="T7" fmla="*/ 125 h 232"/>
                <a:gd name="T8" fmla="*/ 58 w 135"/>
                <a:gd name="T9" fmla="*/ 231 h 232"/>
                <a:gd name="T10" fmla="*/ 0 w 135"/>
                <a:gd name="T11" fmla="*/ 191 h 232"/>
              </a:gdLst>
              <a:ahLst/>
              <a:cxnLst>
                <a:cxn ang="0">
                  <a:pos x="T0" y="T1"/>
                </a:cxn>
                <a:cxn ang="0">
                  <a:pos x="T2" y="T3"/>
                </a:cxn>
                <a:cxn ang="0">
                  <a:pos x="T4" y="T5"/>
                </a:cxn>
                <a:cxn ang="0">
                  <a:pos x="T6" y="T7"/>
                </a:cxn>
                <a:cxn ang="0">
                  <a:pos x="T8" y="T9"/>
                </a:cxn>
                <a:cxn ang="0">
                  <a:pos x="T10" y="T11"/>
                </a:cxn>
              </a:cxnLst>
              <a:rect l="0" t="0" r="r" b="b"/>
              <a:pathLst>
                <a:path w="135" h="232">
                  <a:moveTo>
                    <a:pt x="0" y="191"/>
                  </a:moveTo>
                  <a:cubicBezTo>
                    <a:pt x="1" y="186"/>
                    <a:pt x="10" y="80"/>
                    <a:pt x="10" y="80"/>
                  </a:cubicBezTo>
                  <a:cubicBezTo>
                    <a:pt x="10" y="80"/>
                    <a:pt x="119" y="0"/>
                    <a:pt x="127" y="30"/>
                  </a:cubicBezTo>
                  <a:cubicBezTo>
                    <a:pt x="135" y="61"/>
                    <a:pt x="66" y="125"/>
                    <a:pt x="66" y="125"/>
                  </a:cubicBezTo>
                  <a:cubicBezTo>
                    <a:pt x="66" y="125"/>
                    <a:pt x="63" y="232"/>
                    <a:pt x="58" y="231"/>
                  </a:cubicBezTo>
                  <a:cubicBezTo>
                    <a:pt x="53" y="229"/>
                    <a:pt x="0" y="191"/>
                    <a:pt x="0" y="191"/>
                  </a:cubicBezTo>
                  <a:close/>
                </a:path>
              </a:pathLst>
            </a:custGeom>
            <a:solidFill>
              <a:srgbClr val="E5BC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18" name="Freeform 371"/>
            <p:cNvSpPr>
              <a:spLocks/>
            </p:cNvSpPr>
            <p:nvPr/>
          </p:nvSpPr>
          <p:spPr bwMode="auto">
            <a:xfrm>
              <a:off x="9733858" y="4730859"/>
              <a:ext cx="237603" cy="457350"/>
            </a:xfrm>
            <a:custGeom>
              <a:avLst/>
              <a:gdLst>
                <a:gd name="T0" fmla="*/ 136 w 381"/>
                <a:gd name="T1" fmla="*/ 457 h 737"/>
                <a:gd name="T2" fmla="*/ 11 w 381"/>
                <a:gd name="T3" fmla="*/ 253 h 737"/>
                <a:gd name="T4" fmla="*/ 59 w 381"/>
                <a:gd name="T5" fmla="*/ 76 h 737"/>
                <a:gd name="T6" fmla="*/ 168 w 381"/>
                <a:gd name="T7" fmla="*/ 9 h 737"/>
                <a:gd name="T8" fmla="*/ 188 w 381"/>
                <a:gd name="T9" fmla="*/ 46 h 737"/>
                <a:gd name="T10" fmla="*/ 108 w 381"/>
                <a:gd name="T11" fmla="*/ 134 h 737"/>
                <a:gd name="T12" fmla="*/ 154 w 381"/>
                <a:gd name="T13" fmla="*/ 241 h 737"/>
                <a:gd name="T14" fmla="*/ 184 w 381"/>
                <a:gd name="T15" fmla="*/ 213 h 737"/>
                <a:gd name="T16" fmla="*/ 235 w 381"/>
                <a:gd name="T17" fmla="*/ 229 h 737"/>
                <a:gd name="T18" fmla="*/ 249 w 381"/>
                <a:gd name="T19" fmla="*/ 256 h 737"/>
                <a:gd name="T20" fmla="*/ 290 w 381"/>
                <a:gd name="T21" fmla="*/ 381 h 737"/>
                <a:gd name="T22" fmla="*/ 381 w 381"/>
                <a:gd name="T23" fmla="*/ 644 h 737"/>
                <a:gd name="T24" fmla="*/ 207 w 381"/>
                <a:gd name="T25" fmla="*/ 737 h 737"/>
                <a:gd name="T26" fmla="*/ 136 w 381"/>
                <a:gd name="T27" fmla="*/ 45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1" h="737">
                  <a:moveTo>
                    <a:pt x="136" y="457"/>
                  </a:moveTo>
                  <a:cubicBezTo>
                    <a:pt x="125" y="431"/>
                    <a:pt x="0" y="298"/>
                    <a:pt x="11" y="253"/>
                  </a:cubicBezTo>
                  <a:cubicBezTo>
                    <a:pt x="28" y="181"/>
                    <a:pt x="46" y="91"/>
                    <a:pt x="59" y="76"/>
                  </a:cubicBezTo>
                  <a:cubicBezTo>
                    <a:pt x="73" y="61"/>
                    <a:pt x="154" y="18"/>
                    <a:pt x="168" y="9"/>
                  </a:cubicBezTo>
                  <a:cubicBezTo>
                    <a:pt x="183" y="0"/>
                    <a:pt x="201" y="8"/>
                    <a:pt x="188" y="46"/>
                  </a:cubicBezTo>
                  <a:cubicBezTo>
                    <a:pt x="175" y="83"/>
                    <a:pt x="107" y="107"/>
                    <a:pt x="108" y="134"/>
                  </a:cubicBezTo>
                  <a:cubicBezTo>
                    <a:pt x="109" y="161"/>
                    <a:pt x="123" y="241"/>
                    <a:pt x="154" y="241"/>
                  </a:cubicBezTo>
                  <a:cubicBezTo>
                    <a:pt x="172" y="242"/>
                    <a:pt x="163" y="248"/>
                    <a:pt x="184" y="213"/>
                  </a:cubicBezTo>
                  <a:cubicBezTo>
                    <a:pt x="235" y="229"/>
                    <a:pt x="235" y="229"/>
                    <a:pt x="235" y="229"/>
                  </a:cubicBezTo>
                  <a:cubicBezTo>
                    <a:pt x="238" y="238"/>
                    <a:pt x="244" y="248"/>
                    <a:pt x="249" y="256"/>
                  </a:cubicBezTo>
                  <a:cubicBezTo>
                    <a:pt x="278" y="295"/>
                    <a:pt x="292" y="359"/>
                    <a:pt x="290" y="381"/>
                  </a:cubicBezTo>
                  <a:cubicBezTo>
                    <a:pt x="289" y="394"/>
                    <a:pt x="315" y="491"/>
                    <a:pt x="381" y="644"/>
                  </a:cubicBezTo>
                  <a:cubicBezTo>
                    <a:pt x="207" y="737"/>
                    <a:pt x="207" y="737"/>
                    <a:pt x="207" y="737"/>
                  </a:cubicBezTo>
                  <a:cubicBezTo>
                    <a:pt x="161" y="549"/>
                    <a:pt x="141" y="468"/>
                    <a:pt x="136" y="457"/>
                  </a:cubicBezTo>
                  <a:close/>
                </a:path>
              </a:pathLst>
            </a:custGeom>
            <a:solidFill>
              <a:srgbClr val="F7C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19" name="Freeform 372"/>
            <p:cNvSpPr>
              <a:spLocks/>
            </p:cNvSpPr>
            <p:nvPr/>
          </p:nvSpPr>
          <p:spPr bwMode="auto">
            <a:xfrm>
              <a:off x="9652227" y="4338377"/>
              <a:ext cx="587813" cy="621340"/>
            </a:xfrm>
            <a:custGeom>
              <a:avLst/>
              <a:gdLst>
                <a:gd name="T0" fmla="*/ 638 w 1613"/>
                <a:gd name="T1" fmla="*/ 1705 h 1705"/>
                <a:gd name="T2" fmla="*/ 1613 w 1613"/>
                <a:gd name="T3" fmla="*/ 1184 h 1705"/>
                <a:gd name="T4" fmla="*/ 975 w 1613"/>
                <a:gd name="T5" fmla="*/ 0 h 1705"/>
                <a:gd name="T6" fmla="*/ 0 w 1613"/>
                <a:gd name="T7" fmla="*/ 521 h 1705"/>
                <a:gd name="T8" fmla="*/ 638 w 1613"/>
                <a:gd name="T9" fmla="*/ 1705 h 1705"/>
              </a:gdLst>
              <a:ahLst/>
              <a:cxnLst>
                <a:cxn ang="0">
                  <a:pos x="T0" y="T1"/>
                </a:cxn>
                <a:cxn ang="0">
                  <a:pos x="T2" y="T3"/>
                </a:cxn>
                <a:cxn ang="0">
                  <a:pos x="T4" y="T5"/>
                </a:cxn>
                <a:cxn ang="0">
                  <a:pos x="T6" y="T7"/>
                </a:cxn>
                <a:cxn ang="0">
                  <a:pos x="T8" y="T9"/>
                </a:cxn>
              </a:cxnLst>
              <a:rect l="0" t="0" r="r" b="b"/>
              <a:pathLst>
                <a:path w="1613" h="1705">
                  <a:moveTo>
                    <a:pt x="638" y="1705"/>
                  </a:moveTo>
                  <a:lnTo>
                    <a:pt x="1613" y="1184"/>
                  </a:lnTo>
                  <a:lnTo>
                    <a:pt x="975" y="0"/>
                  </a:lnTo>
                  <a:lnTo>
                    <a:pt x="0" y="521"/>
                  </a:lnTo>
                  <a:lnTo>
                    <a:pt x="638" y="1705"/>
                  </a:lnTo>
                  <a:close/>
                </a:path>
              </a:pathLst>
            </a:custGeom>
            <a:solidFill>
              <a:srgbClr val="C8C9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20" name="Freeform 373"/>
            <p:cNvSpPr>
              <a:spLocks/>
            </p:cNvSpPr>
            <p:nvPr/>
          </p:nvSpPr>
          <p:spPr bwMode="auto">
            <a:xfrm>
              <a:off x="9730214" y="4482323"/>
              <a:ext cx="432205" cy="333446"/>
            </a:xfrm>
            <a:custGeom>
              <a:avLst/>
              <a:gdLst>
                <a:gd name="T0" fmla="*/ 973 w 1186"/>
                <a:gd name="T1" fmla="*/ 0 h 915"/>
                <a:gd name="T2" fmla="*/ 1186 w 1186"/>
                <a:gd name="T3" fmla="*/ 394 h 915"/>
                <a:gd name="T4" fmla="*/ 212 w 1186"/>
                <a:gd name="T5" fmla="*/ 915 h 915"/>
                <a:gd name="T6" fmla="*/ 0 w 1186"/>
                <a:gd name="T7" fmla="*/ 522 h 915"/>
                <a:gd name="T8" fmla="*/ 973 w 1186"/>
                <a:gd name="T9" fmla="*/ 0 h 915"/>
              </a:gdLst>
              <a:ahLst/>
              <a:cxnLst>
                <a:cxn ang="0">
                  <a:pos x="T0" y="T1"/>
                </a:cxn>
                <a:cxn ang="0">
                  <a:pos x="T2" y="T3"/>
                </a:cxn>
                <a:cxn ang="0">
                  <a:pos x="T4" y="T5"/>
                </a:cxn>
                <a:cxn ang="0">
                  <a:pos x="T6" y="T7"/>
                </a:cxn>
                <a:cxn ang="0">
                  <a:pos x="T8" y="T9"/>
                </a:cxn>
              </a:cxnLst>
              <a:rect l="0" t="0" r="r" b="b"/>
              <a:pathLst>
                <a:path w="1186" h="915">
                  <a:moveTo>
                    <a:pt x="973" y="0"/>
                  </a:moveTo>
                  <a:lnTo>
                    <a:pt x="1186" y="394"/>
                  </a:lnTo>
                  <a:lnTo>
                    <a:pt x="212" y="915"/>
                  </a:lnTo>
                  <a:lnTo>
                    <a:pt x="0" y="522"/>
                  </a:lnTo>
                  <a:lnTo>
                    <a:pt x="973" y="0"/>
                  </a:lnTo>
                  <a:close/>
                </a:path>
              </a:pathLst>
            </a:custGeom>
            <a:solidFill>
              <a:srgbClr val="D8D9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21" name="Freeform 374"/>
            <p:cNvSpPr>
              <a:spLocks/>
            </p:cNvSpPr>
            <p:nvPr/>
          </p:nvSpPr>
          <p:spPr bwMode="auto">
            <a:xfrm>
              <a:off x="9652227" y="4338377"/>
              <a:ext cx="432569" cy="334175"/>
            </a:xfrm>
            <a:custGeom>
              <a:avLst/>
              <a:gdLst>
                <a:gd name="T0" fmla="*/ 214 w 1187"/>
                <a:gd name="T1" fmla="*/ 917 h 917"/>
                <a:gd name="T2" fmla="*/ 1187 w 1187"/>
                <a:gd name="T3" fmla="*/ 395 h 917"/>
                <a:gd name="T4" fmla="*/ 975 w 1187"/>
                <a:gd name="T5" fmla="*/ 0 h 917"/>
                <a:gd name="T6" fmla="*/ 0 w 1187"/>
                <a:gd name="T7" fmla="*/ 521 h 917"/>
                <a:gd name="T8" fmla="*/ 214 w 1187"/>
                <a:gd name="T9" fmla="*/ 917 h 917"/>
              </a:gdLst>
              <a:ahLst/>
              <a:cxnLst>
                <a:cxn ang="0">
                  <a:pos x="T0" y="T1"/>
                </a:cxn>
                <a:cxn ang="0">
                  <a:pos x="T2" y="T3"/>
                </a:cxn>
                <a:cxn ang="0">
                  <a:pos x="T4" y="T5"/>
                </a:cxn>
                <a:cxn ang="0">
                  <a:pos x="T6" y="T7"/>
                </a:cxn>
                <a:cxn ang="0">
                  <a:pos x="T8" y="T9"/>
                </a:cxn>
              </a:cxnLst>
              <a:rect l="0" t="0" r="r" b="b"/>
              <a:pathLst>
                <a:path w="1187" h="917">
                  <a:moveTo>
                    <a:pt x="214" y="917"/>
                  </a:moveTo>
                  <a:lnTo>
                    <a:pt x="1187" y="395"/>
                  </a:lnTo>
                  <a:lnTo>
                    <a:pt x="975" y="0"/>
                  </a:lnTo>
                  <a:lnTo>
                    <a:pt x="0" y="521"/>
                  </a:lnTo>
                  <a:lnTo>
                    <a:pt x="214" y="917"/>
                  </a:lnTo>
                  <a:close/>
                </a:path>
              </a:pathLst>
            </a:custGeom>
            <a:solidFill>
              <a:srgbClr val="F2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22" name="Freeform 375"/>
            <p:cNvSpPr>
              <a:spLocks/>
            </p:cNvSpPr>
            <p:nvPr/>
          </p:nvSpPr>
          <p:spPr bwMode="auto">
            <a:xfrm>
              <a:off x="9773944" y="4430941"/>
              <a:ext cx="157066" cy="87461"/>
            </a:xfrm>
            <a:custGeom>
              <a:avLst/>
              <a:gdLst>
                <a:gd name="T0" fmla="*/ 7 w 431"/>
                <a:gd name="T1" fmla="*/ 240 h 240"/>
                <a:gd name="T2" fmla="*/ 431 w 431"/>
                <a:gd name="T3" fmla="*/ 14 h 240"/>
                <a:gd name="T4" fmla="*/ 422 w 431"/>
                <a:gd name="T5" fmla="*/ 0 h 240"/>
                <a:gd name="T6" fmla="*/ 0 w 431"/>
                <a:gd name="T7" fmla="*/ 226 h 240"/>
                <a:gd name="T8" fmla="*/ 7 w 431"/>
                <a:gd name="T9" fmla="*/ 240 h 240"/>
              </a:gdLst>
              <a:ahLst/>
              <a:cxnLst>
                <a:cxn ang="0">
                  <a:pos x="T0" y="T1"/>
                </a:cxn>
                <a:cxn ang="0">
                  <a:pos x="T2" y="T3"/>
                </a:cxn>
                <a:cxn ang="0">
                  <a:pos x="T4" y="T5"/>
                </a:cxn>
                <a:cxn ang="0">
                  <a:pos x="T6" y="T7"/>
                </a:cxn>
                <a:cxn ang="0">
                  <a:pos x="T8" y="T9"/>
                </a:cxn>
              </a:cxnLst>
              <a:rect l="0" t="0" r="r" b="b"/>
              <a:pathLst>
                <a:path w="431" h="240">
                  <a:moveTo>
                    <a:pt x="7" y="240"/>
                  </a:moveTo>
                  <a:lnTo>
                    <a:pt x="431" y="14"/>
                  </a:lnTo>
                  <a:lnTo>
                    <a:pt x="422" y="0"/>
                  </a:lnTo>
                  <a:lnTo>
                    <a:pt x="0" y="226"/>
                  </a:lnTo>
                  <a:lnTo>
                    <a:pt x="7" y="240"/>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23" name="Freeform 376"/>
            <p:cNvSpPr>
              <a:spLocks/>
            </p:cNvSpPr>
            <p:nvPr/>
          </p:nvSpPr>
          <p:spPr bwMode="auto">
            <a:xfrm>
              <a:off x="9789614" y="4448433"/>
              <a:ext cx="138845" cy="77986"/>
            </a:xfrm>
            <a:custGeom>
              <a:avLst/>
              <a:gdLst>
                <a:gd name="T0" fmla="*/ 8 w 381"/>
                <a:gd name="T1" fmla="*/ 214 h 214"/>
                <a:gd name="T2" fmla="*/ 381 w 381"/>
                <a:gd name="T3" fmla="*/ 13 h 214"/>
                <a:gd name="T4" fmla="*/ 372 w 381"/>
                <a:gd name="T5" fmla="*/ 0 h 214"/>
                <a:gd name="T6" fmla="*/ 0 w 381"/>
                <a:gd name="T7" fmla="*/ 199 h 214"/>
                <a:gd name="T8" fmla="*/ 8 w 381"/>
                <a:gd name="T9" fmla="*/ 214 h 214"/>
              </a:gdLst>
              <a:ahLst/>
              <a:cxnLst>
                <a:cxn ang="0">
                  <a:pos x="T0" y="T1"/>
                </a:cxn>
                <a:cxn ang="0">
                  <a:pos x="T2" y="T3"/>
                </a:cxn>
                <a:cxn ang="0">
                  <a:pos x="T4" y="T5"/>
                </a:cxn>
                <a:cxn ang="0">
                  <a:pos x="T6" y="T7"/>
                </a:cxn>
                <a:cxn ang="0">
                  <a:pos x="T8" y="T9"/>
                </a:cxn>
              </a:cxnLst>
              <a:rect l="0" t="0" r="r" b="b"/>
              <a:pathLst>
                <a:path w="381" h="214">
                  <a:moveTo>
                    <a:pt x="8" y="214"/>
                  </a:moveTo>
                  <a:lnTo>
                    <a:pt x="381" y="13"/>
                  </a:lnTo>
                  <a:lnTo>
                    <a:pt x="372" y="0"/>
                  </a:lnTo>
                  <a:lnTo>
                    <a:pt x="0" y="199"/>
                  </a:lnTo>
                  <a:lnTo>
                    <a:pt x="8" y="214"/>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24" name="Freeform 377"/>
            <p:cNvSpPr>
              <a:spLocks/>
            </p:cNvSpPr>
            <p:nvPr/>
          </p:nvSpPr>
          <p:spPr bwMode="auto">
            <a:xfrm>
              <a:off x="9804919" y="4466290"/>
              <a:ext cx="122446" cy="68876"/>
            </a:xfrm>
            <a:custGeom>
              <a:avLst/>
              <a:gdLst>
                <a:gd name="T0" fmla="*/ 9 w 336"/>
                <a:gd name="T1" fmla="*/ 189 h 189"/>
                <a:gd name="T2" fmla="*/ 336 w 336"/>
                <a:gd name="T3" fmla="*/ 14 h 189"/>
                <a:gd name="T4" fmla="*/ 327 w 336"/>
                <a:gd name="T5" fmla="*/ 0 h 189"/>
                <a:gd name="T6" fmla="*/ 0 w 336"/>
                <a:gd name="T7" fmla="*/ 174 h 189"/>
                <a:gd name="T8" fmla="*/ 9 w 336"/>
                <a:gd name="T9" fmla="*/ 189 h 189"/>
              </a:gdLst>
              <a:ahLst/>
              <a:cxnLst>
                <a:cxn ang="0">
                  <a:pos x="T0" y="T1"/>
                </a:cxn>
                <a:cxn ang="0">
                  <a:pos x="T2" y="T3"/>
                </a:cxn>
                <a:cxn ang="0">
                  <a:pos x="T4" y="T5"/>
                </a:cxn>
                <a:cxn ang="0">
                  <a:pos x="T6" y="T7"/>
                </a:cxn>
                <a:cxn ang="0">
                  <a:pos x="T8" y="T9"/>
                </a:cxn>
              </a:cxnLst>
              <a:rect l="0" t="0" r="r" b="b"/>
              <a:pathLst>
                <a:path w="336" h="189">
                  <a:moveTo>
                    <a:pt x="9" y="189"/>
                  </a:moveTo>
                  <a:lnTo>
                    <a:pt x="336" y="14"/>
                  </a:lnTo>
                  <a:lnTo>
                    <a:pt x="327" y="0"/>
                  </a:lnTo>
                  <a:lnTo>
                    <a:pt x="0" y="174"/>
                  </a:lnTo>
                  <a:lnTo>
                    <a:pt x="9" y="189"/>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25" name="Freeform 378"/>
            <p:cNvSpPr>
              <a:spLocks/>
            </p:cNvSpPr>
            <p:nvPr/>
          </p:nvSpPr>
          <p:spPr bwMode="auto">
            <a:xfrm>
              <a:off x="9703974" y="4513300"/>
              <a:ext cx="60493" cy="60858"/>
            </a:xfrm>
            <a:custGeom>
              <a:avLst/>
              <a:gdLst>
                <a:gd name="T0" fmla="*/ 69 w 97"/>
                <a:gd name="T1" fmla="*/ 86 h 98"/>
                <a:gd name="T2" fmla="*/ 86 w 97"/>
                <a:gd name="T3" fmla="*/ 29 h 98"/>
                <a:gd name="T4" fmla="*/ 29 w 97"/>
                <a:gd name="T5" fmla="*/ 11 h 98"/>
                <a:gd name="T6" fmla="*/ 11 w 97"/>
                <a:gd name="T7" fmla="*/ 69 h 98"/>
                <a:gd name="T8" fmla="*/ 69 w 97"/>
                <a:gd name="T9" fmla="*/ 86 h 98"/>
              </a:gdLst>
              <a:ahLst/>
              <a:cxnLst>
                <a:cxn ang="0">
                  <a:pos x="T0" y="T1"/>
                </a:cxn>
                <a:cxn ang="0">
                  <a:pos x="T2" y="T3"/>
                </a:cxn>
                <a:cxn ang="0">
                  <a:pos x="T4" y="T5"/>
                </a:cxn>
                <a:cxn ang="0">
                  <a:pos x="T6" y="T7"/>
                </a:cxn>
                <a:cxn ang="0">
                  <a:pos x="T8" y="T9"/>
                </a:cxn>
              </a:cxnLst>
              <a:rect l="0" t="0" r="r" b="b"/>
              <a:pathLst>
                <a:path w="97" h="98">
                  <a:moveTo>
                    <a:pt x="69" y="86"/>
                  </a:moveTo>
                  <a:cubicBezTo>
                    <a:pt x="90" y="75"/>
                    <a:pt x="97" y="49"/>
                    <a:pt x="86" y="29"/>
                  </a:cubicBezTo>
                  <a:cubicBezTo>
                    <a:pt x="75" y="8"/>
                    <a:pt x="49" y="0"/>
                    <a:pt x="29" y="11"/>
                  </a:cubicBezTo>
                  <a:cubicBezTo>
                    <a:pt x="8" y="22"/>
                    <a:pt x="0" y="48"/>
                    <a:pt x="11" y="69"/>
                  </a:cubicBezTo>
                  <a:cubicBezTo>
                    <a:pt x="22" y="90"/>
                    <a:pt x="48" y="98"/>
                    <a:pt x="69" y="86"/>
                  </a:cubicBez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26" name="Freeform 379"/>
            <p:cNvSpPr>
              <a:spLocks/>
            </p:cNvSpPr>
            <p:nvPr/>
          </p:nvSpPr>
          <p:spPr bwMode="auto">
            <a:xfrm>
              <a:off x="9763376" y="4586184"/>
              <a:ext cx="88555" cy="50655"/>
            </a:xfrm>
            <a:custGeom>
              <a:avLst/>
              <a:gdLst>
                <a:gd name="T0" fmla="*/ 8 w 243"/>
                <a:gd name="T1" fmla="*/ 139 h 139"/>
                <a:gd name="T2" fmla="*/ 243 w 243"/>
                <a:gd name="T3" fmla="*/ 13 h 139"/>
                <a:gd name="T4" fmla="*/ 234 w 243"/>
                <a:gd name="T5" fmla="*/ 0 h 139"/>
                <a:gd name="T6" fmla="*/ 0 w 243"/>
                <a:gd name="T7" fmla="*/ 124 h 139"/>
                <a:gd name="T8" fmla="*/ 8 w 243"/>
                <a:gd name="T9" fmla="*/ 139 h 139"/>
              </a:gdLst>
              <a:ahLst/>
              <a:cxnLst>
                <a:cxn ang="0">
                  <a:pos x="T0" y="T1"/>
                </a:cxn>
                <a:cxn ang="0">
                  <a:pos x="T2" y="T3"/>
                </a:cxn>
                <a:cxn ang="0">
                  <a:pos x="T4" y="T5"/>
                </a:cxn>
                <a:cxn ang="0">
                  <a:pos x="T6" y="T7"/>
                </a:cxn>
                <a:cxn ang="0">
                  <a:pos x="T8" y="T9"/>
                </a:cxn>
              </a:cxnLst>
              <a:rect l="0" t="0" r="r" b="b"/>
              <a:pathLst>
                <a:path w="243" h="139">
                  <a:moveTo>
                    <a:pt x="8" y="139"/>
                  </a:moveTo>
                  <a:lnTo>
                    <a:pt x="243" y="13"/>
                  </a:lnTo>
                  <a:lnTo>
                    <a:pt x="234" y="0"/>
                  </a:lnTo>
                  <a:lnTo>
                    <a:pt x="0" y="124"/>
                  </a:lnTo>
                  <a:lnTo>
                    <a:pt x="8" y="139"/>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27" name="Freeform 380"/>
            <p:cNvSpPr>
              <a:spLocks/>
            </p:cNvSpPr>
            <p:nvPr/>
          </p:nvSpPr>
          <p:spPr bwMode="auto">
            <a:xfrm>
              <a:off x="9771393" y="4601125"/>
              <a:ext cx="88555" cy="50655"/>
            </a:xfrm>
            <a:custGeom>
              <a:avLst/>
              <a:gdLst>
                <a:gd name="T0" fmla="*/ 8 w 243"/>
                <a:gd name="T1" fmla="*/ 139 h 139"/>
                <a:gd name="T2" fmla="*/ 243 w 243"/>
                <a:gd name="T3" fmla="*/ 13 h 139"/>
                <a:gd name="T4" fmla="*/ 234 w 243"/>
                <a:gd name="T5" fmla="*/ 0 h 139"/>
                <a:gd name="T6" fmla="*/ 0 w 243"/>
                <a:gd name="T7" fmla="*/ 126 h 139"/>
                <a:gd name="T8" fmla="*/ 8 w 243"/>
                <a:gd name="T9" fmla="*/ 139 h 139"/>
              </a:gdLst>
              <a:ahLst/>
              <a:cxnLst>
                <a:cxn ang="0">
                  <a:pos x="T0" y="T1"/>
                </a:cxn>
                <a:cxn ang="0">
                  <a:pos x="T2" y="T3"/>
                </a:cxn>
                <a:cxn ang="0">
                  <a:pos x="T4" y="T5"/>
                </a:cxn>
                <a:cxn ang="0">
                  <a:pos x="T6" y="T7"/>
                </a:cxn>
                <a:cxn ang="0">
                  <a:pos x="T8" y="T9"/>
                </a:cxn>
              </a:cxnLst>
              <a:rect l="0" t="0" r="r" b="b"/>
              <a:pathLst>
                <a:path w="243" h="139">
                  <a:moveTo>
                    <a:pt x="8" y="139"/>
                  </a:moveTo>
                  <a:lnTo>
                    <a:pt x="243" y="13"/>
                  </a:lnTo>
                  <a:lnTo>
                    <a:pt x="234" y="0"/>
                  </a:lnTo>
                  <a:lnTo>
                    <a:pt x="0" y="126"/>
                  </a:lnTo>
                  <a:lnTo>
                    <a:pt x="8" y="139"/>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28" name="Freeform 381"/>
            <p:cNvSpPr>
              <a:spLocks/>
            </p:cNvSpPr>
            <p:nvPr/>
          </p:nvSpPr>
          <p:spPr bwMode="auto">
            <a:xfrm>
              <a:off x="9779410" y="4616067"/>
              <a:ext cx="88555" cy="50655"/>
            </a:xfrm>
            <a:custGeom>
              <a:avLst/>
              <a:gdLst>
                <a:gd name="T0" fmla="*/ 9 w 243"/>
                <a:gd name="T1" fmla="*/ 139 h 139"/>
                <a:gd name="T2" fmla="*/ 243 w 243"/>
                <a:gd name="T3" fmla="*/ 15 h 139"/>
                <a:gd name="T4" fmla="*/ 235 w 243"/>
                <a:gd name="T5" fmla="*/ 0 h 139"/>
                <a:gd name="T6" fmla="*/ 0 w 243"/>
                <a:gd name="T7" fmla="*/ 126 h 139"/>
                <a:gd name="T8" fmla="*/ 9 w 243"/>
                <a:gd name="T9" fmla="*/ 139 h 139"/>
              </a:gdLst>
              <a:ahLst/>
              <a:cxnLst>
                <a:cxn ang="0">
                  <a:pos x="T0" y="T1"/>
                </a:cxn>
                <a:cxn ang="0">
                  <a:pos x="T2" y="T3"/>
                </a:cxn>
                <a:cxn ang="0">
                  <a:pos x="T4" y="T5"/>
                </a:cxn>
                <a:cxn ang="0">
                  <a:pos x="T6" y="T7"/>
                </a:cxn>
                <a:cxn ang="0">
                  <a:pos x="T8" y="T9"/>
                </a:cxn>
              </a:cxnLst>
              <a:rect l="0" t="0" r="r" b="b"/>
              <a:pathLst>
                <a:path w="243" h="139">
                  <a:moveTo>
                    <a:pt x="9" y="139"/>
                  </a:moveTo>
                  <a:lnTo>
                    <a:pt x="243" y="15"/>
                  </a:lnTo>
                  <a:lnTo>
                    <a:pt x="235" y="0"/>
                  </a:lnTo>
                  <a:lnTo>
                    <a:pt x="0" y="126"/>
                  </a:lnTo>
                  <a:lnTo>
                    <a:pt x="9" y="139"/>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29" name="Freeform 382"/>
            <p:cNvSpPr>
              <a:spLocks/>
            </p:cNvSpPr>
            <p:nvPr/>
          </p:nvSpPr>
          <p:spPr bwMode="auto">
            <a:xfrm>
              <a:off x="9795810" y="4543911"/>
              <a:ext cx="279876" cy="153422"/>
            </a:xfrm>
            <a:custGeom>
              <a:avLst/>
              <a:gdLst>
                <a:gd name="T0" fmla="*/ 8 w 768"/>
                <a:gd name="T1" fmla="*/ 421 h 421"/>
                <a:gd name="T2" fmla="*/ 768 w 768"/>
                <a:gd name="T3" fmla="*/ 14 h 421"/>
                <a:gd name="T4" fmla="*/ 761 w 768"/>
                <a:gd name="T5" fmla="*/ 0 h 421"/>
                <a:gd name="T6" fmla="*/ 0 w 768"/>
                <a:gd name="T7" fmla="*/ 405 h 421"/>
                <a:gd name="T8" fmla="*/ 8 w 768"/>
                <a:gd name="T9" fmla="*/ 421 h 421"/>
              </a:gdLst>
              <a:ahLst/>
              <a:cxnLst>
                <a:cxn ang="0">
                  <a:pos x="T0" y="T1"/>
                </a:cxn>
                <a:cxn ang="0">
                  <a:pos x="T2" y="T3"/>
                </a:cxn>
                <a:cxn ang="0">
                  <a:pos x="T4" y="T5"/>
                </a:cxn>
                <a:cxn ang="0">
                  <a:pos x="T6" y="T7"/>
                </a:cxn>
                <a:cxn ang="0">
                  <a:pos x="T8" y="T9"/>
                </a:cxn>
              </a:cxnLst>
              <a:rect l="0" t="0" r="r" b="b"/>
              <a:pathLst>
                <a:path w="768" h="421">
                  <a:moveTo>
                    <a:pt x="8" y="421"/>
                  </a:moveTo>
                  <a:lnTo>
                    <a:pt x="768" y="14"/>
                  </a:lnTo>
                  <a:lnTo>
                    <a:pt x="761" y="0"/>
                  </a:lnTo>
                  <a:lnTo>
                    <a:pt x="0" y="405"/>
                  </a:lnTo>
                  <a:lnTo>
                    <a:pt x="8" y="421"/>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30" name="Freeform 383"/>
            <p:cNvSpPr>
              <a:spLocks/>
            </p:cNvSpPr>
            <p:nvPr/>
          </p:nvSpPr>
          <p:spPr bwMode="auto">
            <a:xfrm>
              <a:off x="9803826" y="4558853"/>
              <a:ext cx="279876" cy="153422"/>
            </a:xfrm>
            <a:custGeom>
              <a:avLst/>
              <a:gdLst>
                <a:gd name="T0" fmla="*/ 8 w 768"/>
                <a:gd name="T1" fmla="*/ 421 h 421"/>
                <a:gd name="T2" fmla="*/ 768 w 768"/>
                <a:gd name="T3" fmla="*/ 13 h 421"/>
                <a:gd name="T4" fmla="*/ 761 w 768"/>
                <a:gd name="T5" fmla="*/ 0 h 421"/>
                <a:gd name="T6" fmla="*/ 0 w 768"/>
                <a:gd name="T7" fmla="*/ 407 h 421"/>
                <a:gd name="T8" fmla="*/ 8 w 768"/>
                <a:gd name="T9" fmla="*/ 421 h 421"/>
              </a:gdLst>
              <a:ahLst/>
              <a:cxnLst>
                <a:cxn ang="0">
                  <a:pos x="T0" y="T1"/>
                </a:cxn>
                <a:cxn ang="0">
                  <a:pos x="T2" y="T3"/>
                </a:cxn>
                <a:cxn ang="0">
                  <a:pos x="T4" y="T5"/>
                </a:cxn>
                <a:cxn ang="0">
                  <a:pos x="T6" y="T7"/>
                </a:cxn>
                <a:cxn ang="0">
                  <a:pos x="T8" y="T9"/>
                </a:cxn>
              </a:cxnLst>
              <a:rect l="0" t="0" r="r" b="b"/>
              <a:pathLst>
                <a:path w="768" h="421">
                  <a:moveTo>
                    <a:pt x="8" y="421"/>
                  </a:moveTo>
                  <a:lnTo>
                    <a:pt x="768" y="13"/>
                  </a:lnTo>
                  <a:lnTo>
                    <a:pt x="761" y="0"/>
                  </a:lnTo>
                  <a:lnTo>
                    <a:pt x="0" y="407"/>
                  </a:lnTo>
                  <a:lnTo>
                    <a:pt x="8" y="421"/>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31" name="Freeform 384"/>
            <p:cNvSpPr>
              <a:spLocks/>
            </p:cNvSpPr>
            <p:nvPr/>
          </p:nvSpPr>
          <p:spPr bwMode="auto">
            <a:xfrm>
              <a:off x="9811843" y="4573793"/>
              <a:ext cx="279876" cy="153422"/>
            </a:xfrm>
            <a:custGeom>
              <a:avLst/>
              <a:gdLst>
                <a:gd name="T0" fmla="*/ 9 w 768"/>
                <a:gd name="T1" fmla="*/ 421 h 421"/>
                <a:gd name="T2" fmla="*/ 768 w 768"/>
                <a:gd name="T3" fmla="*/ 15 h 421"/>
                <a:gd name="T4" fmla="*/ 761 w 768"/>
                <a:gd name="T5" fmla="*/ 0 h 421"/>
                <a:gd name="T6" fmla="*/ 0 w 768"/>
                <a:gd name="T7" fmla="*/ 407 h 421"/>
                <a:gd name="T8" fmla="*/ 9 w 768"/>
                <a:gd name="T9" fmla="*/ 421 h 421"/>
              </a:gdLst>
              <a:ahLst/>
              <a:cxnLst>
                <a:cxn ang="0">
                  <a:pos x="T0" y="T1"/>
                </a:cxn>
                <a:cxn ang="0">
                  <a:pos x="T2" y="T3"/>
                </a:cxn>
                <a:cxn ang="0">
                  <a:pos x="T4" y="T5"/>
                </a:cxn>
                <a:cxn ang="0">
                  <a:pos x="T6" y="T7"/>
                </a:cxn>
                <a:cxn ang="0">
                  <a:pos x="T8" y="T9"/>
                </a:cxn>
              </a:cxnLst>
              <a:rect l="0" t="0" r="r" b="b"/>
              <a:pathLst>
                <a:path w="768" h="421">
                  <a:moveTo>
                    <a:pt x="9" y="421"/>
                  </a:moveTo>
                  <a:lnTo>
                    <a:pt x="768" y="15"/>
                  </a:lnTo>
                  <a:lnTo>
                    <a:pt x="761" y="0"/>
                  </a:lnTo>
                  <a:lnTo>
                    <a:pt x="0" y="407"/>
                  </a:lnTo>
                  <a:lnTo>
                    <a:pt x="9" y="421"/>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32" name="Freeform 385"/>
            <p:cNvSpPr>
              <a:spLocks/>
            </p:cNvSpPr>
            <p:nvPr/>
          </p:nvSpPr>
          <p:spPr bwMode="auto">
            <a:xfrm>
              <a:off x="9819862" y="4670001"/>
              <a:ext cx="128641" cy="71791"/>
            </a:xfrm>
            <a:custGeom>
              <a:avLst/>
              <a:gdLst>
                <a:gd name="T0" fmla="*/ 9 w 353"/>
                <a:gd name="T1" fmla="*/ 197 h 197"/>
                <a:gd name="T2" fmla="*/ 353 w 353"/>
                <a:gd name="T3" fmla="*/ 13 h 197"/>
                <a:gd name="T4" fmla="*/ 346 w 353"/>
                <a:gd name="T5" fmla="*/ 0 h 197"/>
                <a:gd name="T6" fmla="*/ 0 w 353"/>
                <a:gd name="T7" fmla="*/ 184 h 197"/>
                <a:gd name="T8" fmla="*/ 9 w 353"/>
                <a:gd name="T9" fmla="*/ 197 h 197"/>
              </a:gdLst>
              <a:ahLst/>
              <a:cxnLst>
                <a:cxn ang="0">
                  <a:pos x="T0" y="T1"/>
                </a:cxn>
                <a:cxn ang="0">
                  <a:pos x="T2" y="T3"/>
                </a:cxn>
                <a:cxn ang="0">
                  <a:pos x="T4" y="T5"/>
                </a:cxn>
                <a:cxn ang="0">
                  <a:pos x="T6" y="T7"/>
                </a:cxn>
                <a:cxn ang="0">
                  <a:pos x="T8" y="T9"/>
                </a:cxn>
              </a:cxnLst>
              <a:rect l="0" t="0" r="r" b="b"/>
              <a:pathLst>
                <a:path w="353" h="197">
                  <a:moveTo>
                    <a:pt x="9" y="197"/>
                  </a:moveTo>
                  <a:lnTo>
                    <a:pt x="353" y="13"/>
                  </a:lnTo>
                  <a:lnTo>
                    <a:pt x="346" y="0"/>
                  </a:lnTo>
                  <a:lnTo>
                    <a:pt x="0" y="184"/>
                  </a:lnTo>
                  <a:lnTo>
                    <a:pt x="9" y="197"/>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33" name="Freeform 386"/>
            <p:cNvSpPr>
              <a:spLocks/>
            </p:cNvSpPr>
            <p:nvPr/>
          </p:nvSpPr>
          <p:spPr bwMode="auto">
            <a:xfrm>
              <a:off x="9828243" y="4604040"/>
              <a:ext cx="279876" cy="153422"/>
            </a:xfrm>
            <a:custGeom>
              <a:avLst/>
              <a:gdLst>
                <a:gd name="T0" fmla="*/ 8 w 768"/>
                <a:gd name="T1" fmla="*/ 421 h 421"/>
                <a:gd name="T2" fmla="*/ 768 w 768"/>
                <a:gd name="T3" fmla="*/ 14 h 421"/>
                <a:gd name="T4" fmla="*/ 761 w 768"/>
                <a:gd name="T5" fmla="*/ 0 h 421"/>
                <a:gd name="T6" fmla="*/ 0 w 768"/>
                <a:gd name="T7" fmla="*/ 406 h 421"/>
                <a:gd name="T8" fmla="*/ 8 w 768"/>
                <a:gd name="T9" fmla="*/ 421 h 421"/>
              </a:gdLst>
              <a:ahLst/>
              <a:cxnLst>
                <a:cxn ang="0">
                  <a:pos x="T0" y="T1"/>
                </a:cxn>
                <a:cxn ang="0">
                  <a:pos x="T2" y="T3"/>
                </a:cxn>
                <a:cxn ang="0">
                  <a:pos x="T4" y="T5"/>
                </a:cxn>
                <a:cxn ang="0">
                  <a:pos x="T6" y="T7"/>
                </a:cxn>
                <a:cxn ang="0">
                  <a:pos x="T8" y="T9"/>
                </a:cxn>
              </a:cxnLst>
              <a:rect l="0" t="0" r="r" b="b"/>
              <a:pathLst>
                <a:path w="768" h="421">
                  <a:moveTo>
                    <a:pt x="8" y="421"/>
                  </a:moveTo>
                  <a:lnTo>
                    <a:pt x="768" y="14"/>
                  </a:lnTo>
                  <a:lnTo>
                    <a:pt x="761" y="0"/>
                  </a:lnTo>
                  <a:lnTo>
                    <a:pt x="0" y="406"/>
                  </a:lnTo>
                  <a:lnTo>
                    <a:pt x="8" y="421"/>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34" name="Freeform 387"/>
            <p:cNvSpPr>
              <a:spLocks/>
            </p:cNvSpPr>
            <p:nvPr/>
          </p:nvSpPr>
          <p:spPr bwMode="auto">
            <a:xfrm>
              <a:off x="9836260" y="4678748"/>
              <a:ext cx="168727" cy="93656"/>
            </a:xfrm>
            <a:custGeom>
              <a:avLst/>
              <a:gdLst>
                <a:gd name="T0" fmla="*/ 8 w 463"/>
                <a:gd name="T1" fmla="*/ 257 h 257"/>
                <a:gd name="T2" fmla="*/ 463 w 463"/>
                <a:gd name="T3" fmla="*/ 13 h 257"/>
                <a:gd name="T4" fmla="*/ 455 w 463"/>
                <a:gd name="T5" fmla="*/ 0 h 257"/>
                <a:gd name="T6" fmla="*/ 0 w 463"/>
                <a:gd name="T7" fmla="*/ 243 h 257"/>
                <a:gd name="T8" fmla="*/ 8 w 463"/>
                <a:gd name="T9" fmla="*/ 257 h 257"/>
              </a:gdLst>
              <a:ahLst/>
              <a:cxnLst>
                <a:cxn ang="0">
                  <a:pos x="T0" y="T1"/>
                </a:cxn>
                <a:cxn ang="0">
                  <a:pos x="T2" y="T3"/>
                </a:cxn>
                <a:cxn ang="0">
                  <a:pos x="T4" y="T5"/>
                </a:cxn>
                <a:cxn ang="0">
                  <a:pos x="T6" y="T7"/>
                </a:cxn>
                <a:cxn ang="0">
                  <a:pos x="T8" y="T9"/>
                </a:cxn>
              </a:cxnLst>
              <a:rect l="0" t="0" r="r" b="b"/>
              <a:pathLst>
                <a:path w="463" h="257">
                  <a:moveTo>
                    <a:pt x="8" y="257"/>
                  </a:moveTo>
                  <a:lnTo>
                    <a:pt x="463" y="13"/>
                  </a:lnTo>
                  <a:lnTo>
                    <a:pt x="455" y="0"/>
                  </a:lnTo>
                  <a:lnTo>
                    <a:pt x="0" y="243"/>
                  </a:lnTo>
                  <a:lnTo>
                    <a:pt x="8" y="257"/>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35" name="Freeform 388"/>
            <p:cNvSpPr>
              <a:spLocks/>
            </p:cNvSpPr>
            <p:nvPr/>
          </p:nvSpPr>
          <p:spPr bwMode="auto">
            <a:xfrm>
              <a:off x="9844277" y="4633924"/>
              <a:ext cx="279876" cy="153422"/>
            </a:xfrm>
            <a:custGeom>
              <a:avLst/>
              <a:gdLst>
                <a:gd name="T0" fmla="*/ 9 w 768"/>
                <a:gd name="T1" fmla="*/ 421 h 421"/>
                <a:gd name="T2" fmla="*/ 768 w 768"/>
                <a:gd name="T3" fmla="*/ 15 h 421"/>
                <a:gd name="T4" fmla="*/ 761 w 768"/>
                <a:gd name="T5" fmla="*/ 0 h 421"/>
                <a:gd name="T6" fmla="*/ 0 w 768"/>
                <a:gd name="T7" fmla="*/ 407 h 421"/>
                <a:gd name="T8" fmla="*/ 9 w 768"/>
                <a:gd name="T9" fmla="*/ 421 h 421"/>
              </a:gdLst>
              <a:ahLst/>
              <a:cxnLst>
                <a:cxn ang="0">
                  <a:pos x="T0" y="T1"/>
                </a:cxn>
                <a:cxn ang="0">
                  <a:pos x="T2" y="T3"/>
                </a:cxn>
                <a:cxn ang="0">
                  <a:pos x="T4" y="T5"/>
                </a:cxn>
                <a:cxn ang="0">
                  <a:pos x="T6" y="T7"/>
                </a:cxn>
                <a:cxn ang="0">
                  <a:pos x="T8" y="T9"/>
                </a:cxn>
              </a:cxnLst>
              <a:rect l="0" t="0" r="r" b="b"/>
              <a:pathLst>
                <a:path w="768" h="421">
                  <a:moveTo>
                    <a:pt x="9" y="421"/>
                  </a:moveTo>
                  <a:lnTo>
                    <a:pt x="768" y="15"/>
                  </a:lnTo>
                  <a:lnTo>
                    <a:pt x="761" y="0"/>
                  </a:lnTo>
                  <a:lnTo>
                    <a:pt x="0" y="407"/>
                  </a:lnTo>
                  <a:lnTo>
                    <a:pt x="9" y="421"/>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36" name="Freeform 389"/>
            <p:cNvSpPr>
              <a:spLocks/>
            </p:cNvSpPr>
            <p:nvPr/>
          </p:nvSpPr>
          <p:spPr bwMode="auto">
            <a:xfrm>
              <a:off x="9860677" y="4664170"/>
              <a:ext cx="279876" cy="153422"/>
            </a:xfrm>
            <a:custGeom>
              <a:avLst/>
              <a:gdLst>
                <a:gd name="T0" fmla="*/ 8 w 768"/>
                <a:gd name="T1" fmla="*/ 421 h 421"/>
                <a:gd name="T2" fmla="*/ 768 w 768"/>
                <a:gd name="T3" fmla="*/ 14 h 421"/>
                <a:gd name="T4" fmla="*/ 761 w 768"/>
                <a:gd name="T5" fmla="*/ 0 h 421"/>
                <a:gd name="T6" fmla="*/ 0 w 768"/>
                <a:gd name="T7" fmla="*/ 406 h 421"/>
                <a:gd name="T8" fmla="*/ 8 w 768"/>
                <a:gd name="T9" fmla="*/ 421 h 421"/>
              </a:gdLst>
              <a:ahLst/>
              <a:cxnLst>
                <a:cxn ang="0">
                  <a:pos x="T0" y="T1"/>
                </a:cxn>
                <a:cxn ang="0">
                  <a:pos x="T2" y="T3"/>
                </a:cxn>
                <a:cxn ang="0">
                  <a:pos x="T4" y="T5"/>
                </a:cxn>
                <a:cxn ang="0">
                  <a:pos x="T6" y="T7"/>
                </a:cxn>
                <a:cxn ang="0">
                  <a:pos x="T8" y="T9"/>
                </a:cxn>
              </a:cxnLst>
              <a:rect l="0" t="0" r="r" b="b"/>
              <a:pathLst>
                <a:path w="768" h="421">
                  <a:moveTo>
                    <a:pt x="8" y="421"/>
                  </a:moveTo>
                  <a:lnTo>
                    <a:pt x="768" y="14"/>
                  </a:lnTo>
                  <a:lnTo>
                    <a:pt x="761" y="0"/>
                  </a:lnTo>
                  <a:lnTo>
                    <a:pt x="0" y="406"/>
                  </a:lnTo>
                  <a:lnTo>
                    <a:pt x="8" y="421"/>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37" name="Freeform 390"/>
            <p:cNvSpPr>
              <a:spLocks/>
            </p:cNvSpPr>
            <p:nvPr/>
          </p:nvSpPr>
          <p:spPr bwMode="auto">
            <a:xfrm>
              <a:off x="9868693" y="4679112"/>
              <a:ext cx="279876" cy="153422"/>
            </a:xfrm>
            <a:custGeom>
              <a:avLst/>
              <a:gdLst>
                <a:gd name="T0" fmla="*/ 8 w 768"/>
                <a:gd name="T1" fmla="*/ 421 h 421"/>
                <a:gd name="T2" fmla="*/ 768 w 768"/>
                <a:gd name="T3" fmla="*/ 14 h 421"/>
                <a:gd name="T4" fmla="*/ 761 w 768"/>
                <a:gd name="T5" fmla="*/ 0 h 421"/>
                <a:gd name="T6" fmla="*/ 0 w 768"/>
                <a:gd name="T7" fmla="*/ 406 h 421"/>
                <a:gd name="T8" fmla="*/ 8 w 768"/>
                <a:gd name="T9" fmla="*/ 421 h 421"/>
              </a:gdLst>
              <a:ahLst/>
              <a:cxnLst>
                <a:cxn ang="0">
                  <a:pos x="T0" y="T1"/>
                </a:cxn>
                <a:cxn ang="0">
                  <a:pos x="T2" y="T3"/>
                </a:cxn>
                <a:cxn ang="0">
                  <a:pos x="T4" y="T5"/>
                </a:cxn>
                <a:cxn ang="0">
                  <a:pos x="T6" y="T7"/>
                </a:cxn>
                <a:cxn ang="0">
                  <a:pos x="T8" y="T9"/>
                </a:cxn>
              </a:cxnLst>
              <a:rect l="0" t="0" r="r" b="b"/>
              <a:pathLst>
                <a:path w="768" h="421">
                  <a:moveTo>
                    <a:pt x="8" y="421"/>
                  </a:moveTo>
                  <a:lnTo>
                    <a:pt x="768" y="14"/>
                  </a:lnTo>
                  <a:lnTo>
                    <a:pt x="761" y="0"/>
                  </a:lnTo>
                  <a:lnTo>
                    <a:pt x="0" y="406"/>
                  </a:lnTo>
                  <a:lnTo>
                    <a:pt x="8" y="421"/>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38" name="Freeform 391"/>
            <p:cNvSpPr>
              <a:spLocks/>
            </p:cNvSpPr>
            <p:nvPr/>
          </p:nvSpPr>
          <p:spPr bwMode="auto">
            <a:xfrm>
              <a:off x="9876711" y="4694054"/>
              <a:ext cx="279876" cy="153422"/>
            </a:xfrm>
            <a:custGeom>
              <a:avLst/>
              <a:gdLst>
                <a:gd name="T0" fmla="*/ 9 w 768"/>
                <a:gd name="T1" fmla="*/ 421 h 421"/>
                <a:gd name="T2" fmla="*/ 768 w 768"/>
                <a:gd name="T3" fmla="*/ 14 h 421"/>
                <a:gd name="T4" fmla="*/ 761 w 768"/>
                <a:gd name="T5" fmla="*/ 0 h 421"/>
                <a:gd name="T6" fmla="*/ 0 w 768"/>
                <a:gd name="T7" fmla="*/ 407 h 421"/>
                <a:gd name="T8" fmla="*/ 9 w 768"/>
                <a:gd name="T9" fmla="*/ 421 h 421"/>
              </a:gdLst>
              <a:ahLst/>
              <a:cxnLst>
                <a:cxn ang="0">
                  <a:pos x="T0" y="T1"/>
                </a:cxn>
                <a:cxn ang="0">
                  <a:pos x="T2" y="T3"/>
                </a:cxn>
                <a:cxn ang="0">
                  <a:pos x="T4" y="T5"/>
                </a:cxn>
                <a:cxn ang="0">
                  <a:pos x="T6" y="T7"/>
                </a:cxn>
                <a:cxn ang="0">
                  <a:pos x="T8" y="T9"/>
                </a:cxn>
              </a:cxnLst>
              <a:rect l="0" t="0" r="r" b="b"/>
              <a:pathLst>
                <a:path w="768" h="421">
                  <a:moveTo>
                    <a:pt x="9" y="421"/>
                  </a:moveTo>
                  <a:lnTo>
                    <a:pt x="768" y="14"/>
                  </a:lnTo>
                  <a:lnTo>
                    <a:pt x="761" y="0"/>
                  </a:lnTo>
                  <a:lnTo>
                    <a:pt x="0" y="407"/>
                  </a:lnTo>
                  <a:lnTo>
                    <a:pt x="9" y="421"/>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39" name="Freeform 392"/>
            <p:cNvSpPr>
              <a:spLocks/>
            </p:cNvSpPr>
            <p:nvPr/>
          </p:nvSpPr>
          <p:spPr bwMode="auto">
            <a:xfrm>
              <a:off x="9884729" y="4778598"/>
              <a:ext cx="150506" cy="83817"/>
            </a:xfrm>
            <a:custGeom>
              <a:avLst/>
              <a:gdLst>
                <a:gd name="T0" fmla="*/ 9 w 413"/>
                <a:gd name="T1" fmla="*/ 230 h 230"/>
                <a:gd name="T2" fmla="*/ 413 w 413"/>
                <a:gd name="T3" fmla="*/ 15 h 230"/>
                <a:gd name="T4" fmla="*/ 404 w 413"/>
                <a:gd name="T5" fmla="*/ 0 h 230"/>
                <a:gd name="T6" fmla="*/ 0 w 413"/>
                <a:gd name="T7" fmla="*/ 216 h 230"/>
                <a:gd name="T8" fmla="*/ 9 w 413"/>
                <a:gd name="T9" fmla="*/ 230 h 230"/>
              </a:gdLst>
              <a:ahLst/>
              <a:cxnLst>
                <a:cxn ang="0">
                  <a:pos x="T0" y="T1"/>
                </a:cxn>
                <a:cxn ang="0">
                  <a:pos x="T2" y="T3"/>
                </a:cxn>
                <a:cxn ang="0">
                  <a:pos x="T4" y="T5"/>
                </a:cxn>
                <a:cxn ang="0">
                  <a:pos x="T6" y="T7"/>
                </a:cxn>
                <a:cxn ang="0">
                  <a:pos x="T8" y="T9"/>
                </a:cxn>
              </a:cxnLst>
              <a:rect l="0" t="0" r="r" b="b"/>
              <a:pathLst>
                <a:path w="413" h="230">
                  <a:moveTo>
                    <a:pt x="9" y="230"/>
                  </a:moveTo>
                  <a:lnTo>
                    <a:pt x="413" y="15"/>
                  </a:lnTo>
                  <a:lnTo>
                    <a:pt x="404" y="0"/>
                  </a:lnTo>
                  <a:lnTo>
                    <a:pt x="0" y="216"/>
                  </a:lnTo>
                  <a:lnTo>
                    <a:pt x="9" y="230"/>
                  </a:ln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40" name="Freeform 393"/>
            <p:cNvSpPr>
              <a:spLocks/>
            </p:cNvSpPr>
            <p:nvPr/>
          </p:nvSpPr>
          <p:spPr bwMode="auto">
            <a:xfrm>
              <a:off x="9815124" y="4761107"/>
              <a:ext cx="100216" cy="219382"/>
            </a:xfrm>
            <a:custGeom>
              <a:avLst/>
              <a:gdLst>
                <a:gd name="T0" fmla="*/ 115 w 161"/>
                <a:gd name="T1" fmla="*/ 75 h 353"/>
                <a:gd name="T2" fmla="*/ 139 w 161"/>
                <a:gd name="T3" fmla="*/ 236 h 353"/>
                <a:gd name="T4" fmla="*/ 160 w 161"/>
                <a:gd name="T5" fmla="*/ 332 h 353"/>
                <a:gd name="T6" fmla="*/ 0 w 161"/>
                <a:gd name="T7" fmla="*/ 328 h 353"/>
                <a:gd name="T8" fmla="*/ 54 w 161"/>
                <a:gd name="T9" fmla="*/ 111 h 353"/>
                <a:gd name="T10" fmla="*/ 115 w 161"/>
                <a:gd name="T11" fmla="*/ 75 h 353"/>
              </a:gdLst>
              <a:ahLst/>
              <a:cxnLst>
                <a:cxn ang="0">
                  <a:pos x="T0" y="T1"/>
                </a:cxn>
                <a:cxn ang="0">
                  <a:pos x="T2" y="T3"/>
                </a:cxn>
                <a:cxn ang="0">
                  <a:pos x="T4" y="T5"/>
                </a:cxn>
                <a:cxn ang="0">
                  <a:pos x="T6" y="T7"/>
                </a:cxn>
                <a:cxn ang="0">
                  <a:pos x="T8" y="T9"/>
                </a:cxn>
                <a:cxn ang="0">
                  <a:pos x="T10" y="T11"/>
                </a:cxn>
              </a:cxnLst>
              <a:rect l="0" t="0" r="r" b="b"/>
              <a:pathLst>
                <a:path w="161" h="353">
                  <a:moveTo>
                    <a:pt x="115" y="75"/>
                  </a:moveTo>
                  <a:cubicBezTo>
                    <a:pt x="123" y="87"/>
                    <a:pt x="136" y="177"/>
                    <a:pt x="139" y="236"/>
                  </a:cubicBezTo>
                  <a:cubicBezTo>
                    <a:pt x="141" y="261"/>
                    <a:pt x="161" y="331"/>
                    <a:pt x="160" y="332"/>
                  </a:cubicBezTo>
                  <a:cubicBezTo>
                    <a:pt x="153" y="345"/>
                    <a:pt x="19" y="353"/>
                    <a:pt x="0" y="328"/>
                  </a:cubicBezTo>
                  <a:cubicBezTo>
                    <a:pt x="3" y="319"/>
                    <a:pt x="62" y="142"/>
                    <a:pt x="54" y="111"/>
                  </a:cubicBezTo>
                  <a:cubicBezTo>
                    <a:pt x="40" y="56"/>
                    <a:pt x="93" y="0"/>
                    <a:pt x="115" y="75"/>
                  </a:cubicBezTo>
                  <a:close/>
                </a:path>
              </a:pathLst>
            </a:custGeom>
            <a:solidFill>
              <a:srgbClr val="F7C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41" name="Freeform 394"/>
            <p:cNvSpPr>
              <a:spLocks/>
            </p:cNvSpPr>
            <p:nvPr/>
          </p:nvSpPr>
          <p:spPr bwMode="auto">
            <a:xfrm>
              <a:off x="9792529" y="4307402"/>
              <a:ext cx="1221178" cy="1303173"/>
            </a:xfrm>
            <a:custGeom>
              <a:avLst/>
              <a:gdLst>
                <a:gd name="T0" fmla="*/ 955 w 1959"/>
                <a:gd name="T1" fmla="*/ 0 h 2099"/>
                <a:gd name="T2" fmla="*/ 838 w 1959"/>
                <a:gd name="T3" fmla="*/ 223 h 2099"/>
                <a:gd name="T4" fmla="*/ 1358 w 1959"/>
                <a:gd name="T5" fmla="*/ 537 h 2099"/>
                <a:gd name="T6" fmla="*/ 1514 w 1959"/>
                <a:gd name="T7" fmla="*/ 780 h 2099"/>
                <a:gd name="T8" fmla="*/ 1355 w 1959"/>
                <a:gd name="T9" fmla="*/ 973 h 2099"/>
                <a:gd name="T10" fmla="*/ 1107 w 1959"/>
                <a:gd name="T11" fmla="*/ 1234 h 2099"/>
                <a:gd name="T12" fmla="*/ 901 w 1959"/>
                <a:gd name="T13" fmla="*/ 1528 h 2099"/>
                <a:gd name="T14" fmla="*/ 851 w 1959"/>
                <a:gd name="T15" fmla="*/ 1638 h 2099"/>
                <a:gd name="T16" fmla="*/ 527 w 1959"/>
                <a:gd name="T17" fmla="*/ 1708 h 2099"/>
                <a:gd name="T18" fmla="*/ 228 w 1959"/>
                <a:gd name="T19" fmla="*/ 1089 h 2099"/>
                <a:gd name="T20" fmla="*/ 0 w 1959"/>
                <a:gd name="T21" fmla="*/ 1181 h 2099"/>
                <a:gd name="T22" fmla="*/ 350 w 1959"/>
                <a:gd name="T23" fmla="*/ 1998 h 2099"/>
                <a:gd name="T24" fmla="*/ 1082 w 1959"/>
                <a:gd name="T25" fmla="*/ 2095 h 2099"/>
                <a:gd name="T26" fmla="*/ 1105 w 1959"/>
                <a:gd name="T27" fmla="*/ 2099 h 2099"/>
                <a:gd name="T28" fmla="*/ 1530 w 1959"/>
                <a:gd name="T29" fmla="*/ 1678 h 2099"/>
                <a:gd name="T30" fmla="*/ 1532 w 1959"/>
                <a:gd name="T31" fmla="*/ 1680 h 2099"/>
                <a:gd name="T32" fmla="*/ 1582 w 1959"/>
                <a:gd name="T33" fmla="*/ 1617 h 2099"/>
                <a:gd name="T34" fmla="*/ 1634 w 1959"/>
                <a:gd name="T35" fmla="*/ 1554 h 2099"/>
                <a:gd name="T36" fmla="*/ 1632 w 1959"/>
                <a:gd name="T37" fmla="*/ 1553 h 2099"/>
                <a:gd name="T38" fmla="*/ 1959 w 1959"/>
                <a:gd name="T39" fmla="*/ 1054 h 2099"/>
                <a:gd name="T40" fmla="*/ 1951 w 1959"/>
                <a:gd name="T41" fmla="*/ 1031 h 2099"/>
                <a:gd name="T42" fmla="*/ 1547 w 1959"/>
                <a:gd name="T43" fmla="*/ 311 h 2099"/>
                <a:gd name="T44" fmla="*/ 955 w 1959"/>
                <a:gd name="T45" fmla="*/ 0 h 2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59" h="2099">
                  <a:moveTo>
                    <a:pt x="955" y="0"/>
                  </a:moveTo>
                  <a:cubicBezTo>
                    <a:pt x="838" y="223"/>
                    <a:pt x="838" y="223"/>
                    <a:pt x="838" y="223"/>
                  </a:cubicBezTo>
                  <a:cubicBezTo>
                    <a:pt x="838" y="223"/>
                    <a:pt x="1174" y="380"/>
                    <a:pt x="1358" y="537"/>
                  </a:cubicBezTo>
                  <a:cubicBezTo>
                    <a:pt x="1358" y="537"/>
                    <a:pt x="1447" y="652"/>
                    <a:pt x="1514" y="780"/>
                  </a:cubicBezTo>
                  <a:cubicBezTo>
                    <a:pt x="1514" y="866"/>
                    <a:pt x="1431" y="916"/>
                    <a:pt x="1355" y="973"/>
                  </a:cubicBezTo>
                  <a:cubicBezTo>
                    <a:pt x="1262" y="1042"/>
                    <a:pt x="1182" y="1140"/>
                    <a:pt x="1107" y="1234"/>
                  </a:cubicBezTo>
                  <a:cubicBezTo>
                    <a:pt x="1030" y="1326"/>
                    <a:pt x="950" y="1424"/>
                    <a:pt x="901" y="1528"/>
                  </a:cubicBezTo>
                  <a:cubicBezTo>
                    <a:pt x="860" y="1615"/>
                    <a:pt x="873" y="1618"/>
                    <a:pt x="851" y="1638"/>
                  </a:cubicBezTo>
                  <a:cubicBezTo>
                    <a:pt x="806" y="1633"/>
                    <a:pt x="573" y="1722"/>
                    <a:pt x="527" y="1708"/>
                  </a:cubicBezTo>
                  <a:cubicBezTo>
                    <a:pt x="228" y="1089"/>
                    <a:pt x="228" y="1089"/>
                    <a:pt x="228" y="1089"/>
                  </a:cubicBezTo>
                  <a:cubicBezTo>
                    <a:pt x="0" y="1181"/>
                    <a:pt x="0" y="1181"/>
                    <a:pt x="0" y="1181"/>
                  </a:cubicBezTo>
                  <a:cubicBezTo>
                    <a:pt x="0" y="1181"/>
                    <a:pt x="254" y="1842"/>
                    <a:pt x="350" y="1998"/>
                  </a:cubicBezTo>
                  <a:cubicBezTo>
                    <a:pt x="606" y="2062"/>
                    <a:pt x="993" y="2093"/>
                    <a:pt x="1082" y="2095"/>
                  </a:cubicBezTo>
                  <a:cubicBezTo>
                    <a:pt x="1090" y="2097"/>
                    <a:pt x="1097" y="2098"/>
                    <a:pt x="1105" y="2099"/>
                  </a:cubicBezTo>
                  <a:cubicBezTo>
                    <a:pt x="1303" y="1933"/>
                    <a:pt x="1428" y="1798"/>
                    <a:pt x="1530" y="1678"/>
                  </a:cubicBezTo>
                  <a:cubicBezTo>
                    <a:pt x="1532" y="1680"/>
                    <a:pt x="1532" y="1680"/>
                    <a:pt x="1532" y="1680"/>
                  </a:cubicBezTo>
                  <a:cubicBezTo>
                    <a:pt x="1548" y="1659"/>
                    <a:pt x="1565" y="1638"/>
                    <a:pt x="1582" y="1617"/>
                  </a:cubicBezTo>
                  <a:cubicBezTo>
                    <a:pt x="1600" y="1596"/>
                    <a:pt x="1617" y="1575"/>
                    <a:pt x="1634" y="1554"/>
                  </a:cubicBezTo>
                  <a:cubicBezTo>
                    <a:pt x="1632" y="1553"/>
                    <a:pt x="1632" y="1553"/>
                    <a:pt x="1632" y="1553"/>
                  </a:cubicBezTo>
                  <a:cubicBezTo>
                    <a:pt x="1729" y="1429"/>
                    <a:pt x="1836" y="1281"/>
                    <a:pt x="1959" y="1054"/>
                  </a:cubicBezTo>
                  <a:cubicBezTo>
                    <a:pt x="1957" y="1046"/>
                    <a:pt x="1954" y="1039"/>
                    <a:pt x="1951" y="1031"/>
                  </a:cubicBezTo>
                  <a:cubicBezTo>
                    <a:pt x="1929" y="942"/>
                    <a:pt x="1715" y="487"/>
                    <a:pt x="1547" y="311"/>
                  </a:cubicBezTo>
                  <a:cubicBezTo>
                    <a:pt x="1490" y="239"/>
                    <a:pt x="955" y="0"/>
                    <a:pt x="955" y="0"/>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kern="0" dirty="0">
                <a:solidFill>
                  <a:srgbClr val="9EACB4"/>
                </a:solidFill>
                <a:latin typeface="+mj-lt"/>
              </a:endParaRPr>
            </a:p>
          </p:txBody>
        </p:sp>
        <p:sp>
          <p:nvSpPr>
            <p:cNvPr id="442" name="Freeform 395"/>
            <p:cNvSpPr>
              <a:spLocks/>
            </p:cNvSpPr>
            <p:nvPr/>
          </p:nvSpPr>
          <p:spPr bwMode="auto">
            <a:xfrm>
              <a:off x="9792529" y="4307402"/>
              <a:ext cx="1221178" cy="1303173"/>
            </a:xfrm>
            <a:custGeom>
              <a:avLst/>
              <a:gdLst>
                <a:gd name="T0" fmla="*/ 955 w 1959"/>
                <a:gd name="T1" fmla="*/ 0 h 2099"/>
                <a:gd name="T2" fmla="*/ 942 w 1959"/>
                <a:gd name="T3" fmla="*/ 25 h 2099"/>
                <a:gd name="T4" fmla="*/ 1494 w 1959"/>
                <a:gd name="T5" fmla="*/ 326 h 2099"/>
                <a:gd name="T6" fmla="*/ 1815 w 1959"/>
                <a:gd name="T7" fmla="*/ 828 h 2099"/>
                <a:gd name="T8" fmla="*/ 1716 w 1959"/>
                <a:gd name="T9" fmla="*/ 1224 h 2099"/>
                <a:gd name="T10" fmla="*/ 1123 w 1959"/>
                <a:gd name="T11" fmla="*/ 1923 h 2099"/>
                <a:gd name="T12" fmla="*/ 624 w 1959"/>
                <a:gd name="T13" fmla="*/ 1993 h 2099"/>
                <a:gd name="T14" fmla="*/ 373 w 1959"/>
                <a:gd name="T15" fmla="*/ 1908 h 2099"/>
                <a:gd name="T16" fmla="*/ 51 w 1959"/>
                <a:gd name="T17" fmla="*/ 1160 h 2099"/>
                <a:gd name="T18" fmla="*/ 0 w 1959"/>
                <a:gd name="T19" fmla="*/ 1181 h 2099"/>
                <a:gd name="T20" fmla="*/ 350 w 1959"/>
                <a:gd name="T21" fmla="*/ 1998 h 2099"/>
                <a:gd name="T22" fmla="*/ 1082 w 1959"/>
                <a:gd name="T23" fmla="*/ 2095 h 2099"/>
                <a:gd name="T24" fmla="*/ 1105 w 1959"/>
                <a:gd name="T25" fmla="*/ 2099 h 2099"/>
                <a:gd name="T26" fmla="*/ 1530 w 1959"/>
                <a:gd name="T27" fmla="*/ 1678 h 2099"/>
                <a:gd name="T28" fmla="*/ 1532 w 1959"/>
                <a:gd name="T29" fmla="*/ 1680 h 2099"/>
                <a:gd name="T30" fmla="*/ 1582 w 1959"/>
                <a:gd name="T31" fmla="*/ 1617 h 2099"/>
                <a:gd name="T32" fmla="*/ 1634 w 1959"/>
                <a:gd name="T33" fmla="*/ 1554 h 2099"/>
                <a:gd name="T34" fmla="*/ 1632 w 1959"/>
                <a:gd name="T35" fmla="*/ 1553 h 2099"/>
                <a:gd name="T36" fmla="*/ 1959 w 1959"/>
                <a:gd name="T37" fmla="*/ 1054 h 2099"/>
                <a:gd name="T38" fmla="*/ 1951 w 1959"/>
                <a:gd name="T39" fmla="*/ 1031 h 2099"/>
                <a:gd name="T40" fmla="*/ 1547 w 1959"/>
                <a:gd name="T41" fmla="*/ 311 h 2099"/>
                <a:gd name="T42" fmla="*/ 955 w 1959"/>
                <a:gd name="T43" fmla="*/ 0 h 2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59" h="2099">
                  <a:moveTo>
                    <a:pt x="955" y="0"/>
                  </a:moveTo>
                  <a:cubicBezTo>
                    <a:pt x="942" y="25"/>
                    <a:pt x="942" y="25"/>
                    <a:pt x="942" y="25"/>
                  </a:cubicBezTo>
                  <a:cubicBezTo>
                    <a:pt x="1065" y="78"/>
                    <a:pt x="1410" y="232"/>
                    <a:pt x="1494" y="326"/>
                  </a:cubicBezTo>
                  <a:cubicBezTo>
                    <a:pt x="1595" y="441"/>
                    <a:pt x="1794" y="756"/>
                    <a:pt x="1815" y="828"/>
                  </a:cubicBezTo>
                  <a:cubicBezTo>
                    <a:pt x="1835" y="901"/>
                    <a:pt x="1799" y="1035"/>
                    <a:pt x="1716" y="1224"/>
                  </a:cubicBezTo>
                  <a:cubicBezTo>
                    <a:pt x="1632" y="1413"/>
                    <a:pt x="1217" y="1879"/>
                    <a:pt x="1123" y="1923"/>
                  </a:cubicBezTo>
                  <a:cubicBezTo>
                    <a:pt x="1030" y="1967"/>
                    <a:pt x="696" y="1996"/>
                    <a:pt x="624" y="1993"/>
                  </a:cubicBezTo>
                  <a:cubicBezTo>
                    <a:pt x="551" y="1991"/>
                    <a:pt x="414" y="1970"/>
                    <a:pt x="373" y="1908"/>
                  </a:cubicBezTo>
                  <a:cubicBezTo>
                    <a:pt x="336" y="1852"/>
                    <a:pt x="100" y="1279"/>
                    <a:pt x="51" y="1160"/>
                  </a:cubicBezTo>
                  <a:cubicBezTo>
                    <a:pt x="0" y="1181"/>
                    <a:pt x="0" y="1181"/>
                    <a:pt x="0" y="1181"/>
                  </a:cubicBezTo>
                  <a:cubicBezTo>
                    <a:pt x="0" y="1181"/>
                    <a:pt x="254" y="1842"/>
                    <a:pt x="350" y="1998"/>
                  </a:cubicBezTo>
                  <a:cubicBezTo>
                    <a:pt x="606" y="2062"/>
                    <a:pt x="993" y="2093"/>
                    <a:pt x="1082" y="2095"/>
                  </a:cubicBezTo>
                  <a:cubicBezTo>
                    <a:pt x="1090" y="2097"/>
                    <a:pt x="1097" y="2098"/>
                    <a:pt x="1105" y="2099"/>
                  </a:cubicBezTo>
                  <a:cubicBezTo>
                    <a:pt x="1303" y="1933"/>
                    <a:pt x="1428" y="1798"/>
                    <a:pt x="1530" y="1678"/>
                  </a:cubicBezTo>
                  <a:cubicBezTo>
                    <a:pt x="1532" y="1680"/>
                    <a:pt x="1532" y="1680"/>
                    <a:pt x="1532" y="1680"/>
                  </a:cubicBezTo>
                  <a:cubicBezTo>
                    <a:pt x="1548" y="1659"/>
                    <a:pt x="1565" y="1638"/>
                    <a:pt x="1582" y="1617"/>
                  </a:cubicBezTo>
                  <a:cubicBezTo>
                    <a:pt x="1600" y="1596"/>
                    <a:pt x="1617" y="1575"/>
                    <a:pt x="1634" y="1554"/>
                  </a:cubicBezTo>
                  <a:cubicBezTo>
                    <a:pt x="1632" y="1553"/>
                    <a:pt x="1632" y="1553"/>
                    <a:pt x="1632" y="1553"/>
                  </a:cubicBezTo>
                  <a:cubicBezTo>
                    <a:pt x="1729" y="1429"/>
                    <a:pt x="1836" y="1281"/>
                    <a:pt x="1959" y="1054"/>
                  </a:cubicBezTo>
                  <a:cubicBezTo>
                    <a:pt x="1957" y="1046"/>
                    <a:pt x="1954" y="1039"/>
                    <a:pt x="1951" y="1031"/>
                  </a:cubicBezTo>
                  <a:cubicBezTo>
                    <a:pt x="1929" y="942"/>
                    <a:pt x="1715" y="487"/>
                    <a:pt x="1547" y="311"/>
                  </a:cubicBezTo>
                  <a:cubicBezTo>
                    <a:pt x="1490" y="239"/>
                    <a:pt x="955" y="0"/>
                    <a:pt x="955"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43" name="Freeform 396"/>
            <p:cNvSpPr>
              <a:spLocks/>
            </p:cNvSpPr>
            <p:nvPr/>
          </p:nvSpPr>
          <p:spPr bwMode="auto">
            <a:xfrm>
              <a:off x="10588791" y="4736326"/>
              <a:ext cx="260926" cy="279512"/>
            </a:xfrm>
            <a:custGeom>
              <a:avLst/>
              <a:gdLst>
                <a:gd name="T0" fmla="*/ 419 w 419"/>
                <a:gd name="T1" fmla="*/ 205 h 450"/>
                <a:gd name="T2" fmla="*/ 114 w 419"/>
                <a:gd name="T3" fmla="*/ 26 h 450"/>
                <a:gd name="T4" fmla="*/ 0 w 419"/>
                <a:gd name="T5" fmla="*/ 101 h 450"/>
                <a:gd name="T6" fmla="*/ 86 w 419"/>
                <a:gd name="T7" fmla="*/ 304 h 450"/>
                <a:gd name="T8" fmla="*/ 228 w 419"/>
                <a:gd name="T9" fmla="*/ 450 h 450"/>
                <a:gd name="T10" fmla="*/ 419 w 419"/>
                <a:gd name="T11" fmla="*/ 205 h 450"/>
              </a:gdLst>
              <a:ahLst/>
              <a:cxnLst>
                <a:cxn ang="0">
                  <a:pos x="T0" y="T1"/>
                </a:cxn>
                <a:cxn ang="0">
                  <a:pos x="T2" y="T3"/>
                </a:cxn>
                <a:cxn ang="0">
                  <a:pos x="T4" y="T5"/>
                </a:cxn>
                <a:cxn ang="0">
                  <a:pos x="T6" y="T7"/>
                </a:cxn>
                <a:cxn ang="0">
                  <a:pos x="T8" y="T9"/>
                </a:cxn>
                <a:cxn ang="0">
                  <a:pos x="T10" y="T11"/>
                </a:cxn>
              </a:cxnLst>
              <a:rect l="0" t="0" r="r" b="b"/>
              <a:pathLst>
                <a:path w="419" h="450">
                  <a:moveTo>
                    <a:pt x="419" y="205"/>
                  </a:moveTo>
                  <a:cubicBezTo>
                    <a:pt x="180" y="202"/>
                    <a:pt x="156" y="0"/>
                    <a:pt x="114" y="26"/>
                  </a:cubicBezTo>
                  <a:cubicBezTo>
                    <a:pt x="73" y="52"/>
                    <a:pt x="0" y="101"/>
                    <a:pt x="0" y="101"/>
                  </a:cubicBezTo>
                  <a:cubicBezTo>
                    <a:pt x="86" y="304"/>
                    <a:pt x="86" y="304"/>
                    <a:pt x="86" y="304"/>
                  </a:cubicBezTo>
                  <a:cubicBezTo>
                    <a:pt x="228" y="450"/>
                    <a:pt x="228" y="450"/>
                    <a:pt x="228" y="450"/>
                  </a:cubicBezTo>
                  <a:lnTo>
                    <a:pt x="419" y="205"/>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44" name="Freeform 397"/>
            <p:cNvSpPr>
              <a:spLocks/>
            </p:cNvSpPr>
            <p:nvPr/>
          </p:nvSpPr>
          <p:spPr bwMode="auto">
            <a:xfrm>
              <a:off x="10175902" y="5167072"/>
              <a:ext cx="272588" cy="221204"/>
            </a:xfrm>
            <a:custGeom>
              <a:avLst/>
              <a:gdLst>
                <a:gd name="T0" fmla="*/ 437 w 437"/>
                <a:gd name="T1" fmla="*/ 192 h 356"/>
                <a:gd name="T2" fmla="*/ 132 w 437"/>
                <a:gd name="T3" fmla="*/ 6 h 356"/>
                <a:gd name="T4" fmla="*/ 46 w 437"/>
                <a:gd name="T5" fmla="*/ 261 h 356"/>
                <a:gd name="T6" fmla="*/ 153 w 437"/>
                <a:gd name="T7" fmla="*/ 330 h 356"/>
                <a:gd name="T8" fmla="*/ 233 w 437"/>
                <a:gd name="T9" fmla="*/ 356 h 356"/>
                <a:gd name="T10" fmla="*/ 437 w 437"/>
                <a:gd name="T11" fmla="*/ 192 h 356"/>
              </a:gdLst>
              <a:ahLst/>
              <a:cxnLst>
                <a:cxn ang="0">
                  <a:pos x="T0" y="T1"/>
                </a:cxn>
                <a:cxn ang="0">
                  <a:pos x="T2" y="T3"/>
                </a:cxn>
                <a:cxn ang="0">
                  <a:pos x="T4" y="T5"/>
                </a:cxn>
                <a:cxn ang="0">
                  <a:pos x="T6" y="T7"/>
                </a:cxn>
                <a:cxn ang="0">
                  <a:pos x="T8" y="T9"/>
                </a:cxn>
                <a:cxn ang="0">
                  <a:pos x="T10" y="T11"/>
                </a:cxn>
              </a:cxnLst>
              <a:rect l="0" t="0" r="r" b="b"/>
              <a:pathLst>
                <a:path w="437" h="356">
                  <a:moveTo>
                    <a:pt x="437" y="192"/>
                  </a:moveTo>
                  <a:cubicBezTo>
                    <a:pt x="417" y="163"/>
                    <a:pt x="145" y="0"/>
                    <a:pt x="132" y="6"/>
                  </a:cubicBezTo>
                  <a:cubicBezTo>
                    <a:pt x="119" y="11"/>
                    <a:pt x="0" y="227"/>
                    <a:pt x="46" y="261"/>
                  </a:cubicBezTo>
                  <a:cubicBezTo>
                    <a:pt x="93" y="294"/>
                    <a:pt x="153" y="330"/>
                    <a:pt x="153" y="330"/>
                  </a:cubicBezTo>
                  <a:cubicBezTo>
                    <a:pt x="233" y="356"/>
                    <a:pt x="233" y="356"/>
                    <a:pt x="233" y="356"/>
                  </a:cubicBezTo>
                  <a:lnTo>
                    <a:pt x="437" y="192"/>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45" name="Freeform 398"/>
            <p:cNvSpPr>
              <a:spLocks/>
            </p:cNvSpPr>
            <p:nvPr/>
          </p:nvSpPr>
          <p:spPr bwMode="auto">
            <a:xfrm>
              <a:off x="10375970" y="4827067"/>
              <a:ext cx="753988" cy="902673"/>
            </a:xfrm>
            <a:custGeom>
              <a:avLst/>
              <a:gdLst>
                <a:gd name="T0" fmla="*/ 36 w 1209"/>
                <a:gd name="T1" fmla="*/ 1369 h 1454"/>
                <a:gd name="T2" fmla="*/ 27 w 1209"/>
                <a:gd name="T3" fmla="*/ 1260 h 1454"/>
                <a:gd name="T4" fmla="*/ 635 w 1209"/>
                <a:gd name="T5" fmla="*/ 749 h 1454"/>
                <a:gd name="T6" fmla="*/ 973 w 1209"/>
                <a:gd name="T7" fmla="*/ 45 h 1454"/>
                <a:gd name="T8" fmla="*/ 1081 w 1209"/>
                <a:gd name="T9" fmla="*/ 25 h 1454"/>
                <a:gd name="T10" fmla="*/ 812 w 1209"/>
                <a:gd name="T11" fmla="*/ 882 h 1454"/>
                <a:gd name="T12" fmla="*/ 36 w 1209"/>
                <a:gd name="T13" fmla="*/ 1369 h 1454"/>
              </a:gdLst>
              <a:ahLst/>
              <a:cxnLst>
                <a:cxn ang="0">
                  <a:pos x="T0" y="T1"/>
                </a:cxn>
                <a:cxn ang="0">
                  <a:pos x="T2" y="T3"/>
                </a:cxn>
                <a:cxn ang="0">
                  <a:pos x="T4" y="T5"/>
                </a:cxn>
                <a:cxn ang="0">
                  <a:pos x="T6" y="T7"/>
                </a:cxn>
                <a:cxn ang="0">
                  <a:pos x="T8" y="T9"/>
                </a:cxn>
                <a:cxn ang="0">
                  <a:pos x="T10" y="T11"/>
                </a:cxn>
                <a:cxn ang="0">
                  <a:pos x="T12" y="T13"/>
                </a:cxn>
              </a:cxnLst>
              <a:rect l="0" t="0" r="r" b="b"/>
              <a:pathLst>
                <a:path w="1209" h="1454">
                  <a:moveTo>
                    <a:pt x="36" y="1369"/>
                  </a:moveTo>
                  <a:cubicBezTo>
                    <a:pt x="3" y="1344"/>
                    <a:pt x="0" y="1296"/>
                    <a:pt x="27" y="1260"/>
                  </a:cubicBezTo>
                  <a:cubicBezTo>
                    <a:pt x="27" y="1260"/>
                    <a:pt x="347" y="1119"/>
                    <a:pt x="635" y="749"/>
                  </a:cubicBezTo>
                  <a:cubicBezTo>
                    <a:pt x="923" y="380"/>
                    <a:pt x="973" y="45"/>
                    <a:pt x="973" y="45"/>
                  </a:cubicBezTo>
                  <a:cubicBezTo>
                    <a:pt x="1001" y="9"/>
                    <a:pt x="1049" y="0"/>
                    <a:pt x="1081" y="25"/>
                  </a:cubicBezTo>
                  <a:cubicBezTo>
                    <a:pt x="1209" y="123"/>
                    <a:pt x="1004" y="636"/>
                    <a:pt x="812" y="882"/>
                  </a:cubicBezTo>
                  <a:cubicBezTo>
                    <a:pt x="616" y="1133"/>
                    <a:pt x="148" y="1454"/>
                    <a:pt x="36" y="1369"/>
                  </a:cubicBezTo>
                  <a:close/>
                </a:path>
              </a:pathLst>
            </a:custGeom>
            <a:solidFill>
              <a:srgbClr val="312F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46" name="Freeform 399"/>
            <p:cNvSpPr>
              <a:spLocks/>
            </p:cNvSpPr>
            <p:nvPr/>
          </p:nvSpPr>
          <p:spPr bwMode="auto">
            <a:xfrm>
              <a:off x="10767722" y="4985227"/>
              <a:ext cx="94021" cy="73249"/>
            </a:xfrm>
            <a:custGeom>
              <a:avLst/>
              <a:gdLst>
                <a:gd name="T0" fmla="*/ 103 w 151"/>
                <a:gd name="T1" fmla="*/ 117 h 118"/>
                <a:gd name="T2" fmla="*/ 146 w 151"/>
                <a:gd name="T3" fmla="*/ 87 h 118"/>
                <a:gd name="T4" fmla="*/ 62 w 151"/>
                <a:gd name="T5" fmla="*/ 21 h 118"/>
                <a:gd name="T6" fmla="*/ 7 w 151"/>
                <a:gd name="T7" fmla="*/ 20 h 118"/>
                <a:gd name="T8" fmla="*/ 103 w 151"/>
                <a:gd name="T9" fmla="*/ 117 h 118"/>
              </a:gdLst>
              <a:ahLst/>
              <a:cxnLst>
                <a:cxn ang="0">
                  <a:pos x="T0" y="T1"/>
                </a:cxn>
                <a:cxn ang="0">
                  <a:pos x="T2" y="T3"/>
                </a:cxn>
                <a:cxn ang="0">
                  <a:pos x="T4" y="T5"/>
                </a:cxn>
                <a:cxn ang="0">
                  <a:pos x="T6" y="T7"/>
                </a:cxn>
                <a:cxn ang="0">
                  <a:pos x="T8" y="T9"/>
                </a:cxn>
              </a:cxnLst>
              <a:rect l="0" t="0" r="r" b="b"/>
              <a:pathLst>
                <a:path w="151" h="118">
                  <a:moveTo>
                    <a:pt x="103" y="117"/>
                  </a:moveTo>
                  <a:cubicBezTo>
                    <a:pt x="115" y="118"/>
                    <a:pt x="151" y="102"/>
                    <a:pt x="146" y="87"/>
                  </a:cubicBezTo>
                  <a:cubicBezTo>
                    <a:pt x="140" y="71"/>
                    <a:pt x="99" y="35"/>
                    <a:pt x="62" y="21"/>
                  </a:cubicBezTo>
                  <a:cubicBezTo>
                    <a:pt x="24" y="6"/>
                    <a:pt x="0" y="0"/>
                    <a:pt x="7" y="20"/>
                  </a:cubicBezTo>
                  <a:cubicBezTo>
                    <a:pt x="15" y="41"/>
                    <a:pt x="103" y="117"/>
                    <a:pt x="103" y="117"/>
                  </a:cubicBezTo>
                  <a:close/>
                </a:path>
              </a:pathLst>
            </a:custGeom>
            <a:solidFill>
              <a:srgbClr val="E5B4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47" name="Freeform 400"/>
            <p:cNvSpPr>
              <a:spLocks/>
            </p:cNvSpPr>
            <p:nvPr/>
          </p:nvSpPr>
          <p:spPr bwMode="auto">
            <a:xfrm>
              <a:off x="10431725" y="5296808"/>
              <a:ext cx="73249" cy="93292"/>
            </a:xfrm>
            <a:custGeom>
              <a:avLst/>
              <a:gdLst>
                <a:gd name="T0" fmla="*/ 117 w 118"/>
                <a:gd name="T1" fmla="*/ 102 h 150"/>
                <a:gd name="T2" fmla="*/ 87 w 118"/>
                <a:gd name="T3" fmla="*/ 145 h 150"/>
                <a:gd name="T4" fmla="*/ 21 w 118"/>
                <a:gd name="T5" fmla="*/ 61 h 150"/>
                <a:gd name="T6" fmla="*/ 21 w 118"/>
                <a:gd name="T7" fmla="*/ 7 h 150"/>
                <a:gd name="T8" fmla="*/ 117 w 118"/>
                <a:gd name="T9" fmla="*/ 102 h 150"/>
              </a:gdLst>
              <a:ahLst/>
              <a:cxnLst>
                <a:cxn ang="0">
                  <a:pos x="T0" y="T1"/>
                </a:cxn>
                <a:cxn ang="0">
                  <a:pos x="T2" y="T3"/>
                </a:cxn>
                <a:cxn ang="0">
                  <a:pos x="T4" y="T5"/>
                </a:cxn>
                <a:cxn ang="0">
                  <a:pos x="T6" y="T7"/>
                </a:cxn>
                <a:cxn ang="0">
                  <a:pos x="T8" y="T9"/>
                </a:cxn>
              </a:cxnLst>
              <a:rect l="0" t="0" r="r" b="b"/>
              <a:pathLst>
                <a:path w="118" h="150">
                  <a:moveTo>
                    <a:pt x="117" y="102"/>
                  </a:moveTo>
                  <a:cubicBezTo>
                    <a:pt x="118" y="114"/>
                    <a:pt x="103" y="150"/>
                    <a:pt x="87" y="145"/>
                  </a:cubicBezTo>
                  <a:cubicBezTo>
                    <a:pt x="72" y="140"/>
                    <a:pt x="36" y="99"/>
                    <a:pt x="21" y="61"/>
                  </a:cubicBezTo>
                  <a:cubicBezTo>
                    <a:pt x="7" y="24"/>
                    <a:pt x="0" y="0"/>
                    <a:pt x="21" y="7"/>
                  </a:cubicBezTo>
                  <a:cubicBezTo>
                    <a:pt x="41" y="14"/>
                    <a:pt x="117" y="102"/>
                    <a:pt x="117" y="102"/>
                  </a:cubicBezTo>
                  <a:close/>
                </a:path>
              </a:pathLst>
            </a:custGeom>
            <a:solidFill>
              <a:srgbClr val="E5B4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48" name="Freeform 401"/>
            <p:cNvSpPr>
              <a:spLocks/>
            </p:cNvSpPr>
            <p:nvPr/>
          </p:nvSpPr>
          <p:spPr bwMode="auto">
            <a:xfrm>
              <a:off x="10333696" y="4886104"/>
              <a:ext cx="610407" cy="664706"/>
            </a:xfrm>
            <a:custGeom>
              <a:avLst/>
              <a:gdLst>
                <a:gd name="T0" fmla="*/ 782 w 979"/>
                <a:gd name="T1" fmla="*/ 212 h 1071"/>
                <a:gd name="T2" fmla="*/ 802 w 979"/>
                <a:gd name="T3" fmla="*/ 764 h 1071"/>
                <a:gd name="T4" fmla="*/ 39 w 979"/>
                <a:gd name="T5" fmla="*/ 508 h 1071"/>
                <a:gd name="T6" fmla="*/ 30 w 979"/>
                <a:gd name="T7" fmla="*/ 315 h 1071"/>
                <a:gd name="T8" fmla="*/ 58 w 979"/>
                <a:gd name="T9" fmla="*/ 338 h 1071"/>
                <a:gd name="T10" fmla="*/ 80 w 979"/>
                <a:gd name="T11" fmla="*/ 206 h 1071"/>
                <a:gd name="T12" fmla="*/ 139 w 979"/>
                <a:gd name="T13" fmla="*/ 93 h 1071"/>
                <a:gd name="T14" fmla="*/ 151 w 979"/>
                <a:gd name="T15" fmla="*/ 149 h 1071"/>
                <a:gd name="T16" fmla="*/ 235 w 979"/>
                <a:gd name="T17" fmla="*/ 51 h 1071"/>
                <a:gd name="T18" fmla="*/ 300 w 979"/>
                <a:gd name="T19" fmla="*/ 2 h 1071"/>
                <a:gd name="T20" fmla="*/ 301 w 979"/>
                <a:gd name="T21" fmla="*/ 41 h 1071"/>
                <a:gd name="T22" fmla="*/ 419 w 979"/>
                <a:gd name="T23" fmla="*/ 8 h 1071"/>
                <a:gd name="T24" fmla="*/ 506 w 979"/>
                <a:gd name="T25" fmla="*/ 6 h 1071"/>
                <a:gd name="T26" fmla="*/ 495 w 979"/>
                <a:gd name="T27" fmla="*/ 27 h 1071"/>
                <a:gd name="T28" fmla="*/ 682 w 979"/>
                <a:gd name="T29" fmla="*/ 96 h 1071"/>
                <a:gd name="T30" fmla="*/ 765 w 979"/>
                <a:gd name="T31" fmla="*/ 195 h 1071"/>
                <a:gd name="T32" fmla="*/ 782 w 979"/>
                <a:gd name="T33" fmla="*/ 212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9" h="1071">
                  <a:moveTo>
                    <a:pt x="782" y="212"/>
                  </a:moveTo>
                  <a:cubicBezTo>
                    <a:pt x="979" y="413"/>
                    <a:pt x="934" y="638"/>
                    <a:pt x="802" y="764"/>
                  </a:cubicBezTo>
                  <a:cubicBezTo>
                    <a:pt x="483" y="1071"/>
                    <a:pt x="201" y="817"/>
                    <a:pt x="39" y="508"/>
                  </a:cubicBezTo>
                  <a:cubicBezTo>
                    <a:pt x="0" y="432"/>
                    <a:pt x="24" y="311"/>
                    <a:pt x="30" y="315"/>
                  </a:cubicBezTo>
                  <a:cubicBezTo>
                    <a:pt x="37" y="319"/>
                    <a:pt x="59" y="346"/>
                    <a:pt x="58" y="338"/>
                  </a:cubicBezTo>
                  <a:cubicBezTo>
                    <a:pt x="56" y="330"/>
                    <a:pt x="61" y="270"/>
                    <a:pt x="80" y="206"/>
                  </a:cubicBezTo>
                  <a:cubicBezTo>
                    <a:pt x="98" y="142"/>
                    <a:pt x="138" y="79"/>
                    <a:pt x="139" y="93"/>
                  </a:cubicBezTo>
                  <a:cubicBezTo>
                    <a:pt x="140" y="108"/>
                    <a:pt x="151" y="149"/>
                    <a:pt x="151" y="149"/>
                  </a:cubicBezTo>
                  <a:cubicBezTo>
                    <a:pt x="151" y="149"/>
                    <a:pt x="181" y="90"/>
                    <a:pt x="235" y="51"/>
                  </a:cubicBezTo>
                  <a:cubicBezTo>
                    <a:pt x="289" y="12"/>
                    <a:pt x="300" y="2"/>
                    <a:pt x="300" y="2"/>
                  </a:cubicBezTo>
                  <a:cubicBezTo>
                    <a:pt x="301" y="41"/>
                    <a:pt x="301" y="41"/>
                    <a:pt x="301" y="41"/>
                  </a:cubicBezTo>
                  <a:cubicBezTo>
                    <a:pt x="301" y="41"/>
                    <a:pt x="354" y="16"/>
                    <a:pt x="419" y="8"/>
                  </a:cubicBezTo>
                  <a:cubicBezTo>
                    <a:pt x="483" y="0"/>
                    <a:pt x="506" y="6"/>
                    <a:pt x="506" y="6"/>
                  </a:cubicBezTo>
                  <a:cubicBezTo>
                    <a:pt x="495" y="27"/>
                    <a:pt x="495" y="27"/>
                    <a:pt x="495" y="27"/>
                  </a:cubicBezTo>
                  <a:cubicBezTo>
                    <a:pt x="495" y="27"/>
                    <a:pt x="618" y="22"/>
                    <a:pt x="682" y="96"/>
                  </a:cubicBezTo>
                  <a:cubicBezTo>
                    <a:pt x="746" y="169"/>
                    <a:pt x="739" y="160"/>
                    <a:pt x="765" y="195"/>
                  </a:cubicBezTo>
                  <a:cubicBezTo>
                    <a:pt x="771" y="200"/>
                    <a:pt x="777" y="206"/>
                    <a:pt x="782" y="212"/>
                  </a:cubicBezTo>
                  <a:close/>
                </a:path>
              </a:pathLst>
            </a:custGeom>
            <a:solidFill>
              <a:srgbClr val="2740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dirty="0">
                <a:solidFill>
                  <a:srgbClr val="9EACB4"/>
                </a:solidFill>
                <a:latin typeface="+mj-lt"/>
              </a:endParaRPr>
            </a:p>
          </p:txBody>
        </p:sp>
        <p:sp>
          <p:nvSpPr>
            <p:cNvPr id="449" name="Freeform 402"/>
            <p:cNvSpPr>
              <a:spLocks/>
            </p:cNvSpPr>
            <p:nvPr/>
          </p:nvSpPr>
          <p:spPr bwMode="auto">
            <a:xfrm>
              <a:off x="10344993" y="5143021"/>
              <a:ext cx="562303" cy="407788"/>
            </a:xfrm>
            <a:custGeom>
              <a:avLst/>
              <a:gdLst>
                <a:gd name="T0" fmla="*/ 897 w 902"/>
                <a:gd name="T1" fmla="*/ 76 h 657"/>
                <a:gd name="T2" fmla="*/ 784 w 902"/>
                <a:gd name="T3" fmla="*/ 350 h 657"/>
                <a:gd name="T4" fmla="*/ 21 w 902"/>
                <a:gd name="T5" fmla="*/ 94 h 657"/>
                <a:gd name="T6" fmla="*/ 0 w 902"/>
                <a:gd name="T7" fmla="*/ 0 h 657"/>
                <a:gd name="T8" fmla="*/ 897 w 902"/>
                <a:gd name="T9" fmla="*/ 76 h 657"/>
              </a:gdLst>
              <a:ahLst/>
              <a:cxnLst>
                <a:cxn ang="0">
                  <a:pos x="T0" y="T1"/>
                </a:cxn>
                <a:cxn ang="0">
                  <a:pos x="T2" y="T3"/>
                </a:cxn>
                <a:cxn ang="0">
                  <a:pos x="T4" y="T5"/>
                </a:cxn>
                <a:cxn ang="0">
                  <a:pos x="T6" y="T7"/>
                </a:cxn>
                <a:cxn ang="0">
                  <a:pos x="T8" y="T9"/>
                </a:cxn>
              </a:cxnLst>
              <a:rect l="0" t="0" r="r" b="b"/>
              <a:pathLst>
                <a:path w="902" h="657">
                  <a:moveTo>
                    <a:pt x="897" y="76"/>
                  </a:moveTo>
                  <a:cubicBezTo>
                    <a:pt x="902" y="184"/>
                    <a:pt x="856" y="281"/>
                    <a:pt x="784" y="350"/>
                  </a:cubicBezTo>
                  <a:cubicBezTo>
                    <a:pt x="465" y="657"/>
                    <a:pt x="183" y="403"/>
                    <a:pt x="21" y="94"/>
                  </a:cubicBezTo>
                  <a:cubicBezTo>
                    <a:pt x="7" y="66"/>
                    <a:pt x="1" y="32"/>
                    <a:pt x="0" y="0"/>
                  </a:cubicBezTo>
                  <a:cubicBezTo>
                    <a:pt x="197" y="238"/>
                    <a:pt x="604" y="462"/>
                    <a:pt x="897" y="76"/>
                  </a:cubicBezTo>
                  <a:close/>
                </a:path>
              </a:pathLst>
            </a:custGeom>
            <a:solidFill>
              <a:srgbClr val="23394D"/>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50" name="Freeform 403"/>
            <p:cNvSpPr>
              <a:spLocks/>
            </p:cNvSpPr>
            <p:nvPr/>
          </p:nvSpPr>
          <p:spPr bwMode="auto">
            <a:xfrm>
              <a:off x="9236421" y="2726902"/>
              <a:ext cx="324700" cy="322878"/>
            </a:xfrm>
            <a:custGeom>
              <a:avLst/>
              <a:gdLst>
                <a:gd name="T0" fmla="*/ 446 w 521"/>
                <a:gd name="T1" fmla="*/ 394 h 520"/>
                <a:gd name="T2" fmla="*/ 397 w 521"/>
                <a:gd name="T3" fmla="*/ 74 h 520"/>
                <a:gd name="T4" fmla="*/ 75 w 521"/>
                <a:gd name="T5" fmla="*/ 126 h 520"/>
                <a:gd name="T6" fmla="*/ 124 w 521"/>
                <a:gd name="T7" fmla="*/ 446 h 520"/>
                <a:gd name="T8" fmla="*/ 446 w 521"/>
                <a:gd name="T9" fmla="*/ 394 h 520"/>
              </a:gdLst>
              <a:ahLst/>
              <a:cxnLst>
                <a:cxn ang="0">
                  <a:pos x="T0" y="T1"/>
                </a:cxn>
                <a:cxn ang="0">
                  <a:pos x="T2" y="T3"/>
                </a:cxn>
                <a:cxn ang="0">
                  <a:pos x="T4" y="T5"/>
                </a:cxn>
                <a:cxn ang="0">
                  <a:pos x="T6" y="T7"/>
                </a:cxn>
                <a:cxn ang="0">
                  <a:pos x="T8" y="T9"/>
                </a:cxn>
              </a:cxnLst>
              <a:rect l="0" t="0" r="r" b="b"/>
              <a:pathLst>
                <a:path w="521" h="520">
                  <a:moveTo>
                    <a:pt x="446" y="394"/>
                  </a:moveTo>
                  <a:cubicBezTo>
                    <a:pt x="521" y="291"/>
                    <a:pt x="500" y="148"/>
                    <a:pt x="397" y="74"/>
                  </a:cubicBezTo>
                  <a:cubicBezTo>
                    <a:pt x="295" y="0"/>
                    <a:pt x="151" y="23"/>
                    <a:pt x="75" y="126"/>
                  </a:cubicBezTo>
                  <a:cubicBezTo>
                    <a:pt x="0" y="228"/>
                    <a:pt x="22" y="372"/>
                    <a:pt x="124" y="446"/>
                  </a:cubicBezTo>
                  <a:cubicBezTo>
                    <a:pt x="227" y="520"/>
                    <a:pt x="371" y="496"/>
                    <a:pt x="446" y="394"/>
                  </a:cubicBezTo>
                  <a:close/>
                </a:path>
              </a:pathLst>
            </a:custGeom>
            <a:solidFill>
              <a:srgbClr val="E6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51" name="Freeform 404"/>
            <p:cNvSpPr>
              <a:spLocks/>
            </p:cNvSpPr>
            <p:nvPr/>
          </p:nvSpPr>
          <p:spPr bwMode="auto">
            <a:xfrm>
              <a:off x="9456532" y="2767718"/>
              <a:ext cx="60493" cy="52841"/>
            </a:xfrm>
            <a:custGeom>
              <a:avLst/>
              <a:gdLst>
                <a:gd name="T0" fmla="*/ 0 w 97"/>
                <a:gd name="T1" fmla="*/ 0 h 85"/>
                <a:gd name="T2" fmla="*/ 29 w 97"/>
                <a:gd name="T3" fmla="*/ 0 h 85"/>
                <a:gd name="T4" fmla="*/ 64 w 97"/>
                <a:gd name="T5" fmla="*/ 36 h 85"/>
                <a:gd name="T6" fmla="*/ 91 w 97"/>
                <a:gd name="T7" fmla="*/ 63 h 85"/>
                <a:gd name="T8" fmla="*/ 71 w 97"/>
                <a:gd name="T9" fmla="*/ 83 h 85"/>
                <a:gd name="T10" fmla="*/ 27 w 97"/>
                <a:gd name="T11" fmla="*/ 73 h 85"/>
                <a:gd name="T12" fmla="*/ 0 w 97"/>
                <a:gd name="T13" fmla="*/ 0 h 85"/>
              </a:gdLst>
              <a:ahLst/>
              <a:cxnLst>
                <a:cxn ang="0">
                  <a:pos x="T0" y="T1"/>
                </a:cxn>
                <a:cxn ang="0">
                  <a:pos x="T2" y="T3"/>
                </a:cxn>
                <a:cxn ang="0">
                  <a:pos x="T4" y="T5"/>
                </a:cxn>
                <a:cxn ang="0">
                  <a:pos x="T6" y="T7"/>
                </a:cxn>
                <a:cxn ang="0">
                  <a:pos x="T8" y="T9"/>
                </a:cxn>
                <a:cxn ang="0">
                  <a:pos x="T10" y="T11"/>
                </a:cxn>
                <a:cxn ang="0">
                  <a:pos x="T12" y="T13"/>
                </a:cxn>
              </a:cxnLst>
              <a:rect l="0" t="0" r="r" b="b"/>
              <a:pathLst>
                <a:path w="97" h="85">
                  <a:moveTo>
                    <a:pt x="0" y="0"/>
                  </a:moveTo>
                  <a:cubicBezTo>
                    <a:pt x="29" y="0"/>
                    <a:pt x="29" y="0"/>
                    <a:pt x="29" y="0"/>
                  </a:cubicBezTo>
                  <a:cubicBezTo>
                    <a:pt x="29" y="0"/>
                    <a:pt x="61" y="34"/>
                    <a:pt x="64" y="36"/>
                  </a:cubicBezTo>
                  <a:cubicBezTo>
                    <a:pt x="67" y="39"/>
                    <a:pt x="97" y="52"/>
                    <a:pt x="91" y="63"/>
                  </a:cubicBezTo>
                  <a:cubicBezTo>
                    <a:pt x="85" y="74"/>
                    <a:pt x="85" y="80"/>
                    <a:pt x="71" y="83"/>
                  </a:cubicBezTo>
                  <a:cubicBezTo>
                    <a:pt x="56" y="85"/>
                    <a:pt x="27" y="73"/>
                    <a:pt x="27" y="73"/>
                  </a:cubicBezTo>
                  <a:lnTo>
                    <a:pt x="0" y="0"/>
                  </a:lnTo>
                  <a:close/>
                </a:path>
              </a:pathLst>
            </a:custGeom>
            <a:solidFill>
              <a:srgbClr val="EBC1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52" name="Freeform 405"/>
            <p:cNvSpPr>
              <a:spLocks/>
            </p:cNvSpPr>
            <p:nvPr/>
          </p:nvSpPr>
          <p:spPr bwMode="auto">
            <a:xfrm>
              <a:off x="9278695" y="2741845"/>
              <a:ext cx="237603" cy="264935"/>
            </a:xfrm>
            <a:custGeom>
              <a:avLst/>
              <a:gdLst>
                <a:gd name="T0" fmla="*/ 55 w 381"/>
                <a:gd name="T1" fmla="*/ 136 h 427"/>
                <a:gd name="T2" fmla="*/ 279 w 381"/>
                <a:gd name="T3" fmla="*/ 90 h 427"/>
                <a:gd name="T4" fmla="*/ 342 w 381"/>
                <a:gd name="T5" fmla="*/ 4 h 427"/>
                <a:gd name="T6" fmla="*/ 352 w 381"/>
                <a:gd name="T7" fmla="*/ 2 h 427"/>
                <a:gd name="T8" fmla="*/ 375 w 381"/>
                <a:gd name="T9" fmla="*/ 18 h 427"/>
                <a:gd name="T10" fmla="*/ 376 w 381"/>
                <a:gd name="T11" fmla="*/ 28 h 427"/>
                <a:gd name="T12" fmla="*/ 312 w 381"/>
                <a:gd name="T13" fmla="*/ 115 h 427"/>
                <a:gd name="T14" fmla="*/ 331 w 381"/>
                <a:gd name="T15" fmla="*/ 335 h 427"/>
                <a:gd name="T16" fmla="*/ 92 w 381"/>
                <a:gd name="T17" fmla="*/ 372 h 427"/>
                <a:gd name="T18" fmla="*/ 55 w 381"/>
                <a:gd name="T19" fmla="*/ 136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1" h="427">
                  <a:moveTo>
                    <a:pt x="55" y="136"/>
                  </a:moveTo>
                  <a:cubicBezTo>
                    <a:pt x="107" y="65"/>
                    <a:pt x="204" y="46"/>
                    <a:pt x="279" y="90"/>
                  </a:cubicBezTo>
                  <a:cubicBezTo>
                    <a:pt x="342" y="4"/>
                    <a:pt x="342" y="4"/>
                    <a:pt x="342" y="4"/>
                  </a:cubicBezTo>
                  <a:cubicBezTo>
                    <a:pt x="345" y="0"/>
                    <a:pt x="349" y="0"/>
                    <a:pt x="352" y="2"/>
                  </a:cubicBezTo>
                  <a:cubicBezTo>
                    <a:pt x="375" y="18"/>
                    <a:pt x="375" y="18"/>
                    <a:pt x="375" y="18"/>
                  </a:cubicBezTo>
                  <a:cubicBezTo>
                    <a:pt x="378" y="21"/>
                    <a:pt x="378" y="25"/>
                    <a:pt x="376" y="28"/>
                  </a:cubicBezTo>
                  <a:cubicBezTo>
                    <a:pt x="312" y="115"/>
                    <a:pt x="312" y="115"/>
                    <a:pt x="312" y="115"/>
                  </a:cubicBezTo>
                  <a:cubicBezTo>
                    <a:pt x="372" y="173"/>
                    <a:pt x="381" y="267"/>
                    <a:pt x="331" y="335"/>
                  </a:cubicBezTo>
                  <a:cubicBezTo>
                    <a:pt x="275" y="411"/>
                    <a:pt x="168" y="427"/>
                    <a:pt x="92" y="372"/>
                  </a:cubicBezTo>
                  <a:cubicBezTo>
                    <a:pt x="16" y="317"/>
                    <a:pt x="0" y="212"/>
                    <a:pt x="55" y="136"/>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53" name="Freeform 407"/>
            <p:cNvSpPr>
              <a:spLocks/>
            </p:cNvSpPr>
            <p:nvPr/>
          </p:nvSpPr>
          <p:spPr bwMode="auto">
            <a:xfrm>
              <a:off x="9290720" y="2780838"/>
              <a:ext cx="216467" cy="214280"/>
            </a:xfrm>
            <a:custGeom>
              <a:avLst/>
              <a:gdLst>
                <a:gd name="T0" fmla="*/ 50 w 347"/>
                <a:gd name="T1" fmla="*/ 83 h 345"/>
                <a:gd name="T2" fmla="*/ 264 w 347"/>
                <a:gd name="T3" fmla="*/ 50 h 345"/>
                <a:gd name="T4" fmla="*/ 297 w 347"/>
                <a:gd name="T5" fmla="*/ 262 h 345"/>
                <a:gd name="T6" fmla="*/ 84 w 347"/>
                <a:gd name="T7" fmla="*/ 295 h 345"/>
                <a:gd name="T8" fmla="*/ 50 w 347"/>
                <a:gd name="T9" fmla="*/ 83 h 345"/>
              </a:gdLst>
              <a:ahLst/>
              <a:cxnLst>
                <a:cxn ang="0">
                  <a:pos x="T0" y="T1"/>
                </a:cxn>
                <a:cxn ang="0">
                  <a:pos x="T2" y="T3"/>
                </a:cxn>
                <a:cxn ang="0">
                  <a:pos x="T4" y="T5"/>
                </a:cxn>
                <a:cxn ang="0">
                  <a:pos x="T6" y="T7"/>
                </a:cxn>
                <a:cxn ang="0">
                  <a:pos x="T8" y="T9"/>
                </a:cxn>
              </a:cxnLst>
              <a:rect l="0" t="0" r="r" b="b"/>
              <a:pathLst>
                <a:path w="347" h="345">
                  <a:moveTo>
                    <a:pt x="50" y="83"/>
                  </a:moveTo>
                  <a:cubicBezTo>
                    <a:pt x="100" y="15"/>
                    <a:pt x="196" y="0"/>
                    <a:pt x="264" y="50"/>
                  </a:cubicBezTo>
                  <a:cubicBezTo>
                    <a:pt x="332" y="99"/>
                    <a:pt x="347" y="194"/>
                    <a:pt x="297" y="262"/>
                  </a:cubicBezTo>
                  <a:cubicBezTo>
                    <a:pt x="248" y="330"/>
                    <a:pt x="152" y="345"/>
                    <a:pt x="84" y="295"/>
                  </a:cubicBezTo>
                  <a:cubicBezTo>
                    <a:pt x="15" y="246"/>
                    <a:pt x="0" y="151"/>
                    <a:pt x="50" y="83"/>
                  </a:cubicBez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54" name="Freeform 408"/>
            <p:cNvSpPr>
              <a:spLocks/>
            </p:cNvSpPr>
            <p:nvPr/>
          </p:nvSpPr>
          <p:spPr bwMode="auto">
            <a:xfrm>
              <a:off x="9311857" y="2801974"/>
              <a:ext cx="173828" cy="172007"/>
            </a:xfrm>
            <a:custGeom>
              <a:avLst/>
              <a:gdLst>
                <a:gd name="T0" fmla="*/ 40 w 279"/>
                <a:gd name="T1" fmla="*/ 67 h 277"/>
                <a:gd name="T2" fmla="*/ 212 w 279"/>
                <a:gd name="T3" fmla="*/ 40 h 277"/>
                <a:gd name="T4" fmla="*/ 239 w 279"/>
                <a:gd name="T5" fmla="*/ 210 h 277"/>
                <a:gd name="T6" fmla="*/ 67 w 279"/>
                <a:gd name="T7" fmla="*/ 237 h 277"/>
                <a:gd name="T8" fmla="*/ 40 w 279"/>
                <a:gd name="T9" fmla="*/ 67 h 277"/>
              </a:gdLst>
              <a:ahLst/>
              <a:cxnLst>
                <a:cxn ang="0">
                  <a:pos x="T0" y="T1"/>
                </a:cxn>
                <a:cxn ang="0">
                  <a:pos x="T2" y="T3"/>
                </a:cxn>
                <a:cxn ang="0">
                  <a:pos x="T4" y="T5"/>
                </a:cxn>
                <a:cxn ang="0">
                  <a:pos x="T6" y="T7"/>
                </a:cxn>
                <a:cxn ang="0">
                  <a:pos x="T8" y="T9"/>
                </a:cxn>
              </a:cxnLst>
              <a:rect l="0" t="0" r="r" b="b"/>
              <a:pathLst>
                <a:path w="279" h="277">
                  <a:moveTo>
                    <a:pt x="40" y="67"/>
                  </a:moveTo>
                  <a:cubicBezTo>
                    <a:pt x="80" y="12"/>
                    <a:pt x="157" y="0"/>
                    <a:pt x="212" y="40"/>
                  </a:cubicBezTo>
                  <a:cubicBezTo>
                    <a:pt x="267" y="80"/>
                    <a:pt x="279" y="156"/>
                    <a:pt x="239" y="210"/>
                  </a:cubicBezTo>
                  <a:cubicBezTo>
                    <a:pt x="199" y="265"/>
                    <a:pt x="122" y="277"/>
                    <a:pt x="67" y="237"/>
                  </a:cubicBezTo>
                  <a:cubicBezTo>
                    <a:pt x="12" y="198"/>
                    <a:pt x="0" y="121"/>
                    <a:pt x="40" y="67"/>
                  </a:cubicBezTo>
                  <a:close/>
                </a:path>
              </a:pathLst>
            </a:custGeom>
            <a:solidFill>
              <a:srgbClr val="8E43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dirty="0">
                <a:solidFill>
                  <a:srgbClr val="9EACB4"/>
                </a:solidFill>
                <a:latin typeface="+mj-lt"/>
              </a:endParaRPr>
            </a:p>
          </p:txBody>
        </p:sp>
        <p:sp>
          <p:nvSpPr>
            <p:cNvPr id="455" name="Freeform 409"/>
            <p:cNvSpPr>
              <a:spLocks/>
            </p:cNvSpPr>
            <p:nvPr/>
          </p:nvSpPr>
          <p:spPr bwMode="auto">
            <a:xfrm>
              <a:off x="9332994" y="2803066"/>
              <a:ext cx="143947" cy="104225"/>
            </a:xfrm>
            <a:custGeom>
              <a:avLst/>
              <a:gdLst>
                <a:gd name="T0" fmla="*/ 175 w 231"/>
                <a:gd name="T1" fmla="*/ 45 h 168"/>
                <a:gd name="T2" fmla="*/ 218 w 231"/>
                <a:gd name="T3" fmla="*/ 168 h 168"/>
                <a:gd name="T4" fmla="*/ 209 w 231"/>
                <a:gd name="T5" fmla="*/ 144 h 168"/>
                <a:gd name="T6" fmla="*/ 180 w 231"/>
                <a:gd name="T7" fmla="*/ 114 h 168"/>
                <a:gd name="T8" fmla="*/ 145 w 231"/>
                <a:gd name="T9" fmla="*/ 63 h 168"/>
                <a:gd name="T10" fmla="*/ 92 w 231"/>
                <a:gd name="T11" fmla="*/ 65 h 168"/>
                <a:gd name="T12" fmla="*/ 45 w 231"/>
                <a:gd name="T13" fmla="*/ 65 h 168"/>
                <a:gd name="T14" fmla="*/ 0 w 231"/>
                <a:gd name="T15" fmla="*/ 97 h 168"/>
                <a:gd name="T16" fmla="*/ 175 w 231"/>
                <a:gd name="T17" fmla="*/ 45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168">
                  <a:moveTo>
                    <a:pt x="175" y="45"/>
                  </a:moveTo>
                  <a:cubicBezTo>
                    <a:pt x="215" y="74"/>
                    <a:pt x="231" y="123"/>
                    <a:pt x="218" y="168"/>
                  </a:cubicBezTo>
                  <a:cubicBezTo>
                    <a:pt x="219" y="162"/>
                    <a:pt x="218" y="153"/>
                    <a:pt x="209" y="144"/>
                  </a:cubicBezTo>
                  <a:cubicBezTo>
                    <a:pt x="194" y="127"/>
                    <a:pt x="186" y="131"/>
                    <a:pt x="180" y="114"/>
                  </a:cubicBezTo>
                  <a:cubicBezTo>
                    <a:pt x="175" y="96"/>
                    <a:pt x="170" y="70"/>
                    <a:pt x="145" y="63"/>
                  </a:cubicBezTo>
                  <a:cubicBezTo>
                    <a:pt x="120" y="56"/>
                    <a:pt x="118" y="65"/>
                    <a:pt x="92" y="65"/>
                  </a:cubicBezTo>
                  <a:cubicBezTo>
                    <a:pt x="66" y="66"/>
                    <a:pt x="62" y="53"/>
                    <a:pt x="45" y="65"/>
                  </a:cubicBezTo>
                  <a:cubicBezTo>
                    <a:pt x="28" y="77"/>
                    <a:pt x="0" y="97"/>
                    <a:pt x="0" y="97"/>
                  </a:cubicBezTo>
                  <a:cubicBezTo>
                    <a:pt x="27" y="27"/>
                    <a:pt x="113" y="0"/>
                    <a:pt x="175" y="45"/>
                  </a:cubicBezTo>
                  <a:close/>
                </a:path>
              </a:pathLst>
            </a:custGeom>
            <a:solidFill>
              <a:srgbClr val="512A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dirty="0">
                <a:solidFill>
                  <a:srgbClr val="9EACB4"/>
                </a:solidFill>
                <a:latin typeface="+mj-lt"/>
              </a:endParaRPr>
            </a:p>
          </p:txBody>
        </p:sp>
        <p:sp>
          <p:nvSpPr>
            <p:cNvPr id="456" name="Freeform 410"/>
            <p:cNvSpPr>
              <a:spLocks/>
            </p:cNvSpPr>
            <p:nvPr/>
          </p:nvSpPr>
          <p:spPr bwMode="auto">
            <a:xfrm>
              <a:off x="9424098" y="2536310"/>
              <a:ext cx="243070" cy="284978"/>
            </a:xfrm>
            <a:custGeom>
              <a:avLst/>
              <a:gdLst>
                <a:gd name="T0" fmla="*/ 72 w 390"/>
                <a:gd name="T1" fmla="*/ 327 h 459"/>
                <a:gd name="T2" fmla="*/ 61 w 390"/>
                <a:gd name="T3" fmla="*/ 351 h 459"/>
                <a:gd name="T4" fmla="*/ 81 w 390"/>
                <a:gd name="T5" fmla="*/ 373 h 459"/>
                <a:gd name="T6" fmla="*/ 46 w 390"/>
                <a:gd name="T7" fmla="*/ 421 h 459"/>
                <a:gd name="T8" fmla="*/ 7 w 390"/>
                <a:gd name="T9" fmla="*/ 363 h 459"/>
                <a:gd name="T10" fmla="*/ 42 w 390"/>
                <a:gd name="T11" fmla="*/ 242 h 459"/>
                <a:gd name="T12" fmla="*/ 233 w 390"/>
                <a:gd name="T13" fmla="*/ 70 h 459"/>
                <a:gd name="T14" fmla="*/ 265 w 390"/>
                <a:gd name="T15" fmla="*/ 0 h 459"/>
                <a:gd name="T16" fmla="*/ 390 w 390"/>
                <a:gd name="T17" fmla="*/ 58 h 459"/>
                <a:gd name="T18" fmla="*/ 348 w 390"/>
                <a:gd name="T19" fmla="*/ 129 h 459"/>
                <a:gd name="T20" fmla="*/ 259 w 390"/>
                <a:gd name="T21" fmla="*/ 310 h 459"/>
                <a:gd name="T22" fmla="*/ 170 w 390"/>
                <a:gd name="T23" fmla="*/ 443 h 459"/>
                <a:gd name="T24" fmla="*/ 135 w 390"/>
                <a:gd name="T25" fmla="*/ 403 h 459"/>
                <a:gd name="T26" fmla="*/ 142 w 390"/>
                <a:gd name="T27" fmla="*/ 349 h 459"/>
                <a:gd name="T28" fmla="*/ 116 w 390"/>
                <a:gd name="T29" fmla="*/ 332 h 459"/>
                <a:gd name="T30" fmla="*/ 72 w 390"/>
                <a:gd name="T31" fmla="*/ 327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0" h="459">
                  <a:moveTo>
                    <a:pt x="72" y="327"/>
                  </a:moveTo>
                  <a:cubicBezTo>
                    <a:pt x="61" y="351"/>
                    <a:pt x="61" y="351"/>
                    <a:pt x="61" y="351"/>
                  </a:cubicBezTo>
                  <a:cubicBezTo>
                    <a:pt x="81" y="373"/>
                    <a:pt x="81" y="373"/>
                    <a:pt x="81" y="373"/>
                  </a:cubicBezTo>
                  <a:cubicBezTo>
                    <a:pt x="46" y="421"/>
                    <a:pt x="46" y="421"/>
                    <a:pt x="46" y="421"/>
                  </a:cubicBezTo>
                  <a:cubicBezTo>
                    <a:pt x="7" y="363"/>
                    <a:pt x="7" y="363"/>
                    <a:pt x="7" y="363"/>
                  </a:cubicBezTo>
                  <a:cubicBezTo>
                    <a:pt x="0" y="337"/>
                    <a:pt x="12" y="317"/>
                    <a:pt x="42" y="242"/>
                  </a:cubicBezTo>
                  <a:cubicBezTo>
                    <a:pt x="42" y="242"/>
                    <a:pt x="132" y="172"/>
                    <a:pt x="233" y="70"/>
                  </a:cubicBezTo>
                  <a:cubicBezTo>
                    <a:pt x="265" y="0"/>
                    <a:pt x="265" y="0"/>
                    <a:pt x="265" y="0"/>
                  </a:cubicBezTo>
                  <a:cubicBezTo>
                    <a:pt x="390" y="58"/>
                    <a:pt x="390" y="58"/>
                    <a:pt x="390" y="58"/>
                  </a:cubicBezTo>
                  <a:cubicBezTo>
                    <a:pt x="381" y="73"/>
                    <a:pt x="362" y="97"/>
                    <a:pt x="348" y="129"/>
                  </a:cubicBezTo>
                  <a:cubicBezTo>
                    <a:pt x="312" y="216"/>
                    <a:pt x="293" y="258"/>
                    <a:pt x="259" y="310"/>
                  </a:cubicBezTo>
                  <a:cubicBezTo>
                    <a:pt x="259" y="310"/>
                    <a:pt x="197" y="426"/>
                    <a:pt x="170" y="443"/>
                  </a:cubicBezTo>
                  <a:cubicBezTo>
                    <a:pt x="143" y="459"/>
                    <a:pt x="120" y="439"/>
                    <a:pt x="135" y="403"/>
                  </a:cubicBezTo>
                  <a:cubicBezTo>
                    <a:pt x="149" y="368"/>
                    <a:pt x="142" y="349"/>
                    <a:pt x="142" y="349"/>
                  </a:cubicBezTo>
                  <a:cubicBezTo>
                    <a:pt x="116" y="332"/>
                    <a:pt x="116" y="332"/>
                    <a:pt x="116" y="332"/>
                  </a:cubicBezTo>
                  <a:cubicBezTo>
                    <a:pt x="115" y="332"/>
                    <a:pt x="76" y="327"/>
                    <a:pt x="72" y="327"/>
                  </a:cubicBezTo>
                  <a:close/>
                </a:path>
              </a:pathLst>
            </a:custGeom>
            <a:solidFill>
              <a:srgbClr val="EBC1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57" name="Freeform 411"/>
            <p:cNvSpPr>
              <a:spLocks/>
            </p:cNvSpPr>
            <p:nvPr/>
          </p:nvSpPr>
          <p:spPr bwMode="auto">
            <a:xfrm>
              <a:off x="9525772" y="2520639"/>
              <a:ext cx="167634" cy="148320"/>
            </a:xfrm>
            <a:custGeom>
              <a:avLst/>
              <a:gdLst>
                <a:gd name="T0" fmla="*/ 120 w 460"/>
                <a:gd name="T1" fmla="*/ 0 h 407"/>
                <a:gd name="T2" fmla="*/ 0 w 460"/>
                <a:gd name="T3" fmla="*/ 194 h 407"/>
                <a:gd name="T4" fmla="*/ 327 w 460"/>
                <a:gd name="T5" fmla="*/ 407 h 407"/>
                <a:gd name="T6" fmla="*/ 460 w 460"/>
                <a:gd name="T7" fmla="*/ 211 h 407"/>
                <a:gd name="T8" fmla="*/ 120 w 460"/>
                <a:gd name="T9" fmla="*/ 0 h 407"/>
              </a:gdLst>
              <a:ahLst/>
              <a:cxnLst>
                <a:cxn ang="0">
                  <a:pos x="T0" y="T1"/>
                </a:cxn>
                <a:cxn ang="0">
                  <a:pos x="T2" y="T3"/>
                </a:cxn>
                <a:cxn ang="0">
                  <a:pos x="T4" y="T5"/>
                </a:cxn>
                <a:cxn ang="0">
                  <a:pos x="T6" y="T7"/>
                </a:cxn>
                <a:cxn ang="0">
                  <a:pos x="T8" y="T9"/>
                </a:cxn>
              </a:cxnLst>
              <a:rect l="0" t="0" r="r" b="b"/>
              <a:pathLst>
                <a:path w="460" h="407">
                  <a:moveTo>
                    <a:pt x="120" y="0"/>
                  </a:moveTo>
                  <a:lnTo>
                    <a:pt x="0" y="194"/>
                  </a:lnTo>
                  <a:lnTo>
                    <a:pt x="327" y="407"/>
                  </a:lnTo>
                  <a:lnTo>
                    <a:pt x="460" y="211"/>
                  </a:lnTo>
                  <a:lnTo>
                    <a:pt x="1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58" name="Freeform 412"/>
            <p:cNvSpPr>
              <a:spLocks/>
            </p:cNvSpPr>
            <p:nvPr/>
          </p:nvSpPr>
          <p:spPr bwMode="auto">
            <a:xfrm>
              <a:off x="10225827" y="3020626"/>
              <a:ext cx="160710" cy="123903"/>
            </a:xfrm>
            <a:custGeom>
              <a:avLst/>
              <a:gdLst>
                <a:gd name="T0" fmla="*/ 12 w 441"/>
                <a:gd name="T1" fmla="*/ 340 h 340"/>
                <a:gd name="T2" fmla="*/ 441 w 441"/>
                <a:gd name="T3" fmla="*/ 286 h 340"/>
                <a:gd name="T4" fmla="*/ 368 w 441"/>
                <a:gd name="T5" fmla="*/ 44 h 340"/>
                <a:gd name="T6" fmla="*/ 305 w 441"/>
                <a:gd name="T7" fmla="*/ 0 h 340"/>
                <a:gd name="T8" fmla="*/ 0 w 441"/>
                <a:gd name="T9" fmla="*/ 37 h 340"/>
                <a:gd name="T10" fmla="*/ 12 w 441"/>
                <a:gd name="T11" fmla="*/ 340 h 340"/>
              </a:gdLst>
              <a:ahLst/>
              <a:cxnLst>
                <a:cxn ang="0">
                  <a:pos x="T0" y="T1"/>
                </a:cxn>
                <a:cxn ang="0">
                  <a:pos x="T2" y="T3"/>
                </a:cxn>
                <a:cxn ang="0">
                  <a:pos x="T4" y="T5"/>
                </a:cxn>
                <a:cxn ang="0">
                  <a:pos x="T6" y="T7"/>
                </a:cxn>
                <a:cxn ang="0">
                  <a:pos x="T8" y="T9"/>
                </a:cxn>
                <a:cxn ang="0">
                  <a:pos x="T10" y="T11"/>
                </a:cxn>
              </a:cxnLst>
              <a:rect l="0" t="0" r="r" b="b"/>
              <a:pathLst>
                <a:path w="441" h="340">
                  <a:moveTo>
                    <a:pt x="12" y="340"/>
                  </a:moveTo>
                  <a:lnTo>
                    <a:pt x="441" y="286"/>
                  </a:lnTo>
                  <a:lnTo>
                    <a:pt x="368" y="44"/>
                  </a:lnTo>
                  <a:lnTo>
                    <a:pt x="305" y="0"/>
                  </a:lnTo>
                  <a:lnTo>
                    <a:pt x="0" y="37"/>
                  </a:lnTo>
                  <a:lnTo>
                    <a:pt x="12" y="340"/>
                  </a:lnTo>
                  <a:close/>
                </a:path>
              </a:pathLst>
            </a:custGeom>
            <a:solidFill>
              <a:srgbClr val="FDD5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59" name="Freeform 413"/>
            <p:cNvSpPr>
              <a:spLocks/>
            </p:cNvSpPr>
            <p:nvPr/>
          </p:nvSpPr>
          <p:spPr bwMode="auto">
            <a:xfrm>
              <a:off x="10048718" y="2999490"/>
              <a:ext cx="154151" cy="63045"/>
            </a:xfrm>
            <a:custGeom>
              <a:avLst/>
              <a:gdLst>
                <a:gd name="T0" fmla="*/ 7 w 247"/>
                <a:gd name="T1" fmla="*/ 0 h 102"/>
                <a:gd name="T2" fmla="*/ 246 w 247"/>
                <a:gd name="T3" fmla="*/ 54 h 102"/>
                <a:gd name="T4" fmla="*/ 66 w 247"/>
                <a:gd name="T5" fmla="*/ 57 h 102"/>
                <a:gd name="T6" fmla="*/ 7 w 247"/>
                <a:gd name="T7" fmla="*/ 0 h 102"/>
              </a:gdLst>
              <a:ahLst/>
              <a:cxnLst>
                <a:cxn ang="0">
                  <a:pos x="T0" y="T1"/>
                </a:cxn>
                <a:cxn ang="0">
                  <a:pos x="T2" y="T3"/>
                </a:cxn>
                <a:cxn ang="0">
                  <a:pos x="T4" y="T5"/>
                </a:cxn>
                <a:cxn ang="0">
                  <a:pos x="T6" y="T7"/>
                </a:cxn>
              </a:cxnLst>
              <a:rect l="0" t="0" r="r" b="b"/>
              <a:pathLst>
                <a:path w="247" h="102">
                  <a:moveTo>
                    <a:pt x="7" y="0"/>
                  </a:moveTo>
                  <a:cubicBezTo>
                    <a:pt x="34" y="2"/>
                    <a:pt x="246" y="5"/>
                    <a:pt x="246" y="54"/>
                  </a:cubicBezTo>
                  <a:cubicBezTo>
                    <a:pt x="247" y="102"/>
                    <a:pt x="89" y="62"/>
                    <a:pt x="66" y="57"/>
                  </a:cubicBezTo>
                  <a:cubicBezTo>
                    <a:pt x="6" y="49"/>
                    <a:pt x="0" y="21"/>
                    <a:pt x="7" y="0"/>
                  </a:cubicBezTo>
                  <a:close/>
                </a:path>
              </a:pathLst>
            </a:custGeom>
            <a:solidFill>
              <a:srgbClr val="F0CA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60" name="Freeform 414"/>
            <p:cNvSpPr>
              <a:spLocks/>
            </p:cNvSpPr>
            <p:nvPr/>
          </p:nvSpPr>
          <p:spPr bwMode="auto">
            <a:xfrm>
              <a:off x="9925908" y="3018076"/>
              <a:ext cx="354947" cy="164355"/>
            </a:xfrm>
            <a:custGeom>
              <a:avLst/>
              <a:gdLst>
                <a:gd name="T0" fmla="*/ 59 w 569"/>
                <a:gd name="T1" fmla="*/ 105 h 265"/>
                <a:gd name="T2" fmla="*/ 182 w 569"/>
                <a:gd name="T3" fmla="*/ 94 h 265"/>
                <a:gd name="T4" fmla="*/ 237 w 569"/>
                <a:gd name="T5" fmla="*/ 86 h 265"/>
                <a:gd name="T6" fmla="*/ 238 w 569"/>
                <a:gd name="T7" fmla="*/ 88 h 265"/>
                <a:gd name="T8" fmla="*/ 219 w 569"/>
                <a:gd name="T9" fmla="*/ 90 h 265"/>
                <a:gd name="T10" fmla="*/ 226 w 569"/>
                <a:gd name="T11" fmla="*/ 147 h 265"/>
                <a:gd name="T12" fmla="*/ 260 w 569"/>
                <a:gd name="T13" fmla="*/ 142 h 265"/>
                <a:gd name="T14" fmla="*/ 260 w 569"/>
                <a:gd name="T15" fmla="*/ 144 h 265"/>
                <a:gd name="T16" fmla="*/ 243 w 569"/>
                <a:gd name="T17" fmla="*/ 147 h 265"/>
                <a:gd name="T18" fmla="*/ 249 w 569"/>
                <a:gd name="T19" fmla="*/ 203 h 265"/>
                <a:gd name="T20" fmla="*/ 282 w 569"/>
                <a:gd name="T21" fmla="*/ 199 h 265"/>
                <a:gd name="T22" fmla="*/ 283 w 569"/>
                <a:gd name="T23" fmla="*/ 201 h 265"/>
                <a:gd name="T24" fmla="*/ 269 w 569"/>
                <a:gd name="T25" fmla="*/ 203 h 265"/>
                <a:gd name="T26" fmla="*/ 276 w 569"/>
                <a:gd name="T27" fmla="*/ 259 h 265"/>
                <a:gd name="T28" fmla="*/ 305 w 569"/>
                <a:gd name="T29" fmla="*/ 255 h 265"/>
                <a:gd name="T30" fmla="*/ 515 w 569"/>
                <a:gd name="T31" fmla="*/ 193 h 265"/>
                <a:gd name="T32" fmla="*/ 479 w 569"/>
                <a:gd name="T33" fmla="*/ 27 h 265"/>
                <a:gd name="T34" fmla="*/ 406 w 569"/>
                <a:gd name="T35" fmla="*/ 2 h 265"/>
                <a:gd name="T36" fmla="*/ 51 w 569"/>
                <a:gd name="T37" fmla="*/ 59 h 265"/>
                <a:gd name="T38" fmla="*/ 59 w 569"/>
                <a:gd name="T39" fmla="*/ 10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 h="265">
                  <a:moveTo>
                    <a:pt x="59" y="105"/>
                  </a:moveTo>
                  <a:cubicBezTo>
                    <a:pt x="182" y="94"/>
                    <a:pt x="182" y="94"/>
                    <a:pt x="182" y="94"/>
                  </a:cubicBezTo>
                  <a:cubicBezTo>
                    <a:pt x="237" y="86"/>
                    <a:pt x="237" y="86"/>
                    <a:pt x="237" y="86"/>
                  </a:cubicBezTo>
                  <a:cubicBezTo>
                    <a:pt x="238" y="88"/>
                    <a:pt x="238" y="88"/>
                    <a:pt x="238" y="88"/>
                  </a:cubicBezTo>
                  <a:cubicBezTo>
                    <a:pt x="219" y="90"/>
                    <a:pt x="219" y="90"/>
                    <a:pt x="219" y="90"/>
                  </a:cubicBezTo>
                  <a:cubicBezTo>
                    <a:pt x="168" y="96"/>
                    <a:pt x="184" y="153"/>
                    <a:pt x="226" y="147"/>
                  </a:cubicBezTo>
                  <a:cubicBezTo>
                    <a:pt x="260" y="142"/>
                    <a:pt x="260" y="142"/>
                    <a:pt x="260" y="142"/>
                  </a:cubicBezTo>
                  <a:cubicBezTo>
                    <a:pt x="260" y="144"/>
                    <a:pt x="260" y="144"/>
                    <a:pt x="260" y="144"/>
                  </a:cubicBezTo>
                  <a:cubicBezTo>
                    <a:pt x="243" y="147"/>
                    <a:pt x="243" y="147"/>
                    <a:pt x="243" y="147"/>
                  </a:cubicBezTo>
                  <a:cubicBezTo>
                    <a:pt x="191" y="153"/>
                    <a:pt x="207" y="209"/>
                    <a:pt x="249" y="203"/>
                  </a:cubicBezTo>
                  <a:cubicBezTo>
                    <a:pt x="282" y="199"/>
                    <a:pt x="282" y="199"/>
                    <a:pt x="282" y="199"/>
                  </a:cubicBezTo>
                  <a:cubicBezTo>
                    <a:pt x="283" y="201"/>
                    <a:pt x="283" y="201"/>
                    <a:pt x="283" y="201"/>
                  </a:cubicBezTo>
                  <a:cubicBezTo>
                    <a:pt x="269" y="203"/>
                    <a:pt x="269" y="203"/>
                    <a:pt x="269" y="203"/>
                  </a:cubicBezTo>
                  <a:cubicBezTo>
                    <a:pt x="218" y="209"/>
                    <a:pt x="234" y="265"/>
                    <a:pt x="276" y="259"/>
                  </a:cubicBezTo>
                  <a:cubicBezTo>
                    <a:pt x="305" y="255"/>
                    <a:pt x="305" y="255"/>
                    <a:pt x="305" y="255"/>
                  </a:cubicBezTo>
                  <a:cubicBezTo>
                    <a:pt x="378" y="250"/>
                    <a:pt x="468" y="234"/>
                    <a:pt x="515" y="193"/>
                  </a:cubicBezTo>
                  <a:cubicBezTo>
                    <a:pt x="569" y="134"/>
                    <a:pt x="518" y="46"/>
                    <a:pt x="479" y="27"/>
                  </a:cubicBezTo>
                  <a:cubicBezTo>
                    <a:pt x="448" y="13"/>
                    <a:pt x="428" y="0"/>
                    <a:pt x="406" y="2"/>
                  </a:cubicBezTo>
                  <a:cubicBezTo>
                    <a:pt x="51" y="59"/>
                    <a:pt x="51" y="59"/>
                    <a:pt x="51" y="59"/>
                  </a:cubicBezTo>
                  <a:cubicBezTo>
                    <a:pt x="0" y="65"/>
                    <a:pt x="17" y="111"/>
                    <a:pt x="59" y="105"/>
                  </a:cubicBezTo>
                  <a:close/>
                </a:path>
              </a:pathLst>
            </a:custGeom>
            <a:solidFill>
              <a:srgbClr val="FDD5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61" name="Freeform 415"/>
            <p:cNvSpPr>
              <a:spLocks/>
            </p:cNvSpPr>
            <p:nvPr/>
          </p:nvSpPr>
          <p:spPr bwMode="auto">
            <a:xfrm>
              <a:off x="10205784" y="3015524"/>
              <a:ext cx="112971" cy="149413"/>
            </a:xfrm>
            <a:custGeom>
              <a:avLst/>
              <a:gdLst>
                <a:gd name="T0" fmla="*/ 71 w 181"/>
                <a:gd name="T1" fmla="*/ 0 h 241"/>
                <a:gd name="T2" fmla="*/ 0 w 181"/>
                <a:gd name="T3" fmla="*/ 17 h 241"/>
                <a:gd name="T4" fmla="*/ 45 w 181"/>
                <a:gd name="T5" fmla="*/ 241 h 241"/>
                <a:gd name="T6" fmla="*/ 181 w 181"/>
                <a:gd name="T7" fmla="*/ 215 h 241"/>
                <a:gd name="T8" fmla="*/ 71 w 181"/>
                <a:gd name="T9" fmla="*/ 0 h 241"/>
              </a:gdLst>
              <a:ahLst/>
              <a:cxnLst>
                <a:cxn ang="0">
                  <a:pos x="T0" y="T1"/>
                </a:cxn>
                <a:cxn ang="0">
                  <a:pos x="T2" y="T3"/>
                </a:cxn>
                <a:cxn ang="0">
                  <a:pos x="T4" y="T5"/>
                </a:cxn>
                <a:cxn ang="0">
                  <a:pos x="T6" y="T7"/>
                </a:cxn>
                <a:cxn ang="0">
                  <a:pos x="T8" y="T9"/>
                </a:cxn>
              </a:cxnLst>
              <a:rect l="0" t="0" r="r" b="b"/>
              <a:pathLst>
                <a:path w="181" h="241">
                  <a:moveTo>
                    <a:pt x="71" y="0"/>
                  </a:moveTo>
                  <a:cubicBezTo>
                    <a:pt x="64" y="1"/>
                    <a:pt x="0" y="17"/>
                    <a:pt x="0" y="17"/>
                  </a:cubicBezTo>
                  <a:cubicBezTo>
                    <a:pt x="45" y="241"/>
                    <a:pt x="45" y="241"/>
                    <a:pt x="45" y="241"/>
                  </a:cubicBezTo>
                  <a:cubicBezTo>
                    <a:pt x="181" y="215"/>
                    <a:pt x="181" y="215"/>
                    <a:pt x="181" y="215"/>
                  </a:cubicBezTo>
                  <a:lnTo>
                    <a:pt x="7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62" name="Freeform 416"/>
            <p:cNvSpPr>
              <a:spLocks/>
            </p:cNvSpPr>
            <p:nvPr/>
          </p:nvSpPr>
          <p:spPr bwMode="auto">
            <a:xfrm>
              <a:off x="9528324" y="1902944"/>
              <a:ext cx="1418331" cy="1273290"/>
            </a:xfrm>
            <a:custGeom>
              <a:avLst/>
              <a:gdLst>
                <a:gd name="T0" fmla="*/ 248 w 2275"/>
                <a:gd name="T1" fmla="*/ 1199 h 2051"/>
                <a:gd name="T2" fmla="*/ 578 w 2275"/>
                <a:gd name="T3" fmla="*/ 681 h 2051"/>
                <a:gd name="T4" fmla="*/ 902 w 2275"/>
                <a:gd name="T5" fmla="*/ 496 h 2051"/>
                <a:gd name="T6" fmla="*/ 935 w 2275"/>
                <a:gd name="T7" fmla="*/ 507 h 2051"/>
                <a:gd name="T8" fmla="*/ 892 w 2275"/>
                <a:gd name="T9" fmla="*/ 805 h 2051"/>
                <a:gd name="T10" fmla="*/ 1524 w 2275"/>
                <a:gd name="T11" fmla="*/ 1315 h 2051"/>
                <a:gd name="T12" fmla="*/ 1837 w 2275"/>
                <a:gd name="T13" fmla="*/ 1158 h 2051"/>
                <a:gd name="T14" fmla="*/ 1820 w 2275"/>
                <a:gd name="T15" fmla="*/ 1526 h 2051"/>
                <a:gd name="T16" fmla="*/ 1102 w 2275"/>
                <a:gd name="T17" fmla="*/ 1788 h 2051"/>
                <a:gd name="T18" fmla="*/ 1212 w 2275"/>
                <a:gd name="T19" fmla="*/ 2051 h 2051"/>
                <a:gd name="T20" fmla="*/ 2027 w 2275"/>
                <a:gd name="T21" fmla="*/ 1726 h 2051"/>
                <a:gd name="T22" fmla="*/ 2082 w 2275"/>
                <a:gd name="T23" fmla="*/ 711 h 2051"/>
                <a:gd name="T24" fmla="*/ 1704 w 2275"/>
                <a:gd name="T25" fmla="*/ 378 h 2051"/>
                <a:gd name="T26" fmla="*/ 1655 w 2275"/>
                <a:gd name="T27" fmla="*/ 341 h 2051"/>
                <a:gd name="T28" fmla="*/ 1653 w 2275"/>
                <a:gd name="T29" fmla="*/ 342 h 2051"/>
                <a:gd name="T30" fmla="*/ 1092 w 2275"/>
                <a:gd name="T31" fmla="*/ 56 h 2051"/>
                <a:gd name="T32" fmla="*/ 406 w 2275"/>
                <a:gd name="T33" fmla="*/ 490 h 2051"/>
                <a:gd name="T34" fmla="*/ 0 w 2275"/>
                <a:gd name="T35" fmla="*/ 1044 h 2051"/>
                <a:gd name="T36" fmla="*/ 248 w 2275"/>
                <a:gd name="T37" fmla="*/ 1199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75" h="2051">
                  <a:moveTo>
                    <a:pt x="248" y="1199"/>
                  </a:moveTo>
                  <a:cubicBezTo>
                    <a:pt x="248" y="1199"/>
                    <a:pt x="509" y="817"/>
                    <a:pt x="578" y="681"/>
                  </a:cubicBezTo>
                  <a:cubicBezTo>
                    <a:pt x="578" y="681"/>
                    <a:pt x="817" y="525"/>
                    <a:pt x="902" y="496"/>
                  </a:cubicBezTo>
                  <a:cubicBezTo>
                    <a:pt x="913" y="498"/>
                    <a:pt x="925" y="502"/>
                    <a:pt x="935" y="507"/>
                  </a:cubicBezTo>
                  <a:cubicBezTo>
                    <a:pt x="921" y="575"/>
                    <a:pt x="903" y="676"/>
                    <a:pt x="892" y="805"/>
                  </a:cubicBezTo>
                  <a:cubicBezTo>
                    <a:pt x="848" y="959"/>
                    <a:pt x="1352" y="1393"/>
                    <a:pt x="1524" y="1315"/>
                  </a:cubicBezTo>
                  <a:cubicBezTo>
                    <a:pt x="1696" y="1252"/>
                    <a:pt x="1790" y="1194"/>
                    <a:pt x="1837" y="1158"/>
                  </a:cubicBezTo>
                  <a:cubicBezTo>
                    <a:pt x="1848" y="1262"/>
                    <a:pt x="1841" y="1442"/>
                    <a:pt x="1820" y="1526"/>
                  </a:cubicBezTo>
                  <a:cubicBezTo>
                    <a:pt x="1813" y="1572"/>
                    <a:pt x="1102" y="1788"/>
                    <a:pt x="1102" y="1788"/>
                  </a:cubicBezTo>
                  <a:cubicBezTo>
                    <a:pt x="1212" y="2051"/>
                    <a:pt x="1212" y="2051"/>
                    <a:pt x="1212" y="2051"/>
                  </a:cubicBezTo>
                  <a:cubicBezTo>
                    <a:pt x="1212" y="2051"/>
                    <a:pt x="1914" y="1903"/>
                    <a:pt x="2027" y="1726"/>
                  </a:cubicBezTo>
                  <a:cubicBezTo>
                    <a:pt x="2155" y="1388"/>
                    <a:pt x="2275" y="940"/>
                    <a:pt x="2082" y="711"/>
                  </a:cubicBezTo>
                  <a:cubicBezTo>
                    <a:pt x="2018" y="597"/>
                    <a:pt x="1879" y="475"/>
                    <a:pt x="1704" y="378"/>
                  </a:cubicBezTo>
                  <a:cubicBezTo>
                    <a:pt x="1688" y="365"/>
                    <a:pt x="1671" y="353"/>
                    <a:pt x="1655" y="341"/>
                  </a:cubicBezTo>
                  <a:cubicBezTo>
                    <a:pt x="1653" y="342"/>
                    <a:pt x="1653" y="342"/>
                    <a:pt x="1653" y="342"/>
                  </a:cubicBezTo>
                  <a:cubicBezTo>
                    <a:pt x="1560" y="277"/>
                    <a:pt x="1179" y="0"/>
                    <a:pt x="1092" y="56"/>
                  </a:cubicBezTo>
                  <a:cubicBezTo>
                    <a:pt x="759" y="195"/>
                    <a:pt x="455" y="432"/>
                    <a:pt x="406" y="490"/>
                  </a:cubicBezTo>
                  <a:cubicBezTo>
                    <a:pt x="237" y="707"/>
                    <a:pt x="0" y="1044"/>
                    <a:pt x="0" y="1044"/>
                  </a:cubicBezTo>
                  <a:lnTo>
                    <a:pt x="248" y="1199"/>
                  </a:lnTo>
                  <a:close/>
                </a:path>
              </a:pathLst>
            </a:custGeom>
            <a:solidFill>
              <a:srgbClr val="4141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63" name="Freeform 417"/>
            <p:cNvSpPr>
              <a:spLocks/>
            </p:cNvSpPr>
            <p:nvPr/>
          </p:nvSpPr>
          <p:spPr bwMode="auto">
            <a:xfrm>
              <a:off x="9528324" y="1902944"/>
              <a:ext cx="1418331" cy="1273290"/>
            </a:xfrm>
            <a:custGeom>
              <a:avLst/>
              <a:gdLst>
                <a:gd name="T0" fmla="*/ 1197 w 2275"/>
                <a:gd name="T1" fmla="*/ 2014 h 2051"/>
                <a:gd name="T2" fmla="*/ 1212 w 2275"/>
                <a:gd name="T3" fmla="*/ 2051 h 2051"/>
                <a:gd name="T4" fmla="*/ 2027 w 2275"/>
                <a:gd name="T5" fmla="*/ 1726 h 2051"/>
                <a:gd name="T6" fmla="*/ 2082 w 2275"/>
                <a:gd name="T7" fmla="*/ 711 h 2051"/>
                <a:gd name="T8" fmla="*/ 1704 w 2275"/>
                <a:gd name="T9" fmla="*/ 378 h 2051"/>
                <a:gd name="T10" fmla="*/ 1655 w 2275"/>
                <a:gd name="T11" fmla="*/ 341 h 2051"/>
                <a:gd name="T12" fmla="*/ 1653 w 2275"/>
                <a:gd name="T13" fmla="*/ 342 h 2051"/>
                <a:gd name="T14" fmla="*/ 1092 w 2275"/>
                <a:gd name="T15" fmla="*/ 56 h 2051"/>
                <a:gd name="T16" fmla="*/ 406 w 2275"/>
                <a:gd name="T17" fmla="*/ 490 h 2051"/>
                <a:gd name="T18" fmla="*/ 0 w 2275"/>
                <a:gd name="T19" fmla="*/ 1044 h 2051"/>
                <a:gd name="T20" fmla="*/ 59 w 2275"/>
                <a:gd name="T21" fmla="*/ 1081 h 2051"/>
                <a:gd name="T22" fmla="*/ 437 w 2275"/>
                <a:gd name="T23" fmla="*/ 538 h 2051"/>
                <a:gd name="T24" fmla="*/ 1004 w 2275"/>
                <a:gd name="T25" fmla="*/ 197 h 2051"/>
                <a:gd name="T26" fmla="*/ 1289 w 2275"/>
                <a:gd name="T27" fmla="*/ 202 h 2051"/>
                <a:gd name="T28" fmla="*/ 2114 w 2275"/>
                <a:gd name="T29" fmla="*/ 1046 h 2051"/>
                <a:gd name="T30" fmla="*/ 1918 w 2275"/>
                <a:gd name="T31" fmla="*/ 1737 h 2051"/>
                <a:gd name="T32" fmla="*/ 1197 w 2275"/>
                <a:gd name="T33" fmla="*/ 2014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75" h="2051">
                  <a:moveTo>
                    <a:pt x="1197" y="2014"/>
                  </a:moveTo>
                  <a:cubicBezTo>
                    <a:pt x="1212" y="2051"/>
                    <a:pt x="1212" y="2051"/>
                    <a:pt x="1212" y="2051"/>
                  </a:cubicBezTo>
                  <a:cubicBezTo>
                    <a:pt x="1212" y="2051"/>
                    <a:pt x="1914" y="1903"/>
                    <a:pt x="2027" y="1726"/>
                  </a:cubicBezTo>
                  <a:cubicBezTo>
                    <a:pt x="2155" y="1388"/>
                    <a:pt x="2275" y="940"/>
                    <a:pt x="2082" y="711"/>
                  </a:cubicBezTo>
                  <a:cubicBezTo>
                    <a:pt x="2018" y="597"/>
                    <a:pt x="1879" y="475"/>
                    <a:pt x="1704" y="378"/>
                  </a:cubicBezTo>
                  <a:cubicBezTo>
                    <a:pt x="1688" y="365"/>
                    <a:pt x="1671" y="353"/>
                    <a:pt x="1655" y="341"/>
                  </a:cubicBezTo>
                  <a:cubicBezTo>
                    <a:pt x="1653" y="342"/>
                    <a:pt x="1653" y="342"/>
                    <a:pt x="1653" y="342"/>
                  </a:cubicBezTo>
                  <a:cubicBezTo>
                    <a:pt x="1560" y="277"/>
                    <a:pt x="1179" y="0"/>
                    <a:pt x="1092" y="56"/>
                  </a:cubicBezTo>
                  <a:cubicBezTo>
                    <a:pt x="759" y="195"/>
                    <a:pt x="455" y="432"/>
                    <a:pt x="406" y="490"/>
                  </a:cubicBezTo>
                  <a:cubicBezTo>
                    <a:pt x="237" y="707"/>
                    <a:pt x="0" y="1044"/>
                    <a:pt x="0" y="1044"/>
                  </a:cubicBezTo>
                  <a:cubicBezTo>
                    <a:pt x="59" y="1081"/>
                    <a:pt x="59" y="1081"/>
                    <a:pt x="59" y="1081"/>
                  </a:cubicBezTo>
                  <a:cubicBezTo>
                    <a:pt x="150" y="946"/>
                    <a:pt x="406" y="569"/>
                    <a:pt x="437" y="538"/>
                  </a:cubicBezTo>
                  <a:cubicBezTo>
                    <a:pt x="474" y="499"/>
                    <a:pt x="1004" y="197"/>
                    <a:pt x="1004" y="197"/>
                  </a:cubicBezTo>
                  <a:cubicBezTo>
                    <a:pt x="1004" y="197"/>
                    <a:pt x="1154" y="146"/>
                    <a:pt x="1289" y="202"/>
                  </a:cubicBezTo>
                  <a:cubicBezTo>
                    <a:pt x="1423" y="259"/>
                    <a:pt x="2099" y="909"/>
                    <a:pt x="2114" y="1046"/>
                  </a:cubicBezTo>
                  <a:cubicBezTo>
                    <a:pt x="2130" y="1184"/>
                    <a:pt x="1985" y="1675"/>
                    <a:pt x="1918" y="1737"/>
                  </a:cubicBezTo>
                  <a:cubicBezTo>
                    <a:pt x="1861" y="1790"/>
                    <a:pt x="1357" y="1960"/>
                    <a:pt x="1197" y="2014"/>
                  </a:cubicBezTo>
                  <a:close/>
                </a:path>
              </a:pathLst>
            </a:custGeom>
            <a:solidFill>
              <a:srgbClr val="3737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64" name="Freeform 418"/>
            <p:cNvSpPr>
              <a:spLocks/>
            </p:cNvSpPr>
            <p:nvPr/>
          </p:nvSpPr>
          <p:spPr bwMode="auto">
            <a:xfrm>
              <a:off x="10111034" y="2194117"/>
              <a:ext cx="424552" cy="519666"/>
            </a:xfrm>
            <a:custGeom>
              <a:avLst/>
              <a:gdLst>
                <a:gd name="T0" fmla="*/ 0 w 681"/>
                <a:gd name="T1" fmla="*/ 472 h 837"/>
                <a:gd name="T2" fmla="*/ 54 w 681"/>
                <a:gd name="T3" fmla="*/ 543 h 837"/>
                <a:gd name="T4" fmla="*/ 197 w 681"/>
                <a:gd name="T5" fmla="*/ 682 h 837"/>
                <a:gd name="T6" fmla="*/ 452 w 681"/>
                <a:gd name="T7" fmla="*/ 837 h 837"/>
                <a:gd name="T8" fmla="*/ 495 w 681"/>
                <a:gd name="T9" fmla="*/ 641 h 837"/>
                <a:gd name="T10" fmla="*/ 681 w 681"/>
                <a:gd name="T11" fmla="*/ 391 h 837"/>
                <a:gd name="T12" fmla="*/ 372 w 681"/>
                <a:gd name="T13" fmla="*/ 0 h 837"/>
                <a:gd name="T14" fmla="*/ 155 w 681"/>
                <a:gd name="T15" fmla="*/ 333 h 837"/>
                <a:gd name="T16" fmla="*/ 0 w 681"/>
                <a:gd name="T17" fmla="*/ 472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1" h="837">
                  <a:moveTo>
                    <a:pt x="0" y="472"/>
                  </a:moveTo>
                  <a:cubicBezTo>
                    <a:pt x="15" y="495"/>
                    <a:pt x="33" y="519"/>
                    <a:pt x="54" y="543"/>
                  </a:cubicBezTo>
                  <a:cubicBezTo>
                    <a:pt x="94" y="581"/>
                    <a:pt x="145" y="631"/>
                    <a:pt x="197" y="682"/>
                  </a:cubicBezTo>
                  <a:cubicBezTo>
                    <a:pt x="280" y="750"/>
                    <a:pt x="373" y="809"/>
                    <a:pt x="452" y="837"/>
                  </a:cubicBezTo>
                  <a:cubicBezTo>
                    <a:pt x="469" y="774"/>
                    <a:pt x="480" y="667"/>
                    <a:pt x="495" y="641"/>
                  </a:cubicBezTo>
                  <a:cubicBezTo>
                    <a:pt x="515" y="603"/>
                    <a:pt x="681" y="391"/>
                    <a:pt x="681" y="391"/>
                  </a:cubicBezTo>
                  <a:cubicBezTo>
                    <a:pt x="372" y="0"/>
                    <a:pt x="372" y="0"/>
                    <a:pt x="372" y="0"/>
                  </a:cubicBezTo>
                  <a:cubicBezTo>
                    <a:pt x="356" y="22"/>
                    <a:pt x="216" y="239"/>
                    <a:pt x="155" y="333"/>
                  </a:cubicBezTo>
                  <a:cubicBezTo>
                    <a:pt x="113" y="396"/>
                    <a:pt x="37" y="449"/>
                    <a:pt x="0" y="47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65" name="Freeform 419"/>
            <p:cNvSpPr>
              <a:spLocks/>
            </p:cNvSpPr>
            <p:nvPr/>
          </p:nvSpPr>
          <p:spPr bwMode="auto">
            <a:xfrm>
              <a:off x="10152213" y="1791431"/>
              <a:ext cx="893926" cy="766379"/>
            </a:xfrm>
            <a:custGeom>
              <a:avLst/>
              <a:gdLst>
                <a:gd name="T0" fmla="*/ 1345 w 1434"/>
                <a:gd name="T1" fmla="*/ 1201 h 1235"/>
                <a:gd name="T2" fmla="*/ 1235 w 1434"/>
                <a:gd name="T3" fmla="*/ 1206 h 1235"/>
                <a:gd name="T4" fmla="*/ 741 w 1434"/>
                <a:gd name="T5" fmla="*/ 588 h 1235"/>
                <a:gd name="T6" fmla="*/ 42 w 1434"/>
                <a:gd name="T7" fmla="*/ 232 h 1235"/>
                <a:gd name="T8" fmla="*/ 26 w 1434"/>
                <a:gd name="T9" fmla="*/ 124 h 1235"/>
                <a:gd name="T10" fmla="*/ 880 w 1434"/>
                <a:gd name="T11" fmla="*/ 417 h 1235"/>
                <a:gd name="T12" fmla="*/ 1345 w 1434"/>
                <a:gd name="T13" fmla="*/ 1201 h 1235"/>
              </a:gdLst>
              <a:ahLst/>
              <a:cxnLst>
                <a:cxn ang="0">
                  <a:pos x="T0" y="T1"/>
                </a:cxn>
                <a:cxn ang="0">
                  <a:pos x="T2" y="T3"/>
                </a:cxn>
                <a:cxn ang="0">
                  <a:pos x="T4" y="T5"/>
                </a:cxn>
                <a:cxn ang="0">
                  <a:pos x="T6" y="T7"/>
                </a:cxn>
                <a:cxn ang="0">
                  <a:pos x="T8" y="T9"/>
                </a:cxn>
                <a:cxn ang="0">
                  <a:pos x="T10" y="T11"/>
                </a:cxn>
                <a:cxn ang="0">
                  <a:pos x="T12" y="T13"/>
                </a:cxn>
              </a:cxnLst>
              <a:rect l="0" t="0" r="r" b="b"/>
              <a:pathLst>
                <a:path w="1434" h="1235">
                  <a:moveTo>
                    <a:pt x="1345" y="1201"/>
                  </a:moveTo>
                  <a:cubicBezTo>
                    <a:pt x="1319" y="1232"/>
                    <a:pt x="1270" y="1235"/>
                    <a:pt x="1235" y="1206"/>
                  </a:cubicBezTo>
                  <a:cubicBezTo>
                    <a:pt x="1235" y="1206"/>
                    <a:pt x="1104" y="884"/>
                    <a:pt x="741" y="588"/>
                  </a:cubicBezTo>
                  <a:cubicBezTo>
                    <a:pt x="378" y="292"/>
                    <a:pt x="42" y="232"/>
                    <a:pt x="42" y="232"/>
                  </a:cubicBezTo>
                  <a:cubicBezTo>
                    <a:pt x="7" y="204"/>
                    <a:pt x="0" y="155"/>
                    <a:pt x="26" y="124"/>
                  </a:cubicBezTo>
                  <a:cubicBezTo>
                    <a:pt x="129" y="0"/>
                    <a:pt x="639" y="219"/>
                    <a:pt x="880" y="417"/>
                  </a:cubicBezTo>
                  <a:cubicBezTo>
                    <a:pt x="1126" y="619"/>
                    <a:pt x="1434" y="1092"/>
                    <a:pt x="1345" y="1201"/>
                  </a:cubicBezTo>
                  <a:close/>
                </a:path>
              </a:pathLst>
            </a:custGeom>
            <a:solidFill>
              <a:srgbClr val="312F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66" name="Freeform 420"/>
            <p:cNvSpPr>
              <a:spLocks/>
            </p:cNvSpPr>
            <p:nvPr/>
          </p:nvSpPr>
          <p:spPr bwMode="auto">
            <a:xfrm>
              <a:off x="10277574" y="2106656"/>
              <a:ext cx="415077" cy="403415"/>
            </a:xfrm>
            <a:custGeom>
              <a:avLst/>
              <a:gdLst>
                <a:gd name="T0" fmla="*/ 118 w 666"/>
                <a:gd name="T1" fmla="*/ 483 h 650"/>
                <a:gd name="T2" fmla="*/ 117 w 666"/>
                <a:gd name="T3" fmla="*/ 483 h 650"/>
                <a:gd name="T4" fmla="*/ 130 w 666"/>
                <a:gd name="T5" fmla="*/ 598 h 650"/>
                <a:gd name="T6" fmla="*/ 239 w 666"/>
                <a:gd name="T7" fmla="*/ 577 h 650"/>
                <a:gd name="T8" fmla="*/ 242 w 666"/>
                <a:gd name="T9" fmla="*/ 574 h 650"/>
                <a:gd name="T10" fmla="*/ 575 w 666"/>
                <a:gd name="T11" fmla="*/ 488 h 650"/>
                <a:gd name="T12" fmla="*/ 504 w 666"/>
                <a:gd name="T13" fmla="*/ 96 h 650"/>
                <a:gd name="T14" fmla="*/ 105 w 666"/>
                <a:gd name="T15" fmla="*/ 141 h 650"/>
                <a:gd name="T16" fmla="*/ 118 w 666"/>
                <a:gd name="T17" fmla="*/ 483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6" h="650">
                  <a:moveTo>
                    <a:pt x="118" y="483"/>
                  </a:moveTo>
                  <a:cubicBezTo>
                    <a:pt x="117" y="483"/>
                    <a:pt x="117" y="483"/>
                    <a:pt x="117" y="483"/>
                  </a:cubicBezTo>
                  <a:cubicBezTo>
                    <a:pt x="97" y="510"/>
                    <a:pt x="110" y="585"/>
                    <a:pt x="130" y="598"/>
                  </a:cubicBezTo>
                  <a:cubicBezTo>
                    <a:pt x="144" y="613"/>
                    <a:pt x="220" y="604"/>
                    <a:pt x="239" y="577"/>
                  </a:cubicBezTo>
                  <a:cubicBezTo>
                    <a:pt x="240" y="576"/>
                    <a:pt x="241" y="575"/>
                    <a:pt x="242" y="574"/>
                  </a:cubicBezTo>
                  <a:cubicBezTo>
                    <a:pt x="388" y="650"/>
                    <a:pt x="496" y="593"/>
                    <a:pt x="575" y="488"/>
                  </a:cubicBezTo>
                  <a:cubicBezTo>
                    <a:pt x="666" y="367"/>
                    <a:pt x="634" y="192"/>
                    <a:pt x="504" y="96"/>
                  </a:cubicBezTo>
                  <a:cubicBezTo>
                    <a:pt x="374" y="0"/>
                    <a:pt x="195" y="20"/>
                    <a:pt x="105" y="141"/>
                  </a:cubicBezTo>
                  <a:cubicBezTo>
                    <a:pt x="26" y="246"/>
                    <a:pt x="0" y="364"/>
                    <a:pt x="118" y="483"/>
                  </a:cubicBezTo>
                  <a:close/>
                </a:path>
              </a:pathLst>
            </a:custGeom>
            <a:solidFill>
              <a:srgbClr val="E5B4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67" name="Freeform 421"/>
            <p:cNvSpPr>
              <a:spLocks/>
            </p:cNvSpPr>
            <p:nvPr/>
          </p:nvSpPr>
          <p:spPr bwMode="auto">
            <a:xfrm>
              <a:off x="10686454" y="2323123"/>
              <a:ext cx="79080" cy="83453"/>
            </a:xfrm>
            <a:custGeom>
              <a:avLst/>
              <a:gdLst>
                <a:gd name="T0" fmla="*/ 64 w 127"/>
                <a:gd name="T1" fmla="*/ 0 h 134"/>
                <a:gd name="T2" fmla="*/ 126 w 127"/>
                <a:gd name="T3" fmla="*/ 42 h 134"/>
                <a:gd name="T4" fmla="*/ 35 w 127"/>
                <a:gd name="T5" fmla="*/ 131 h 134"/>
                <a:gd name="T6" fmla="*/ 15 w 127"/>
                <a:gd name="T7" fmla="*/ 103 h 134"/>
                <a:gd name="T8" fmla="*/ 64 w 127"/>
                <a:gd name="T9" fmla="*/ 0 h 134"/>
              </a:gdLst>
              <a:ahLst/>
              <a:cxnLst>
                <a:cxn ang="0">
                  <a:pos x="T0" y="T1"/>
                </a:cxn>
                <a:cxn ang="0">
                  <a:pos x="T2" y="T3"/>
                </a:cxn>
                <a:cxn ang="0">
                  <a:pos x="T4" y="T5"/>
                </a:cxn>
                <a:cxn ang="0">
                  <a:pos x="T6" y="T7"/>
                </a:cxn>
                <a:cxn ang="0">
                  <a:pos x="T8" y="T9"/>
                </a:cxn>
              </a:cxnLst>
              <a:rect l="0" t="0" r="r" b="b"/>
              <a:pathLst>
                <a:path w="127" h="134">
                  <a:moveTo>
                    <a:pt x="64" y="0"/>
                  </a:moveTo>
                  <a:cubicBezTo>
                    <a:pt x="102" y="4"/>
                    <a:pt x="127" y="24"/>
                    <a:pt x="126" y="42"/>
                  </a:cubicBezTo>
                  <a:cubicBezTo>
                    <a:pt x="125" y="61"/>
                    <a:pt x="59" y="128"/>
                    <a:pt x="35" y="131"/>
                  </a:cubicBezTo>
                  <a:cubicBezTo>
                    <a:pt x="11" y="134"/>
                    <a:pt x="0" y="133"/>
                    <a:pt x="15" y="103"/>
                  </a:cubicBezTo>
                  <a:cubicBezTo>
                    <a:pt x="30" y="73"/>
                    <a:pt x="64" y="0"/>
                    <a:pt x="64" y="0"/>
                  </a:cubicBezTo>
                  <a:close/>
                </a:path>
              </a:pathLst>
            </a:custGeom>
            <a:solidFill>
              <a:srgbClr val="E5B4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68" name="Freeform 422"/>
            <p:cNvSpPr>
              <a:spLocks/>
            </p:cNvSpPr>
            <p:nvPr/>
          </p:nvSpPr>
          <p:spPr bwMode="auto">
            <a:xfrm>
              <a:off x="10324220" y="2051264"/>
              <a:ext cx="63045" cy="102038"/>
            </a:xfrm>
            <a:custGeom>
              <a:avLst/>
              <a:gdLst>
                <a:gd name="T0" fmla="*/ 101 w 101"/>
                <a:gd name="T1" fmla="*/ 45 h 164"/>
                <a:gd name="T2" fmla="*/ 65 w 101"/>
                <a:gd name="T3" fmla="*/ 8 h 164"/>
                <a:gd name="T4" fmla="*/ 12 w 101"/>
                <a:gd name="T5" fmla="*/ 100 h 164"/>
                <a:gd name="T6" fmla="*/ 19 w 101"/>
                <a:gd name="T7" fmla="*/ 154 h 164"/>
                <a:gd name="T8" fmla="*/ 101 w 101"/>
                <a:gd name="T9" fmla="*/ 45 h 164"/>
              </a:gdLst>
              <a:ahLst/>
              <a:cxnLst>
                <a:cxn ang="0">
                  <a:pos x="T0" y="T1"/>
                </a:cxn>
                <a:cxn ang="0">
                  <a:pos x="T2" y="T3"/>
                </a:cxn>
                <a:cxn ang="0">
                  <a:pos x="T4" y="T5"/>
                </a:cxn>
                <a:cxn ang="0">
                  <a:pos x="T6" y="T7"/>
                </a:cxn>
                <a:cxn ang="0">
                  <a:pos x="T8" y="T9"/>
                </a:cxn>
              </a:cxnLst>
              <a:rect l="0" t="0" r="r" b="b"/>
              <a:pathLst>
                <a:path w="101" h="164">
                  <a:moveTo>
                    <a:pt x="101" y="45"/>
                  </a:moveTo>
                  <a:cubicBezTo>
                    <a:pt x="101" y="34"/>
                    <a:pt x="80" y="0"/>
                    <a:pt x="65" y="8"/>
                  </a:cubicBezTo>
                  <a:cubicBezTo>
                    <a:pt x="51" y="15"/>
                    <a:pt x="21" y="61"/>
                    <a:pt x="12" y="100"/>
                  </a:cubicBezTo>
                  <a:cubicBezTo>
                    <a:pt x="3" y="139"/>
                    <a:pt x="0" y="164"/>
                    <a:pt x="19" y="154"/>
                  </a:cubicBezTo>
                  <a:cubicBezTo>
                    <a:pt x="38" y="144"/>
                    <a:pt x="101" y="45"/>
                    <a:pt x="101" y="45"/>
                  </a:cubicBezTo>
                  <a:close/>
                </a:path>
              </a:pathLst>
            </a:custGeom>
            <a:solidFill>
              <a:srgbClr val="E5B4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69" name="Freeform 423"/>
            <p:cNvSpPr>
              <a:spLocks/>
            </p:cNvSpPr>
            <p:nvPr/>
          </p:nvSpPr>
          <p:spPr bwMode="auto">
            <a:xfrm>
              <a:off x="10291785" y="1844637"/>
              <a:ext cx="589270" cy="650493"/>
            </a:xfrm>
            <a:custGeom>
              <a:avLst/>
              <a:gdLst>
                <a:gd name="T0" fmla="*/ 21 w 945"/>
                <a:gd name="T1" fmla="*/ 618 h 1048"/>
                <a:gd name="T2" fmla="*/ 655 w 945"/>
                <a:gd name="T3" fmla="*/ 229 h 1048"/>
                <a:gd name="T4" fmla="*/ 727 w 945"/>
                <a:gd name="T5" fmla="*/ 819 h 1048"/>
                <a:gd name="T6" fmla="*/ 491 w 945"/>
                <a:gd name="T7" fmla="*/ 1013 h 1048"/>
                <a:gd name="T8" fmla="*/ 407 w 945"/>
                <a:gd name="T9" fmla="*/ 1040 h 1048"/>
                <a:gd name="T10" fmla="*/ 313 w 945"/>
                <a:gd name="T11" fmla="*/ 1019 h 1048"/>
                <a:gd name="T12" fmla="*/ 335 w 945"/>
                <a:gd name="T13" fmla="*/ 1042 h 1048"/>
                <a:gd name="T14" fmla="*/ 269 w 945"/>
                <a:gd name="T15" fmla="*/ 1018 h 1048"/>
                <a:gd name="T16" fmla="*/ 159 w 945"/>
                <a:gd name="T17" fmla="*/ 933 h 1048"/>
                <a:gd name="T18" fmla="*/ 166 w 945"/>
                <a:gd name="T19" fmla="*/ 960 h 1048"/>
                <a:gd name="T20" fmla="*/ 110 w 945"/>
                <a:gd name="T21" fmla="*/ 899 h 1048"/>
                <a:gd name="T22" fmla="*/ 49 w 945"/>
                <a:gd name="T23" fmla="*/ 782 h 1048"/>
                <a:gd name="T24" fmla="*/ 28 w 945"/>
                <a:gd name="T25" fmla="*/ 833 h 1048"/>
                <a:gd name="T26" fmla="*/ 4 w 945"/>
                <a:gd name="T27" fmla="*/ 690 h 1048"/>
                <a:gd name="T28" fmla="*/ 21 w 945"/>
                <a:gd name="T29" fmla="*/ 618 h 1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5" h="1048">
                  <a:moveTo>
                    <a:pt x="21" y="618"/>
                  </a:moveTo>
                  <a:cubicBezTo>
                    <a:pt x="14" y="428"/>
                    <a:pt x="345" y="0"/>
                    <a:pt x="655" y="229"/>
                  </a:cubicBezTo>
                  <a:cubicBezTo>
                    <a:pt x="945" y="443"/>
                    <a:pt x="825" y="694"/>
                    <a:pt x="727" y="819"/>
                  </a:cubicBezTo>
                  <a:cubicBezTo>
                    <a:pt x="674" y="887"/>
                    <a:pt x="586" y="1002"/>
                    <a:pt x="491" y="1013"/>
                  </a:cubicBezTo>
                  <a:cubicBezTo>
                    <a:pt x="477" y="1030"/>
                    <a:pt x="448" y="1038"/>
                    <a:pt x="407" y="1040"/>
                  </a:cubicBezTo>
                  <a:cubicBezTo>
                    <a:pt x="366" y="1041"/>
                    <a:pt x="313" y="1019"/>
                    <a:pt x="313" y="1019"/>
                  </a:cubicBezTo>
                  <a:cubicBezTo>
                    <a:pt x="313" y="1019"/>
                    <a:pt x="327" y="1036"/>
                    <a:pt x="335" y="1042"/>
                  </a:cubicBezTo>
                  <a:cubicBezTo>
                    <a:pt x="343" y="1048"/>
                    <a:pt x="312" y="1039"/>
                    <a:pt x="269" y="1018"/>
                  </a:cubicBezTo>
                  <a:cubicBezTo>
                    <a:pt x="226" y="996"/>
                    <a:pt x="159" y="933"/>
                    <a:pt x="159" y="933"/>
                  </a:cubicBezTo>
                  <a:cubicBezTo>
                    <a:pt x="166" y="960"/>
                    <a:pt x="166" y="960"/>
                    <a:pt x="166" y="960"/>
                  </a:cubicBezTo>
                  <a:cubicBezTo>
                    <a:pt x="166" y="960"/>
                    <a:pt x="142" y="945"/>
                    <a:pt x="110" y="899"/>
                  </a:cubicBezTo>
                  <a:cubicBezTo>
                    <a:pt x="79" y="853"/>
                    <a:pt x="51" y="779"/>
                    <a:pt x="49" y="782"/>
                  </a:cubicBezTo>
                  <a:cubicBezTo>
                    <a:pt x="46" y="786"/>
                    <a:pt x="28" y="828"/>
                    <a:pt x="28" y="833"/>
                  </a:cubicBezTo>
                  <a:cubicBezTo>
                    <a:pt x="28" y="838"/>
                    <a:pt x="0" y="764"/>
                    <a:pt x="4" y="690"/>
                  </a:cubicBezTo>
                  <a:cubicBezTo>
                    <a:pt x="5" y="666"/>
                    <a:pt x="12" y="641"/>
                    <a:pt x="21" y="618"/>
                  </a:cubicBezTo>
                  <a:close/>
                </a:path>
              </a:pathLst>
            </a:custGeom>
            <a:solidFill>
              <a:srgbClr val="434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70" name="Freeform 424"/>
            <p:cNvSpPr>
              <a:spLocks/>
            </p:cNvSpPr>
            <p:nvPr/>
          </p:nvSpPr>
          <p:spPr bwMode="auto">
            <a:xfrm>
              <a:off x="8356341" y="2243314"/>
              <a:ext cx="338913" cy="689486"/>
            </a:xfrm>
            <a:custGeom>
              <a:avLst/>
              <a:gdLst>
                <a:gd name="T0" fmla="*/ 416 w 544"/>
                <a:gd name="T1" fmla="*/ 804 h 1111"/>
                <a:gd name="T2" fmla="*/ 439 w 544"/>
                <a:gd name="T3" fmla="*/ 833 h 1111"/>
                <a:gd name="T4" fmla="*/ 507 w 544"/>
                <a:gd name="T5" fmla="*/ 922 h 1111"/>
                <a:gd name="T6" fmla="*/ 510 w 544"/>
                <a:gd name="T7" fmla="*/ 947 h 1111"/>
                <a:gd name="T8" fmla="*/ 525 w 544"/>
                <a:gd name="T9" fmla="*/ 1004 h 1111"/>
                <a:gd name="T10" fmla="*/ 532 w 544"/>
                <a:gd name="T11" fmla="*/ 1027 h 1111"/>
                <a:gd name="T12" fmla="*/ 531 w 544"/>
                <a:gd name="T13" fmla="*/ 1066 h 1111"/>
                <a:gd name="T14" fmla="*/ 544 w 544"/>
                <a:gd name="T15" fmla="*/ 1101 h 1111"/>
                <a:gd name="T16" fmla="*/ 527 w 544"/>
                <a:gd name="T17" fmla="*/ 1110 h 1111"/>
                <a:gd name="T18" fmla="*/ 479 w 544"/>
                <a:gd name="T19" fmla="*/ 1029 h 1111"/>
                <a:gd name="T20" fmla="*/ 465 w 544"/>
                <a:gd name="T21" fmla="*/ 982 h 1111"/>
                <a:gd name="T22" fmla="*/ 460 w 544"/>
                <a:gd name="T23" fmla="*/ 975 h 1111"/>
                <a:gd name="T24" fmla="*/ 237 w 544"/>
                <a:gd name="T25" fmla="*/ 994 h 1111"/>
                <a:gd name="T26" fmla="*/ 241 w 544"/>
                <a:gd name="T27" fmla="*/ 890 h 1111"/>
                <a:gd name="T28" fmla="*/ 255 w 544"/>
                <a:gd name="T29" fmla="*/ 831 h 1111"/>
                <a:gd name="T30" fmla="*/ 264 w 544"/>
                <a:gd name="T31" fmla="*/ 790 h 1111"/>
                <a:gd name="T32" fmla="*/ 12 w 544"/>
                <a:gd name="T33" fmla="*/ 222 h 1111"/>
                <a:gd name="T34" fmla="*/ 169 w 544"/>
                <a:gd name="T35" fmla="*/ 86 h 1111"/>
                <a:gd name="T36" fmla="*/ 226 w 544"/>
                <a:gd name="T37" fmla="*/ 90 h 1111"/>
                <a:gd name="T38" fmla="*/ 416 w 544"/>
                <a:gd name="T39" fmla="*/ 804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4" h="1111">
                  <a:moveTo>
                    <a:pt x="416" y="804"/>
                  </a:moveTo>
                  <a:cubicBezTo>
                    <a:pt x="416" y="804"/>
                    <a:pt x="424" y="819"/>
                    <a:pt x="439" y="833"/>
                  </a:cubicBezTo>
                  <a:cubicBezTo>
                    <a:pt x="454" y="847"/>
                    <a:pt x="503" y="912"/>
                    <a:pt x="507" y="922"/>
                  </a:cubicBezTo>
                  <a:cubicBezTo>
                    <a:pt x="511" y="932"/>
                    <a:pt x="509" y="940"/>
                    <a:pt x="510" y="947"/>
                  </a:cubicBezTo>
                  <a:cubicBezTo>
                    <a:pt x="512" y="954"/>
                    <a:pt x="523" y="995"/>
                    <a:pt x="525" y="1004"/>
                  </a:cubicBezTo>
                  <a:cubicBezTo>
                    <a:pt x="527" y="1012"/>
                    <a:pt x="532" y="1014"/>
                    <a:pt x="532" y="1027"/>
                  </a:cubicBezTo>
                  <a:cubicBezTo>
                    <a:pt x="532" y="1040"/>
                    <a:pt x="530" y="1059"/>
                    <a:pt x="531" y="1066"/>
                  </a:cubicBezTo>
                  <a:cubicBezTo>
                    <a:pt x="532" y="1072"/>
                    <a:pt x="543" y="1093"/>
                    <a:pt x="544" y="1101"/>
                  </a:cubicBezTo>
                  <a:cubicBezTo>
                    <a:pt x="544" y="1108"/>
                    <a:pt x="529" y="1111"/>
                    <a:pt x="527" y="1110"/>
                  </a:cubicBezTo>
                  <a:cubicBezTo>
                    <a:pt x="525" y="1109"/>
                    <a:pt x="489" y="1106"/>
                    <a:pt x="479" y="1029"/>
                  </a:cubicBezTo>
                  <a:cubicBezTo>
                    <a:pt x="475" y="1016"/>
                    <a:pt x="470" y="1007"/>
                    <a:pt x="465" y="982"/>
                  </a:cubicBezTo>
                  <a:cubicBezTo>
                    <a:pt x="465" y="982"/>
                    <a:pt x="460" y="978"/>
                    <a:pt x="460" y="975"/>
                  </a:cubicBezTo>
                  <a:cubicBezTo>
                    <a:pt x="380" y="979"/>
                    <a:pt x="316" y="991"/>
                    <a:pt x="237" y="994"/>
                  </a:cubicBezTo>
                  <a:cubicBezTo>
                    <a:pt x="237" y="979"/>
                    <a:pt x="236" y="909"/>
                    <a:pt x="241" y="890"/>
                  </a:cubicBezTo>
                  <a:cubicBezTo>
                    <a:pt x="250" y="860"/>
                    <a:pt x="254" y="841"/>
                    <a:pt x="255" y="831"/>
                  </a:cubicBezTo>
                  <a:cubicBezTo>
                    <a:pt x="255" y="821"/>
                    <a:pt x="259" y="805"/>
                    <a:pt x="264" y="790"/>
                  </a:cubicBezTo>
                  <a:cubicBezTo>
                    <a:pt x="226" y="691"/>
                    <a:pt x="55" y="298"/>
                    <a:pt x="12" y="222"/>
                  </a:cubicBezTo>
                  <a:cubicBezTo>
                    <a:pt x="0" y="202"/>
                    <a:pt x="169" y="86"/>
                    <a:pt x="169" y="86"/>
                  </a:cubicBezTo>
                  <a:cubicBezTo>
                    <a:pt x="169" y="86"/>
                    <a:pt x="173" y="0"/>
                    <a:pt x="226" y="90"/>
                  </a:cubicBezTo>
                  <a:cubicBezTo>
                    <a:pt x="235" y="104"/>
                    <a:pt x="416" y="800"/>
                    <a:pt x="416" y="804"/>
                  </a:cubicBezTo>
                  <a:close/>
                </a:path>
              </a:pathLst>
            </a:custGeom>
            <a:solidFill>
              <a:srgbClr val="FDD5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71" name="Freeform 425"/>
            <p:cNvSpPr>
              <a:spLocks/>
            </p:cNvSpPr>
            <p:nvPr/>
          </p:nvSpPr>
          <p:spPr bwMode="auto">
            <a:xfrm>
              <a:off x="8155909" y="2938997"/>
              <a:ext cx="90011" cy="44824"/>
            </a:xfrm>
            <a:custGeom>
              <a:avLst/>
              <a:gdLst>
                <a:gd name="T0" fmla="*/ 0 w 144"/>
                <a:gd name="T1" fmla="*/ 21 h 72"/>
                <a:gd name="T2" fmla="*/ 33 w 144"/>
                <a:gd name="T3" fmla="*/ 30 h 72"/>
                <a:gd name="T4" fmla="*/ 64 w 144"/>
                <a:gd name="T5" fmla="*/ 46 h 72"/>
                <a:gd name="T6" fmla="*/ 56 w 144"/>
                <a:gd name="T7" fmla="*/ 72 h 72"/>
                <a:gd name="T8" fmla="*/ 144 w 144"/>
                <a:gd name="T9" fmla="*/ 54 h 72"/>
                <a:gd name="T10" fmla="*/ 143 w 144"/>
                <a:gd name="T11" fmla="*/ 0 h 72"/>
                <a:gd name="T12" fmla="*/ 4 w 144"/>
                <a:gd name="T13" fmla="*/ 16 h 72"/>
                <a:gd name="T14" fmla="*/ 0 w 144"/>
                <a:gd name="T15" fmla="*/ 21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72">
                  <a:moveTo>
                    <a:pt x="0" y="21"/>
                  </a:moveTo>
                  <a:cubicBezTo>
                    <a:pt x="3" y="29"/>
                    <a:pt x="19" y="33"/>
                    <a:pt x="33" y="30"/>
                  </a:cubicBezTo>
                  <a:cubicBezTo>
                    <a:pt x="40" y="37"/>
                    <a:pt x="54" y="43"/>
                    <a:pt x="64" y="46"/>
                  </a:cubicBezTo>
                  <a:cubicBezTo>
                    <a:pt x="55" y="54"/>
                    <a:pt x="56" y="72"/>
                    <a:pt x="56" y="72"/>
                  </a:cubicBezTo>
                  <a:cubicBezTo>
                    <a:pt x="144" y="54"/>
                    <a:pt x="144" y="54"/>
                    <a:pt x="144" y="54"/>
                  </a:cubicBezTo>
                  <a:cubicBezTo>
                    <a:pt x="143" y="0"/>
                    <a:pt x="143" y="0"/>
                    <a:pt x="143" y="0"/>
                  </a:cubicBezTo>
                  <a:cubicBezTo>
                    <a:pt x="143" y="0"/>
                    <a:pt x="5" y="16"/>
                    <a:pt x="4" y="16"/>
                  </a:cubicBezTo>
                  <a:cubicBezTo>
                    <a:pt x="3" y="15"/>
                    <a:pt x="0" y="21"/>
                    <a:pt x="0" y="21"/>
                  </a:cubicBezTo>
                  <a:close/>
                </a:path>
              </a:pathLst>
            </a:custGeom>
            <a:solidFill>
              <a:srgbClr val="EAAC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72" name="Freeform 426"/>
            <p:cNvSpPr>
              <a:spLocks/>
            </p:cNvSpPr>
            <p:nvPr/>
          </p:nvSpPr>
          <p:spPr bwMode="auto">
            <a:xfrm>
              <a:off x="8166841" y="2898182"/>
              <a:ext cx="49561" cy="49561"/>
            </a:xfrm>
            <a:custGeom>
              <a:avLst/>
              <a:gdLst>
                <a:gd name="T0" fmla="*/ 40 w 80"/>
                <a:gd name="T1" fmla="*/ 17 h 80"/>
                <a:gd name="T2" fmla="*/ 4 w 80"/>
                <a:gd name="T3" fmla="*/ 0 h 80"/>
                <a:gd name="T4" fmla="*/ 5 w 80"/>
                <a:gd name="T5" fmla="*/ 11 h 80"/>
                <a:gd name="T6" fmla="*/ 1 w 80"/>
                <a:gd name="T7" fmla="*/ 21 h 80"/>
                <a:gd name="T8" fmla="*/ 23 w 80"/>
                <a:gd name="T9" fmla="*/ 80 h 80"/>
                <a:gd name="T10" fmla="*/ 40 w 80"/>
                <a:gd name="T11" fmla="*/ 17 h 80"/>
              </a:gdLst>
              <a:ahLst/>
              <a:cxnLst>
                <a:cxn ang="0">
                  <a:pos x="T0" y="T1"/>
                </a:cxn>
                <a:cxn ang="0">
                  <a:pos x="T2" y="T3"/>
                </a:cxn>
                <a:cxn ang="0">
                  <a:pos x="T4" y="T5"/>
                </a:cxn>
                <a:cxn ang="0">
                  <a:pos x="T6" y="T7"/>
                </a:cxn>
                <a:cxn ang="0">
                  <a:pos x="T8" y="T9"/>
                </a:cxn>
                <a:cxn ang="0">
                  <a:pos x="T10" y="T11"/>
                </a:cxn>
              </a:cxnLst>
              <a:rect l="0" t="0" r="r" b="b"/>
              <a:pathLst>
                <a:path w="80" h="80">
                  <a:moveTo>
                    <a:pt x="40" y="17"/>
                  </a:moveTo>
                  <a:cubicBezTo>
                    <a:pt x="40" y="17"/>
                    <a:pt x="17" y="3"/>
                    <a:pt x="4" y="0"/>
                  </a:cubicBezTo>
                  <a:cubicBezTo>
                    <a:pt x="0" y="6"/>
                    <a:pt x="4" y="9"/>
                    <a:pt x="5" y="11"/>
                  </a:cubicBezTo>
                  <a:cubicBezTo>
                    <a:pt x="5" y="13"/>
                    <a:pt x="2" y="16"/>
                    <a:pt x="1" y="21"/>
                  </a:cubicBezTo>
                  <a:cubicBezTo>
                    <a:pt x="3" y="23"/>
                    <a:pt x="18" y="80"/>
                    <a:pt x="23" y="80"/>
                  </a:cubicBezTo>
                  <a:cubicBezTo>
                    <a:pt x="34" y="79"/>
                    <a:pt x="80" y="72"/>
                    <a:pt x="40" y="17"/>
                  </a:cubicBezTo>
                  <a:close/>
                </a:path>
              </a:pathLst>
            </a:custGeom>
            <a:solidFill>
              <a:srgbClr val="EAAC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73" name="Freeform 427"/>
            <p:cNvSpPr>
              <a:spLocks/>
            </p:cNvSpPr>
            <p:nvPr/>
          </p:nvSpPr>
          <p:spPr bwMode="auto">
            <a:xfrm>
              <a:off x="7526916" y="2906927"/>
              <a:ext cx="733945" cy="247443"/>
            </a:xfrm>
            <a:custGeom>
              <a:avLst/>
              <a:gdLst>
                <a:gd name="T0" fmla="*/ 784 w 1177"/>
                <a:gd name="T1" fmla="*/ 90 h 399"/>
                <a:gd name="T2" fmla="*/ 870 w 1177"/>
                <a:gd name="T3" fmla="*/ 44 h 399"/>
                <a:gd name="T4" fmla="*/ 1026 w 1177"/>
                <a:gd name="T5" fmla="*/ 8 h 399"/>
                <a:gd name="T6" fmla="*/ 1063 w 1177"/>
                <a:gd name="T7" fmla="*/ 3 h 399"/>
                <a:gd name="T8" fmla="*/ 1086 w 1177"/>
                <a:gd name="T9" fmla="*/ 0 h 399"/>
                <a:gd name="T10" fmla="*/ 1134 w 1177"/>
                <a:gd name="T11" fmla="*/ 5 h 399"/>
                <a:gd name="T12" fmla="*/ 1158 w 1177"/>
                <a:gd name="T13" fmla="*/ 7 h 399"/>
                <a:gd name="T14" fmla="*/ 1172 w 1177"/>
                <a:gd name="T15" fmla="*/ 21 h 399"/>
                <a:gd name="T16" fmla="*/ 1158 w 1177"/>
                <a:gd name="T17" fmla="*/ 54 h 399"/>
                <a:gd name="T18" fmla="*/ 1125 w 1177"/>
                <a:gd name="T19" fmla="*/ 64 h 399"/>
                <a:gd name="T20" fmla="*/ 1093 w 1177"/>
                <a:gd name="T21" fmla="*/ 63 h 399"/>
                <a:gd name="T22" fmla="*/ 1065 w 1177"/>
                <a:gd name="T23" fmla="*/ 63 h 399"/>
                <a:gd name="T24" fmla="*/ 1017 w 1177"/>
                <a:gd name="T25" fmla="*/ 71 h 399"/>
                <a:gd name="T26" fmla="*/ 1004 w 1177"/>
                <a:gd name="T27" fmla="*/ 78 h 399"/>
                <a:gd name="T28" fmla="*/ 1003 w 1177"/>
                <a:gd name="T29" fmla="*/ 102 h 399"/>
                <a:gd name="T30" fmla="*/ 1008 w 1177"/>
                <a:gd name="T31" fmla="*/ 114 h 399"/>
                <a:gd name="T32" fmla="*/ 1022 w 1177"/>
                <a:gd name="T33" fmla="*/ 123 h 399"/>
                <a:gd name="T34" fmla="*/ 1051 w 1177"/>
                <a:gd name="T35" fmla="*/ 123 h 399"/>
                <a:gd name="T36" fmla="*/ 1082 w 1177"/>
                <a:gd name="T37" fmla="*/ 118 h 399"/>
                <a:gd name="T38" fmla="*/ 1104 w 1177"/>
                <a:gd name="T39" fmla="*/ 113 h 399"/>
                <a:gd name="T40" fmla="*/ 1095 w 1177"/>
                <a:gd name="T41" fmla="*/ 180 h 399"/>
                <a:gd name="T42" fmla="*/ 1093 w 1177"/>
                <a:gd name="T43" fmla="*/ 206 h 399"/>
                <a:gd name="T44" fmla="*/ 1064 w 1177"/>
                <a:gd name="T45" fmla="*/ 236 h 399"/>
                <a:gd name="T46" fmla="*/ 1030 w 1177"/>
                <a:gd name="T47" fmla="*/ 240 h 399"/>
                <a:gd name="T48" fmla="*/ 905 w 1177"/>
                <a:gd name="T49" fmla="*/ 221 h 399"/>
                <a:gd name="T50" fmla="*/ 782 w 1177"/>
                <a:gd name="T51" fmla="*/ 217 h 399"/>
                <a:gd name="T52" fmla="*/ 62 w 1177"/>
                <a:gd name="T53" fmla="*/ 364 h 399"/>
                <a:gd name="T54" fmla="*/ 0 w 1177"/>
                <a:gd name="T55" fmla="*/ 176 h 399"/>
                <a:gd name="T56" fmla="*/ 784 w 1177"/>
                <a:gd name="T57" fmla="*/ 9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7" h="399">
                  <a:moveTo>
                    <a:pt x="784" y="90"/>
                  </a:moveTo>
                  <a:cubicBezTo>
                    <a:pt x="803" y="81"/>
                    <a:pt x="852" y="53"/>
                    <a:pt x="870" y="44"/>
                  </a:cubicBezTo>
                  <a:cubicBezTo>
                    <a:pt x="936" y="13"/>
                    <a:pt x="961" y="17"/>
                    <a:pt x="1026" y="8"/>
                  </a:cubicBezTo>
                  <a:cubicBezTo>
                    <a:pt x="1039" y="6"/>
                    <a:pt x="1051" y="5"/>
                    <a:pt x="1063" y="3"/>
                  </a:cubicBezTo>
                  <a:cubicBezTo>
                    <a:pt x="1076" y="1"/>
                    <a:pt x="1079" y="0"/>
                    <a:pt x="1086" y="0"/>
                  </a:cubicBezTo>
                  <a:cubicBezTo>
                    <a:pt x="1092" y="0"/>
                    <a:pt x="1123" y="3"/>
                    <a:pt x="1134" y="5"/>
                  </a:cubicBezTo>
                  <a:cubicBezTo>
                    <a:pt x="1146" y="7"/>
                    <a:pt x="1151" y="7"/>
                    <a:pt x="1158" y="7"/>
                  </a:cubicBezTo>
                  <a:cubicBezTo>
                    <a:pt x="1166" y="8"/>
                    <a:pt x="1172" y="18"/>
                    <a:pt x="1172" y="21"/>
                  </a:cubicBezTo>
                  <a:cubicBezTo>
                    <a:pt x="1173" y="25"/>
                    <a:pt x="1177" y="41"/>
                    <a:pt x="1158" y="54"/>
                  </a:cubicBezTo>
                  <a:cubicBezTo>
                    <a:pt x="1139" y="66"/>
                    <a:pt x="1129" y="61"/>
                    <a:pt x="1125" y="64"/>
                  </a:cubicBezTo>
                  <a:cubicBezTo>
                    <a:pt x="1121" y="66"/>
                    <a:pt x="1099" y="62"/>
                    <a:pt x="1093" y="63"/>
                  </a:cubicBezTo>
                  <a:cubicBezTo>
                    <a:pt x="1086" y="64"/>
                    <a:pt x="1069" y="62"/>
                    <a:pt x="1065" y="63"/>
                  </a:cubicBezTo>
                  <a:cubicBezTo>
                    <a:pt x="1061" y="63"/>
                    <a:pt x="1033" y="69"/>
                    <a:pt x="1017" y="71"/>
                  </a:cubicBezTo>
                  <a:cubicBezTo>
                    <a:pt x="1001" y="73"/>
                    <a:pt x="1004" y="78"/>
                    <a:pt x="1004" y="78"/>
                  </a:cubicBezTo>
                  <a:cubicBezTo>
                    <a:pt x="1004" y="78"/>
                    <a:pt x="1009" y="89"/>
                    <a:pt x="1003" y="102"/>
                  </a:cubicBezTo>
                  <a:cubicBezTo>
                    <a:pt x="1005" y="108"/>
                    <a:pt x="1008" y="114"/>
                    <a:pt x="1008" y="114"/>
                  </a:cubicBezTo>
                  <a:cubicBezTo>
                    <a:pt x="1008" y="114"/>
                    <a:pt x="1017" y="116"/>
                    <a:pt x="1022" y="123"/>
                  </a:cubicBezTo>
                  <a:cubicBezTo>
                    <a:pt x="1028" y="121"/>
                    <a:pt x="1040" y="120"/>
                    <a:pt x="1051" y="123"/>
                  </a:cubicBezTo>
                  <a:cubicBezTo>
                    <a:pt x="1051" y="123"/>
                    <a:pt x="1066" y="119"/>
                    <a:pt x="1082" y="118"/>
                  </a:cubicBezTo>
                  <a:cubicBezTo>
                    <a:pt x="1097" y="118"/>
                    <a:pt x="1104" y="113"/>
                    <a:pt x="1104" y="113"/>
                  </a:cubicBezTo>
                  <a:cubicBezTo>
                    <a:pt x="1095" y="180"/>
                    <a:pt x="1095" y="180"/>
                    <a:pt x="1095" y="180"/>
                  </a:cubicBezTo>
                  <a:cubicBezTo>
                    <a:pt x="1093" y="206"/>
                    <a:pt x="1093" y="206"/>
                    <a:pt x="1093" y="206"/>
                  </a:cubicBezTo>
                  <a:cubicBezTo>
                    <a:pt x="1093" y="206"/>
                    <a:pt x="1078" y="217"/>
                    <a:pt x="1064" y="236"/>
                  </a:cubicBezTo>
                  <a:cubicBezTo>
                    <a:pt x="1056" y="248"/>
                    <a:pt x="1032" y="241"/>
                    <a:pt x="1030" y="240"/>
                  </a:cubicBezTo>
                  <a:cubicBezTo>
                    <a:pt x="1030" y="240"/>
                    <a:pt x="943" y="222"/>
                    <a:pt x="905" y="221"/>
                  </a:cubicBezTo>
                  <a:cubicBezTo>
                    <a:pt x="868" y="219"/>
                    <a:pt x="806" y="214"/>
                    <a:pt x="782" y="217"/>
                  </a:cubicBezTo>
                  <a:cubicBezTo>
                    <a:pt x="614" y="245"/>
                    <a:pt x="185" y="399"/>
                    <a:pt x="62" y="364"/>
                  </a:cubicBezTo>
                  <a:cubicBezTo>
                    <a:pt x="0" y="176"/>
                    <a:pt x="0" y="176"/>
                    <a:pt x="0" y="176"/>
                  </a:cubicBezTo>
                  <a:cubicBezTo>
                    <a:pt x="216" y="122"/>
                    <a:pt x="621" y="169"/>
                    <a:pt x="784" y="90"/>
                  </a:cubicBezTo>
                  <a:close/>
                </a:path>
              </a:pathLst>
            </a:custGeom>
            <a:solidFill>
              <a:srgbClr val="FDD5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74" name="Freeform 428"/>
            <p:cNvSpPr>
              <a:spLocks/>
            </p:cNvSpPr>
            <p:nvPr/>
          </p:nvSpPr>
          <p:spPr bwMode="auto">
            <a:xfrm>
              <a:off x="8229157" y="2894536"/>
              <a:ext cx="47739" cy="127183"/>
            </a:xfrm>
            <a:custGeom>
              <a:avLst/>
              <a:gdLst>
                <a:gd name="T0" fmla="*/ 0 w 77"/>
                <a:gd name="T1" fmla="*/ 205 h 205"/>
                <a:gd name="T2" fmla="*/ 63 w 77"/>
                <a:gd name="T3" fmla="*/ 173 h 205"/>
                <a:gd name="T4" fmla="*/ 77 w 77"/>
                <a:gd name="T5" fmla="*/ 153 h 205"/>
                <a:gd name="T6" fmla="*/ 74 w 77"/>
                <a:gd name="T7" fmla="*/ 142 h 205"/>
                <a:gd name="T8" fmla="*/ 68 w 77"/>
                <a:gd name="T9" fmla="*/ 74 h 205"/>
                <a:gd name="T10" fmla="*/ 57 w 77"/>
                <a:gd name="T11" fmla="*/ 38 h 205"/>
                <a:gd name="T12" fmla="*/ 49 w 77"/>
                <a:gd name="T13" fmla="*/ 3 h 205"/>
                <a:gd name="T14" fmla="*/ 46 w 77"/>
                <a:gd name="T15" fmla="*/ 5 h 205"/>
                <a:gd name="T16" fmla="*/ 23 w 77"/>
                <a:gd name="T17" fmla="*/ 26 h 205"/>
                <a:gd name="T18" fmla="*/ 24 w 77"/>
                <a:gd name="T19" fmla="*/ 79 h 205"/>
                <a:gd name="T20" fmla="*/ 21 w 77"/>
                <a:gd name="T21" fmla="*/ 123 h 205"/>
                <a:gd name="T22" fmla="*/ 10 w 77"/>
                <a:gd name="T23" fmla="*/ 125 h 205"/>
                <a:gd name="T24" fmla="*/ 0 w 77"/>
                <a:gd name="T25"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205">
                  <a:moveTo>
                    <a:pt x="0" y="205"/>
                  </a:moveTo>
                  <a:cubicBezTo>
                    <a:pt x="0" y="205"/>
                    <a:pt x="53" y="178"/>
                    <a:pt x="63" y="173"/>
                  </a:cubicBezTo>
                  <a:cubicBezTo>
                    <a:pt x="74" y="168"/>
                    <a:pt x="77" y="153"/>
                    <a:pt x="77" y="153"/>
                  </a:cubicBezTo>
                  <a:cubicBezTo>
                    <a:pt x="77" y="153"/>
                    <a:pt x="77" y="151"/>
                    <a:pt x="74" y="142"/>
                  </a:cubicBezTo>
                  <a:cubicBezTo>
                    <a:pt x="70" y="132"/>
                    <a:pt x="73" y="90"/>
                    <a:pt x="68" y="74"/>
                  </a:cubicBezTo>
                  <a:cubicBezTo>
                    <a:pt x="64" y="57"/>
                    <a:pt x="59" y="43"/>
                    <a:pt x="57" y="38"/>
                  </a:cubicBezTo>
                  <a:cubicBezTo>
                    <a:pt x="55" y="33"/>
                    <a:pt x="56" y="15"/>
                    <a:pt x="49" y="3"/>
                  </a:cubicBezTo>
                  <a:cubicBezTo>
                    <a:pt x="45" y="0"/>
                    <a:pt x="46" y="5"/>
                    <a:pt x="46" y="5"/>
                  </a:cubicBezTo>
                  <a:cubicBezTo>
                    <a:pt x="46" y="5"/>
                    <a:pt x="26" y="7"/>
                    <a:pt x="23" y="26"/>
                  </a:cubicBezTo>
                  <a:cubicBezTo>
                    <a:pt x="24" y="79"/>
                    <a:pt x="24" y="79"/>
                    <a:pt x="24" y="79"/>
                  </a:cubicBezTo>
                  <a:cubicBezTo>
                    <a:pt x="24" y="79"/>
                    <a:pt x="12" y="99"/>
                    <a:pt x="21" y="123"/>
                  </a:cubicBezTo>
                  <a:cubicBezTo>
                    <a:pt x="17" y="123"/>
                    <a:pt x="17" y="124"/>
                    <a:pt x="10" y="125"/>
                  </a:cubicBezTo>
                  <a:lnTo>
                    <a:pt x="0" y="205"/>
                  </a:lnTo>
                  <a:close/>
                </a:path>
              </a:pathLst>
            </a:custGeom>
            <a:solidFill>
              <a:srgbClr val="FDD5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75" name="Freeform 429"/>
            <p:cNvSpPr>
              <a:spLocks/>
            </p:cNvSpPr>
            <p:nvPr/>
          </p:nvSpPr>
          <p:spPr bwMode="auto">
            <a:xfrm>
              <a:off x="8210936" y="3070553"/>
              <a:ext cx="6924" cy="8382"/>
            </a:xfrm>
            <a:custGeom>
              <a:avLst/>
              <a:gdLst>
                <a:gd name="T0" fmla="*/ 14 w 19"/>
                <a:gd name="T1" fmla="*/ 23 h 23"/>
                <a:gd name="T2" fmla="*/ 3 w 19"/>
                <a:gd name="T3" fmla="*/ 21 h 23"/>
                <a:gd name="T4" fmla="*/ 0 w 19"/>
                <a:gd name="T5" fmla="*/ 18 h 23"/>
                <a:gd name="T6" fmla="*/ 2 w 19"/>
                <a:gd name="T7" fmla="*/ 4 h 23"/>
                <a:gd name="T8" fmla="*/ 5 w 19"/>
                <a:gd name="T9" fmla="*/ 0 h 23"/>
                <a:gd name="T10" fmla="*/ 15 w 19"/>
                <a:gd name="T11" fmla="*/ 2 h 23"/>
                <a:gd name="T12" fmla="*/ 19 w 19"/>
                <a:gd name="T13" fmla="*/ 6 h 23"/>
                <a:gd name="T14" fmla="*/ 17 w 19"/>
                <a:gd name="T15" fmla="*/ 19 h 23"/>
                <a:gd name="T16" fmla="*/ 14 w 19"/>
                <a:gd name="T1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3">
                  <a:moveTo>
                    <a:pt x="14" y="23"/>
                  </a:moveTo>
                  <a:lnTo>
                    <a:pt x="3" y="21"/>
                  </a:lnTo>
                  <a:lnTo>
                    <a:pt x="0" y="18"/>
                  </a:lnTo>
                  <a:lnTo>
                    <a:pt x="2" y="4"/>
                  </a:lnTo>
                  <a:lnTo>
                    <a:pt x="5" y="0"/>
                  </a:lnTo>
                  <a:lnTo>
                    <a:pt x="15" y="2"/>
                  </a:lnTo>
                  <a:lnTo>
                    <a:pt x="19" y="6"/>
                  </a:lnTo>
                  <a:lnTo>
                    <a:pt x="17" y="19"/>
                  </a:lnTo>
                  <a:lnTo>
                    <a:pt x="14" y="23"/>
                  </a:lnTo>
                  <a:close/>
                </a:path>
              </a:pathLst>
            </a:custGeom>
            <a:solidFill>
              <a:srgbClr val="A5A7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76" name="Freeform 430"/>
            <p:cNvSpPr>
              <a:spLocks/>
            </p:cNvSpPr>
            <p:nvPr/>
          </p:nvSpPr>
          <p:spPr bwMode="auto">
            <a:xfrm>
              <a:off x="8240090" y="2834042"/>
              <a:ext cx="3280" cy="12755"/>
            </a:xfrm>
            <a:custGeom>
              <a:avLst/>
              <a:gdLst>
                <a:gd name="T0" fmla="*/ 1 w 5"/>
                <a:gd name="T1" fmla="*/ 10 h 20"/>
                <a:gd name="T2" fmla="*/ 4 w 5"/>
                <a:gd name="T3" fmla="*/ 1 h 20"/>
                <a:gd name="T4" fmla="*/ 5 w 5"/>
                <a:gd name="T5" fmla="*/ 10 h 20"/>
                <a:gd name="T6" fmla="*/ 2 w 5"/>
                <a:gd name="T7" fmla="*/ 20 h 20"/>
                <a:gd name="T8" fmla="*/ 1 w 5"/>
                <a:gd name="T9" fmla="*/ 10 h 20"/>
              </a:gdLst>
              <a:ahLst/>
              <a:cxnLst>
                <a:cxn ang="0">
                  <a:pos x="T0" y="T1"/>
                </a:cxn>
                <a:cxn ang="0">
                  <a:pos x="T2" y="T3"/>
                </a:cxn>
                <a:cxn ang="0">
                  <a:pos x="T4" y="T5"/>
                </a:cxn>
                <a:cxn ang="0">
                  <a:pos x="T6" y="T7"/>
                </a:cxn>
                <a:cxn ang="0">
                  <a:pos x="T8" y="T9"/>
                </a:cxn>
              </a:cxnLst>
              <a:rect l="0" t="0" r="r" b="b"/>
              <a:pathLst>
                <a:path w="5" h="20">
                  <a:moveTo>
                    <a:pt x="1" y="10"/>
                  </a:moveTo>
                  <a:cubicBezTo>
                    <a:pt x="1" y="5"/>
                    <a:pt x="3" y="0"/>
                    <a:pt x="4" y="1"/>
                  </a:cubicBezTo>
                  <a:cubicBezTo>
                    <a:pt x="5" y="1"/>
                    <a:pt x="5" y="5"/>
                    <a:pt x="5" y="10"/>
                  </a:cubicBezTo>
                  <a:cubicBezTo>
                    <a:pt x="4" y="16"/>
                    <a:pt x="3" y="20"/>
                    <a:pt x="2" y="20"/>
                  </a:cubicBezTo>
                  <a:cubicBezTo>
                    <a:pt x="1" y="20"/>
                    <a:pt x="0" y="15"/>
                    <a:pt x="1" y="10"/>
                  </a:cubicBezTo>
                  <a:close/>
                </a:path>
              </a:pathLst>
            </a:custGeom>
            <a:solidFill>
              <a:srgbClr val="22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77" name="Freeform 431"/>
            <p:cNvSpPr>
              <a:spLocks/>
            </p:cNvSpPr>
            <p:nvPr/>
          </p:nvSpPr>
          <p:spPr bwMode="auto">
            <a:xfrm>
              <a:off x="8206562" y="2857001"/>
              <a:ext cx="41909" cy="217560"/>
            </a:xfrm>
            <a:custGeom>
              <a:avLst/>
              <a:gdLst>
                <a:gd name="T0" fmla="*/ 12 w 67"/>
                <a:gd name="T1" fmla="*/ 169 h 350"/>
                <a:gd name="T2" fmla="*/ 41 w 67"/>
                <a:gd name="T3" fmla="*/ 0 h 350"/>
                <a:gd name="T4" fmla="*/ 66 w 67"/>
                <a:gd name="T5" fmla="*/ 3 h 350"/>
                <a:gd name="T6" fmla="*/ 55 w 67"/>
                <a:gd name="T7" fmla="*/ 174 h 350"/>
                <a:gd name="T8" fmla="*/ 25 w 67"/>
                <a:gd name="T9" fmla="*/ 346 h 350"/>
                <a:gd name="T10" fmla="*/ 13 w 67"/>
                <a:gd name="T11" fmla="*/ 349 h 350"/>
                <a:gd name="T12" fmla="*/ 2 w 67"/>
                <a:gd name="T13" fmla="*/ 343 h 350"/>
                <a:gd name="T14" fmla="*/ 12 w 67"/>
                <a:gd name="T15" fmla="*/ 169 h 3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350">
                  <a:moveTo>
                    <a:pt x="12" y="169"/>
                  </a:moveTo>
                  <a:cubicBezTo>
                    <a:pt x="20" y="98"/>
                    <a:pt x="31" y="36"/>
                    <a:pt x="41" y="0"/>
                  </a:cubicBezTo>
                  <a:cubicBezTo>
                    <a:pt x="66" y="3"/>
                    <a:pt x="66" y="3"/>
                    <a:pt x="66" y="3"/>
                  </a:cubicBezTo>
                  <a:cubicBezTo>
                    <a:pt x="67" y="40"/>
                    <a:pt x="64" y="103"/>
                    <a:pt x="55" y="174"/>
                  </a:cubicBezTo>
                  <a:cubicBezTo>
                    <a:pt x="47" y="247"/>
                    <a:pt x="35" y="310"/>
                    <a:pt x="25" y="346"/>
                  </a:cubicBezTo>
                  <a:cubicBezTo>
                    <a:pt x="25" y="346"/>
                    <a:pt x="24" y="350"/>
                    <a:pt x="13" y="349"/>
                  </a:cubicBezTo>
                  <a:cubicBezTo>
                    <a:pt x="2" y="347"/>
                    <a:pt x="2" y="343"/>
                    <a:pt x="2" y="343"/>
                  </a:cubicBezTo>
                  <a:cubicBezTo>
                    <a:pt x="0" y="306"/>
                    <a:pt x="3" y="242"/>
                    <a:pt x="12" y="169"/>
                  </a:cubicBezTo>
                  <a:close/>
                </a:path>
              </a:pathLst>
            </a:custGeom>
            <a:solidFill>
              <a:srgbClr val="4242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78" name="Freeform 432"/>
            <p:cNvSpPr>
              <a:spLocks/>
            </p:cNvSpPr>
            <p:nvPr/>
          </p:nvSpPr>
          <p:spPr bwMode="auto">
            <a:xfrm>
              <a:off x="8207292" y="2968150"/>
              <a:ext cx="41180" cy="102403"/>
            </a:xfrm>
            <a:custGeom>
              <a:avLst/>
              <a:gdLst>
                <a:gd name="T0" fmla="*/ 27 w 66"/>
                <a:gd name="T1" fmla="*/ 154 h 165"/>
                <a:gd name="T2" fmla="*/ 27 w 66"/>
                <a:gd name="T3" fmla="*/ 154 h 165"/>
                <a:gd name="T4" fmla="*/ 34 w 66"/>
                <a:gd name="T5" fmla="*/ 154 h 165"/>
                <a:gd name="T6" fmla="*/ 51 w 66"/>
                <a:gd name="T7" fmla="*/ 56 h 165"/>
                <a:gd name="T8" fmla="*/ 66 w 66"/>
                <a:gd name="T9" fmla="*/ 0 h 165"/>
                <a:gd name="T10" fmla="*/ 40 w 66"/>
                <a:gd name="T11" fmla="*/ 160 h 165"/>
                <a:gd name="T12" fmla="*/ 25 w 66"/>
                <a:gd name="T13" fmla="*/ 162 h 165"/>
                <a:gd name="T14" fmla="*/ 0 w 66"/>
                <a:gd name="T15" fmla="*/ 160 h 165"/>
                <a:gd name="T16" fmla="*/ 0 w 66"/>
                <a:gd name="T17" fmla="*/ 151 h 165"/>
                <a:gd name="T18" fmla="*/ 24 w 66"/>
                <a:gd name="T19" fmla="*/ 154 h 165"/>
                <a:gd name="T20" fmla="*/ 27 w 66"/>
                <a:gd name="T21" fmla="*/ 154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165">
                  <a:moveTo>
                    <a:pt x="27" y="154"/>
                  </a:moveTo>
                  <a:cubicBezTo>
                    <a:pt x="27" y="154"/>
                    <a:pt x="27" y="154"/>
                    <a:pt x="27" y="154"/>
                  </a:cubicBezTo>
                  <a:cubicBezTo>
                    <a:pt x="30" y="155"/>
                    <a:pt x="33" y="155"/>
                    <a:pt x="34" y="154"/>
                  </a:cubicBezTo>
                  <a:cubicBezTo>
                    <a:pt x="37" y="152"/>
                    <a:pt x="50" y="74"/>
                    <a:pt x="51" y="56"/>
                  </a:cubicBezTo>
                  <a:cubicBezTo>
                    <a:pt x="54" y="28"/>
                    <a:pt x="47" y="23"/>
                    <a:pt x="66" y="0"/>
                  </a:cubicBezTo>
                  <a:cubicBezTo>
                    <a:pt x="66" y="0"/>
                    <a:pt x="41" y="158"/>
                    <a:pt x="40" y="160"/>
                  </a:cubicBezTo>
                  <a:cubicBezTo>
                    <a:pt x="37" y="165"/>
                    <a:pt x="31" y="163"/>
                    <a:pt x="25" y="162"/>
                  </a:cubicBezTo>
                  <a:cubicBezTo>
                    <a:pt x="0" y="160"/>
                    <a:pt x="0" y="160"/>
                    <a:pt x="0" y="160"/>
                  </a:cubicBezTo>
                  <a:cubicBezTo>
                    <a:pt x="0" y="157"/>
                    <a:pt x="0" y="154"/>
                    <a:pt x="0" y="151"/>
                  </a:cubicBezTo>
                  <a:cubicBezTo>
                    <a:pt x="24" y="154"/>
                    <a:pt x="24" y="154"/>
                    <a:pt x="24" y="154"/>
                  </a:cubicBezTo>
                  <a:lnTo>
                    <a:pt x="27" y="154"/>
                  </a:lnTo>
                  <a:close/>
                </a:path>
              </a:pathLst>
            </a:custGeom>
            <a:solidFill>
              <a:srgbClr val="838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79" name="Freeform 433"/>
            <p:cNvSpPr>
              <a:spLocks/>
            </p:cNvSpPr>
            <p:nvPr/>
          </p:nvSpPr>
          <p:spPr bwMode="auto">
            <a:xfrm>
              <a:off x="8215309" y="2947743"/>
              <a:ext cx="27332" cy="8746"/>
            </a:xfrm>
            <a:custGeom>
              <a:avLst/>
              <a:gdLst>
                <a:gd name="T0" fmla="*/ 0 w 44"/>
                <a:gd name="T1" fmla="*/ 9 h 14"/>
                <a:gd name="T2" fmla="*/ 1 w 44"/>
                <a:gd name="T3" fmla="*/ 0 h 14"/>
                <a:gd name="T4" fmla="*/ 44 w 44"/>
                <a:gd name="T5" fmla="*/ 6 h 14"/>
                <a:gd name="T6" fmla="*/ 43 w 44"/>
                <a:gd name="T7" fmla="*/ 14 h 14"/>
                <a:gd name="T8" fmla="*/ 0 w 44"/>
                <a:gd name="T9" fmla="*/ 9 h 14"/>
              </a:gdLst>
              <a:ahLst/>
              <a:cxnLst>
                <a:cxn ang="0">
                  <a:pos x="T0" y="T1"/>
                </a:cxn>
                <a:cxn ang="0">
                  <a:pos x="T2" y="T3"/>
                </a:cxn>
                <a:cxn ang="0">
                  <a:pos x="T4" y="T5"/>
                </a:cxn>
                <a:cxn ang="0">
                  <a:pos x="T6" y="T7"/>
                </a:cxn>
                <a:cxn ang="0">
                  <a:pos x="T8" y="T9"/>
                </a:cxn>
              </a:cxnLst>
              <a:rect l="0" t="0" r="r" b="b"/>
              <a:pathLst>
                <a:path w="44" h="14">
                  <a:moveTo>
                    <a:pt x="0" y="9"/>
                  </a:moveTo>
                  <a:cubicBezTo>
                    <a:pt x="0" y="6"/>
                    <a:pt x="0" y="3"/>
                    <a:pt x="1" y="0"/>
                  </a:cubicBezTo>
                  <a:cubicBezTo>
                    <a:pt x="44" y="6"/>
                    <a:pt x="44" y="6"/>
                    <a:pt x="44" y="6"/>
                  </a:cubicBezTo>
                  <a:cubicBezTo>
                    <a:pt x="44" y="8"/>
                    <a:pt x="43" y="11"/>
                    <a:pt x="43" y="14"/>
                  </a:cubicBezTo>
                  <a:lnTo>
                    <a:pt x="0" y="9"/>
                  </a:lnTo>
                  <a:close/>
                </a:path>
              </a:pathLst>
            </a:custGeom>
            <a:solidFill>
              <a:srgbClr val="A5A7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80" name="Freeform 434"/>
            <p:cNvSpPr>
              <a:spLocks/>
            </p:cNvSpPr>
            <p:nvPr/>
          </p:nvSpPr>
          <p:spPr bwMode="auto">
            <a:xfrm>
              <a:off x="8232073" y="2838052"/>
              <a:ext cx="15670" cy="21136"/>
            </a:xfrm>
            <a:custGeom>
              <a:avLst/>
              <a:gdLst>
                <a:gd name="T0" fmla="*/ 0 w 25"/>
                <a:gd name="T1" fmla="*/ 31 h 34"/>
                <a:gd name="T2" fmla="*/ 12 w 25"/>
                <a:gd name="T3" fmla="*/ 0 h 34"/>
                <a:gd name="T4" fmla="*/ 20 w 25"/>
                <a:gd name="T5" fmla="*/ 1 h 34"/>
                <a:gd name="T6" fmla="*/ 25 w 25"/>
                <a:gd name="T7" fmla="*/ 34 h 34"/>
                <a:gd name="T8" fmla="*/ 0 w 25"/>
                <a:gd name="T9" fmla="*/ 31 h 34"/>
              </a:gdLst>
              <a:ahLst/>
              <a:cxnLst>
                <a:cxn ang="0">
                  <a:pos x="T0" y="T1"/>
                </a:cxn>
                <a:cxn ang="0">
                  <a:pos x="T2" y="T3"/>
                </a:cxn>
                <a:cxn ang="0">
                  <a:pos x="T4" y="T5"/>
                </a:cxn>
                <a:cxn ang="0">
                  <a:pos x="T6" y="T7"/>
                </a:cxn>
                <a:cxn ang="0">
                  <a:pos x="T8" y="T9"/>
                </a:cxn>
              </a:cxnLst>
              <a:rect l="0" t="0" r="r" b="b"/>
              <a:pathLst>
                <a:path w="25" h="34">
                  <a:moveTo>
                    <a:pt x="0" y="31"/>
                  </a:moveTo>
                  <a:cubicBezTo>
                    <a:pt x="5" y="16"/>
                    <a:pt x="9" y="5"/>
                    <a:pt x="12" y="0"/>
                  </a:cubicBezTo>
                  <a:cubicBezTo>
                    <a:pt x="20" y="1"/>
                    <a:pt x="20" y="1"/>
                    <a:pt x="20" y="1"/>
                  </a:cubicBezTo>
                  <a:cubicBezTo>
                    <a:pt x="23" y="7"/>
                    <a:pt x="24" y="18"/>
                    <a:pt x="25" y="34"/>
                  </a:cubicBezTo>
                  <a:lnTo>
                    <a:pt x="0" y="31"/>
                  </a:lnTo>
                  <a:close/>
                </a:path>
              </a:pathLst>
            </a:custGeom>
            <a:solidFill>
              <a:srgbClr val="A5A7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81" name="Freeform 435"/>
            <p:cNvSpPr>
              <a:spLocks/>
            </p:cNvSpPr>
            <p:nvPr/>
          </p:nvSpPr>
          <p:spPr bwMode="auto">
            <a:xfrm>
              <a:off x="7350172" y="2005347"/>
              <a:ext cx="1157039" cy="1127522"/>
            </a:xfrm>
            <a:custGeom>
              <a:avLst/>
              <a:gdLst>
                <a:gd name="T0" fmla="*/ 496 w 1856"/>
                <a:gd name="T1" fmla="*/ 1600 h 1816"/>
                <a:gd name="T2" fmla="*/ 420 w 1856"/>
                <a:gd name="T3" fmla="*/ 1367 h 1816"/>
                <a:gd name="T4" fmla="*/ 365 w 1856"/>
                <a:gd name="T5" fmla="*/ 1043 h 1816"/>
                <a:gd name="T6" fmla="*/ 628 w 1856"/>
                <a:gd name="T7" fmla="*/ 1099 h 1816"/>
                <a:gd name="T8" fmla="*/ 894 w 1856"/>
                <a:gd name="T9" fmla="*/ 818 h 1816"/>
                <a:gd name="T10" fmla="*/ 1255 w 1856"/>
                <a:gd name="T11" fmla="*/ 689 h 1816"/>
                <a:gd name="T12" fmla="*/ 1344 w 1856"/>
                <a:gd name="T13" fmla="*/ 441 h 1816"/>
                <a:gd name="T14" fmla="*/ 1517 w 1856"/>
                <a:gd name="T15" fmla="*/ 497 h 1816"/>
                <a:gd name="T16" fmla="*/ 1577 w 1856"/>
                <a:gd name="T17" fmla="*/ 571 h 1816"/>
                <a:gd name="T18" fmla="*/ 1589 w 1856"/>
                <a:gd name="T19" fmla="*/ 621 h 1816"/>
                <a:gd name="T20" fmla="*/ 1633 w 1856"/>
                <a:gd name="T21" fmla="*/ 652 h 1816"/>
                <a:gd name="T22" fmla="*/ 1745 w 1856"/>
                <a:gd name="T23" fmla="*/ 616 h 1816"/>
                <a:gd name="T24" fmla="*/ 1838 w 1856"/>
                <a:gd name="T25" fmla="*/ 525 h 1816"/>
                <a:gd name="T26" fmla="*/ 1837 w 1856"/>
                <a:gd name="T27" fmla="*/ 455 h 1816"/>
                <a:gd name="T28" fmla="*/ 1738 w 1856"/>
                <a:gd name="T29" fmla="*/ 354 h 1816"/>
                <a:gd name="T30" fmla="*/ 1327 w 1856"/>
                <a:gd name="T31" fmla="*/ 78 h 1816"/>
                <a:gd name="T32" fmla="*/ 888 w 1856"/>
                <a:gd name="T33" fmla="*/ 113 h 1816"/>
                <a:gd name="T34" fmla="*/ 619 w 1856"/>
                <a:gd name="T35" fmla="*/ 275 h 1816"/>
                <a:gd name="T36" fmla="*/ 618 w 1856"/>
                <a:gd name="T37" fmla="*/ 273 h 1816"/>
                <a:gd name="T38" fmla="*/ 553 w 1856"/>
                <a:gd name="T39" fmla="*/ 317 h 1816"/>
                <a:gd name="T40" fmla="*/ 486 w 1856"/>
                <a:gd name="T41" fmla="*/ 360 h 1816"/>
                <a:gd name="T42" fmla="*/ 488 w 1856"/>
                <a:gd name="T43" fmla="*/ 362 h 1816"/>
                <a:gd name="T44" fmla="*/ 226 w 1856"/>
                <a:gd name="T45" fmla="*/ 564 h 1816"/>
                <a:gd name="T46" fmla="*/ 60 w 1856"/>
                <a:gd name="T47" fmla="*/ 871 h 1816"/>
                <a:gd name="T48" fmla="*/ 346 w 1856"/>
                <a:gd name="T49" fmla="*/ 1816 h 1816"/>
                <a:gd name="T50" fmla="*/ 408 w 1856"/>
                <a:gd name="T51" fmla="*/ 1717 h 1816"/>
                <a:gd name="T52" fmla="*/ 496 w 1856"/>
                <a:gd name="T53" fmla="*/ 1600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56" h="1816">
                  <a:moveTo>
                    <a:pt x="496" y="1600"/>
                  </a:moveTo>
                  <a:cubicBezTo>
                    <a:pt x="503" y="1585"/>
                    <a:pt x="455" y="1504"/>
                    <a:pt x="420" y="1367"/>
                  </a:cubicBezTo>
                  <a:cubicBezTo>
                    <a:pt x="400" y="1287"/>
                    <a:pt x="365" y="1128"/>
                    <a:pt x="365" y="1043"/>
                  </a:cubicBezTo>
                  <a:cubicBezTo>
                    <a:pt x="400" y="983"/>
                    <a:pt x="545" y="1105"/>
                    <a:pt x="628" y="1099"/>
                  </a:cubicBezTo>
                  <a:cubicBezTo>
                    <a:pt x="870" y="1083"/>
                    <a:pt x="799" y="887"/>
                    <a:pt x="894" y="818"/>
                  </a:cubicBezTo>
                  <a:cubicBezTo>
                    <a:pt x="974" y="759"/>
                    <a:pt x="1134" y="904"/>
                    <a:pt x="1255" y="689"/>
                  </a:cubicBezTo>
                  <a:cubicBezTo>
                    <a:pt x="1300" y="608"/>
                    <a:pt x="1259" y="432"/>
                    <a:pt x="1344" y="441"/>
                  </a:cubicBezTo>
                  <a:cubicBezTo>
                    <a:pt x="1386" y="440"/>
                    <a:pt x="1477" y="471"/>
                    <a:pt x="1517" y="497"/>
                  </a:cubicBezTo>
                  <a:cubicBezTo>
                    <a:pt x="1526" y="503"/>
                    <a:pt x="1570" y="538"/>
                    <a:pt x="1577" y="571"/>
                  </a:cubicBezTo>
                  <a:cubicBezTo>
                    <a:pt x="1579" y="583"/>
                    <a:pt x="1577" y="602"/>
                    <a:pt x="1589" y="621"/>
                  </a:cubicBezTo>
                  <a:cubicBezTo>
                    <a:pt x="1604" y="648"/>
                    <a:pt x="1629" y="654"/>
                    <a:pt x="1633" y="652"/>
                  </a:cubicBezTo>
                  <a:cubicBezTo>
                    <a:pt x="1633" y="652"/>
                    <a:pt x="1675" y="661"/>
                    <a:pt x="1745" y="616"/>
                  </a:cubicBezTo>
                  <a:cubicBezTo>
                    <a:pt x="1816" y="572"/>
                    <a:pt x="1838" y="525"/>
                    <a:pt x="1838" y="525"/>
                  </a:cubicBezTo>
                  <a:cubicBezTo>
                    <a:pt x="1849" y="502"/>
                    <a:pt x="1856" y="485"/>
                    <a:pt x="1837" y="455"/>
                  </a:cubicBezTo>
                  <a:cubicBezTo>
                    <a:pt x="1834" y="451"/>
                    <a:pt x="1755" y="374"/>
                    <a:pt x="1738" y="354"/>
                  </a:cubicBezTo>
                  <a:cubicBezTo>
                    <a:pt x="1636" y="239"/>
                    <a:pt x="1467" y="142"/>
                    <a:pt x="1327" y="78"/>
                  </a:cubicBezTo>
                  <a:cubicBezTo>
                    <a:pt x="1158" y="0"/>
                    <a:pt x="943" y="87"/>
                    <a:pt x="888" y="113"/>
                  </a:cubicBezTo>
                  <a:cubicBezTo>
                    <a:pt x="750" y="180"/>
                    <a:pt x="712" y="216"/>
                    <a:pt x="619" y="275"/>
                  </a:cubicBezTo>
                  <a:cubicBezTo>
                    <a:pt x="618" y="273"/>
                    <a:pt x="618" y="273"/>
                    <a:pt x="618" y="273"/>
                  </a:cubicBezTo>
                  <a:cubicBezTo>
                    <a:pt x="597" y="287"/>
                    <a:pt x="575" y="302"/>
                    <a:pt x="553" y="317"/>
                  </a:cubicBezTo>
                  <a:cubicBezTo>
                    <a:pt x="530" y="332"/>
                    <a:pt x="508" y="346"/>
                    <a:pt x="486" y="360"/>
                  </a:cubicBezTo>
                  <a:cubicBezTo>
                    <a:pt x="488" y="362"/>
                    <a:pt x="488" y="362"/>
                    <a:pt x="488" y="362"/>
                  </a:cubicBezTo>
                  <a:cubicBezTo>
                    <a:pt x="402" y="422"/>
                    <a:pt x="335" y="470"/>
                    <a:pt x="226" y="564"/>
                  </a:cubicBezTo>
                  <a:cubicBezTo>
                    <a:pt x="176" y="608"/>
                    <a:pt x="130" y="673"/>
                    <a:pt x="60" y="871"/>
                  </a:cubicBezTo>
                  <a:cubicBezTo>
                    <a:pt x="0" y="1010"/>
                    <a:pt x="176" y="1748"/>
                    <a:pt x="346" y="1816"/>
                  </a:cubicBezTo>
                  <a:cubicBezTo>
                    <a:pt x="376" y="1801"/>
                    <a:pt x="386" y="1744"/>
                    <a:pt x="408" y="1717"/>
                  </a:cubicBezTo>
                  <a:cubicBezTo>
                    <a:pt x="445" y="1673"/>
                    <a:pt x="488" y="1652"/>
                    <a:pt x="496" y="160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kern="0" dirty="0">
                <a:solidFill>
                  <a:srgbClr val="9EACB4"/>
                </a:solidFill>
                <a:latin typeface="+mj-lt"/>
              </a:endParaRPr>
            </a:p>
          </p:txBody>
        </p:sp>
        <p:sp>
          <p:nvSpPr>
            <p:cNvPr id="482" name="Freeform 436"/>
            <p:cNvSpPr>
              <a:spLocks/>
            </p:cNvSpPr>
            <p:nvPr/>
          </p:nvSpPr>
          <p:spPr bwMode="auto">
            <a:xfrm>
              <a:off x="7353088" y="2005347"/>
              <a:ext cx="1143921" cy="1112580"/>
            </a:xfrm>
            <a:custGeom>
              <a:avLst/>
              <a:gdLst>
                <a:gd name="T0" fmla="*/ 1835 w 1835"/>
                <a:gd name="T1" fmla="*/ 461 h 1792"/>
                <a:gd name="T2" fmla="*/ 1832 w 1835"/>
                <a:gd name="T3" fmla="*/ 455 h 1792"/>
                <a:gd name="T4" fmla="*/ 1733 w 1835"/>
                <a:gd name="T5" fmla="*/ 354 h 1792"/>
                <a:gd name="T6" fmla="*/ 1322 w 1835"/>
                <a:gd name="T7" fmla="*/ 78 h 1792"/>
                <a:gd name="T8" fmla="*/ 883 w 1835"/>
                <a:gd name="T9" fmla="*/ 113 h 1792"/>
                <a:gd name="T10" fmla="*/ 614 w 1835"/>
                <a:gd name="T11" fmla="*/ 275 h 1792"/>
                <a:gd name="T12" fmla="*/ 613 w 1835"/>
                <a:gd name="T13" fmla="*/ 273 h 1792"/>
                <a:gd name="T14" fmla="*/ 548 w 1835"/>
                <a:gd name="T15" fmla="*/ 317 h 1792"/>
                <a:gd name="T16" fmla="*/ 481 w 1835"/>
                <a:gd name="T17" fmla="*/ 360 h 1792"/>
                <a:gd name="T18" fmla="*/ 483 w 1835"/>
                <a:gd name="T19" fmla="*/ 362 h 1792"/>
                <a:gd name="T20" fmla="*/ 221 w 1835"/>
                <a:gd name="T21" fmla="*/ 564 h 1792"/>
                <a:gd name="T22" fmla="*/ 55 w 1835"/>
                <a:gd name="T23" fmla="*/ 871 h 1792"/>
                <a:gd name="T24" fmla="*/ 305 w 1835"/>
                <a:gd name="T25" fmla="*/ 1792 h 1792"/>
                <a:gd name="T26" fmla="*/ 332 w 1835"/>
                <a:gd name="T27" fmla="*/ 1787 h 1792"/>
                <a:gd name="T28" fmla="*/ 219 w 1835"/>
                <a:gd name="T29" fmla="*/ 1472 h 1792"/>
                <a:gd name="T30" fmla="*/ 134 w 1835"/>
                <a:gd name="T31" fmla="*/ 925 h 1792"/>
                <a:gd name="T32" fmla="*/ 295 w 1835"/>
                <a:gd name="T33" fmla="*/ 637 h 1792"/>
                <a:gd name="T34" fmla="*/ 899 w 1835"/>
                <a:gd name="T35" fmla="*/ 183 h 1792"/>
                <a:gd name="T36" fmla="*/ 1424 w 1835"/>
                <a:gd name="T37" fmla="*/ 209 h 1792"/>
                <a:gd name="T38" fmla="*/ 1770 w 1835"/>
                <a:gd name="T39" fmla="*/ 532 h 1792"/>
                <a:gd name="T40" fmla="*/ 1835 w 1835"/>
                <a:gd name="T41" fmla="*/ 461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5" h="1792">
                  <a:moveTo>
                    <a:pt x="1835" y="461"/>
                  </a:moveTo>
                  <a:cubicBezTo>
                    <a:pt x="1834" y="459"/>
                    <a:pt x="1833" y="457"/>
                    <a:pt x="1832" y="455"/>
                  </a:cubicBezTo>
                  <a:cubicBezTo>
                    <a:pt x="1829" y="451"/>
                    <a:pt x="1750" y="374"/>
                    <a:pt x="1733" y="354"/>
                  </a:cubicBezTo>
                  <a:cubicBezTo>
                    <a:pt x="1631" y="239"/>
                    <a:pt x="1462" y="142"/>
                    <a:pt x="1322" y="78"/>
                  </a:cubicBezTo>
                  <a:cubicBezTo>
                    <a:pt x="1153" y="0"/>
                    <a:pt x="938" y="87"/>
                    <a:pt x="883" y="113"/>
                  </a:cubicBezTo>
                  <a:cubicBezTo>
                    <a:pt x="745" y="180"/>
                    <a:pt x="707" y="216"/>
                    <a:pt x="614" y="275"/>
                  </a:cubicBezTo>
                  <a:cubicBezTo>
                    <a:pt x="613" y="273"/>
                    <a:pt x="613" y="273"/>
                    <a:pt x="613" y="273"/>
                  </a:cubicBezTo>
                  <a:cubicBezTo>
                    <a:pt x="592" y="287"/>
                    <a:pt x="570" y="302"/>
                    <a:pt x="548" y="317"/>
                  </a:cubicBezTo>
                  <a:cubicBezTo>
                    <a:pt x="525" y="332"/>
                    <a:pt x="503" y="346"/>
                    <a:pt x="481" y="360"/>
                  </a:cubicBezTo>
                  <a:cubicBezTo>
                    <a:pt x="483" y="362"/>
                    <a:pt x="483" y="362"/>
                    <a:pt x="483" y="362"/>
                  </a:cubicBezTo>
                  <a:cubicBezTo>
                    <a:pt x="397" y="422"/>
                    <a:pt x="330" y="470"/>
                    <a:pt x="221" y="564"/>
                  </a:cubicBezTo>
                  <a:cubicBezTo>
                    <a:pt x="171" y="608"/>
                    <a:pt x="125" y="673"/>
                    <a:pt x="55" y="871"/>
                  </a:cubicBezTo>
                  <a:cubicBezTo>
                    <a:pt x="0" y="1001"/>
                    <a:pt x="147" y="1647"/>
                    <a:pt x="305" y="1792"/>
                  </a:cubicBezTo>
                  <a:cubicBezTo>
                    <a:pt x="323" y="1792"/>
                    <a:pt x="333" y="1791"/>
                    <a:pt x="332" y="1787"/>
                  </a:cubicBezTo>
                  <a:cubicBezTo>
                    <a:pt x="325" y="1768"/>
                    <a:pt x="257" y="1620"/>
                    <a:pt x="219" y="1472"/>
                  </a:cubicBezTo>
                  <a:cubicBezTo>
                    <a:pt x="181" y="1323"/>
                    <a:pt x="81" y="1111"/>
                    <a:pt x="134" y="925"/>
                  </a:cubicBezTo>
                  <a:cubicBezTo>
                    <a:pt x="187" y="738"/>
                    <a:pt x="272" y="654"/>
                    <a:pt x="295" y="637"/>
                  </a:cubicBezTo>
                  <a:cubicBezTo>
                    <a:pt x="319" y="619"/>
                    <a:pt x="583" y="267"/>
                    <a:pt x="899" y="183"/>
                  </a:cubicBezTo>
                  <a:cubicBezTo>
                    <a:pt x="1215" y="99"/>
                    <a:pt x="1299" y="125"/>
                    <a:pt x="1424" y="209"/>
                  </a:cubicBezTo>
                  <a:cubicBezTo>
                    <a:pt x="1549" y="293"/>
                    <a:pt x="1745" y="555"/>
                    <a:pt x="1770" y="532"/>
                  </a:cubicBezTo>
                  <a:cubicBezTo>
                    <a:pt x="1794" y="509"/>
                    <a:pt x="1809" y="495"/>
                    <a:pt x="1835" y="461"/>
                  </a:cubicBezTo>
                  <a:close/>
                </a:path>
              </a:pathLst>
            </a:cu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83" name="Freeform 437"/>
            <p:cNvSpPr>
              <a:spLocks/>
            </p:cNvSpPr>
            <p:nvPr/>
          </p:nvSpPr>
          <p:spPr bwMode="auto">
            <a:xfrm>
              <a:off x="7218615" y="1875248"/>
              <a:ext cx="889554" cy="771481"/>
            </a:xfrm>
            <a:custGeom>
              <a:avLst/>
              <a:gdLst>
                <a:gd name="T0" fmla="*/ 1401 w 1427"/>
                <a:gd name="T1" fmla="*/ 106 h 1243"/>
                <a:gd name="T2" fmla="*/ 1386 w 1427"/>
                <a:gd name="T3" fmla="*/ 215 h 1243"/>
                <a:gd name="T4" fmla="*/ 688 w 1427"/>
                <a:gd name="T5" fmla="*/ 592 h 1243"/>
                <a:gd name="T6" fmla="*/ 215 w 1427"/>
                <a:gd name="T7" fmla="*/ 1214 h 1243"/>
                <a:gd name="T8" fmla="*/ 105 w 1427"/>
                <a:gd name="T9" fmla="*/ 1211 h 1243"/>
                <a:gd name="T10" fmla="*/ 542 w 1427"/>
                <a:gd name="T11" fmla="*/ 427 h 1243"/>
                <a:gd name="T12" fmla="*/ 1401 w 1427"/>
                <a:gd name="T13" fmla="*/ 106 h 1243"/>
              </a:gdLst>
              <a:ahLst/>
              <a:cxnLst>
                <a:cxn ang="0">
                  <a:pos x="T0" y="T1"/>
                </a:cxn>
                <a:cxn ang="0">
                  <a:pos x="T2" y="T3"/>
                </a:cxn>
                <a:cxn ang="0">
                  <a:pos x="T4" y="T5"/>
                </a:cxn>
                <a:cxn ang="0">
                  <a:pos x="T6" y="T7"/>
                </a:cxn>
                <a:cxn ang="0">
                  <a:pos x="T8" y="T9"/>
                </a:cxn>
                <a:cxn ang="0">
                  <a:pos x="T10" y="T11"/>
                </a:cxn>
                <a:cxn ang="0">
                  <a:pos x="T12" y="T13"/>
                </a:cxn>
              </a:cxnLst>
              <a:rect l="0" t="0" r="r" b="b"/>
              <a:pathLst>
                <a:path w="1427" h="1243">
                  <a:moveTo>
                    <a:pt x="1401" y="106"/>
                  </a:moveTo>
                  <a:cubicBezTo>
                    <a:pt x="1427" y="137"/>
                    <a:pt x="1421" y="185"/>
                    <a:pt x="1386" y="215"/>
                  </a:cubicBezTo>
                  <a:cubicBezTo>
                    <a:pt x="1386" y="215"/>
                    <a:pt x="1045" y="288"/>
                    <a:pt x="688" y="592"/>
                  </a:cubicBezTo>
                  <a:cubicBezTo>
                    <a:pt x="332" y="896"/>
                    <a:pt x="215" y="1214"/>
                    <a:pt x="215" y="1214"/>
                  </a:cubicBezTo>
                  <a:cubicBezTo>
                    <a:pt x="181" y="1243"/>
                    <a:pt x="131" y="1242"/>
                    <a:pt x="105" y="1211"/>
                  </a:cubicBezTo>
                  <a:cubicBezTo>
                    <a:pt x="0" y="1089"/>
                    <a:pt x="304" y="628"/>
                    <a:pt x="542" y="427"/>
                  </a:cubicBezTo>
                  <a:cubicBezTo>
                    <a:pt x="785" y="220"/>
                    <a:pt x="1308" y="0"/>
                    <a:pt x="1401" y="106"/>
                  </a:cubicBezTo>
                  <a:close/>
                </a:path>
              </a:pathLst>
            </a:custGeom>
            <a:solidFill>
              <a:srgbClr val="312F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84" name="Freeform 438"/>
            <p:cNvSpPr>
              <a:spLocks/>
            </p:cNvSpPr>
            <p:nvPr/>
          </p:nvSpPr>
          <p:spPr bwMode="auto">
            <a:xfrm>
              <a:off x="7574292" y="2178813"/>
              <a:ext cx="548090" cy="466825"/>
            </a:xfrm>
            <a:custGeom>
              <a:avLst/>
              <a:gdLst>
                <a:gd name="T0" fmla="*/ 0 w 879"/>
                <a:gd name="T1" fmla="*/ 423 h 752"/>
                <a:gd name="T2" fmla="*/ 343 w 879"/>
                <a:gd name="T3" fmla="*/ 709 h 752"/>
                <a:gd name="T4" fmla="*/ 793 w 879"/>
                <a:gd name="T5" fmla="*/ 412 h 752"/>
                <a:gd name="T6" fmla="*/ 617 w 879"/>
                <a:gd name="T7" fmla="*/ 0 h 752"/>
                <a:gd name="T8" fmla="*/ 0 w 879"/>
                <a:gd name="T9" fmla="*/ 423 h 752"/>
              </a:gdLst>
              <a:ahLst/>
              <a:cxnLst>
                <a:cxn ang="0">
                  <a:pos x="T0" y="T1"/>
                </a:cxn>
                <a:cxn ang="0">
                  <a:pos x="T2" y="T3"/>
                </a:cxn>
                <a:cxn ang="0">
                  <a:pos x="T4" y="T5"/>
                </a:cxn>
                <a:cxn ang="0">
                  <a:pos x="T6" y="T7"/>
                </a:cxn>
                <a:cxn ang="0">
                  <a:pos x="T8" y="T9"/>
                </a:cxn>
              </a:cxnLst>
              <a:rect l="0" t="0" r="r" b="b"/>
              <a:pathLst>
                <a:path w="879" h="752">
                  <a:moveTo>
                    <a:pt x="0" y="423"/>
                  </a:moveTo>
                  <a:cubicBezTo>
                    <a:pt x="0" y="423"/>
                    <a:pt x="125" y="752"/>
                    <a:pt x="343" y="709"/>
                  </a:cubicBezTo>
                  <a:cubicBezTo>
                    <a:pt x="486" y="681"/>
                    <a:pt x="733" y="521"/>
                    <a:pt x="793" y="412"/>
                  </a:cubicBezTo>
                  <a:cubicBezTo>
                    <a:pt x="879" y="255"/>
                    <a:pt x="617" y="0"/>
                    <a:pt x="617" y="0"/>
                  </a:cubicBezTo>
                  <a:lnTo>
                    <a:pt x="0" y="423"/>
                  </a:lnTo>
                  <a:close/>
                </a:path>
              </a:pathLst>
            </a:custGeom>
            <a:solidFill>
              <a:srgbClr val="E5B4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85" name="Freeform 439"/>
            <p:cNvSpPr>
              <a:spLocks/>
            </p:cNvSpPr>
            <p:nvPr/>
          </p:nvSpPr>
          <p:spPr bwMode="auto">
            <a:xfrm>
              <a:off x="7964223" y="2144556"/>
              <a:ext cx="50290" cy="87461"/>
            </a:xfrm>
            <a:custGeom>
              <a:avLst/>
              <a:gdLst>
                <a:gd name="T0" fmla="*/ 1 w 81"/>
                <a:gd name="T1" fmla="*/ 98 h 141"/>
                <a:gd name="T2" fmla="*/ 26 w 81"/>
                <a:gd name="T3" fmla="*/ 10 h 141"/>
                <a:gd name="T4" fmla="*/ 72 w 81"/>
                <a:gd name="T5" fmla="*/ 70 h 141"/>
                <a:gd name="T6" fmla="*/ 57 w 81"/>
                <a:gd name="T7" fmla="*/ 132 h 141"/>
                <a:gd name="T8" fmla="*/ 1 w 81"/>
                <a:gd name="T9" fmla="*/ 98 h 141"/>
              </a:gdLst>
              <a:ahLst/>
              <a:cxnLst>
                <a:cxn ang="0">
                  <a:pos x="T0" y="T1"/>
                </a:cxn>
                <a:cxn ang="0">
                  <a:pos x="T2" y="T3"/>
                </a:cxn>
                <a:cxn ang="0">
                  <a:pos x="T4" y="T5"/>
                </a:cxn>
                <a:cxn ang="0">
                  <a:pos x="T6" y="T7"/>
                </a:cxn>
                <a:cxn ang="0">
                  <a:pos x="T8" y="T9"/>
                </a:cxn>
              </a:cxnLst>
              <a:rect l="0" t="0" r="r" b="b"/>
              <a:pathLst>
                <a:path w="81" h="141">
                  <a:moveTo>
                    <a:pt x="1" y="98"/>
                  </a:moveTo>
                  <a:cubicBezTo>
                    <a:pt x="0" y="89"/>
                    <a:pt x="5" y="21"/>
                    <a:pt x="26" y="10"/>
                  </a:cubicBezTo>
                  <a:cubicBezTo>
                    <a:pt x="46" y="0"/>
                    <a:pt x="63" y="28"/>
                    <a:pt x="72" y="70"/>
                  </a:cubicBezTo>
                  <a:cubicBezTo>
                    <a:pt x="81" y="111"/>
                    <a:pt x="79" y="141"/>
                    <a:pt x="57" y="132"/>
                  </a:cubicBezTo>
                  <a:cubicBezTo>
                    <a:pt x="34" y="123"/>
                    <a:pt x="1" y="98"/>
                    <a:pt x="1" y="98"/>
                  </a:cubicBezTo>
                  <a:close/>
                </a:path>
              </a:pathLst>
            </a:custGeom>
            <a:solidFill>
              <a:srgbClr val="E5B4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86" name="Freeform 440"/>
            <p:cNvSpPr>
              <a:spLocks/>
            </p:cNvSpPr>
            <p:nvPr/>
          </p:nvSpPr>
          <p:spPr bwMode="auto">
            <a:xfrm>
              <a:off x="7443463" y="1952506"/>
              <a:ext cx="647213" cy="710987"/>
            </a:xfrm>
            <a:custGeom>
              <a:avLst/>
              <a:gdLst>
                <a:gd name="T0" fmla="*/ 152 w 1038"/>
                <a:gd name="T1" fmla="*/ 803 h 1145"/>
                <a:gd name="T2" fmla="*/ 835 w 1038"/>
                <a:gd name="T3" fmla="*/ 1005 h 1145"/>
                <a:gd name="T4" fmla="*/ 835 w 1038"/>
                <a:gd name="T5" fmla="*/ 1005 h 1145"/>
                <a:gd name="T6" fmla="*/ 841 w 1038"/>
                <a:gd name="T7" fmla="*/ 1000 h 1145"/>
                <a:gd name="T8" fmla="*/ 847 w 1038"/>
                <a:gd name="T9" fmla="*/ 996 h 1145"/>
                <a:gd name="T10" fmla="*/ 847 w 1038"/>
                <a:gd name="T11" fmla="*/ 996 h 1145"/>
                <a:gd name="T12" fmla="*/ 834 w 1038"/>
                <a:gd name="T13" fmla="*/ 288 h 1145"/>
                <a:gd name="T14" fmla="*/ 393 w 1038"/>
                <a:gd name="T15" fmla="*/ 175 h 1145"/>
                <a:gd name="T16" fmla="*/ 82 w 1038"/>
                <a:gd name="T17" fmla="*/ 113 h 1145"/>
                <a:gd name="T18" fmla="*/ 165 w 1038"/>
                <a:gd name="T19" fmla="*/ 345 h 1145"/>
                <a:gd name="T20" fmla="*/ 152 w 1038"/>
                <a:gd name="T21" fmla="*/ 803 h 1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8" h="1145">
                  <a:moveTo>
                    <a:pt x="152" y="803"/>
                  </a:moveTo>
                  <a:cubicBezTo>
                    <a:pt x="328" y="1034"/>
                    <a:pt x="631" y="1145"/>
                    <a:pt x="835" y="1005"/>
                  </a:cubicBezTo>
                  <a:cubicBezTo>
                    <a:pt x="835" y="1005"/>
                    <a:pt x="835" y="1005"/>
                    <a:pt x="835" y="1005"/>
                  </a:cubicBezTo>
                  <a:cubicBezTo>
                    <a:pt x="837" y="1003"/>
                    <a:pt x="839" y="1002"/>
                    <a:pt x="841" y="1000"/>
                  </a:cubicBezTo>
                  <a:cubicBezTo>
                    <a:pt x="843" y="999"/>
                    <a:pt x="845" y="997"/>
                    <a:pt x="847" y="996"/>
                  </a:cubicBezTo>
                  <a:cubicBezTo>
                    <a:pt x="847" y="996"/>
                    <a:pt x="847" y="996"/>
                    <a:pt x="847" y="996"/>
                  </a:cubicBezTo>
                  <a:cubicBezTo>
                    <a:pt x="1038" y="838"/>
                    <a:pt x="1011" y="518"/>
                    <a:pt x="834" y="288"/>
                  </a:cubicBezTo>
                  <a:cubicBezTo>
                    <a:pt x="685" y="94"/>
                    <a:pt x="525" y="109"/>
                    <a:pt x="393" y="175"/>
                  </a:cubicBezTo>
                  <a:cubicBezTo>
                    <a:pt x="375" y="37"/>
                    <a:pt x="140" y="0"/>
                    <a:pt x="82" y="113"/>
                  </a:cubicBezTo>
                  <a:cubicBezTo>
                    <a:pt x="54" y="167"/>
                    <a:pt x="21" y="288"/>
                    <a:pt x="165" y="345"/>
                  </a:cubicBezTo>
                  <a:cubicBezTo>
                    <a:pt x="62" y="455"/>
                    <a:pt x="0" y="605"/>
                    <a:pt x="152" y="803"/>
                  </a:cubicBezTo>
                  <a:close/>
                </a:path>
              </a:pathLst>
            </a:custGeom>
            <a:solidFill>
              <a:srgbClr val="B970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dirty="0">
                <a:solidFill>
                  <a:srgbClr val="9EACB4"/>
                </a:solidFill>
                <a:latin typeface="+mj-lt"/>
              </a:endParaRPr>
            </a:p>
          </p:txBody>
        </p:sp>
        <p:sp>
          <p:nvSpPr>
            <p:cNvPr id="487" name="Freeform 441"/>
            <p:cNvSpPr>
              <a:spLocks/>
            </p:cNvSpPr>
            <p:nvPr/>
          </p:nvSpPr>
          <p:spPr bwMode="auto">
            <a:xfrm>
              <a:off x="7510882" y="2427712"/>
              <a:ext cx="71062" cy="64503"/>
            </a:xfrm>
            <a:custGeom>
              <a:avLst/>
              <a:gdLst>
                <a:gd name="T0" fmla="*/ 102 w 114"/>
                <a:gd name="T1" fmla="*/ 22 h 104"/>
                <a:gd name="T2" fmla="*/ 16 w 114"/>
                <a:gd name="T3" fmla="*/ 15 h 104"/>
                <a:gd name="T4" fmla="*/ 53 w 114"/>
                <a:gd name="T5" fmla="*/ 74 h 104"/>
                <a:gd name="T6" fmla="*/ 113 w 114"/>
                <a:gd name="T7" fmla="*/ 82 h 104"/>
                <a:gd name="T8" fmla="*/ 102 w 114"/>
                <a:gd name="T9" fmla="*/ 22 h 104"/>
              </a:gdLst>
              <a:ahLst/>
              <a:cxnLst>
                <a:cxn ang="0">
                  <a:pos x="T0" y="T1"/>
                </a:cxn>
                <a:cxn ang="0">
                  <a:pos x="T2" y="T3"/>
                </a:cxn>
                <a:cxn ang="0">
                  <a:pos x="T4" y="T5"/>
                </a:cxn>
                <a:cxn ang="0">
                  <a:pos x="T6" y="T7"/>
                </a:cxn>
                <a:cxn ang="0">
                  <a:pos x="T8" y="T9"/>
                </a:cxn>
              </a:cxnLst>
              <a:rect l="0" t="0" r="r" b="b"/>
              <a:pathLst>
                <a:path w="114" h="104">
                  <a:moveTo>
                    <a:pt x="102" y="22"/>
                  </a:moveTo>
                  <a:cubicBezTo>
                    <a:pt x="94" y="18"/>
                    <a:pt x="32" y="0"/>
                    <a:pt x="16" y="15"/>
                  </a:cubicBezTo>
                  <a:cubicBezTo>
                    <a:pt x="0" y="29"/>
                    <a:pt x="20" y="53"/>
                    <a:pt x="53" y="74"/>
                  </a:cubicBezTo>
                  <a:cubicBezTo>
                    <a:pt x="87" y="95"/>
                    <a:pt x="114" y="104"/>
                    <a:pt x="113" y="82"/>
                  </a:cubicBezTo>
                  <a:cubicBezTo>
                    <a:pt x="113" y="59"/>
                    <a:pt x="102" y="22"/>
                    <a:pt x="102" y="22"/>
                  </a:cubicBezTo>
                  <a:close/>
                </a:path>
              </a:pathLst>
            </a:custGeom>
            <a:solidFill>
              <a:srgbClr val="E5B4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88" name="Freeform 442"/>
            <p:cNvSpPr>
              <a:spLocks/>
            </p:cNvSpPr>
            <p:nvPr/>
          </p:nvSpPr>
          <p:spPr bwMode="auto">
            <a:xfrm>
              <a:off x="7673414" y="2061468"/>
              <a:ext cx="17128" cy="7288"/>
            </a:xfrm>
            <a:custGeom>
              <a:avLst/>
              <a:gdLst>
                <a:gd name="T0" fmla="*/ 24 w 27"/>
                <a:gd name="T1" fmla="*/ 0 h 12"/>
                <a:gd name="T2" fmla="*/ 0 w 27"/>
                <a:gd name="T3" fmla="*/ 12 h 12"/>
                <a:gd name="T4" fmla="*/ 24 w 27"/>
                <a:gd name="T5" fmla="*/ 0 h 12"/>
              </a:gdLst>
              <a:ahLst/>
              <a:cxnLst>
                <a:cxn ang="0">
                  <a:pos x="T0" y="T1"/>
                </a:cxn>
                <a:cxn ang="0">
                  <a:pos x="T2" y="T3"/>
                </a:cxn>
                <a:cxn ang="0">
                  <a:pos x="T4" y="T5"/>
                </a:cxn>
              </a:cxnLst>
              <a:rect l="0" t="0" r="r" b="b"/>
              <a:pathLst>
                <a:path w="27" h="12">
                  <a:moveTo>
                    <a:pt x="24" y="0"/>
                  </a:moveTo>
                  <a:cubicBezTo>
                    <a:pt x="21" y="1"/>
                    <a:pt x="12" y="5"/>
                    <a:pt x="0" y="12"/>
                  </a:cubicBezTo>
                  <a:cubicBezTo>
                    <a:pt x="17" y="5"/>
                    <a:pt x="27" y="0"/>
                    <a:pt x="24" y="0"/>
                  </a:cubicBezTo>
                  <a:close/>
                </a:path>
              </a:pathLst>
            </a:custGeom>
            <a:solidFill>
              <a:srgbClr val="9753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89" name="Freeform 443"/>
            <p:cNvSpPr>
              <a:spLocks/>
            </p:cNvSpPr>
            <p:nvPr/>
          </p:nvSpPr>
          <p:spPr bwMode="auto">
            <a:xfrm>
              <a:off x="7443464" y="1983117"/>
              <a:ext cx="598381" cy="680376"/>
            </a:xfrm>
            <a:custGeom>
              <a:avLst/>
              <a:gdLst>
                <a:gd name="T0" fmla="*/ 161 w 960"/>
                <a:gd name="T1" fmla="*/ 99 h 1096"/>
                <a:gd name="T2" fmla="*/ 178 w 960"/>
                <a:gd name="T3" fmla="*/ 0 h 1096"/>
                <a:gd name="T4" fmla="*/ 82 w 960"/>
                <a:gd name="T5" fmla="*/ 64 h 1096"/>
                <a:gd name="T6" fmla="*/ 165 w 960"/>
                <a:gd name="T7" fmla="*/ 296 h 1096"/>
                <a:gd name="T8" fmla="*/ 152 w 960"/>
                <a:gd name="T9" fmla="*/ 754 h 1096"/>
                <a:gd name="T10" fmla="*/ 835 w 960"/>
                <a:gd name="T11" fmla="*/ 956 h 1096"/>
                <a:gd name="T12" fmla="*/ 835 w 960"/>
                <a:gd name="T13" fmla="*/ 956 h 1096"/>
                <a:gd name="T14" fmla="*/ 841 w 960"/>
                <a:gd name="T15" fmla="*/ 951 h 1096"/>
                <a:gd name="T16" fmla="*/ 847 w 960"/>
                <a:gd name="T17" fmla="*/ 947 h 1096"/>
                <a:gd name="T18" fmla="*/ 847 w 960"/>
                <a:gd name="T19" fmla="*/ 947 h 1096"/>
                <a:gd name="T20" fmla="*/ 960 w 960"/>
                <a:gd name="T21" fmla="*/ 776 h 1096"/>
                <a:gd name="T22" fmla="*/ 615 w 960"/>
                <a:gd name="T23" fmla="*/ 919 h 1096"/>
                <a:gd name="T24" fmla="*/ 207 w 960"/>
                <a:gd name="T25" fmla="*/ 400 h 1096"/>
                <a:gd name="T26" fmla="*/ 369 w 960"/>
                <a:gd name="T27" fmla="*/ 138 h 1096"/>
                <a:gd name="T28" fmla="*/ 161 w 960"/>
                <a:gd name="T29" fmla="*/ 99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60" h="1096">
                  <a:moveTo>
                    <a:pt x="161" y="99"/>
                  </a:moveTo>
                  <a:cubicBezTo>
                    <a:pt x="161" y="58"/>
                    <a:pt x="168" y="26"/>
                    <a:pt x="178" y="0"/>
                  </a:cubicBezTo>
                  <a:cubicBezTo>
                    <a:pt x="136" y="8"/>
                    <a:pt x="100" y="28"/>
                    <a:pt x="82" y="64"/>
                  </a:cubicBezTo>
                  <a:cubicBezTo>
                    <a:pt x="54" y="118"/>
                    <a:pt x="21" y="239"/>
                    <a:pt x="165" y="296"/>
                  </a:cubicBezTo>
                  <a:cubicBezTo>
                    <a:pt x="62" y="406"/>
                    <a:pt x="0" y="556"/>
                    <a:pt x="152" y="754"/>
                  </a:cubicBezTo>
                  <a:cubicBezTo>
                    <a:pt x="328" y="985"/>
                    <a:pt x="631" y="1096"/>
                    <a:pt x="835" y="956"/>
                  </a:cubicBezTo>
                  <a:cubicBezTo>
                    <a:pt x="835" y="956"/>
                    <a:pt x="835" y="956"/>
                    <a:pt x="835" y="956"/>
                  </a:cubicBezTo>
                  <a:cubicBezTo>
                    <a:pt x="837" y="954"/>
                    <a:pt x="839" y="953"/>
                    <a:pt x="841" y="951"/>
                  </a:cubicBezTo>
                  <a:cubicBezTo>
                    <a:pt x="843" y="950"/>
                    <a:pt x="845" y="948"/>
                    <a:pt x="847" y="947"/>
                  </a:cubicBezTo>
                  <a:cubicBezTo>
                    <a:pt x="847" y="947"/>
                    <a:pt x="847" y="947"/>
                    <a:pt x="847" y="947"/>
                  </a:cubicBezTo>
                  <a:cubicBezTo>
                    <a:pt x="902" y="901"/>
                    <a:pt x="939" y="842"/>
                    <a:pt x="960" y="776"/>
                  </a:cubicBezTo>
                  <a:cubicBezTo>
                    <a:pt x="896" y="830"/>
                    <a:pt x="759" y="934"/>
                    <a:pt x="615" y="919"/>
                  </a:cubicBezTo>
                  <a:cubicBezTo>
                    <a:pt x="415" y="899"/>
                    <a:pt x="179" y="591"/>
                    <a:pt x="207" y="400"/>
                  </a:cubicBezTo>
                  <a:cubicBezTo>
                    <a:pt x="230" y="249"/>
                    <a:pt x="324" y="167"/>
                    <a:pt x="369" y="138"/>
                  </a:cubicBezTo>
                  <a:cubicBezTo>
                    <a:pt x="310" y="162"/>
                    <a:pt x="161" y="205"/>
                    <a:pt x="161" y="99"/>
                  </a:cubicBezTo>
                  <a:close/>
                </a:path>
              </a:pathLst>
            </a:custGeom>
            <a:solidFill>
              <a:srgbClr val="A46424"/>
            </a:solidFill>
            <a:ln>
              <a:noFill/>
            </a:ln>
          </p:spPr>
          <p:txBody>
            <a:bodyPr vert="horz" wrap="square" lIns="91440" tIns="45720" rIns="91440" bIns="45720" numCol="1" anchor="t" anchorCtr="0" compatLnSpc="1">
              <a:prstTxWarp prst="textNoShape">
                <a:avLst/>
              </a:prstTxWarp>
            </a:bodyPr>
            <a:lstStyle/>
            <a:p>
              <a:endParaRPr lang="en-US" kern="0" dirty="0">
                <a:solidFill>
                  <a:srgbClr val="9EACB4"/>
                </a:solidFill>
                <a:latin typeface="+mj-lt"/>
              </a:endParaRPr>
            </a:p>
          </p:txBody>
        </p:sp>
        <p:sp>
          <p:nvSpPr>
            <p:cNvPr id="490" name="Freeform 444"/>
            <p:cNvSpPr>
              <a:spLocks/>
            </p:cNvSpPr>
            <p:nvPr/>
          </p:nvSpPr>
          <p:spPr bwMode="auto">
            <a:xfrm>
              <a:off x="7484644" y="2957581"/>
              <a:ext cx="194601" cy="201890"/>
            </a:xfrm>
            <a:custGeom>
              <a:avLst/>
              <a:gdLst>
                <a:gd name="T0" fmla="*/ 312 w 312"/>
                <a:gd name="T1" fmla="*/ 81 h 325"/>
                <a:gd name="T2" fmla="*/ 262 w 312"/>
                <a:gd name="T3" fmla="*/ 5 h 325"/>
                <a:gd name="T4" fmla="*/ 0 w 312"/>
                <a:gd name="T5" fmla="*/ 210 h 325"/>
                <a:gd name="T6" fmla="*/ 135 w 312"/>
                <a:gd name="T7" fmla="*/ 305 h 325"/>
                <a:gd name="T8" fmla="*/ 312 w 312"/>
                <a:gd name="T9" fmla="*/ 81 h 325"/>
              </a:gdLst>
              <a:ahLst/>
              <a:cxnLst>
                <a:cxn ang="0">
                  <a:pos x="T0" y="T1"/>
                </a:cxn>
                <a:cxn ang="0">
                  <a:pos x="T2" y="T3"/>
                </a:cxn>
                <a:cxn ang="0">
                  <a:pos x="T4" y="T5"/>
                </a:cxn>
                <a:cxn ang="0">
                  <a:pos x="T6" y="T7"/>
                </a:cxn>
                <a:cxn ang="0">
                  <a:pos x="T8" y="T9"/>
                </a:cxn>
              </a:cxnLst>
              <a:rect l="0" t="0" r="r" b="b"/>
              <a:pathLst>
                <a:path w="312" h="325">
                  <a:moveTo>
                    <a:pt x="312" y="81"/>
                  </a:moveTo>
                  <a:cubicBezTo>
                    <a:pt x="311" y="64"/>
                    <a:pt x="288" y="0"/>
                    <a:pt x="262" y="5"/>
                  </a:cubicBezTo>
                  <a:cubicBezTo>
                    <a:pt x="236" y="11"/>
                    <a:pt x="0" y="210"/>
                    <a:pt x="0" y="210"/>
                  </a:cubicBezTo>
                  <a:cubicBezTo>
                    <a:pt x="0" y="210"/>
                    <a:pt x="130" y="325"/>
                    <a:pt x="135" y="305"/>
                  </a:cubicBezTo>
                  <a:cubicBezTo>
                    <a:pt x="139" y="284"/>
                    <a:pt x="312" y="81"/>
                    <a:pt x="312" y="81"/>
                  </a:cubicBezTo>
                  <a:close/>
                </a:path>
              </a:pathLst>
            </a:custGeom>
            <a:solidFill>
              <a:srgbClr val="E6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91" name="Freeform 445"/>
            <p:cNvSpPr>
              <a:spLocks/>
            </p:cNvSpPr>
            <p:nvPr/>
          </p:nvSpPr>
          <p:spPr bwMode="auto">
            <a:xfrm>
              <a:off x="8162469" y="2906928"/>
              <a:ext cx="95843" cy="42637"/>
            </a:xfrm>
            <a:custGeom>
              <a:avLst/>
              <a:gdLst>
                <a:gd name="T0" fmla="*/ 0 w 154"/>
                <a:gd name="T1" fmla="*/ 24 h 69"/>
                <a:gd name="T2" fmla="*/ 14 w 154"/>
                <a:gd name="T3" fmla="*/ 69 h 69"/>
                <a:gd name="T4" fmla="*/ 46 w 154"/>
                <a:gd name="T5" fmla="*/ 63 h 69"/>
                <a:gd name="T6" fmla="*/ 106 w 154"/>
                <a:gd name="T7" fmla="*/ 64 h 69"/>
                <a:gd name="T8" fmla="*/ 152 w 154"/>
                <a:gd name="T9" fmla="*/ 40 h 69"/>
                <a:gd name="T10" fmla="*/ 127 w 154"/>
                <a:gd name="T11" fmla="*/ 7 h 69"/>
                <a:gd name="T12" fmla="*/ 67 w 154"/>
                <a:gd name="T13" fmla="*/ 0 h 69"/>
                <a:gd name="T14" fmla="*/ 0 w 154"/>
                <a:gd name="T15" fmla="*/ 24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69">
                  <a:moveTo>
                    <a:pt x="0" y="24"/>
                  </a:moveTo>
                  <a:cubicBezTo>
                    <a:pt x="0" y="28"/>
                    <a:pt x="14" y="69"/>
                    <a:pt x="14" y="69"/>
                  </a:cubicBezTo>
                  <a:cubicBezTo>
                    <a:pt x="46" y="63"/>
                    <a:pt x="46" y="63"/>
                    <a:pt x="46" y="63"/>
                  </a:cubicBezTo>
                  <a:cubicBezTo>
                    <a:pt x="46" y="63"/>
                    <a:pt x="79" y="64"/>
                    <a:pt x="106" y="64"/>
                  </a:cubicBezTo>
                  <a:cubicBezTo>
                    <a:pt x="133" y="64"/>
                    <a:pt x="149" y="55"/>
                    <a:pt x="152" y="40"/>
                  </a:cubicBezTo>
                  <a:cubicBezTo>
                    <a:pt x="154" y="25"/>
                    <a:pt x="134" y="8"/>
                    <a:pt x="127" y="7"/>
                  </a:cubicBezTo>
                  <a:cubicBezTo>
                    <a:pt x="120" y="6"/>
                    <a:pt x="71" y="0"/>
                    <a:pt x="67" y="0"/>
                  </a:cubicBezTo>
                  <a:cubicBezTo>
                    <a:pt x="63" y="0"/>
                    <a:pt x="0" y="24"/>
                    <a:pt x="0" y="24"/>
                  </a:cubicBezTo>
                  <a:close/>
                </a:path>
              </a:pathLst>
            </a:custGeom>
            <a:solidFill>
              <a:srgbClr val="FDD5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92" name="Freeform 446"/>
            <p:cNvSpPr>
              <a:spLocks/>
            </p:cNvSpPr>
            <p:nvPr/>
          </p:nvSpPr>
          <p:spPr bwMode="auto">
            <a:xfrm>
              <a:off x="8288195" y="2777557"/>
              <a:ext cx="574693" cy="580524"/>
            </a:xfrm>
            <a:custGeom>
              <a:avLst/>
              <a:gdLst>
                <a:gd name="T0" fmla="*/ 922 w 922"/>
                <a:gd name="T1" fmla="*/ 565 h 935"/>
                <a:gd name="T2" fmla="*/ 685 w 922"/>
                <a:gd name="T3" fmla="*/ 750 h 935"/>
                <a:gd name="T4" fmla="*/ 447 w 922"/>
                <a:gd name="T5" fmla="*/ 935 h 935"/>
                <a:gd name="T6" fmla="*/ 224 w 922"/>
                <a:gd name="T7" fmla="*/ 652 h 935"/>
                <a:gd name="T8" fmla="*/ 0 w 922"/>
                <a:gd name="T9" fmla="*/ 370 h 935"/>
                <a:gd name="T10" fmla="*/ 238 w 922"/>
                <a:gd name="T11" fmla="*/ 185 h 935"/>
                <a:gd name="T12" fmla="*/ 475 w 922"/>
                <a:gd name="T13" fmla="*/ 0 h 935"/>
                <a:gd name="T14" fmla="*/ 699 w 922"/>
                <a:gd name="T15" fmla="*/ 282 h 935"/>
                <a:gd name="T16" fmla="*/ 922 w 922"/>
                <a:gd name="T17" fmla="*/ 56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2" h="935">
                  <a:moveTo>
                    <a:pt x="922" y="565"/>
                  </a:moveTo>
                  <a:cubicBezTo>
                    <a:pt x="843" y="627"/>
                    <a:pt x="764" y="688"/>
                    <a:pt x="685" y="750"/>
                  </a:cubicBezTo>
                  <a:cubicBezTo>
                    <a:pt x="606" y="811"/>
                    <a:pt x="527" y="873"/>
                    <a:pt x="447" y="935"/>
                  </a:cubicBezTo>
                  <a:cubicBezTo>
                    <a:pt x="373" y="841"/>
                    <a:pt x="298" y="746"/>
                    <a:pt x="224" y="652"/>
                  </a:cubicBezTo>
                  <a:cubicBezTo>
                    <a:pt x="149" y="558"/>
                    <a:pt x="75" y="464"/>
                    <a:pt x="0" y="370"/>
                  </a:cubicBezTo>
                  <a:cubicBezTo>
                    <a:pt x="79" y="308"/>
                    <a:pt x="159" y="246"/>
                    <a:pt x="238" y="185"/>
                  </a:cubicBezTo>
                  <a:cubicBezTo>
                    <a:pt x="317" y="123"/>
                    <a:pt x="396" y="61"/>
                    <a:pt x="475" y="0"/>
                  </a:cubicBezTo>
                  <a:cubicBezTo>
                    <a:pt x="550" y="94"/>
                    <a:pt x="624" y="188"/>
                    <a:pt x="699" y="282"/>
                  </a:cubicBezTo>
                  <a:cubicBezTo>
                    <a:pt x="773" y="376"/>
                    <a:pt x="848" y="471"/>
                    <a:pt x="922" y="565"/>
                  </a:cubicBezTo>
                  <a:close/>
                </a:path>
              </a:pathLst>
            </a:custGeom>
            <a:solidFill>
              <a:srgbClr val="E7E9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93" name="Freeform 447"/>
            <p:cNvSpPr>
              <a:spLocks/>
            </p:cNvSpPr>
            <p:nvPr/>
          </p:nvSpPr>
          <p:spPr bwMode="auto">
            <a:xfrm>
              <a:off x="8353791" y="2800516"/>
              <a:ext cx="499987" cy="576151"/>
            </a:xfrm>
            <a:custGeom>
              <a:avLst/>
              <a:gdLst>
                <a:gd name="T0" fmla="*/ 802 w 802"/>
                <a:gd name="T1" fmla="*/ 588 h 928"/>
                <a:gd name="T2" fmla="*/ 597 w 802"/>
                <a:gd name="T3" fmla="*/ 294 h 928"/>
                <a:gd name="T4" fmla="*/ 391 w 802"/>
                <a:gd name="T5" fmla="*/ 0 h 928"/>
                <a:gd name="T6" fmla="*/ 206 w 802"/>
                <a:gd name="T7" fmla="*/ 128 h 928"/>
                <a:gd name="T8" fmla="*/ 21 w 802"/>
                <a:gd name="T9" fmla="*/ 255 h 928"/>
                <a:gd name="T10" fmla="*/ 0 w 802"/>
                <a:gd name="T11" fmla="*/ 487 h 928"/>
                <a:gd name="T12" fmla="*/ 154 w 802"/>
                <a:gd name="T13" fmla="*/ 708 h 928"/>
                <a:gd name="T14" fmla="*/ 309 w 802"/>
                <a:gd name="T15" fmla="*/ 928 h 928"/>
                <a:gd name="T16" fmla="*/ 555 w 802"/>
                <a:gd name="T17" fmla="*/ 758 h 928"/>
                <a:gd name="T18" fmla="*/ 802 w 802"/>
                <a:gd name="T19" fmla="*/ 588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2" h="928">
                  <a:moveTo>
                    <a:pt x="802" y="588"/>
                  </a:moveTo>
                  <a:cubicBezTo>
                    <a:pt x="734" y="490"/>
                    <a:pt x="665" y="392"/>
                    <a:pt x="597" y="294"/>
                  </a:cubicBezTo>
                  <a:cubicBezTo>
                    <a:pt x="528" y="196"/>
                    <a:pt x="460" y="98"/>
                    <a:pt x="391" y="0"/>
                  </a:cubicBezTo>
                  <a:cubicBezTo>
                    <a:pt x="329" y="43"/>
                    <a:pt x="268" y="85"/>
                    <a:pt x="206" y="128"/>
                  </a:cubicBezTo>
                  <a:cubicBezTo>
                    <a:pt x="144" y="170"/>
                    <a:pt x="82" y="213"/>
                    <a:pt x="21" y="255"/>
                  </a:cubicBezTo>
                  <a:cubicBezTo>
                    <a:pt x="14" y="333"/>
                    <a:pt x="7" y="410"/>
                    <a:pt x="0" y="487"/>
                  </a:cubicBezTo>
                  <a:cubicBezTo>
                    <a:pt x="51" y="561"/>
                    <a:pt x="103" y="634"/>
                    <a:pt x="154" y="708"/>
                  </a:cubicBezTo>
                  <a:cubicBezTo>
                    <a:pt x="206" y="781"/>
                    <a:pt x="257" y="855"/>
                    <a:pt x="309" y="928"/>
                  </a:cubicBezTo>
                  <a:cubicBezTo>
                    <a:pt x="391" y="872"/>
                    <a:pt x="473" y="815"/>
                    <a:pt x="555" y="758"/>
                  </a:cubicBezTo>
                  <a:cubicBezTo>
                    <a:pt x="638" y="702"/>
                    <a:pt x="720" y="645"/>
                    <a:pt x="802" y="5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94" name="Freeform 448"/>
            <p:cNvSpPr>
              <a:spLocks/>
            </p:cNvSpPr>
            <p:nvPr/>
          </p:nvSpPr>
          <p:spPr bwMode="auto">
            <a:xfrm>
              <a:off x="8572079" y="2871579"/>
              <a:ext cx="76529" cy="89283"/>
            </a:xfrm>
            <a:custGeom>
              <a:avLst/>
              <a:gdLst>
                <a:gd name="T0" fmla="*/ 123 w 123"/>
                <a:gd name="T1" fmla="*/ 114 h 144"/>
                <a:gd name="T2" fmla="*/ 79 w 123"/>
                <a:gd name="T3" fmla="*/ 144 h 144"/>
                <a:gd name="T4" fmla="*/ 0 w 123"/>
                <a:gd name="T5" fmla="*/ 31 h 144"/>
                <a:gd name="T6" fmla="*/ 44 w 123"/>
                <a:gd name="T7" fmla="*/ 0 h 144"/>
                <a:gd name="T8" fmla="*/ 123 w 123"/>
                <a:gd name="T9" fmla="*/ 114 h 144"/>
              </a:gdLst>
              <a:ahLst/>
              <a:cxnLst>
                <a:cxn ang="0">
                  <a:pos x="T0" y="T1"/>
                </a:cxn>
                <a:cxn ang="0">
                  <a:pos x="T2" y="T3"/>
                </a:cxn>
                <a:cxn ang="0">
                  <a:pos x="T4" y="T5"/>
                </a:cxn>
                <a:cxn ang="0">
                  <a:pos x="T6" y="T7"/>
                </a:cxn>
                <a:cxn ang="0">
                  <a:pos x="T8" y="T9"/>
                </a:cxn>
              </a:cxnLst>
              <a:rect l="0" t="0" r="r" b="b"/>
              <a:pathLst>
                <a:path w="123" h="144">
                  <a:moveTo>
                    <a:pt x="123" y="114"/>
                  </a:moveTo>
                  <a:cubicBezTo>
                    <a:pt x="109" y="124"/>
                    <a:pt x="94" y="134"/>
                    <a:pt x="79" y="144"/>
                  </a:cubicBezTo>
                  <a:cubicBezTo>
                    <a:pt x="53" y="106"/>
                    <a:pt x="26" y="69"/>
                    <a:pt x="0" y="31"/>
                  </a:cubicBezTo>
                  <a:cubicBezTo>
                    <a:pt x="14" y="20"/>
                    <a:pt x="29" y="10"/>
                    <a:pt x="44" y="0"/>
                  </a:cubicBezTo>
                  <a:cubicBezTo>
                    <a:pt x="70" y="38"/>
                    <a:pt x="97" y="76"/>
                    <a:pt x="123" y="114"/>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95" name="Freeform 449"/>
            <p:cNvSpPr>
              <a:spLocks/>
            </p:cNvSpPr>
            <p:nvPr/>
          </p:nvSpPr>
          <p:spPr bwMode="auto">
            <a:xfrm>
              <a:off x="8542560" y="2891985"/>
              <a:ext cx="96572" cy="117344"/>
            </a:xfrm>
            <a:custGeom>
              <a:avLst/>
              <a:gdLst>
                <a:gd name="T0" fmla="*/ 155 w 155"/>
                <a:gd name="T1" fmla="*/ 158 h 189"/>
                <a:gd name="T2" fmla="*/ 110 w 155"/>
                <a:gd name="T3" fmla="*/ 189 h 189"/>
                <a:gd name="T4" fmla="*/ 0 w 155"/>
                <a:gd name="T5" fmla="*/ 30 h 189"/>
                <a:gd name="T6" fmla="*/ 44 w 155"/>
                <a:gd name="T7" fmla="*/ 0 h 189"/>
                <a:gd name="T8" fmla="*/ 155 w 155"/>
                <a:gd name="T9" fmla="*/ 158 h 189"/>
              </a:gdLst>
              <a:ahLst/>
              <a:cxnLst>
                <a:cxn ang="0">
                  <a:pos x="T0" y="T1"/>
                </a:cxn>
                <a:cxn ang="0">
                  <a:pos x="T2" y="T3"/>
                </a:cxn>
                <a:cxn ang="0">
                  <a:pos x="T4" y="T5"/>
                </a:cxn>
                <a:cxn ang="0">
                  <a:pos x="T6" y="T7"/>
                </a:cxn>
                <a:cxn ang="0">
                  <a:pos x="T8" y="T9"/>
                </a:cxn>
              </a:cxnLst>
              <a:rect l="0" t="0" r="r" b="b"/>
              <a:pathLst>
                <a:path w="155" h="189">
                  <a:moveTo>
                    <a:pt x="155" y="158"/>
                  </a:moveTo>
                  <a:cubicBezTo>
                    <a:pt x="140" y="168"/>
                    <a:pt x="125" y="178"/>
                    <a:pt x="110" y="189"/>
                  </a:cubicBezTo>
                  <a:cubicBezTo>
                    <a:pt x="73" y="136"/>
                    <a:pt x="37" y="83"/>
                    <a:pt x="0" y="30"/>
                  </a:cubicBezTo>
                  <a:cubicBezTo>
                    <a:pt x="14" y="20"/>
                    <a:pt x="29" y="10"/>
                    <a:pt x="44" y="0"/>
                  </a:cubicBezTo>
                  <a:cubicBezTo>
                    <a:pt x="81" y="52"/>
                    <a:pt x="118" y="105"/>
                    <a:pt x="155" y="15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96" name="Freeform 450"/>
            <p:cNvSpPr>
              <a:spLocks/>
            </p:cNvSpPr>
            <p:nvPr/>
          </p:nvSpPr>
          <p:spPr bwMode="auto">
            <a:xfrm>
              <a:off x="8513408" y="2911665"/>
              <a:ext cx="84546" cy="100580"/>
            </a:xfrm>
            <a:custGeom>
              <a:avLst/>
              <a:gdLst>
                <a:gd name="T0" fmla="*/ 136 w 136"/>
                <a:gd name="T1" fmla="*/ 131 h 162"/>
                <a:gd name="T2" fmla="*/ 92 w 136"/>
                <a:gd name="T3" fmla="*/ 162 h 162"/>
                <a:gd name="T4" fmla="*/ 0 w 136"/>
                <a:gd name="T5" fmla="*/ 30 h 162"/>
                <a:gd name="T6" fmla="*/ 44 w 136"/>
                <a:gd name="T7" fmla="*/ 0 h 162"/>
                <a:gd name="T8" fmla="*/ 136 w 136"/>
                <a:gd name="T9" fmla="*/ 131 h 162"/>
              </a:gdLst>
              <a:ahLst/>
              <a:cxnLst>
                <a:cxn ang="0">
                  <a:pos x="T0" y="T1"/>
                </a:cxn>
                <a:cxn ang="0">
                  <a:pos x="T2" y="T3"/>
                </a:cxn>
                <a:cxn ang="0">
                  <a:pos x="T4" y="T5"/>
                </a:cxn>
                <a:cxn ang="0">
                  <a:pos x="T6" y="T7"/>
                </a:cxn>
                <a:cxn ang="0">
                  <a:pos x="T8" y="T9"/>
                </a:cxn>
              </a:cxnLst>
              <a:rect l="0" t="0" r="r" b="b"/>
              <a:pathLst>
                <a:path w="136" h="162">
                  <a:moveTo>
                    <a:pt x="136" y="131"/>
                  </a:moveTo>
                  <a:cubicBezTo>
                    <a:pt x="121" y="142"/>
                    <a:pt x="106" y="152"/>
                    <a:pt x="92" y="162"/>
                  </a:cubicBezTo>
                  <a:cubicBezTo>
                    <a:pt x="61" y="118"/>
                    <a:pt x="30" y="74"/>
                    <a:pt x="0" y="30"/>
                  </a:cubicBezTo>
                  <a:cubicBezTo>
                    <a:pt x="14" y="20"/>
                    <a:pt x="29" y="10"/>
                    <a:pt x="44" y="0"/>
                  </a:cubicBezTo>
                  <a:cubicBezTo>
                    <a:pt x="75" y="44"/>
                    <a:pt x="105" y="88"/>
                    <a:pt x="136" y="131"/>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97" name="Freeform 451"/>
            <p:cNvSpPr>
              <a:spLocks/>
            </p:cNvSpPr>
            <p:nvPr/>
          </p:nvSpPr>
          <p:spPr bwMode="auto">
            <a:xfrm>
              <a:off x="8483889" y="2931708"/>
              <a:ext cx="91106" cy="109691"/>
            </a:xfrm>
            <a:custGeom>
              <a:avLst/>
              <a:gdLst>
                <a:gd name="T0" fmla="*/ 146 w 146"/>
                <a:gd name="T1" fmla="*/ 147 h 177"/>
                <a:gd name="T2" fmla="*/ 102 w 146"/>
                <a:gd name="T3" fmla="*/ 177 h 177"/>
                <a:gd name="T4" fmla="*/ 0 w 146"/>
                <a:gd name="T5" fmla="*/ 31 h 177"/>
                <a:gd name="T6" fmla="*/ 44 w 146"/>
                <a:gd name="T7" fmla="*/ 0 h 177"/>
                <a:gd name="T8" fmla="*/ 146 w 146"/>
                <a:gd name="T9" fmla="*/ 147 h 177"/>
              </a:gdLst>
              <a:ahLst/>
              <a:cxnLst>
                <a:cxn ang="0">
                  <a:pos x="T0" y="T1"/>
                </a:cxn>
                <a:cxn ang="0">
                  <a:pos x="T2" y="T3"/>
                </a:cxn>
                <a:cxn ang="0">
                  <a:pos x="T4" y="T5"/>
                </a:cxn>
                <a:cxn ang="0">
                  <a:pos x="T6" y="T7"/>
                </a:cxn>
                <a:cxn ang="0">
                  <a:pos x="T8" y="T9"/>
                </a:cxn>
              </a:cxnLst>
              <a:rect l="0" t="0" r="r" b="b"/>
              <a:pathLst>
                <a:path w="146" h="177">
                  <a:moveTo>
                    <a:pt x="146" y="147"/>
                  </a:moveTo>
                  <a:cubicBezTo>
                    <a:pt x="131" y="157"/>
                    <a:pt x="117" y="167"/>
                    <a:pt x="102" y="177"/>
                  </a:cubicBezTo>
                  <a:cubicBezTo>
                    <a:pt x="68" y="128"/>
                    <a:pt x="34" y="80"/>
                    <a:pt x="0" y="31"/>
                  </a:cubicBezTo>
                  <a:cubicBezTo>
                    <a:pt x="14" y="21"/>
                    <a:pt x="29" y="10"/>
                    <a:pt x="44" y="0"/>
                  </a:cubicBezTo>
                  <a:cubicBezTo>
                    <a:pt x="78" y="49"/>
                    <a:pt x="112" y="98"/>
                    <a:pt x="146" y="147"/>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98" name="Freeform 452"/>
            <p:cNvSpPr>
              <a:spLocks/>
            </p:cNvSpPr>
            <p:nvPr/>
          </p:nvSpPr>
          <p:spPr bwMode="auto">
            <a:xfrm>
              <a:off x="8454736" y="2952115"/>
              <a:ext cx="108598" cy="134107"/>
            </a:xfrm>
            <a:custGeom>
              <a:avLst/>
              <a:gdLst>
                <a:gd name="T0" fmla="*/ 174 w 174"/>
                <a:gd name="T1" fmla="*/ 185 h 216"/>
                <a:gd name="T2" fmla="*/ 129 w 174"/>
                <a:gd name="T3" fmla="*/ 216 h 216"/>
                <a:gd name="T4" fmla="*/ 65 w 174"/>
                <a:gd name="T5" fmla="*/ 123 h 216"/>
                <a:gd name="T6" fmla="*/ 0 w 174"/>
                <a:gd name="T7" fmla="*/ 30 h 216"/>
                <a:gd name="T8" fmla="*/ 44 w 174"/>
                <a:gd name="T9" fmla="*/ 0 h 216"/>
                <a:gd name="T10" fmla="*/ 109 w 174"/>
                <a:gd name="T11" fmla="*/ 92 h 216"/>
                <a:gd name="T12" fmla="*/ 174 w 174"/>
                <a:gd name="T13" fmla="*/ 185 h 216"/>
              </a:gdLst>
              <a:ahLst/>
              <a:cxnLst>
                <a:cxn ang="0">
                  <a:pos x="T0" y="T1"/>
                </a:cxn>
                <a:cxn ang="0">
                  <a:pos x="T2" y="T3"/>
                </a:cxn>
                <a:cxn ang="0">
                  <a:pos x="T4" y="T5"/>
                </a:cxn>
                <a:cxn ang="0">
                  <a:pos x="T6" y="T7"/>
                </a:cxn>
                <a:cxn ang="0">
                  <a:pos x="T8" y="T9"/>
                </a:cxn>
                <a:cxn ang="0">
                  <a:pos x="T10" y="T11"/>
                </a:cxn>
                <a:cxn ang="0">
                  <a:pos x="T12" y="T13"/>
                </a:cxn>
              </a:cxnLst>
              <a:rect l="0" t="0" r="r" b="b"/>
              <a:pathLst>
                <a:path w="174" h="216">
                  <a:moveTo>
                    <a:pt x="174" y="185"/>
                  </a:moveTo>
                  <a:cubicBezTo>
                    <a:pt x="159" y="195"/>
                    <a:pt x="144" y="206"/>
                    <a:pt x="129" y="216"/>
                  </a:cubicBezTo>
                  <a:cubicBezTo>
                    <a:pt x="108" y="185"/>
                    <a:pt x="86" y="154"/>
                    <a:pt x="65" y="123"/>
                  </a:cubicBezTo>
                  <a:cubicBezTo>
                    <a:pt x="43" y="92"/>
                    <a:pt x="21" y="61"/>
                    <a:pt x="0" y="30"/>
                  </a:cubicBezTo>
                  <a:cubicBezTo>
                    <a:pt x="14" y="20"/>
                    <a:pt x="29" y="10"/>
                    <a:pt x="44" y="0"/>
                  </a:cubicBezTo>
                  <a:cubicBezTo>
                    <a:pt x="65" y="31"/>
                    <a:pt x="87" y="61"/>
                    <a:pt x="109" y="92"/>
                  </a:cubicBezTo>
                  <a:cubicBezTo>
                    <a:pt x="130" y="123"/>
                    <a:pt x="152" y="154"/>
                    <a:pt x="174" y="185"/>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99" name="Freeform 453"/>
            <p:cNvSpPr>
              <a:spLocks/>
            </p:cNvSpPr>
            <p:nvPr/>
          </p:nvSpPr>
          <p:spPr bwMode="auto">
            <a:xfrm>
              <a:off x="8465304" y="3127402"/>
              <a:ext cx="100945" cy="99852"/>
            </a:xfrm>
            <a:custGeom>
              <a:avLst/>
              <a:gdLst>
                <a:gd name="T0" fmla="*/ 112 w 162"/>
                <a:gd name="T1" fmla="*/ 144 h 161"/>
                <a:gd name="T2" fmla="*/ 17 w 162"/>
                <a:gd name="T3" fmla="*/ 111 h 161"/>
                <a:gd name="T4" fmla="*/ 50 w 162"/>
                <a:gd name="T5" fmla="*/ 17 h 161"/>
                <a:gd name="T6" fmla="*/ 145 w 162"/>
                <a:gd name="T7" fmla="*/ 50 h 161"/>
                <a:gd name="T8" fmla="*/ 112 w 162"/>
                <a:gd name="T9" fmla="*/ 144 h 161"/>
              </a:gdLst>
              <a:ahLst/>
              <a:cxnLst>
                <a:cxn ang="0">
                  <a:pos x="T0" y="T1"/>
                </a:cxn>
                <a:cxn ang="0">
                  <a:pos x="T2" y="T3"/>
                </a:cxn>
                <a:cxn ang="0">
                  <a:pos x="T4" y="T5"/>
                </a:cxn>
                <a:cxn ang="0">
                  <a:pos x="T6" y="T7"/>
                </a:cxn>
                <a:cxn ang="0">
                  <a:pos x="T8" y="T9"/>
                </a:cxn>
              </a:cxnLst>
              <a:rect l="0" t="0" r="r" b="b"/>
              <a:pathLst>
                <a:path w="162" h="161">
                  <a:moveTo>
                    <a:pt x="112" y="144"/>
                  </a:moveTo>
                  <a:cubicBezTo>
                    <a:pt x="77" y="161"/>
                    <a:pt x="34" y="146"/>
                    <a:pt x="17" y="111"/>
                  </a:cubicBezTo>
                  <a:cubicBezTo>
                    <a:pt x="0" y="76"/>
                    <a:pt x="14" y="34"/>
                    <a:pt x="50" y="17"/>
                  </a:cubicBezTo>
                  <a:cubicBezTo>
                    <a:pt x="85" y="0"/>
                    <a:pt x="128" y="14"/>
                    <a:pt x="145" y="50"/>
                  </a:cubicBezTo>
                  <a:cubicBezTo>
                    <a:pt x="162" y="85"/>
                    <a:pt x="148" y="127"/>
                    <a:pt x="112" y="144"/>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00" name="Freeform 454"/>
            <p:cNvSpPr>
              <a:spLocks/>
            </p:cNvSpPr>
            <p:nvPr/>
          </p:nvSpPr>
          <p:spPr bwMode="auto">
            <a:xfrm>
              <a:off x="8450362" y="2862104"/>
              <a:ext cx="234323" cy="122810"/>
            </a:xfrm>
            <a:custGeom>
              <a:avLst/>
              <a:gdLst>
                <a:gd name="T0" fmla="*/ 239 w 376"/>
                <a:gd name="T1" fmla="*/ 0 h 198"/>
                <a:gd name="T2" fmla="*/ 241 w 376"/>
                <a:gd name="T3" fmla="*/ 3 h 198"/>
                <a:gd name="T4" fmla="*/ 308 w 376"/>
                <a:gd name="T5" fmla="*/ 99 h 198"/>
                <a:gd name="T6" fmla="*/ 376 w 376"/>
                <a:gd name="T7" fmla="*/ 196 h 198"/>
                <a:gd name="T8" fmla="*/ 373 w 376"/>
                <a:gd name="T9" fmla="*/ 198 h 198"/>
                <a:gd name="T10" fmla="*/ 305 w 376"/>
                <a:gd name="T11" fmla="*/ 102 h 198"/>
                <a:gd name="T12" fmla="*/ 238 w 376"/>
                <a:gd name="T13" fmla="*/ 5 h 198"/>
                <a:gd name="T14" fmla="*/ 120 w 376"/>
                <a:gd name="T15" fmla="*/ 87 h 198"/>
                <a:gd name="T16" fmla="*/ 2 w 376"/>
                <a:gd name="T17" fmla="*/ 168 h 198"/>
                <a:gd name="T18" fmla="*/ 0 w 376"/>
                <a:gd name="T19" fmla="*/ 165 h 198"/>
                <a:gd name="T20" fmla="*/ 119 w 376"/>
                <a:gd name="T21" fmla="*/ 82 h 198"/>
                <a:gd name="T22" fmla="*/ 239 w 376"/>
                <a:gd name="T23"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6" h="198">
                  <a:moveTo>
                    <a:pt x="239" y="0"/>
                  </a:moveTo>
                  <a:cubicBezTo>
                    <a:pt x="240" y="1"/>
                    <a:pt x="240" y="2"/>
                    <a:pt x="241" y="3"/>
                  </a:cubicBezTo>
                  <a:cubicBezTo>
                    <a:pt x="263" y="35"/>
                    <a:pt x="286" y="67"/>
                    <a:pt x="308" y="99"/>
                  </a:cubicBezTo>
                  <a:cubicBezTo>
                    <a:pt x="331" y="132"/>
                    <a:pt x="353" y="164"/>
                    <a:pt x="376" y="196"/>
                  </a:cubicBezTo>
                  <a:cubicBezTo>
                    <a:pt x="375" y="197"/>
                    <a:pt x="374" y="197"/>
                    <a:pt x="373" y="198"/>
                  </a:cubicBezTo>
                  <a:cubicBezTo>
                    <a:pt x="350" y="166"/>
                    <a:pt x="328" y="134"/>
                    <a:pt x="305" y="102"/>
                  </a:cubicBezTo>
                  <a:cubicBezTo>
                    <a:pt x="283" y="69"/>
                    <a:pt x="260" y="37"/>
                    <a:pt x="238" y="5"/>
                  </a:cubicBezTo>
                  <a:cubicBezTo>
                    <a:pt x="199" y="32"/>
                    <a:pt x="159" y="59"/>
                    <a:pt x="120" y="87"/>
                  </a:cubicBezTo>
                  <a:cubicBezTo>
                    <a:pt x="80" y="114"/>
                    <a:pt x="41" y="141"/>
                    <a:pt x="2" y="168"/>
                  </a:cubicBezTo>
                  <a:cubicBezTo>
                    <a:pt x="1" y="167"/>
                    <a:pt x="0" y="166"/>
                    <a:pt x="0" y="165"/>
                  </a:cubicBezTo>
                  <a:cubicBezTo>
                    <a:pt x="39" y="137"/>
                    <a:pt x="79" y="110"/>
                    <a:pt x="119" y="82"/>
                  </a:cubicBezTo>
                  <a:cubicBezTo>
                    <a:pt x="159" y="55"/>
                    <a:pt x="199" y="27"/>
                    <a:pt x="239" y="0"/>
                  </a:cubicBezTo>
                  <a:close/>
                </a:path>
              </a:pathLst>
            </a:custGeom>
            <a:solidFill>
              <a:srgbClr val="667A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01" name="Freeform 455"/>
            <p:cNvSpPr>
              <a:spLocks/>
            </p:cNvSpPr>
            <p:nvPr/>
          </p:nvSpPr>
          <p:spPr bwMode="auto">
            <a:xfrm>
              <a:off x="8542560" y="3140886"/>
              <a:ext cx="251816" cy="173829"/>
            </a:xfrm>
            <a:custGeom>
              <a:avLst/>
              <a:gdLst>
                <a:gd name="T0" fmla="*/ 404 w 404"/>
                <a:gd name="T1" fmla="*/ 5 h 280"/>
                <a:gd name="T2" fmla="*/ 204 w 404"/>
                <a:gd name="T3" fmla="*/ 143 h 280"/>
                <a:gd name="T4" fmla="*/ 5 w 404"/>
                <a:gd name="T5" fmla="*/ 280 h 280"/>
                <a:gd name="T6" fmla="*/ 0 w 404"/>
                <a:gd name="T7" fmla="*/ 274 h 280"/>
                <a:gd name="T8" fmla="*/ 200 w 404"/>
                <a:gd name="T9" fmla="*/ 137 h 280"/>
                <a:gd name="T10" fmla="*/ 400 w 404"/>
                <a:gd name="T11" fmla="*/ 0 h 280"/>
                <a:gd name="T12" fmla="*/ 404 w 404"/>
                <a:gd name="T13" fmla="*/ 5 h 280"/>
              </a:gdLst>
              <a:ahLst/>
              <a:cxnLst>
                <a:cxn ang="0">
                  <a:pos x="T0" y="T1"/>
                </a:cxn>
                <a:cxn ang="0">
                  <a:pos x="T2" y="T3"/>
                </a:cxn>
                <a:cxn ang="0">
                  <a:pos x="T4" y="T5"/>
                </a:cxn>
                <a:cxn ang="0">
                  <a:pos x="T6" y="T7"/>
                </a:cxn>
                <a:cxn ang="0">
                  <a:pos x="T8" y="T9"/>
                </a:cxn>
                <a:cxn ang="0">
                  <a:pos x="T10" y="T11"/>
                </a:cxn>
                <a:cxn ang="0">
                  <a:pos x="T12" y="T13"/>
                </a:cxn>
              </a:cxnLst>
              <a:rect l="0" t="0" r="r" b="b"/>
              <a:pathLst>
                <a:path w="404" h="280">
                  <a:moveTo>
                    <a:pt x="404" y="5"/>
                  </a:moveTo>
                  <a:cubicBezTo>
                    <a:pt x="337" y="51"/>
                    <a:pt x="271" y="97"/>
                    <a:pt x="204" y="143"/>
                  </a:cubicBezTo>
                  <a:cubicBezTo>
                    <a:pt x="138" y="189"/>
                    <a:pt x="71" y="234"/>
                    <a:pt x="5" y="280"/>
                  </a:cubicBezTo>
                  <a:cubicBezTo>
                    <a:pt x="3" y="278"/>
                    <a:pt x="2" y="276"/>
                    <a:pt x="0" y="274"/>
                  </a:cubicBezTo>
                  <a:cubicBezTo>
                    <a:pt x="67" y="229"/>
                    <a:pt x="134" y="183"/>
                    <a:pt x="200" y="137"/>
                  </a:cubicBezTo>
                  <a:cubicBezTo>
                    <a:pt x="267" y="91"/>
                    <a:pt x="333" y="45"/>
                    <a:pt x="400" y="0"/>
                  </a:cubicBezTo>
                  <a:cubicBezTo>
                    <a:pt x="401" y="1"/>
                    <a:pt x="402" y="3"/>
                    <a:pt x="404" y="5"/>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02" name="Freeform 456"/>
            <p:cNvSpPr>
              <a:spLocks/>
            </p:cNvSpPr>
            <p:nvPr/>
          </p:nvSpPr>
          <p:spPr bwMode="auto">
            <a:xfrm>
              <a:off x="8538916" y="3135420"/>
              <a:ext cx="251087" cy="173829"/>
            </a:xfrm>
            <a:custGeom>
              <a:avLst/>
              <a:gdLst>
                <a:gd name="T0" fmla="*/ 403 w 403"/>
                <a:gd name="T1" fmla="*/ 5 h 280"/>
                <a:gd name="T2" fmla="*/ 204 w 403"/>
                <a:gd name="T3" fmla="*/ 143 h 280"/>
                <a:gd name="T4" fmla="*/ 4 w 403"/>
                <a:gd name="T5" fmla="*/ 280 h 280"/>
                <a:gd name="T6" fmla="*/ 0 w 403"/>
                <a:gd name="T7" fmla="*/ 274 h 280"/>
                <a:gd name="T8" fmla="*/ 200 w 403"/>
                <a:gd name="T9" fmla="*/ 137 h 280"/>
                <a:gd name="T10" fmla="*/ 399 w 403"/>
                <a:gd name="T11" fmla="*/ 0 h 280"/>
                <a:gd name="T12" fmla="*/ 403 w 403"/>
                <a:gd name="T13" fmla="*/ 5 h 280"/>
              </a:gdLst>
              <a:ahLst/>
              <a:cxnLst>
                <a:cxn ang="0">
                  <a:pos x="T0" y="T1"/>
                </a:cxn>
                <a:cxn ang="0">
                  <a:pos x="T2" y="T3"/>
                </a:cxn>
                <a:cxn ang="0">
                  <a:pos x="T4" y="T5"/>
                </a:cxn>
                <a:cxn ang="0">
                  <a:pos x="T6" y="T7"/>
                </a:cxn>
                <a:cxn ang="0">
                  <a:pos x="T8" y="T9"/>
                </a:cxn>
                <a:cxn ang="0">
                  <a:pos x="T10" y="T11"/>
                </a:cxn>
                <a:cxn ang="0">
                  <a:pos x="T12" y="T13"/>
                </a:cxn>
              </a:cxnLst>
              <a:rect l="0" t="0" r="r" b="b"/>
              <a:pathLst>
                <a:path w="403" h="280">
                  <a:moveTo>
                    <a:pt x="403" y="5"/>
                  </a:moveTo>
                  <a:cubicBezTo>
                    <a:pt x="337" y="51"/>
                    <a:pt x="270" y="97"/>
                    <a:pt x="204" y="143"/>
                  </a:cubicBezTo>
                  <a:cubicBezTo>
                    <a:pt x="137" y="188"/>
                    <a:pt x="71" y="234"/>
                    <a:pt x="4" y="280"/>
                  </a:cubicBezTo>
                  <a:cubicBezTo>
                    <a:pt x="3" y="278"/>
                    <a:pt x="2" y="276"/>
                    <a:pt x="0" y="274"/>
                  </a:cubicBezTo>
                  <a:cubicBezTo>
                    <a:pt x="67" y="228"/>
                    <a:pt x="133" y="183"/>
                    <a:pt x="200" y="137"/>
                  </a:cubicBezTo>
                  <a:cubicBezTo>
                    <a:pt x="266" y="91"/>
                    <a:pt x="333" y="45"/>
                    <a:pt x="399" y="0"/>
                  </a:cubicBezTo>
                  <a:cubicBezTo>
                    <a:pt x="401" y="2"/>
                    <a:pt x="402" y="3"/>
                    <a:pt x="403" y="5"/>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03" name="Freeform 457"/>
            <p:cNvSpPr>
              <a:spLocks/>
            </p:cNvSpPr>
            <p:nvPr/>
          </p:nvSpPr>
          <p:spPr bwMode="auto">
            <a:xfrm>
              <a:off x="8535272" y="3129224"/>
              <a:ext cx="251087" cy="174194"/>
            </a:xfrm>
            <a:custGeom>
              <a:avLst/>
              <a:gdLst>
                <a:gd name="T0" fmla="*/ 403 w 403"/>
                <a:gd name="T1" fmla="*/ 6 h 281"/>
                <a:gd name="T2" fmla="*/ 204 w 403"/>
                <a:gd name="T3" fmla="*/ 144 h 281"/>
                <a:gd name="T4" fmla="*/ 4 w 403"/>
                <a:gd name="T5" fmla="*/ 281 h 281"/>
                <a:gd name="T6" fmla="*/ 0 w 403"/>
                <a:gd name="T7" fmla="*/ 275 h 281"/>
                <a:gd name="T8" fmla="*/ 199 w 403"/>
                <a:gd name="T9" fmla="*/ 138 h 281"/>
                <a:gd name="T10" fmla="*/ 399 w 403"/>
                <a:gd name="T11" fmla="*/ 0 h 281"/>
                <a:gd name="T12" fmla="*/ 403 w 403"/>
                <a:gd name="T13" fmla="*/ 6 h 281"/>
              </a:gdLst>
              <a:ahLst/>
              <a:cxnLst>
                <a:cxn ang="0">
                  <a:pos x="T0" y="T1"/>
                </a:cxn>
                <a:cxn ang="0">
                  <a:pos x="T2" y="T3"/>
                </a:cxn>
                <a:cxn ang="0">
                  <a:pos x="T4" y="T5"/>
                </a:cxn>
                <a:cxn ang="0">
                  <a:pos x="T6" y="T7"/>
                </a:cxn>
                <a:cxn ang="0">
                  <a:pos x="T8" y="T9"/>
                </a:cxn>
                <a:cxn ang="0">
                  <a:pos x="T10" y="T11"/>
                </a:cxn>
                <a:cxn ang="0">
                  <a:pos x="T12" y="T13"/>
                </a:cxn>
              </a:cxnLst>
              <a:rect l="0" t="0" r="r" b="b"/>
              <a:pathLst>
                <a:path w="403" h="281">
                  <a:moveTo>
                    <a:pt x="403" y="6"/>
                  </a:moveTo>
                  <a:cubicBezTo>
                    <a:pt x="337" y="52"/>
                    <a:pt x="270" y="98"/>
                    <a:pt x="204" y="144"/>
                  </a:cubicBezTo>
                  <a:cubicBezTo>
                    <a:pt x="137" y="189"/>
                    <a:pt x="70" y="235"/>
                    <a:pt x="4" y="281"/>
                  </a:cubicBezTo>
                  <a:cubicBezTo>
                    <a:pt x="3" y="279"/>
                    <a:pt x="1" y="277"/>
                    <a:pt x="0" y="275"/>
                  </a:cubicBezTo>
                  <a:cubicBezTo>
                    <a:pt x="66" y="229"/>
                    <a:pt x="133" y="184"/>
                    <a:pt x="199" y="138"/>
                  </a:cubicBezTo>
                  <a:cubicBezTo>
                    <a:pt x="266" y="92"/>
                    <a:pt x="332" y="46"/>
                    <a:pt x="399" y="0"/>
                  </a:cubicBezTo>
                  <a:cubicBezTo>
                    <a:pt x="400" y="2"/>
                    <a:pt x="402" y="4"/>
                    <a:pt x="403" y="6"/>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04" name="Freeform 458"/>
            <p:cNvSpPr>
              <a:spLocks/>
            </p:cNvSpPr>
            <p:nvPr/>
          </p:nvSpPr>
          <p:spPr bwMode="auto">
            <a:xfrm>
              <a:off x="8530900" y="3123393"/>
              <a:ext cx="251816" cy="174558"/>
            </a:xfrm>
            <a:custGeom>
              <a:avLst/>
              <a:gdLst>
                <a:gd name="T0" fmla="*/ 404 w 404"/>
                <a:gd name="T1" fmla="*/ 6 h 281"/>
                <a:gd name="T2" fmla="*/ 204 w 404"/>
                <a:gd name="T3" fmla="*/ 144 h 281"/>
                <a:gd name="T4" fmla="*/ 5 w 404"/>
                <a:gd name="T5" fmla="*/ 281 h 281"/>
                <a:gd name="T6" fmla="*/ 0 w 404"/>
                <a:gd name="T7" fmla="*/ 275 h 281"/>
                <a:gd name="T8" fmla="*/ 200 w 404"/>
                <a:gd name="T9" fmla="*/ 138 h 281"/>
                <a:gd name="T10" fmla="*/ 400 w 404"/>
                <a:gd name="T11" fmla="*/ 0 h 281"/>
                <a:gd name="T12" fmla="*/ 404 w 404"/>
                <a:gd name="T13" fmla="*/ 6 h 281"/>
              </a:gdLst>
              <a:ahLst/>
              <a:cxnLst>
                <a:cxn ang="0">
                  <a:pos x="T0" y="T1"/>
                </a:cxn>
                <a:cxn ang="0">
                  <a:pos x="T2" y="T3"/>
                </a:cxn>
                <a:cxn ang="0">
                  <a:pos x="T4" y="T5"/>
                </a:cxn>
                <a:cxn ang="0">
                  <a:pos x="T6" y="T7"/>
                </a:cxn>
                <a:cxn ang="0">
                  <a:pos x="T8" y="T9"/>
                </a:cxn>
                <a:cxn ang="0">
                  <a:pos x="T10" y="T11"/>
                </a:cxn>
                <a:cxn ang="0">
                  <a:pos x="T12" y="T13"/>
                </a:cxn>
              </a:cxnLst>
              <a:rect l="0" t="0" r="r" b="b"/>
              <a:pathLst>
                <a:path w="404" h="281">
                  <a:moveTo>
                    <a:pt x="404" y="6"/>
                  </a:moveTo>
                  <a:cubicBezTo>
                    <a:pt x="337" y="52"/>
                    <a:pt x="271" y="98"/>
                    <a:pt x="204" y="144"/>
                  </a:cubicBezTo>
                  <a:cubicBezTo>
                    <a:pt x="138" y="189"/>
                    <a:pt x="71" y="235"/>
                    <a:pt x="5" y="281"/>
                  </a:cubicBezTo>
                  <a:cubicBezTo>
                    <a:pt x="3" y="279"/>
                    <a:pt x="2" y="277"/>
                    <a:pt x="0" y="275"/>
                  </a:cubicBezTo>
                  <a:cubicBezTo>
                    <a:pt x="67" y="229"/>
                    <a:pt x="134" y="183"/>
                    <a:pt x="200" y="138"/>
                  </a:cubicBezTo>
                  <a:cubicBezTo>
                    <a:pt x="267" y="92"/>
                    <a:pt x="333" y="46"/>
                    <a:pt x="400" y="0"/>
                  </a:cubicBezTo>
                  <a:cubicBezTo>
                    <a:pt x="401" y="2"/>
                    <a:pt x="402" y="4"/>
                    <a:pt x="404" y="6"/>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05" name="Freeform 459"/>
            <p:cNvSpPr>
              <a:spLocks/>
            </p:cNvSpPr>
            <p:nvPr/>
          </p:nvSpPr>
          <p:spPr bwMode="auto">
            <a:xfrm>
              <a:off x="8526891" y="3117927"/>
              <a:ext cx="251451" cy="174558"/>
            </a:xfrm>
            <a:custGeom>
              <a:avLst/>
              <a:gdLst>
                <a:gd name="T0" fmla="*/ 403 w 403"/>
                <a:gd name="T1" fmla="*/ 6 h 281"/>
                <a:gd name="T2" fmla="*/ 204 w 403"/>
                <a:gd name="T3" fmla="*/ 143 h 281"/>
                <a:gd name="T4" fmla="*/ 4 w 403"/>
                <a:gd name="T5" fmla="*/ 281 h 281"/>
                <a:gd name="T6" fmla="*/ 0 w 403"/>
                <a:gd name="T7" fmla="*/ 275 h 281"/>
                <a:gd name="T8" fmla="*/ 200 w 403"/>
                <a:gd name="T9" fmla="*/ 138 h 281"/>
                <a:gd name="T10" fmla="*/ 399 w 403"/>
                <a:gd name="T11" fmla="*/ 0 h 281"/>
                <a:gd name="T12" fmla="*/ 403 w 403"/>
                <a:gd name="T13" fmla="*/ 6 h 281"/>
              </a:gdLst>
              <a:ahLst/>
              <a:cxnLst>
                <a:cxn ang="0">
                  <a:pos x="T0" y="T1"/>
                </a:cxn>
                <a:cxn ang="0">
                  <a:pos x="T2" y="T3"/>
                </a:cxn>
                <a:cxn ang="0">
                  <a:pos x="T4" y="T5"/>
                </a:cxn>
                <a:cxn ang="0">
                  <a:pos x="T6" y="T7"/>
                </a:cxn>
                <a:cxn ang="0">
                  <a:pos x="T8" y="T9"/>
                </a:cxn>
                <a:cxn ang="0">
                  <a:pos x="T10" y="T11"/>
                </a:cxn>
                <a:cxn ang="0">
                  <a:pos x="T12" y="T13"/>
                </a:cxn>
              </a:cxnLst>
              <a:rect l="0" t="0" r="r" b="b"/>
              <a:pathLst>
                <a:path w="403" h="281">
                  <a:moveTo>
                    <a:pt x="403" y="6"/>
                  </a:moveTo>
                  <a:cubicBezTo>
                    <a:pt x="337" y="52"/>
                    <a:pt x="270" y="98"/>
                    <a:pt x="204" y="143"/>
                  </a:cubicBezTo>
                  <a:cubicBezTo>
                    <a:pt x="137" y="189"/>
                    <a:pt x="71" y="235"/>
                    <a:pt x="4" y="281"/>
                  </a:cubicBezTo>
                  <a:cubicBezTo>
                    <a:pt x="3" y="279"/>
                    <a:pt x="1" y="277"/>
                    <a:pt x="0" y="275"/>
                  </a:cubicBezTo>
                  <a:cubicBezTo>
                    <a:pt x="67" y="229"/>
                    <a:pt x="133" y="183"/>
                    <a:pt x="200" y="138"/>
                  </a:cubicBezTo>
                  <a:cubicBezTo>
                    <a:pt x="266" y="92"/>
                    <a:pt x="333" y="46"/>
                    <a:pt x="399" y="0"/>
                  </a:cubicBezTo>
                  <a:cubicBezTo>
                    <a:pt x="401" y="2"/>
                    <a:pt x="402" y="4"/>
                    <a:pt x="403" y="6"/>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06" name="Freeform 460"/>
            <p:cNvSpPr>
              <a:spLocks/>
            </p:cNvSpPr>
            <p:nvPr/>
          </p:nvSpPr>
          <p:spPr bwMode="auto">
            <a:xfrm>
              <a:off x="8523247" y="3112462"/>
              <a:ext cx="251451" cy="174194"/>
            </a:xfrm>
            <a:custGeom>
              <a:avLst/>
              <a:gdLst>
                <a:gd name="T0" fmla="*/ 403 w 403"/>
                <a:gd name="T1" fmla="*/ 6 h 281"/>
                <a:gd name="T2" fmla="*/ 203 w 403"/>
                <a:gd name="T3" fmla="*/ 143 h 281"/>
                <a:gd name="T4" fmla="*/ 4 w 403"/>
                <a:gd name="T5" fmla="*/ 281 h 281"/>
                <a:gd name="T6" fmla="*/ 0 w 403"/>
                <a:gd name="T7" fmla="*/ 275 h 281"/>
                <a:gd name="T8" fmla="*/ 199 w 403"/>
                <a:gd name="T9" fmla="*/ 138 h 281"/>
                <a:gd name="T10" fmla="*/ 399 w 403"/>
                <a:gd name="T11" fmla="*/ 0 h 281"/>
                <a:gd name="T12" fmla="*/ 403 w 403"/>
                <a:gd name="T13" fmla="*/ 6 h 281"/>
              </a:gdLst>
              <a:ahLst/>
              <a:cxnLst>
                <a:cxn ang="0">
                  <a:pos x="T0" y="T1"/>
                </a:cxn>
                <a:cxn ang="0">
                  <a:pos x="T2" y="T3"/>
                </a:cxn>
                <a:cxn ang="0">
                  <a:pos x="T4" y="T5"/>
                </a:cxn>
                <a:cxn ang="0">
                  <a:pos x="T6" y="T7"/>
                </a:cxn>
                <a:cxn ang="0">
                  <a:pos x="T8" y="T9"/>
                </a:cxn>
                <a:cxn ang="0">
                  <a:pos x="T10" y="T11"/>
                </a:cxn>
                <a:cxn ang="0">
                  <a:pos x="T12" y="T13"/>
                </a:cxn>
              </a:cxnLst>
              <a:rect l="0" t="0" r="r" b="b"/>
              <a:pathLst>
                <a:path w="403" h="281">
                  <a:moveTo>
                    <a:pt x="403" y="6"/>
                  </a:moveTo>
                  <a:cubicBezTo>
                    <a:pt x="336" y="52"/>
                    <a:pt x="270" y="98"/>
                    <a:pt x="203" y="143"/>
                  </a:cubicBezTo>
                  <a:cubicBezTo>
                    <a:pt x="137" y="189"/>
                    <a:pt x="70" y="235"/>
                    <a:pt x="4" y="281"/>
                  </a:cubicBezTo>
                  <a:cubicBezTo>
                    <a:pt x="2" y="279"/>
                    <a:pt x="1" y="277"/>
                    <a:pt x="0" y="275"/>
                  </a:cubicBezTo>
                  <a:cubicBezTo>
                    <a:pt x="66" y="229"/>
                    <a:pt x="133" y="183"/>
                    <a:pt x="199" y="138"/>
                  </a:cubicBezTo>
                  <a:cubicBezTo>
                    <a:pt x="266" y="92"/>
                    <a:pt x="332" y="46"/>
                    <a:pt x="399" y="0"/>
                  </a:cubicBezTo>
                  <a:cubicBezTo>
                    <a:pt x="400" y="2"/>
                    <a:pt x="402" y="4"/>
                    <a:pt x="403" y="6"/>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07" name="Freeform 461"/>
            <p:cNvSpPr>
              <a:spLocks/>
            </p:cNvSpPr>
            <p:nvPr/>
          </p:nvSpPr>
          <p:spPr bwMode="auto">
            <a:xfrm>
              <a:off x="8518873" y="3106630"/>
              <a:ext cx="251816" cy="174558"/>
            </a:xfrm>
            <a:custGeom>
              <a:avLst/>
              <a:gdLst>
                <a:gd name="T0" fmla="*/ 404 w 404"/>
                <a:gd name="T1" fmla="*/ 6 h 281"/>
                <a:gd name="T2" fmla="*/ 204 w 404"/>
                <a:gd name="T3" fmla="*/ 143 h 281"/>
                <a:gd name="T4" fmla="*/ 4 w 404"/>
                <a:gd name="T5" fmla="*/ 281 h 281"/>
                <a:gd name="T6" fmla="*/ 0 w 404"/>
                <a:gd name="T7" fmla="*/ 275 h 281"/>
                <a:gd name="T8" fmla="*/ 200 w 404"/>
                <a:gd name="T9" fmla="*/ 137 h 281"/>
                <a:gd name="T10" fmla="*/ 400 w 404"/>
                <a:gd name="T11" fmla="*/ 0 h 281"/>
                <a:gd name="T12" fmla="*/ 404 w 404"/>
                <a:gd name="T13" fmla="*/ 6 h 281"/>
              </a:gdLst>
              <a:ahLst/>
              <a:cxnLst>
                <a:cxn ang="0">
                  <a:pos x="T0" y="T1"/>
                </a:cxn>
                <a:cxn ang="0">
                  <a:pos x="T2" y="T3"/>
                </a:cxn>
                <a:cxn ang="0">
                  <a:pos x="T4" y="T5"/>
                </a:cxn>
                <a:cxn ang="0">
                  <a:pos x="T6" y="T7"/>
                </a:cxn>
                <a:cxn ang="0">
                  <a:pos x="T8" y="T9"/>
                </a:cxn>
                <a:cxn ang="0">
                  <a:pos x="T10" y="T11"/>
                </a:cxn>
                <a:cxn ang="0">
                  <a:pos x="T12" y="T13"/>
                </a:cxn>
              </a:cxnLst>
              <a:rect l="0" t="0" r="r" b="b"/>
              <a:pathLst>
                <a:path w="404" h="281">
                  <a:moveTo>
                    <a:pt x="404" y="6"/>
                  </a:moveTo>
                  <a:cubicBezTo>
                    <a:pt x="337" y="52"/>
                    <a:pt x="271" y="98"/>
                    <a:pt x="204" y="143"/>
                  </a:cubicBezTo>
                  <a:cubicBezTo>
                    <a:pt x="138" y="189"/>
                    <a:pt x="71" y="235"/>
                    <a:pt x="4" y="281"/>
                  </a:cubicBezTo>
                  <a:cubicBezTo>
                    <a:pt x="3" y="279"/>
                    <a:pt x="2" y="277"/>
                    <a:pt x="0" y="275"/>
                  </a:cubicBezTo>
                  <a:cubicBezTo>
                    <a:pt x="67" y="229"/>
                    <a:pt x="134" y="183"/>
                    <a:pt x="200" y="137"/>
                  </a:cubicBezTo>
                  <a:cubicBezTo>
                    <a:pt x="267" y="92"/>
                    <a:pt x="333" y="46"/>
                    <a:pt x="400" y="0"/>
                  </a:cubicBezTo>
                  <a:cubicBezTo>
                    <a:pt x="401" y="2"/>
                    <a:pt x="402" y="4"/>
                    <a:pt x="404" y="6"/>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08" name="Freeform 462"/>
            <p:cNvSpPr>
              <a:spLocks/>
            </p:cNvSpPr>
            <p:nvPr/>
          </p:nvSpPr>
          <p:spPr bwMode="auto">
            <a:xfrm>
              <a:off x="8515229" y="3101165"/>
              <a:ext cx="251087" cy="174558"/>
            </a:xfrm>
            <a:custGeom>
              <a:avLst/>
              <a:gdLst>
                <a:gd name="T0" fmla="*/ 403 w 403"/>
                <a:gd name="T1" fmla="*/ 6 h 281"/>
                <a:gd name="T2" fmla="*/ 204 w 403"/>
                <a:gd name="T3" fmla="*/ 143 h 281"/>
                <a:gd name="T4" fmla="*/ 4 w 403"/>
                <a:gd name="T5" fmla="*/ 281 h 281"/>
                <a:gd name="T6" fmla="*/ 0 w 403"/>
                <a:gd name="T7" fmla="*/ 275 h 281"/>
                <a:gd name="T8" fmla="*/ 200 w 403"/>
                <a:gd name="T9" fmla="*/ 137 h 281"/>
                <a:gd name="T10" fmla="*/ 399 w 403"/>
                <a:gd name="T11" fmla="*/ 0 h 281"/>
                <a:gd name="T12" fmla="*/ 403 w 403"/>
                <a:gd name="T13" fmla="*/ 6 h 281"/>
              </a:gdLst>
              <a:ahLst/>
              <a:cxnLst>
                <a:cxn ang="0">
                  <a:pos x="T0" y="T1"/>
                </a:cxn>
                <a:cxn ang="0">
                  <a:pos x="T2" y="T3"/>
                </a:cxn>
                <a:cxn ang="0">
                  <a:pos x="T4" y="T5"/>
                </a:cxn>
                <a:cxn ang="0">
                  <a:pos x="T6" y="T7"/>
                </a:cxn>
                <a:cxn ang="0">
                  <a:pos x="T8" y="T9"/>
                </a:cxn>
                <a:cxn ang="0">
                  <a:pos x="T10" y="T11"/>
                </a:cxn>
                <a:cxn ang="0">
                  <a:pos x="T12" y="T13"/>
                </a:cxn>
              </a:cxnLst>
              <a:rect l="0" t="0" r="r" b="b"/>
              <a:pathLst>
                <a:path w="403" h="281">
                  <a:moveTo>
                    <a:pt x="403" y="6"/>
                  </a:moveTo>
                  <a:cubicBezTo>
                    <a:pt x="337" y="52"/>
                    <a:pt x="270" y="97"/>
                    <a:pt x="204" y="143"/>
                  </a:cubicBezTo>
                  <a:cubicBezTo>
                    <a:pt x="137" y="189"/>
                    <a:pt x="71" y="235"/>
                    <a:pt x="4" y="281"/>
                  </a:cubicBezTo>
                  <a:cubicBezTo>
                    <a:pt x="3" y="279"/>
                    <a:pt x="1" y="277"/>
                    <a:pt x="0" y="275"/>
                  </a:cubicBezTo>
                  <a:cubicBezTo>
                    <a:pt x="67" y="229"/>
                    <a:pt x="133" y="183"/>
                    <a:pt x="200" y="137"/>
                  </a:cubicBezTo>
                  <a:cubicBezTo>
                    <a:pt x="266" y="92"/>
                    <a:pt x="333" y="46"/>
                    <a:pt x="399" y="0"/>
                  </a:cubicBezTo>
                  <a:cubicBezTo>
                    <a:pt x="401" y="2"/>
                    <a:pt x="402" y="4"/>
                    <a:pt x="403" y="6"/>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09" name="Freeform 463"/>
            <p:cNvSpPr>
              <a:spLocks/>
            </p:cNvSpPr>
            <p:nvPr/>
          </p:nvSpPr>
          <p:spPr bwMode="auto">
            <a:xfrm>
              <a:off x="8511586" y="3095697"/>
              <a:ext cx="251087" cy="174194"/>
            </a:xfrm>
            <a:custGeom>
              <a:avLst/>
              <a:gdLst>
                <a:gd name="T0" fmla="*/ 403 w 403"/>
                <a:gd name="T1" fmla="*/ 6 h 281"/>
                <a:gd name="T2" fmla="*/ 203 w 403"/>
                <a:gd name="T3" fmla="*/ 143 h 281"/>
                <a:gd name="T4" fmla="*/ 4 w 403"/>
                <a:gd name="T5" fmla="*/ 281 h 281"/>
                <a:gd name="T6" fmla="*/ 0 w 403"/>
                <a:gd name="T7" fmla="*/ 275 h 281"/>
                <a:gd name="T8" fmla="*/ 199 w 403"/>
                <a:gd name="T9" fmla="*/ 137 h 281"/>
                <a:gd name="T10" fmla="*/ 399 w 403"/>
                <a:gd name="T11" fmla="*/ 0 h 281"/>
                <a:gd name="T12" fmla="*/ 403 w 403"/>
                <a:gd name="T13" fmla="*/ 6 h 281"/>
              </a:gdLst>
              <a:ahLst/>
              <a:cxnLst>
                <a:cxn ang="0">
                  <a:pos x="T0" y="T1"/>
                </a:cxn>
                <a:cxn ang="0">
                  <a:pos x="T2" y="T3"/>
                </a:cxn>
                <a:cxn ang="0">
                  <a:pos x="T4" y="T5"/>
                </a:cxn>
                <a:cxn ang="0">
                  <a:pos x="T6" y="T7"/>
                </a:cxn>
                <a:cxn ang="0">
                  <a:pos x="T8" y="T9"/>
                </a:cxn>
                <a:cxn ang="0">
                  <a:pos x="T10" y="T11"/>
                </a:cxn>
                <a:cxn ang="0">
                  <a:pos x="T12" y="T13"/>
                </a:cxn>
              </a:cxnLst>
              <a:rect l="0" t="0" r="r" b="b"/>
              <a:pathLst>
                <a:path w="403" h="281">
                  <a:moveTo>
                    <a:pt x="403" y="6"/>
                  </a:moveTo>
                  <a:cubicBezTo>
                    <a:pt x="336" y="51"/>
                    <a:pt x="270" y="97"/>
                    <a:pt x="203" y="143"/>
                  </a:cubicBezTo>
                  <a:cubicBezTo>
                    <a:pt x="137" y="189"/>
                    <a:pt x="70" y="235"/>
                    <a:pt x="4" y="281"/>
                  </a:cubicBezTo>
                  <a:cubicBezTo>
                    <a:pt x="2" y="279"/>
                    <a:pt x="1" y="277"/>
                    <a:pt x="0" y="275"/>
                  </a:cubicBezTo>
                  <a:cubicBezTo>
                    <a:pt x="66" y="229"/>
                    <a:pt x="133" y="183"/>
                    <a:pt x="199" y="137"/>
                  </a:cubicBezTo>
                  <a:cubicBezTo>
                    <a:pt x="266" y="91"/>
                    <a:pt x="332" y="46"/>
                    <a:pt x="399" y="0"/>
                  </a:cubicBezTo>
                  <a:cubicBezTo>
                    <a:pt x="400" y="2"/>
                    <a:pt x="402" y="4"/>
                    <a:pt x="403" y="6"/>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10" name="Freeform 464"/>
            <p:cNvSpPr>
              <a:spLocks/>
            </p:cNvSpPr>
            <p:nvPr/>
          </p:nvSpPr>
          <p:spPr bwMode="auto">
            <a:xfrm>
              <a:off x="8507212" y="3089868"/>
              <a:ext cx="251816" cy="173829"/>
            </a:xfrm>
            <a:custGeom>
              <a:avLst/>
              <a:gdLst>
                <a:gd name="T0" fmla="*/ 404 w 404"/>
                <a:gd name="T1" fmla="*/ 6 h 280"/>
                <a:gd name="T2" fmla="*/ 204 w 404"/>
                <a:gd name="T3" fmla="*/ 143 h 280"/>
                <a:gd name="T4" fmla="*/ 4 w 404"/>
                <a:gd name="T5" fmla="*/ 280 h 280"/>
                <a:gd name="T6" fmla="*/ 0 w 404"/>
                <a:gd name="T7" fmla="*/ 275 h 280"/>
                <a:gd name="T8" fmla="*/ 200 w 404"/>
                <a:gd name="T9" fmla="*/ 137 h 280"/>
                <a:gd name="T10" fmla="*/ 400 w 404"/>
                <a:gd name="T11" fmla="*/ 0 h 280"/>
                <a:gd name="T12" fmla="*/ 404 w 404"/>
                <a:gd name="T13" fmla="*/ 6 h 280"/>
              </a:gdLst>
              <a:ahLst/>
              <a:cxnLst>
                <a:cxn ang="0">
                  <a:pos x="T0" y="T1"/>
                </a:cxn>
                <a:cxn ang="0">
                  <a:pos x="T2" y="T3"/>
                </a:cxn>
                <a:cxn ang="0">
                  <a:pos x="T4" y="T5"/>
                </a:cxn>
                <a:cxn ang="0">
                  <a:pos x="T6" y="T7"/>
                </a:cxn>
                <a:cxn ang="0">
                  <a:pos x="T8" y="T9"/>
                </a:cxn>
                <a:cxn ang="0">
                  <a:pos x="T10" y="T11"/>
                </a:cxn>
                <a:cxn ang="0">
                  <a:pos x="T12" y="T13"/>
                </a:cxn>
              </a:cxnLst>
              <a:rect l="0" t="0" r="r" b="b"/>
              <a:pathLst>
                <a:path w="404" h="280">
                  <a:moveTo>
                    <a:pt x="404" y="6"/>
                  </a:moveTo>
                  <a:cubicBezTo>
                    <a:pt x="337" y="51"/>
                    <a:pt x="271" y="97"/>
                    <a:pt x="204" y="143"/>
                  </a:cubicBezTo>
                  <a:cubicBezTo>
                    <a:pt x="138" y="189"/>
                    <a:pt x="71" y="235"/>
                    <a:pt x="4" y="280"/>
                  </a:cubicBezTo>
                  <a:cubicBezTo>
                    <a:pt x="3" y="278"/>
                    <a:pt x="2" y="276"/>
                    <a:pt x="0" y="275"/>
                  </a:cubicBezTo>
                  <a:cubicBezTo>
                    <a:pt x="67" y="229"/>
                    <a:pt x="133" y="183"/>
                    <a:pt x="200" y="137"/>
                  </a:cubicBezTo>
                  <a:cubicBezTo>
                    <a:pt x="266" y="91"/>
                    <a:pt x="333" y="45"/>
                    <a:pt x="400" y="0"/>
                  </a:cubicBezTo>
                  <a:cubicBezTo>
                    <a:pt x="401" y="2"/>
                    <a:pt x="402" y="4"/>
                    <a:pt x="404" y="6"/>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11" name="Freeform 465"/>
            <p:cNvSpPr>
              <a:spLocks/>
            </p:cNvSpPr>
            <p:nvPr/>
          </p:nvSpPr>
          <p:spPr bwMode="auto">
            <a:xfrm>
              <a:off x="8503204" y="3084400"/>
              <a:ext cx="251451" cy="173829"/>
            </a:xfrm>
            <a:custGeom>
              <a:avLst/>
              <a:gdLst>
                <a:gd name="T0" fmla="*/ 403 w 403"/>
                <a:gd name="T1" fmla="*/ 5 h 280"/>
                <a:gd name="T2" fmla="*/ 204 w 403"/>
                <a:gd name="T3" fmla="*/ 143 h 280"/>
                <a:gd name="T4" fmla="*/ 4 w 403"/>
                <a:gd name="T5" fmla="*/ 280 h 280"/>
                <a:gd name="T6" fmla="*/ 0 w 403"/>
                <a:gd name="T7" fmla="*/ 275 h 280"/>
                <a:gd name="T8" fmla="*/ 200 w 403"/>
                <a:gd name="T9" fmla="*/ 137 h 280"/>
                <a:gd name="T10" fmla="*/ 399 w 403"/>
                <a:gd name="T11" fmla="*/ 0 h 280"/>
                <a:gd name="T12" fmla="*/ 403 w 403"/>
                <a:gd name="T13" fmla="*/ 5 h 280"/>
              </a:gdLst>
              <a:ahLst/>
              <a:cxnLst>
                <a:cxn ang="0">
                  <a:pos x="T0" y="T1"/>
                </a:cxn>
                <a:cxn ang="0">
                  <a:pos x="T2" y="T3"/>
                </a:cxn>
                <a:cxn ang="0">
                  <a:pos x="T4" y="T5"/>
                </a:cxn>
                <a:cxn ang="0">
                  <a:pos x="T6" y="T7"/>
                </a:cxn>
                <a:cxn ang="0">
                  <a:pos x="T8" y="T9"/>
                </a:cxn>
                <a:cxn ang="0">
                  <a:pos x="T10" y="T11"/>
                </a:cxn>
                <a:cxn ang="0">
                  <a:pos x="T12" y="T13"/>
                </a:cxn>
              </a:cxnLst>
              <a:rect l="0" t="0" r="r" b="b"/>
              <a:pathLst>
                <a:path w="403" h="280">
                  <a:moveTo>
                    <a:pt x="403" y="5"/>
                  </a:moveTo>
                  <a:cubicBezTo>
                    <a:pt x="337" y="51"/>
                    <a:pt x="270" y="97"/>
                    <a:pt x="204" y="143"/>
                  </a:cubicBezTo>
                  <a:cubicBezTo>
                    <a:pt x="137" y="189"/>
                    <a:pt x="71" y="235"/>
                    <a:pt x="4" y="280"/>
                  </a:cubicBezTo>
                  <a:cubicBezTo>
                    <a:pt x="3" y="278"/>
                    <a:pt x="1" y="277"/>
                    <a:pt x="0" y="275"/>
                  </a:cubicBezTo>
                  <a:cubicBezTo>
                    <a:pt x="67" y="229"/>
                    <a:pt x="133" y="183"/>
                    <a:pt x="200" y="137"/>
                  </a:cubicBezTo>
                  <a:cubicBezTo>
                    <a:pt x="266" y="91"/>
                    <a:pt x="333" y="45"/>
                    <a:pt x="399" y="0"/>
                  </a:cubicBezTo>
                  <a:cubicBezTo>
                    <a:pt x="401" y="2"/>
                    <a:pt x="402" y="4"/>
                    <a:pt x="403" y="5"/>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12" name="Freeform 466"/>
            <p:cNvSpPr>
              <a:spLocks/>
            </p:cNvSpPr>
            <p:nvPr/>
          </p:nvSpPr>
          <p:spPr bwMode="auto">
            <a:xfrm>
              <a:off x="8450362" y="3098613"/>
              <a:ext cx="62316" cy="44824"/>
            </a:xfrm>
            <a:custGeom>
              <a:avLst/>
              <a:gdLst>
                <a:gd name="T0" fmla="*/ 100 w 100"/>
                <a:gd name="T1" fmla="*/ 6 h 72"/>
                <a:gd name="T2" fmla="*/ 4 w 100"/>
                <a:gd name="T3" fmla="*/ 72 h 72"/>
                <a:gd name="T4" fmla="*/ 0 w 100"/>
                <a:gd name="T5" fmla="*/ 67 h 72"/>
                <a:gd name="T6" fmla="*/ 96 w 100"/>
                <a:gd name="T7" fmla="*/ 0 h 72"/>
                <a:gd name="T8" fmla="*/ 100 w 100"/>
                <a:gd name="T9" fmla="*/ 6 h 72"/>
              </a:gdLst>
              <a:ahLst/>
              <a:cxnLst>
                <a:cxn ang="0">
                  <a:pos x="T0" y="T1"/>
                </a:cxn>
                <a:cxn ang="0">
                  <a:pos x="T2" y="T3"/>
                </a:cxn>
                <a:cxn ang="0">
                  <a:pos x="T4" y="T5"/>
                </a:cxn>
                <a:cxn ang="0">
                  <a:pos x="T6" y="T7"/>
                </a:cxn>
                <a:cxn ang="0">
                  <a:pos x="T8" y="T9"/>
                </a:cxn>
              </a:cxnLst>
              <a:rect l="0" t="0" r="r" b="b"/>
              <a:pathLst>
                <a:path w="100" h="72">
                  <a:moveTo>
                    <a:pt x="100" y="6"/>
                  </a:moveTo>
                  <a:cubicBezTo>
                    <a:pt x="68" y="28"/>
                    <a:pt x="36" y="50"/>
                    <a:pt x="4" y="72"/>
                  </a:cubicBezTo>
                  <a:cubicBezTo>
                    <a:pt x="3" y="70"/>
                    <a:pt x="1" y="68"/>
                    <a:pt x="0" y="67"/>
                  </a:cubicBezTo>
                  <a:cubicBezTo>
                    <a:pt x="32" y="44"/>
                    <a:pt x="64" y="22"/>
                    <a:pt x="96" y="0"/>
                  </a:cubicBezTo>
                  <a:cubicBezTo>
                    <a:pt x="97" y="2"/>
                    <a:pt x="99" y="4"/>
                    <a:pt x="100" y="6"/>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13" name="Freeform 467"/>
            <p:cNvSpPr>
              <a:spLocks/>
            </p:cNvSpPr>
            <p:nvPr/>
          </p:nvSpPr>
          <p:spPr bwMode="auto">
            <a:xfrm>
              <a:off x="8446718" y="3093146"/>
              <a:ext cx="62316" cy="44459"/>
            </a:xfrm>
            <a:custGeom>
              <a:avLst/>
              <a:gdLst>
                <a:gd name="T0" fmla="*/ 100 w 100"/>
                <a:gd name="T1" fmla="*/ 6 h 72"/>
                <a:gd name="T2" fmla="*/ 4 w 100"/>
                <a:gd name="T3" fmla="*/ 72 h 72"/>
                <a:gd name="T4" fmla="*/ 0 w 100"/>
                <a:gd name="T5" fmla="*/ 67 h 72"/>
                <a:gd name="T6" fmla="*/ 96 w 100"/>
                <a:gd name="T7" fmla="*/ 0 h 72"/>
                <a:gd name="T8" fmla="*/ 100 w 100"/>
                <a:gd name="T9" fmla="*/ 6 h 72"/>
              </a:gdLst>
              <a:ahLst/>
              <a:cxnLst>
                <a:cxn ang="0">
                  <a:pos x="T0" y="T1"/>
                </a:cxn>
                <a:cxn ang="0">
                  <a:pos x="T2" y="T3"/>
                </a:cxn>
                <a:cxn ang="0">
                  <a:pos x="T4" y="T5"/>
                </a:cxn>
                <a:cxn ang="0">
                  <a:pos x="T6" y="T7"/>
                </a:cxn>
                <a:cxn ang="0">
                  <a:pos x="T8" y="T9"/>
                </a:cxn>
              </a:cxnLst>
              <a:rect l="0" t="0" r="r" b="b"/>
              <a:pathLst>
                <a:path w="100" h="72">
                  <a:moveTo>
                    <a:pt x="100" y="6"/>
                  </a:moveTo>
                  <a:cubicBezTo>
                    <a:pt x="68" y="28"/>
                    <a:pt x="36" y="50"/>
                    <a:pt x="4" y="72"/>
                  </a:cubicBezTo>
                  <a:cubicBezTo>
                    <a:pt x="2" y="70"/>
                    <a:pt x="1" y="68"/>
                    <a:pt x="0" y="67"/>
                  </a:cubicBezTo>
                  <a:cubicBezTo>
                    <a:pt x="32" y="44"/>
                    <a:pt x="64" y="22"/>
                    <a:pt x="96" y="0"/>
                  </a:cubicBezTo>
                  <a:cubicBezTo>
                    <a:pt x="97" y="2"/>
                    <a:pt x="98" y="4"/>
                    <a:pt x="100" y="6"/>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14" name="Freeform 468"/>
            <p:cNvSpPr>
              <a:spLocks/>
            </p:cNvSpPr>
            <p:nvPr/>
          </p:nvSpPr>
          <p:spPr bwMode="auto">
            <a:xfrm>
              <a:off x="8442345" y="3087316"/>
              <a:ext cx="62316" cy="44824"/>
            </a:xfrm>
            <a:custGeom>
              <a:avLst/>
              <a:gdLst>
                <a:gd name="T0" fmla="*/ 100 w 100"/>
                <a:gd name="T1" fmla="*/ 6 h 72"/>
                <a:gd name="T2" fmla="*/ 4 w 100"/>
                <a:gd name="T3" fmla="*/ 72 h 72"/>
                <a:gd name="T4" fmla="*/ 0 w 100"/>
                <a:gd name="T5" fmla="*/ 66 h 72"/>
                <a:gd name="T6" fmla="*/ 96 w 100"/>
                <a:gd name="T7" fmla="*/ 0 h 72"/>
                <a:gd name="T8" fmla="*/ 100 w 100"/>
                <a:gd name="T9" fmla="*/ 6 h 72"/>
              </a:gdLst>
              <a:ahLst/>
              <a:cxnLst>
                <a:cxn ang="0">
                  <a:pos x="T0" y="T1"/>
                </a:cxn>
                <a:cxn ang="0">
                  <a:pos x="T2" y="T3"/>
                </a:cxn>
                <a:cxn ang="0">
                  <a:pos x="T4" y="T5"/>
                </a:cxn>
                <a:cxn ang="0">
                  <a:pos x="T6" y="T7"/>
                </a:cxn>
                <a:cxn ang="0">
                  <a:pos x="T8" y="T9"/>
                </a:cxn>
              </a:cxnLst>
              <a:rect l="0" t="0" r="r" b="b"/>
              <a:pathLst>
                <a:path w="100" h="72">
                  <a:moveTo>
                    <a:pt x="100" y="6"/>
                  </a:moveTo>
                  <a:cubicBezTo>
                    <a:pt x="68" y="28"/>
                    <a:pt x="36" y="50"/>
                    <a:pt x="4" y="72"/>
                  </a:cubicBezTo>
                  <a:cubicBezTo>
                    <a:pt x="3" y="70"/>
                    <a:pt x="2" y="68"/>
                    <a:pt x="0" y="66"/>
                  </a:cubicBezTo>
                  <a:cubicBezTo>
                    <a:pt x="32" y="44"/>
                    <a:pt x="64" y="22"/>
                    <a:pt x="96" y="0"/>
                  </a:cubicBezTo>
                  <a:cubicBezTo>
                    <a:pt x="98" y="2"/>
                    <a:pt x="99" y="4"/>
                    <a:pt x="100" y="6"/>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15" name="Freeform 469"/>
            <p:cNvSpPr>
              <a:spLocks/>
            </p:cNvSpPr>
            <p:nvPr/>
          </p:nvSpPr>
          <p:spPr bwMode="auto">
            <a:xfrm>
              <a:off x="8438337" y="3081849"/>
              <a:ext cx="62681" cy="44824"/>
            </a:xfrm>
            <a:custGeom>
              <a:avLst/>
              <a:gdLst>
                <a:gd name="T0" fmla="*/ 100 w 100"/>
                <a:gd name="T1" fmla="*/ 6 h 72"/>
                <a:gd name="T2" fmla="*/ 4 w 100"/>
                <a:gd name="T3" fmla="*/ 72 h 72"/>
                <a:gd name="T4" fmla="*/ 0 w 100"/>
                <a:gd name="T5" fmla="*/ 66 h 72"/>
                <a:gd name="T6" fmla="*/ 96 w 100"/>
                <a:gd name="T7" fmla="*/ 0 h 72"/>
                <a:gd name="T8" fmla="*/ 100 w 100"/>
                <a:gd name="T9" fmla="*/ 6 h 72"/>
              </a:gdLst>
              <a:ahLst/>
              <a:cxnLst>
                <a:cxn ang="0">
                  <a:pos x="T0" y="T1"/>
                </a:cxn>
                <a:cxn ang="0">
                  <a:pos x="T2" y="T3"/>
                </a:cxn>
                <a:cxn ang="0">
                  <a:pos x="T4" y="T5"/>
                </a:cxn>
                <a:cxn ang="0">
                  <a:pos x="T6" y="T7"/>
                </a:cxn>
                <a:cxn ang="0">
                  <a:pos x="T8" y="T9"/>
                </a:cxn>
              </a:cxnLst>
              <a:rect l="0" t="0" r="r" b="b"/>
              <a:pathLst>
                <a:path w="100" h="72">
                  <a:moveTo>
                    <a:pt x="100" y="6"/>
                  </a:moveTo>
                  <a:cubicBezTo>
                    <a:pt x="68" y="28"/>
                    <a:pt x="36" y="50"/>
                    <a:pt x="4" y="72"/>
                  </a:cubicBezTo>
                  <a:cubicBezTo>
                    <a:pt x="3" y="70"/>
                    <a:pt x="1" y="68"/>
                    <a:pt x="0" y="66"/>
                  </a:cubicBezTo>
                  <a:cubicBezTo>
                    <a:pt x="32" y="44"/>
                    <a:pt x="64" y="22"/>
                    <a:pt x="96" y="0"/>
                  </a:cubicBezTo>
                  <a:cubicBezTo>
                    <a:pt x="97" y="2"/>
                    <a:pt x="99" y="4"/>
                    <a:pt x="100" y="6"/>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16" name="Freeform 470"/>
            <p:cNvSpPr>
              <a:spLocks/>
            </p:cNvSpPr>
            <p:nvPr/>
          </p:nvSpPr>
          <p:spPr bwMode="auto">
            <a:xfrm>
              <a:off x="8434692" y="3076384"/>
              <a:ext cx="62316" cy="44459"/>
            </a:xfrm>
            <a:custGeom>
              <a:avLst/>
              <a:gdLst>
                <a:gd name="T0" fmla="*/ 100 w 100"/>
                <a:gd name="T1" fmla="*/ 6 h 72"/>
                <a:gd name="T2" fmla="*/ 4 w 100"/>
                <a:gd name="T3" fmla="*/ 72 h 72"/>
                <a:gd name="T4" fmla="*/ 0 w 100"/>
                <a:gd name="T5" fmla="*/ 66 h 72"/>
                <a:gd name="T6" fmla="*/ 95 w 100"/>
                <a:gd name="T7" fmla="*/ 0 h 72"/>
                <a:gd name="T8" fmla="*/ 100 w 100"/>
                <a:gd name="T9" fmla="*/ 6 h 72"/>
              </a:gdLst>
              <a:ahLst/>
              <a:cxnLst>
                <a:cxn ang="0">
                  <a:pos x="T0" y="T1"/>
                </a:cxn>
                <a:cxn ang="0">
                  <a:pos x="T2" y="T3"/>
                </a:cxn>
                <a:cxn ang="0">
                  <a:pos x="T4" y="T5"/>
                </a:cxn>
                <a:cxn ang="0">
                  <a:pos x="T6" y="T7"/>
                </a:cxn>
                <a:cxn ang="0">
                  <a:pos x="T8" y="T9"/>
                </a:cxn>
              </a:cxnLst>
              <a:rect l="0" t="0" r="r" b="b"/>
              <a:pathLst>
                <a:path w="100" h="72">
                  <a:moveTo>
                    <a:pt x="100" y="6"/>
                  </a:moveTo>
                  <a:cubicBezTo>
                    <a:pt x="68" y="28"/>
                    <a:pt x="36" y="50"/>
                    <a:pt x="4" y="72"/>
                  </a:cubicBezTo>
                  <a:cubicBezTo>
                    <a:pt x="2" y="70"/>
                    <a:pt x="1" y="68"/>
                    <a:pt x="0" y="66"/>
                  </a:cubicBezTo>
                  <a:cubicBezTo>
                    <a:pt x="32" y="44"/>
                    <a:pt x="63" y="22"/>
                    <a:pt x="95" y="0"/>
                  </a:cubicBezTo>
                  <a:cubicBezTo>
                    <a:pt x="97" y="2"/>
                    <a:pt x="98" y="4"/>
                    <a:pt x="100" y="6"/>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17" name="Freeform 471"/>
            <p:cNvSpPr>
              <a:spLocks/>
            </p:cNvSpPr>
            <p:nvPr/>
          </p:nvSpPr>
          <p:spPr bwMode="auto">
            <a:xfrm>
              <a:off x="8430318" y="3070553"/>
              <a:ext cx="62316" cy="44824"/>
            </a:xfrm>
            <a:custGeom>
              <a:avLst/>
              <a:gdLst>
                <a:gd name="T0" fmla="*/ 100 w 100"/>
                <a:gd name="T1" fmla="*/ 6 h 72"/>
                <a:gd name="T2" fmla="*/ 4 w 100"/>
                <a:gd name="T3" fmla="*/ 72 h 72"/>
                <a:gd name="T4" fmla="*/ 0 w 100"/>
                <a:gd name="T5" fmla="*/ 66 h 72"/>
                <a:gd name="T6" fmla="*/ 96 w 100"/>
                <a:gd name="T7" fmla="*/ 0 h 72"/>
                <a:gd name="T8" fmla="*/ 100 w 100"/>
                <a:gd name="T9" fmla="*/ 6 h 72"/>
              </a:gdLst>
              <a:ahLst/>
              <a:cxnLst>
                <a:cxn ang="0">
                  <a:pos x="T0" y="T1"/>
                </a:cxn>
                <a:cxn ang="0">
                  <a:pos x="T2" y="T3"/>
                </a:cxn>
                <a:cxn ang="0">
                  <a:pos x="T4" y="T5"/>
                </a:cxn>
                <a:cxn ang="0">
                  <a:pos x="T6" y="T7"/>
                </a:cxn>
                <a:cxn ang="0">
                  <a:pos x="T8" y="T9"/>
                </a:cxn>
              </a:cxnLst>
              <a:rect l="0" t="0" r="r" b="b"/>
              <a:pathLst>
                <a:path w="100" h="72">
                  <a:moveTo>
                    <a:pt x="100" y="6"/>
                  </a:moveTo>
                  <a:cubicBezTo>
                    <a:pt x="68" y="28"/>
                    <a:pt x="36" y="50"/>
                    <a:pt x="4" y="72"/>
                  </a:cubicBezTo>
                  <a:cubicBezTo>
                    <a:pt x="3" y="70"/>
                    <a:pt x="1" y="68"/>
                    <a:pt x="0" y="66"/>
                  </a:cubicBezTo>
                  <a:cubicBezTo>
                    <a:pt x="32" y="44"/>
                    <a:pt x="64" y="22"/>
                    <a:pt x="96" y="0"/>
                  </a:cubicBezTo>
                  <a:cubicBezTo>
                    <a:pt x="97" y="2"/>
                    <a:pt x="99" y="4"/>
                    <a:pt x="100" y="6"/>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18" name="Freeform 472"/>
            <p:cNvSpPr>
              <a:spLocks/>
            </p:cNvSpPr>
            <p:nvPr/>
          </p:nvSpPr>
          <p:spPr bwMode="auto">
            <a:xfrm>
              <a:off x="8426674" y="3065087"/>
              <a:ext cx="62316" cy="44824"/>
            </a:xfrm>
            <a:custGeom>
              <a:avLst/>
              <a:gdLst>
                <a:gd name="T0" fmla="*/ 100 w 100"/>
                <a:gd name="T1" fmla="*/ 6 h 72"/>
                <a:gd name="T2" fmla="*/ 4 w 100"/>
                <a:gd name="T3" fmla="*/ 72 h 72"/>
                <a:gd name="T4" fmla="*/ 0 w 100"/>
                <a:gd name="T5" fmla="*/ 66 h 72"/>
                <a:gd name="T6" fmla="*/ 96 w 100"/>
                <a:gd name="T7" fmla="*/ 0 h 72"/>
                <a:gd name="T8" fmla="*/ 100 w 100"/>
                <a:gd name="T9" fmla="*/ 6 h 72"/>
              </a:gdLst>
              <a:ahLst/>
              <a:cxnLst>
                <a:cxn ang="0">
                  <a:pos x="T0" y="T1"/>
                </a:cxn>
                <a:cxn ang="0">
                  <a:pos x="T2" y="T3"/>
                </a:cxn>
                <a:cxn ang="0">
                  <a:pos x="T4" y="T5"/>
                </a:cxn>
                <a:cxn ang="0">
                  <a:pos x="T6" y="T7"/>
                </a:cxn>
                <a:cxn ang="0">
                  <a:pos x="T8" y="T9"/>
                </a:cxn>
              </a:cxnLst>
              <a:rect l="0" t="0" r="r" b="b"/>
              <a:pathLst>
                <a:path w="100" h="72">
                  <a:moveTo>
                    <a:pt x="100" y="6"/>
                  </a:moveTo>
                  <a:cubicBezTo>
                    <a:pt x="68" y="28"/>
                    <a:pt x="36" y="50"/>
                    <a:pt x="4" y="72"/>
                  </a:cubicBezTo>
                  <a:cubicBezTo>
                    <a:pt x="2" y="70"/>
                    <a:pt x="1" y="68"/>
                    <a:pt x="0" y="66"/>
                  </a:cubicBezTo>
                  <a:cubicBezTo>
                    <a:pt x="32" y="44"/>
                    <a:pt x="64" y="22"/>
                    <a:pt x="96" y="0"/>
                  </a:cubicBezTo>
                  <a:cubicBezTo>
                    <a:pt x="97" y="2"/>
                    <a:pt x="98" y="4"/>
                    <a:pt x="100" y="6"/>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19" name="Freeform 473"/>
            <p:cNvSpPr>
              <a:spLocks/>
            </p:cNvSpPr>
            <p:nvPr/>
          </p:nvSpPr>
          <p:spPr bwMode="auto">
            <a:xfrm>
              <a:off x="8422302" y="3059620"/>
              <a:ext cx="62316" cy="44459"/>
            </a:xfrm>
            <a:custGeom>
              <a:avLst/>
              <a:gdLst>
                <a:gd name="T0" fmla="*/ 100 w 100"/>
                <a:gd name="T1" fmla="*/ 6 h 72"/>
                <a:gd name="T2" fmla="*/ 5 w 100"/>
                <a:gd name="T3" fmla="*/ 72 h 72"/>
                <a:gd name="T4" fmla="*/ 0 w 100"/>
                <a:gd name="T5" fmla="*/ 66 h 72"/>
                <a:gd name="T6" fmla="*/ 96 w 100"/>
                <a:gd name="T7" fmla="*/ 0 h 72"/>
                <a:gd name="T8" fmla="*/ 100 w 100"/>
                <a:gd name="T9" fmla="*/ 6 h 72"/>
              </a:gdLst>
              <a:ahLst/>
              <a:cxnLst>
                <a:cxn ang="0">
                  <a:pos x="T0" y="T1"/>
                </a:cxn>
                <a:cxn ang="0">
                  <a:pos x="T2" y="T3"/>
                </a:cxn>
                <a:cxn ang="0">
                  <a:pos x="T4" y="T5"/>
                </a:cxn>
                <a:cxn ang="0">
                  <a:pos x="T6" y="T7"/>
                </a:cxn>
                <a:cxn ang="0">
                  <a:pos x="T8" y="T9"/>
                </a:cxn>
              </a:cxnLst>
              <a:rect l="0" t="0" r="r" b="b"/>
              <a:pathLst>
                <a:path w="100" h="72">
                  <a:moveTo>
                    <a:pt x="100" y="6"/>
                  </a:moveTo>
                  <a:cubicBezTo>
                    <a:pt x="68" y="28"/>
                    <a:pt x="37" y="50"/>
                    <a:pt x="5" y="72"/>
                  </a:cubicBezTo>
                  <a:cubicBezTo>
                    <a:pt x="3" y="70"/>
                    <a:pt x="2" y="68"/>
                    <a:pt x="0" y="66"/>
                  </a:cubicBezTo>
                  <a:cubicBezTo>
                    <a:pt x="32" y="44"/>
                    <a:pt x="64" y="22"/>
                    <a:pt x="96" y="0"/>
                  </a:cubicBezTo>
                  <a:cubicBezTo>
                    <a:pt x="98" y="2"/>
                    <a:pt x="99" y="4"/>
                    <a:pt x="100" y="6"/>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20" name="Freeform 474"/>
            <p:cNvSpPr>
              <a:spLocks/>
            </p:cNvSpPr>
            <p:nvPr/>
          </p:nvSpPr>
          <p:spPr bwMode="auto">
            <a:xfrm>
              <a:off x="8418658" y="3054153"/>
              <a:ext cx="62316" cy="44459"/>
            </a:xfrm>
            <a:custGeom>
              <a:avLst/>
              <a:gdLst>
                <a:gd name="T0" fmla="*/ 100 w 100"/>
                <a:gd name="T1" fmla="*/ 6 h 72"/>
                <a:gd name="T2" fmla="*/ 4 w 100"/>
                <a:gd name="T3" fmla="*/ 72 h 72"/>
                <a:gd name="T4" fmla="*/ 0 w 100"/>
                <a:gd name="T5" fmla="*/ 66 h 72"/>
                <a:gd name="T6" fmla="*/ 96 w 100"/>
                <a:gd name="T7" fmla="*/ 0 h 72"/>
                <a:gd name="T8" fmla="*/ 100 w 100"/>
                <a:gd name="T9" fmla="*/ 6 h 72"/>
              </a:gdLst>
              <a:ahLst/>
              <a:cxnLst>
                <a:cxn ang="0">
                  <a:pos x="T0" y="T1"/>
                </a:cxn>
                <a:cxn ang="0">
                  <a:pos x="T2" y="T3"/>
                </a:cxn>
                <a:cxn ang="0">
                  <a:pos x="T4" y="T5"/>
                </a:cxn>
                <a:cxn ang="0">
                  <a:pos x="T6" y="T7"/>
                </a:cxn>
                <a:cxn ang="0">
                  <a:pos x="T8" y="T9"/>
                </a:cxn>
              </a:cxnLst>
              <a:rect l="0" t="0" r="r" b="b"/>
              <a:pathLst>
                <a:path w="100" h="72">
                  <a:moveTo>
                    <a:pt x="100" y="6"/>
                  </a:moveTo>
                  <a:cubicBezTo>
                    <a:pt x="68" y="28"/>
                    <a:pt x="36" y="50"/>
                    <a:pt x="4" y="72"/>
                  </a:cubicBezTo>
                  <a:cubicBezTo>
                    <a:pt x="3" y="70"/>
                    <a:pt x="1" y="68"/>
                    <a:pt x="0" y="66"/>
                  </a:cubicBezTo>
                  <a:cubicBezTo>
                    <a:pt x="32" y="44"/>
                    <a:pt x="64" y="22"/>
                    <a:pt x="96" y="0"/>
                  </a:cubicBezTo>
                  <a:cubicBezTo>
                    <a:pt x="97" y="2"/>
                    <a:pt x="99" y="4"/>
                    <a:pt x="100" y="6"/>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21" name="Freeform 475"/>
            <p:cNvSpPr>
              <a:spLocks/>
            </p:cNvSpPr>
            <p:nvPr/>
          </p:nvSpPr>
          <p:spPr bwMode="auto">
            <a:xfrm>
              <a:off x="8414649" y="3048322"/>
              <a:ext cx="62316" cy="44824"/>
            </a:xfrm>
            <a:custGeom>
              <a:avLst/>
              <a:gdLst>
                <a:gd name="T0" fmla="*/ 100 w 100"/>
                <a:gd name="T1" fmla="*/ 5 h 72"/>
                <a:gd name="T2" fmla="*/ 4 w 100"/>
                <a:gd name="T3" fmla="*/ 72 h 72"/>
                <a:gd name="T4" fmla="*/ 0 w 100"/>
                <a:gd name="T5" fmla="*/ 66 h 72"/>
                <a:gd name="T6" fmla="*/ 96 w 100"/>
                <a:gd name="T7" fmla="*/ 0 h 72"/>
                <a:gd name="T8" fmla="*/ 100 w 100"/>
                <a:gd name="T9" fmla="*/ 5 h 72"/>
              </a:gdLst>
              <a:ahLst/>
              <a:cxnLst>
                <a:cxn ang="0">
                  <a:pos x="T0" y="T1"/>
                </a:cxn>
                <a:cxn ang="0">
                  <a:pos x="T2" y="T3"/>
                </a:cxn>
                <a:cxn ang="0">
                  <a:pos x="T4" y="T5"/>
                </a:cxn>
                <a:cxn ang="0">
                  <a:pos x="T6" y="T7"/>
                </a:cxn>
                <a:cxn ang="0">
                  <a:pos x="T8" y="T9"/>
                </a:cxn>
              </a:cxnLst>
              <a:rect l="0" t="0" r="r" b="b"/>
              <a:pathLst>
                <a:path w="100" h="72">
                  <a:moveTo>
                    <a:pt x="100" y="5"/>
                  </a:moveTo>
                  <a:cubicBezTo>
                    <a:pt x="68" y="27"/>
                    <a:pt x="36" y="49"/>
                    <a:pt x="4" y="72"/>
                  </a:cubicBezTo>
                  <a:cubicBezTo>
                    <a:pt x="2" y="70"/>
                    <a:pt x="1" y="68"/>
                    <a:pt x="0" y="66"/>
                  </a:cubicBezTo>
                  <a:cubicBezTo>
                    <a:pt x="32" y="44"/>
                    <a:pt x="64" y="22"/>
                    <a:pt x="96" y="0"/>
                  </a:cubicBezTo>
                  <a:cubicBezTo>
                    <a:pt x="97" y="2"/>
                    <a:pt x="98" y="4"/>
                    <a:pt x="100" y="5"/>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22" name="Freeform 476"/>
            <p:cNvSpPr>
              <a:spLocks/>
            </p:cNvSpPr>
            <p:nvPr/>
          </p:nvSpPr>
          <p:spPr bwMode="auto">
            <a:xfrm>
              <a:off x="8410275" y="3042857"/>
              <a:ext cx="62681" cy="44459"/>
            </a:xfrm>
            <a:custGeom>
              <a:avLst/>
              <a:gdLst>
                <a:gd name="T0" fmla="*/ 100 w 100"/>
                <a:gd name="T1" fmla="*/ 5 h 72"/>
                <a:gd name="T2" fmla="*/ 4 w 100"/>
                <a:gd name="T3" fmla="*/ 72 h 72"/>
                <a:gd name="T4" fmla="*/ 0 w 100"/>
                <a:gd name="T5" fmla="*/ 66 h 72"/>
                <a:gd name="T6" fmla="*/ 96 w 100"/>
                <a:gd name="T7" fmla="*/ 0 h 72"/>
                <a:gd name="T8" fmla="*/ 100 w 100"/>
                <a:gd name="T9" fmla="*/ 5 h 72"/>
              </a:gdLst>
              <a:ahLst/>
              <a:cxnLst>
                <a:cxn ang="0">
                  <a:pos x="T0" y="T1"/>
                </a:cxn>
                <a:cxn ang="0">
                  <a:pos x="T2" y="T3"/>
                </a:cxn>
                <a:cxn ang="0">
                  <a:pos x="T4" y="T5"/>
                </a:cxn>
                <a:cxn ang="0">
                  <a:pos x="T6" y="T7"/>
                </a:cxn>
                <a:cxn ang="0">
                  <a:pos x="T8" y="T9"/>
                </a:cxn>
              </a:cxnLst>
              <a:rect l="0" t="0" r="r" b="b"/>
              <a:pathLst>
                <a:path w="100" h="72">
                  <a:moveTo>
                    <a:pt x="100" y="5"/>
                  </a:moveTo>
                  <a:cubicBezTo>
                    <a:pt x="68" y="27"/>
                    <a:pt x="36" y="49"/>
                    <a:pt x="4" y="72"/>
                  </a:cubicBezTo>
                  <a:cubicBezTo>
                    <a:pt x="3" y="70"/>
                    <a:pt x="2" y="68"/>
                    <a:pt x="0" y="66"/>
                  </a:cubicBezTo>
                  <a:cubicBezTo>
                    <a:pt x="32" y="44"/>
                    <a:pt x="64" y="22"/>
                    <a:pt x="96" y="0"/>
                  </a:cubicBezTo>
                  <a:cubicBezTo>
                    <a:pt x="98" y="2"/>
                    <a:pt x="99" y="3"/>
                    <a:pt x="100" y="5"/>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23" name="Freeform 477"/>
            <p:cNvSpPr>
              <a:spLocks/>
            </p:cNvSpPr>
            <p:nvPr/>
          </p:nvSpPr>
          <p:spPr bwMode="auto">
            <a:xfrm>
              <a:off x="8406631" y="3036661"/>
              <a:ext cx="62316" cy="44459"/>
            </a:xfrm>
            <a:custGeom>
              <a:avLst/>
              <a:gdLst>
                <a:gd name="T0" fmla="*/ 100 w 100"/>
                <a:gd name="T1" fmla="*/ 6 h 72"/>
                <a:gd name="T2" fmla="*/ 4 w 100"/>
                <a:gd name="T3" fmla="*/ 72 h 72"/>
                <a:gd name="T4" fmla="*/ 0 w 100"/>
                <a:gd name="T5" fmla="*/ 67 h 72"/>
                <a:gd name="T6" fmla="*/ 96 w 100"/>
                <a:gd name="T7" fmla="*/ 0 h 72"/>
                <a:gd name="T8" fmla="*/ 100 w 100"/>
                <a:gd name="T9" fmla="*/ 6 h 72"/>
              </a:gdLst>
              <a:ahLst/>
              <a:cxnLst>
                <a:cxn ang="0">
                  <a:pos x="T0" y="T1"/>
                </a:cxn>
                <a:cxn ang="0">
                  <a:pos x="T2" y="T3"/>
                </a:cxn>
                <a:cxn ang="0">
                  <a:pos x="T4" y="T5"/>
                </a:cxn>
                <a:cxn ang="0">
                  <a:pos x="T6" y="T7"/>
                </a:cxn>
                <a:cxn ang="0">
                  <a:pos x="T8" y="T9"/>
                </a:cxn>
              </a:cxnLst>
              <a:rect l="0" t="0" r="r" b="b"/>
              <a:pathLst>
                <a:path w="100" h="72">
                  <a:moveTo>
                    <a:pt x="100" y="6"/>
                  </a:moveTo>
                  <a:cubicBezTo>
                    <a:pt x="68" y="28"/>
                    <a:pt x="36" y="50"/>
                    <a:pt x="4" y="72"/>
                  </a:cubicBezTo>
                  <a:cubicBezTo>
                    <a:pt x="3" y="70"/>
                    <a:pt x="1" y="69"/>
                    <a:pt x="0" y="67"/>
                  </a:cubicBezTo>
                  <a:cubicBezTo>
                    <a:pt x="32" y="44"/>
                    <a:pt x="64" y="22"/>
                    <a:pt x="96" y="0"/>
                  </a:cubicBezTo>
                  <a:cubicBezTo>
                    <a:pt x="97" y="2"/>
                    <a:pt x="99" y="4"/>
                    <a:pt x="100" y="6"/>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24" name="Freeform 478"/>
            <p:cNvSpPr>
              <a:spLocks/>
            </p:cNvSpPr>
            <p:nvPr/>
          </p:nvSpPr>
          <p:spPr bwMode="auto">
            <a:xfrm>
              <a:off x="8402988" y="3030831"/>
              <a:ext cx="62316" cy="44824"/>
            </a:xfrm>
            <a:custGeom>
              <a:avLst/>
              <a:gdLst>
                <a:gd name="T0" fmla="*/ 100 w 100"/>
                <a:gd name="T1" fmla="*/ 6 h 72"/>
                <a:gd name="T2" fmla="*/ 4 w 100"/>
                <a:gd name="T3" fmla="*/ 72 h 72"/>
                <a:gd name="T4" fmla="*/ 0 w 100"/>
                <a:gd name="T5" fmla="*/ 66 h 72"/>
                <a:gd name="T6" fmla="*/ 96 w 100"/>
                <a:gd name="T7" fmla="*/ 0 h 72"/>
                <a:gd name="T8" fmla="*/ 100 w 100"/>
                <a:gd name="T9" fmla="*/ 6 h 72"/>
              </a:gdLst>
              <a:ahLst/>
              <a:cxnLst>
                <a:cxn ang="0">
                  <a:pos x="T0" y="T1"/>
                </a:cxn>
                <a:cxn ang="0">
                  <a:pos x="T2" y="T3"/>
                </a:cxn>
                <a:cxn ang="0">
                  <a:pos x="T4" y="T5"/>
                </a:cxn>
                <a:cxn ang="0">
                  <a:pos x="T6" y="T7"/>
                </a:cxn>
                <a:cxn ang="0">
                  <a:pos x="T8" y="T9"/>
                </a:cxn>
              </a:cxnLst>
              <a:rect l="0" t="0" r="r" b="b"/>
              <a:pathLst>
                <a:path w="100" h="72">
                  <a:moveTo>
                    <a:pt x="100" y="6"/>
                  </a:moveTo>
                  <a:cubicBezTo>
                    <a:pt x="68" y="28"/>
                    <a:pt x="36" y="50"/>
                    <a:pt x="4" y="72"/>
                  </a:cubicBezTo>
                  <a:cubicBezTo>
                    <a:pt x="2" y="70"/>
                    <a:pt x="1" y="68"/>
                    <a:pt x="0" y="66"/>
                  </a:cubicBezTo>
                  <a:cubicBezTo>
                    <a:pt x="32" y="44"/>
                    <a:pt x="64" y="22"/>
                    <a:pt x="96" y="0"/>
                  </a:cubicBezTo>
                  <a:cubicBezTo>
                    <a:pt x="97" y="2"/>
                    <a:pt x="98" y="4"/>
                    <a:pt x="100" y="6"/>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25" name="Freeform 479"/>
            <p:cNvSpPr>
              <a:spLocks/>
            </p:cNvSpPr>
            <p:nvPr/>
          </p:nvSpPr>
          <p:spPr bwMode="auto">
            <a:xfrm>
              <a:off x="8398615" y="3025364"/>
              <a:ext cx="62316" cy="44824"/>
            </a:xfrm>
            <a:custGeom>
              <a:avLst/>
              <a:gdLst>
                <a:gd name="T0" fmla="*/ 100 w 100"/>
                <a:gd name="T1" fmla="*/ 6 h 72"/>
                <a:gd name="T2" fmla="*/ 4 w 100"/>
                <a:gd name="T3" fmla="*/ 72 h 72"/>
                <a:gd name="T4" fmla="*/ 0 w 100"/>
                <a:gd name="T5" fmla="*/ 66 h 72"/>
                <a:gd name="T6" fmla="*/ 96 w 100"/>
                <a:gd name="T7" fmla="*/ 0 h 72"/>
                <a:gd name="T8" fmla="*/ 100 w 100"/>
                <a:gd name="T9" fmla="*/ 6 h 72"/>
              </a:gdLst>
              <a:ahLst/>
              <a:cxnLst>
                <a:cxn ang="0">
                  <a:pos x="T0" y="T1"/>
                </a:cxn>
                <a:cxn ang="0">
                  <a:pos x="T2" y="T3"/>
                </a:cxn>
                <a:cxn ang="0">
                  <a:pos x="T4" y="T5"/>
                </a:cxn>
                <a:cxn ang="0">
                  <a:pos x="T6" y="T7"/>
                </a:cxn>
                <a:cxn ang="0">
                  <a:pos x="T8" y="T9"/>
                </a:cxn>
              </a:cxnLst>
              <a:rect l="0" t="0" r="r" b="b"/>
              <a:pathLst>
                <a:path w="100" h="72">
                  <a:moveTo>
                    <a:pt x="100" y="6"/>
                  </a:moveTo>
                  <a:cubicBezTo>
                    <a:pt x="68" y="28"/>
                    <a:pt x="36" y="50"/>
                    <a:pt x="4" y="72"/>
                  </a:cubicBezTo>
                  <a:cubicBezTo>
                    <a:pt x="3" y="70"/>
                    <a:pt x="2" y="68"/>
                    <a:pt x="0" y="66"/>
                  </a:cubicBezTo>
                  <a:cubicBezTo>
                    <a:pt x="32" y="44"/>
                    <a:pt x="64" y="22"/>
                    <a:pt x="96" y="0"/>
                  </a:cubicBezTo>
                  <a:cubicBezTo>
                    <a:pt x="98" y="2"/>
                    <a:pt x="99" y="4"/>
                    <a:pt x="100" y="6"/>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26" name="Freeform 480"/>
            <p:cNvSpPr>
              <a:spLocks/>
            </p:cNvSpPr>
            <p:nvPr/>
          </p:nvSpPr>
          <p:spPr bwMode="auto">
            <a:xfrm>
              <a:off x="8394969" y="3019898"/>
              <a:ext cx="62316" cy="44459"/>
            </a:xfrm>
            <a:custGeom>
              <a:avLst/>
              <a:gdLst>
                <a:gd name="T0" fmla="*/ 100 w 100"/>
                <a:gd name="T1" fmla="*/ 6 h 72"/>
                <a:gd name="T2" fmla="*/ 4 w 100"/>
                <a:gd name="T3" fmla="*/ 72 h 72"/>
                <a:gd name="T4" fmla="*/ 0 w 100"/>
                <a:gd name="T5" fmla="*/ 66 h 72"/>
                <a:gd name="T6" fmla="*/ 96 w 100"/>
                <a:gd name="T7" fmla="*/ 0 h 72"/>
                <a:gd name="T8" fmla="*/ 100 w 100"/>
                <a:gd name="T9" fmla="*/ 6 h 72"/>
              </a:gdLst>
              <a:ahLst/>
              <a:cxnLst>
                <a:cxn ang="0">
                  <a:pos x="T0" y="T1"/>
                </a:cxn>
                <a:cxn ang="0">
                  <a:pos x="T2" y="T3"/>
                </a:cxn>
                <a:cxn ang="0">
                  <a:pos x="T4" y="T5"/>
                </a:cxn>
                <a:cxn ang="0">
                  <a:pos x="T6" y="T7"/>
                </a:cxn>
                <a:cxn ang="0">
                  <a:pos x="T8" y="T9"/>
                </a:cxn>
              </a:cxnLst>
              <a:rect l="0" t="0" r="r" b="b"/>
              <a:pathLst>
                <a:path w="100" h="72">
                  <a:moveTo>
                    <a:pt x="100" y="6"/>
                  </a:moveTo>
                  <a:cubicBezTo>
                    <a:pt x="68" y="28"/>
                    <a:pt x="36" y="50"/>
                    <a:pt x="4" y="72"/>
                  </a:cubicBezTo>
                  <a:cubicBezTo>
                    <a:pt x="3" y="70"/>
                    <a:pt x="1" y="68"/>
                    <a:pt x="0" y="66"/>
                  </a:cubicBezTo>
                  <a:cubicBezTo>
                    <a:pt x="32" y="44"/>
                    <a:pt x="64" y="22"/>
                    <a:pt x="96" y="0"/>
                  </a:cubicBezTo>
                  <a:cubicBezTo>
                    <a:pt x="97" y="2"/>
                    <a:pt x="99" y="4"/>
                    <a:pt x="100" y="6"/>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27" name="Freeform 481"/>
            <p:cNvSpPr>
              <a:spLocks/>
            </p:cNvSpPr>
            <p:nvPr/>
          </p:nvSpPr>
          <p:spPr bwMode="auto">
            <a:xfrm>
              <a:off x="8390597" y="3014067"/>
              <a:ext cx="62681" cy="44824"/>
            </a:xfrm>
            <a:custGeom>
              <a:avLst/>
              <a:gdLst>
                <a:gd name="T0" fmla="*/ 101 w 101"/>
                <a:gd name="T1" fmla="*/ 6 h 72"/>
                <a:gd name="T2" fmla="*/ 5 w 101"/>
                <a:gd name="T3" fmla="*/ 72 h 72"/>
                <a:gd name="T4" fmla="*/ 0 w 101"/>
                <a:gd name="T5" fmla="*/ 66 h 72"/>
                <a:gd name="T6" fmla="*/ 97 w 101"/>
                <a:gd name="T7" fmla="*/ 0 h 72"/>
                <a:gd name="T8" fmla="*/ 101 w 101"/>
                <a:gd name="T9" fmla="*/ 6 h 72"/>
              </a:gdLst>
              <a:ahLst/>
              <a:cxnLst>
                <a:cxn ang="0">
                  <a:pos x="T0" y="T1"/>
                </a:cxn>
                <a:cxn ang="0">
                  <a:pos x="T2" y="T3"/>
                </a:cxn>
                <a:cxn ang="0">
                  <a:pos x="T4" y="T5"/>
                </a:cxn>
                <a:cxn ang="0">
                  <a:pos x="T6" y="T7"/>
                </a:cxn>
                <a:cxn ang="0">
                  <a:pos x="T8" y="T9"/>
                </a:cxn>
              </a:cxnLst>
              <a:rect l="0" t="0" r="r" b="b"/>
              <a:pathLst>
                <a:path w="101" h="72">
                  <a:moveTo>
                    <a:pt x="101" y="6"/>
                  </a:moveTo>
                  <a:cubicBezTo>
                    <a:pt x="69" y="28"/>
                    <a:pt x="37" y="50"/>
                    <a:pt x="5" y="72"/>
                  </a:cubicBezTo>
                  <a:cubicBezTo>
                    <a:pt x="3" y="70"/>
                    <a:pt x="2" y="68"/>
                    <a:pt x="0" y="66"/>
                  </a:cubicBezTo>
                  <a:cubicBezTo>
                    <a:pt x="32" y="44"/>
                    <a:pt x="64" y="22"/>
                    <a:pt x="97" y="0"/>
                  </a:cubicBezTo>
                  <a:cubicBezTo>
                    <a:pt x="98" y="2"/>
                    <a:pt x="99" y="4"/>
                    <a:pt x="101" y="6"/>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28" name="Freeform 482"/>
            <p:cNvSpPr>
              <a:spLocks/>
            </p:cNvSpPr>
            <p:nvPr/>
          </p:nvSpPr>
          <p:spPr bwMode="auto">
            <a:xfrm>
              <a:off x="8386588" y="3008601"/>
              <a:ext cx="62681" cy="44824"/>
            </a:xfrm>
            <a:custGeom>
              <a:avLst/>
              <a:gdLst>
                <a:gd name="T0" fmla="*/ 100 w 100"/>
                <a:gd name="T1" fmla="*/ 6 h 72"/>
                <a:gd name="T2" fmla="*/ 4 w 100"/>
                <a:gd name="T3" fmla="*/ 72 h 72"/>
                <a:gd name="T4" fmla="*/ 0 w 100"/>
                <a:gd name="T5" fmla="*/ 66 h 72"/>
                <a:gd name="T6" fmla="*/ 96 w 100"/>
                <a:gd name="T7" fmla="*/ 0 h 72"/>
                <a:gd name="T8" fmla="*/ 100 w 100"/>
                <a:gd name="T9" fmla="*/ 6 h 72"/>
              </a:gdLst>
              <a:ahLst/>
              <a:cxnLst>
                <a:cxn ang="0">
                  <a:pos x="T0" y="T1"/>
                </a:cxn>
                <a:cxn ang="0">
                  <a:pos x="T2" y="T3"/>
                </a:cxn>
                <a:cxn ang="0">
                  <a:pos x="T4" y="T5"/>
                </a:cxn>
                <a:cxn ang="0">
                  <a:pos x="T6" y="T7"/>
                </a:cxn>
                <a:cxn ang="0">
                  <a:pos x="T8" y="T9"/>
                </a:cxn>
              </a:cxnLst>
              <a:rect l="0" t="0" r="r" b="b"/>
              <a:pathLst>
                <a:path w="100" h="72">
                  <a:moveTo>
                    <a:pt x="100" y="6"/>
                  </a:moveTo>
                  <a:cubicBezTo>
                    <a:pt x="68" y="28"/>
                    <a:pt x="36" y="50"/>
                    <a:pt x="4" y="72"/>
                  </a:cubicBezTo>
                  <a:cubicBezTo>
                    <a:pt x="3" y="70"/>
                    <a:pt x="1" y="68"/>
                    <a:pt x="0" y="66"/>
                  </a:cubicBezTo>
                  <a:cubicBezTo>
                    <a:pt x="32" y="44"/>
                    <a:pt x="64" y="22"/>
                    <a:pt x="96" y="0"/>
                  </a:cubicBezTo>
                  <a:cubicBezTo>
                    <a:pt x="98" y="2"/>
                    <a:pt x="99" y="4"/>
                    <a:pt x="100" y="6"/>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29" name="Freeform 483"/>
            <p:cNvSpPr>
              <a:spLocks/>
            </p:cNvSpPr>
            <p:nvPr/>
          </p:nvSpPr>
          <p:spPr bwMode="auto">
            <a:xfrm>
              <a:off x="8382945" y="3003135"/>
              <a:ext cx="62316" cy="44459"/>
            </a:xfrm>
            <a:custGeom>
              <a:avLst/>
              <a:gdLst>
                <a:gd name="T0" fmla="*/ 100 w 100"/>
                <a:gd name="T1" fmla="*/ 6 h 72"/>
                <a:gd name="T2" fmla="*/ 4 w 100"/>
                <a:gd name="T3" fmla="*/ 72 h 72"/>
                <a:gd name="T4" fmla="*/ 0 w 100"/>
                <a:gd name="T5" fmla="*/ 66 h 72"/>
                <a:gd name="T6" fmla="*/ 96 w 100"/>
                <a:gd name="T7" fmla="*/ 0 h 72"/>
                <a:gd name="T8" fmla="*/ 100 w 100"/>
                <a:gd name="T9" fmla="*/ 6 h 72"/>
              </a:gdLst>
              <a:ahLst/>
              <a:cxnLst>
                <a:cxn ang="0">
                  <a:pos x="T0" y="T1"/>
                </a:cxn>
                <a:cxn ang="0">
                  <a:pos x="T2" y="T3"/>
                </a:cxn>
                <a:cxn ang="0">
                  <a:pos x="T4" y="T5"/>
                </a:cxn>
                <a:cxn ang="0">
                  <a:pos x="T6" y="T7"/>
                </a:cxn>
                <a:cxn ang="0">
                  <a:pos x="T8" y="T9"/>
                </a:cxn>
              </a:cxnLst>
              <a:rect l="0" t="0" r="r" b="b"/>
              <a:pathLst>
                <a:path w="100" h="72">
                  <a:moveTo>
                    <a:pt x="100" y="6"/>
                  </a:moveTo>
                  <a:cubicBezTo>
                    <a:pt x="68" y="28"/>
                    <a:pt x="36" y="50"/>
                    <a:pt x="4" y="72"/>
                  </a:cubicBezTo>
                  <a:cubicBezTo>
                    <a:pt x="3" y="70"/>
                    <a:pt x="1" y="68"/>
                    <a:pt x="0" y="66"/>
                  </a:cubicBezTo>
                  <a:cubicBezTo>
                    <a:pt x="32" y="44"/>
                    <a:pt x="64" y="22"/>
                    <a:pt x="96" y="0"/>
                  </a:cubicBezTo>
                  <a:cubicBezTo>
                    <a:pt x="97" y="2"/>
                    <a:pt x="99" y="4"/>
                    <a:pt x="100" y="6"/>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30" name="Freeform 484"/>
            <p:cNvSpPr>
              <a:spLocks/>
            </p:cNvSpPr>
            <p:nvPr/>
          </p:nvSpPr>
          <p:spPr bwMode="auto">
            <a:xfrm>
              <a:off x="8378571" y="2997304"/>
              <a:ext cx="63045" cy="44824"/>
            </a:xfrm>
            <a:custGeom>
              <a:avLst/>
              <a:gdLst>
                <a:gd name="T0" fmla="*/ 101 w 101"/>
                <a:gd name="T1" fmla="*/ 6 h 72"/>
                <a:gd name="T2" fmla="*/ 5 w 101"/>
                <a:gd name="T3" fmla="*/ 72 h 72"/>
                <a:gd name="T4" fmla="*/ 0 w 101"/>
                <a:gd name="T5" fmla="*/ 66 h 72"/>
                <a:gd name="T6" fmla="*/ 96 w 101"/>
                <a:gd name="T7" fmla="*/ 0 h 72"/>
                <a:gd name="T8" fmla="*/ 101 w 101"/>
                <a:gd name="T9" fmla="*/ 6 h 72"/>
              </a:gdLst>
              <a:ahLst/>
              <a:cxnLst>
                <a:cxn ang="0">
                  <a:pos x="T0" y="T1"/>
                </a:cxn>
                <a:cxn ang="0">
                  <a:pos x="T2" y="T3"/>
                </a:cxn>
                <a:cxn ang="0">
                  <a:pos x="T4" y="T5"/>
                </a:cxn>
                <a:cxn ang="0">
                  <a:pos x="T6" y="T7"/>
                </a:cxn>
                <a:cxn ang="0">
                  <a:pos x="T8" y="T9"/>
                </a:cxn>
              </a:cxnLst>
              <a:rect l="0" t="0" r="r" b="b"/>
              <a:pathLst>
                <a:path w="101" h="72">
                  <a:moveTo>
                    <a:pt x="101" y="6"/>
                  </a:moveTo>
                  <a:cubicBezTo>
                    <a:pt x="68" y="28"/>
                    <a:pt x="37" y="50"/>
                    <a:pt x="5" y="72"/>
                  </a:cubicBezTo>
                  <a:cubicBezTo>
                    <a:pt x="3" y="70"/>
                    <a:pt x="2" y="68"/>
                    <a:pt x="0" y="66"/>
                  </a:cubicBezTo>
                  <a:cubicBezTo>
                    <a:pt x="32" y="44"/>
                    <a:pt x="64" y="22"/>
                    <a:pt x="96" y="0"/>
                  </a:cubicBezTo>
                  <a:cubicBezTo>
                    <a:pt x="98" y="2"/>
                    <a:pt x="99" y="4"/>
                    <a:pt x="101" y="6"/>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31" name="Freeform 485"/>
            <p:cNvSpPr>
              <a:spLocks/>
            </p:cNvSpPr>
            <p:nvPr/>
          </p:nvSpPr>
          <p:spPr bwMode="auto">
            <a:xfrm>
              <a:off x="8374926" y="2991837"/>
              <a:ext cx="62316" cy="44824"/>
            </a:xfrm>
            <a:custGeom>
              <a:avLst/>
              <a:gdLst>
                <a:gd name="T0" fmla="*/ 100 w 100"/>
                <a:gd name="T1" fmla="*/ 6 h 72"/>
                <a:gd name="T2" fmla="*/ 4 w 100"/>
                <a:gd name="T3" fmla="*/ 72 h 72"/>
                <a:gd name="T4" fmla="*/ 0 w 100"/>
                <a:gd name="T5" fmla="*/ 66 h 72"/>
                <a:gd name="T6" fmla="*/ 96 w 100"/>
                <a:gd name="T7" fmla="*/ 0 h 72"/>
                <a:gd name="T8" fmla="*/ 100 w 100"/>
                <a:gd name="T9" fmla="*/ 6 h 72"/>
              </a:gdLst>
              <a:ahLst/>
              <a:cxnLst>
                <a:cxn ang="0">
                  <a:pos x="T0" y="T1"/>
                </a:cxn>
                <a:cxn ang="0">
                  <a:pos x="T2" y="T3"/>
                </a:cxn>
                <a:cxn ang="0">
                  <a:pos x="T4" y="T5"/>
                </a:cxn>
                <a:cxn ang="0">
                  <a:pos x="T6" y="T7"/>
                </a:cxn>
                <a:cxn ang="0">
                  <a:pos x="T8" y="T9"/>
                </a:cxn>
              </a:cxnLst>
              <a:rect l="0" t="0" r="r" b="b"/>
              <a:pathLst>
                <a:path w="100" h="72">
                  <a:moveTo>
                    <a:pt x="100" y="6"/>
                  </a:moveTo>
                  <a:cubicBezTo>
                    <a:pt x="68" y="28"/>
                    <a:pt x="36" y="50"/>
                    <a:pt x="4" y="72"/>
                  </a:cubicBezTo>
                  <a:cubicBezTo>
                    <a:pt x="3" y="70"/>
                    <a:pt x="1" y="68"/>
                    <a:pt x="0" y="66"/>
                  </a:cubicBezTo>
                  <a:cubicBezTo>
                    <a:pt x="32" y="44"/>
                    <a:pt x="64" y="22"/>
                    <a:pt x="96" y="0"/>
                  </a:cubicBezTo>
                  <a:cubicBezTo>
                    <a:pt x="97" y="2"/>
                    <a:pt x="99" y="4"/>
                    <a:pt x="100" y="6"/>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32" name="Freeform 486"/>
            <p:cNvSpPr>
              <a:spLocks/>
            </p:cNvSpPr>
            <p:nvPr/>
          </p:nvSpPr>
          <p:spPr bwMode="auto">
            <a:xfrm>
              <a:off x="8371282" y="2986371"/>
              <a:ext cx="62316" cy="44459"/>
            </a:xfrm>
            <a:custGeom>
              <a:avLst/>
              <a:gdLst>
                <a:gd name="T0" fmla="*/ 100 w 100"/>
                <a:gd name="T1" fmla="*/ 5 h 72"/>
                <a:gd name="T2" fmla="*/ 4 w 100"/>
                <a:gd name="T3" fmla="*/ 72 h 72"/>
                <a:gd name="T4" fmla="*/ 0 w 100"/>
                <a:gd name="T5" fmla="*/ 66 h 72"/>
                <a:gd name="T6" fmla="*/ 96 w 100"/>
                <a:gd name="T7" fmla="*/ 0 h 72"/>
                <a:gd name="T8" fmla="*/ 100 w 100"/>
                <a:gd name="T9" fmla="*/ 5 h 72"/>
              </a:gdLst>
              <a:ahLst/>
              <a:cxnLst>
                <a:cxn ang="0">
                  <a:pos x="T0" y="T1"/>
                </a:cxn>
                <a:cxn ang="0">
                  <a:pos x="T2" y="T3"/>
                </a:cxn>
                <a:cxn ang="0">
                  <a:pos x="T4" y="T5"/>
                </a:cxn>
                <a:cxn ang="0">
                  <a:pos x="T6" y="T7"/>
                </a:cxn>
                <a:cxn ang="0">
                  <a:pos x="T8" y="T9"/>
                </a:cxn>
              </a:cxnLst>
              <a:rect l="0" t="0" r="r" b="b"/>
              <a:pathLst>
                <a:path w="100" h="72">
                  <a:moveTo>
                    <a:pt x="100" y="5"/>
                  </a:moveTo>
                  <a:cubicBezTo>
                    <a:pt x="68" y="28"/>
                    <a:pt x="36" y="50"/>
                    <a:pt x="4" y="72"/>
                  </a:cubicBezTo>
                  <a:cubicBezTo>
                    <a:pt x="2" y="70"/>
                    <a:pt x="1" y="68"/>
                    <a:pt x="0" y="66"/>
                  </a:cubicBezTo>
                  <a:cubicBezTo>
                    <a:pt x="32" y="44"/>
                    <a:pt x="64" y="22"/>
                    <a:pt x="96" y="0"/>
                  </a:cubicBezTo>
                  <a:cubicBezTo>
                    <a:pt x="97" y="2"/>
                    <a:pt x="99" y="4"/>
                    <a:pt x="100" y="5"/>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33" name="Freeform 487"/>
            <p:cNvSpPr>
              <a:spLocks/>
            </p:cNvSpPr>
            <p:nvPr/>
          </p:nvSpPr>
          <p:spPr bwMode="auto">
            <a:xfrm>
              <a:off x="8366910" y="2980540"/>
              <a:ext cx="62316" cy="44824"/>
            </a:xfrm>
            <a:custGeom>
              <a:avLst/>
              <a:gdLst>
                <a:gd name="T0" fmla="*/ 100 w 100"/>
                <a:gd name="T1" fmla="*/ 5 h 72"/>
                <a:gd name="T2" fmla="*/ 4 w 100"/>
                <a:gd name="T3" fmla="*/ 72 h 72"/>
                <a:gd name="T4" fmla="*/ 0 w 100"/>
                <a:gd name="T5" fmla="*/ 66 h 72"/>
                <a:gd name="T6" fmla="*/ 96 w 100"/>
                <a:gd name="T7" fmla="*/ 0 h 72"/>
                <a:gd name="T8" fmla="*/ 100 w 100"/>
                <a:gd name="T9" fmla="*/ 5 h 72"/>
              </a:gdLst>
              <a:ahLst/>
              <a:cxnLst>
                <a:cxn ang="0">
                  <a:pos x="T0" y="T1"/>
                </a:cxn>
                <a:cxn ang="0">
                  <a:pos x="T2" y="T3"/>
                </a:cxn>
                <a:cxn ang="0">
                  <a:pos x="T4" y="T5"/>
                </a:cxn>
                <a:cxn ang="0">
                  <a:pos x="T6" y="T7"/>
                </a:cxn>
                <a:cxn ang="0">
                  <a:pos x="T8" y="T9"/>
                </a:cxn>
              </a:cxnLst>
              <a:rect l="0" t="0" r="r" b="b"/>
              <a:pathLst>
                <a:path w="100" h="72">
                  <a:moveTo>
                    <a:pt x="100" y="5"/>
                  </a:moveTo>
                  <a:cubicBezTo>
                    <a:pt x="68" y="27"/>
                    <a:pt x="36" y="49"/>
                    <a:pt x="4" y="72"/>
                  </a:cubicBezTo>
                  <a:cubicBezTo>
                    <a:pt x="3" y="70"/>
                    <a:pt x="2" y="68"/>
                    <a:pt x="0" y="66"/>
                  </a:cubicBezTo>
                  <a:cubicBezTo>
                    <a:pt x="32" y="44"/>
                    <a:pt x="64" y="22"/>
                    <a:pt x="96" y="0"/>
                  </a:cubicBezTo>
                  <a:cubicBezTo>
                    <a:pt x="98" y="1"/>
                    <a:pt x="99" y="3"/>
                    <a:pt x="100" y="5"/>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34" name="Freeform 488"/>
            <p:cNvSpPr>
              <a:spLocks/>
            </p:cNvSpPr>
            <p:nvPr/>
          </p:nvSpPr>
          <p:spPr bwMode="auto">
            <a:xfrm>
              <a:off x="8353791" y="2959040"/>
              <a:ext cx="77257" cy="143947"/>
            </a:xfrm>
            <a:custGeom>
              <a:avLst/>
              <a:gdLst>
                <a:gd name="T0" fmla="*/ 124 w 124"/>
                <a:gd name="T1" fmla="*/ 147 h 232"/>
                <a:gd name="T2" fmla="*/ 21 w 124"/>
                <a:gd name="T3" fmla="*/ 0 h 232"/>
                <a:gd name="T4" fmla="*/ 0 w 124"/>
                <a:gd name="T5" fmla="*/ 232 h 232"/>
                <a:gd name="T6" fmla="*/ 124 w 124"/>
                <a:gd name="T7" fmla="*/ 147 h 232"/>
              </a:gdLst>
              <a:ahLst/>
              <a:cxnLst>
                <a:cxn ang="0">
                  <a:pos x="T0" y="T1"/>
                </a:cxn>
                <a:cxn ang="0">
                  <a:pos x="T2" y="T3"/>
                </a:cxn>
                <a:cxn ang="0">
                  <a:pos x="T4" y="T5"/>
                </a:cxn>
                <a:cxn ang="0">
                  <a:pos x="T6" y="T7"/>
                </a:cxn>
              </a:cxnLst>
              <a:rect l="0" t="0" r="r" b="b"/>
              <a:pathLst>
                <a:path w="124" h="232">
                  <a:moveTo>
                    <a:pt x="124" y="147"/>
                  </a:moveTo>
                  <a:cubicBezTo>
                    <a:pt x="60" y="82"/>
                    <a:pt x="34" y="46"/>
                    <a:pt x="21" y="0"/>
                  </a:cubicBezTo>
                  <a:cubicBezTo>
                    <a:pt x="14" y="78"/>
                    <a:pt x="7" y="155"/>
                    <a:pt x="0" y="232"/>
                  </a:cubicBezTo>
                  <a:cubicBezTo>
                    <a:pt x="21" y="196"/>
                    <a:pt x="52" y="175"/>
                    <a:pt x="124" y="147"/>
                  </a:cubicBezTo>
                  <a:close/>
                </a:path>
              </a:pathLst>
            </a:custGeom>
            <a:solidFill>
              <a:srgbClr val="BFC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35" name="Freeform 489"/>
            <p:cNvSpPr>
              <a:spLocks/>
            </p:cNvSpPr>
            <p:nvPr/>
          </p:nvSpPr>
          <p:spPr bwMode="auto">
            <a:xfrm>
              <a:off x="8608157" y="3191176"/>
              <a:ext cx="147591" cy="110055"/>
            </a:xfrm>
            <a:custGeom>
              <a:avLst/>
              <a:gdLst>
                <a:gd name="T0" fmla="*/ 237 w 237"/>
                <a:gd name="T1" fmla="*/ 27 h 177"/>
                <a:gd name="T2" fmla="*/ 128 w 237"/>
                <a:gd name="T3" fmla="*/ 102 h 177"/>
                <a:gd name="T4" fmla="*/ 19 w 237"/>
                <a:gd name="T5" fmla="*/ 177 h 177"/>
                <a:gd name="T6" fmla="*/ 0 w 237"/>
                <a:gd name="T7" fmla="*/ 150 h 177"/>
                <a:gd name="T8" fmla="*/ 109 w 237"/>
                <a:gd name="T9" fmla="*/ 75 h 177"/>
                <a:gd name="T10" fmla="*/ 219 w 237"/>
                <a:gd name="T11" fmla="*/ 0 h 177"/>
                <a:gd name="T12" fmla="*/ 237 w 237"/>
                <a:gd name="T13" fmla="*/ 27 h 177"/>
              </a:gdLst>
              <a:ahLst/>
              <a:cxnLst>
                <a:cxn ang="0">
                  <a:pos x="T0" y="T1"/>
                </a:cxn>
                <a:cxn ang="0">
                  <a:pos x="T2" y="T3"/>
                </a:cxn>
                <a:cxn ang="0">
                  <a:pos x="T4" y="T5"/>
                </a:cxn>
                <a:cxn ang="0">
                  <a:pos x="T6" y="T7"/>
                </a:cxn>
                <a:cxn ang="0">
                  <a:pos x="T8" y="T9"/>
                </a:cxn>
                <a:cxn ang="0">
                  <a:pos x="T10" y="T11"/>
                </a:cxn>
                <a:cxn ang="0">
                  <a:pos x="T12" y="T13"/>
                </a:cxn>
              </a:cxnLst>
              <a:rect l="0" t="0" r="r" b="b"/>
              <a:pathLst>
                <a:path w="237" h="177">
                  <a:moveTo>
                    <a:pt x="237" y="27"/>
                  </a:moveTo>
                  <a:cubicBezTo>
                    <a:pt x="201" y="52"/>
                    <a:pt x="164" y="77"/>
                    <a:pt x="128" y="102"/>
                  </a:cubicBezTo>
                  <a:cubicBezTo>
                    <a:pt x="92" y="127"/>
                    <a:pt x="55" y="152"/>
                    <a:pt x="19" y="177"/>
                  </a:cubicBezTo>
                  <a:cubicBezTo>
                    <a:pt x="13" y="168"/>
                    <a:pt x="6" y="159"/>
                    <a:pt x="0" y="150"/>
                  </a:cubicBezTo>
                  <a:cubicBezTo>
                    <a:pt x="37" y="125"/>
                    <a:pt x="73" y="100"/>
                    <a:pt x="109" y="75"/>
                  </a:cubicBezTo>
                  <a:cubicBezTo>
                    <a:pt x="146" y="50"/>
                    <a:pt x="182" y="25"/>
                    <a:pt x="219" y="0"/>
                  </a:cubicBezTo>
                  <a:cubicBezTo>
                    <a:pt x="225" y="9"/>
                    <a:pt x="231" y="18"/>
                    <a:pt x="237" y="27"/>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36" name="Freeform 490"/>
            <p:cNvSpPr>
              <a:spLocks/>
            </p:cNvSpPr>
            <p:nvPr/>
          </p:nvSpPr>
          <p:spPr bwMode="auto">
            <a:xfrm>
              <a:off x="8515958" y="3176963"/>
              <a:ext cx="44095" cy="36442"/>
            </a:xfrm>
            <a:custGeom>
              <a:avLst/>
              <a:gdLst>
                <a:gd name="T0" fmla="*/ 0 w 71"/>
                <a:gd name="T1" fmla="*/ 0 h 59"/>
                <a:gd name="T2" fmla="*/ 41 w 71"/>
                <a:gd name="T3" fmla="*/ 59 h 59"/>
                <a:gd name="T4" fmla="*/ 71 w 71"/>
                <a:gd name="T5" fmla="*/ 3 h 59"/>
                <a:gd name="T6" fmla="*/ 0 w 71"/>
                <a:gd name="T7" fmla="*/ 0 h 59"/>
              </a:gdLst>
              <a:ahLst/>
              <a:cxnLst>
                <a:cxn ang="0">
                  <a:pos x="T0" y="T1"/>
                </a:cxn>
                <a:cxn ang="0">
                  <a:pos x="T2" y="T3"/>
                </a:cxn>
                <a:cxn ang="0">
                  <a:pos x="T4" y="T5"/>
                </a:cxn>
                <a:cxn ang="0">
                  <a:pos x="T6" y="T7"/>
                </a:cxn>
              </a:cxnLst>
              <a:rect l="0" t="0" r="r" b="b"/>
              <a:pathLst>
                <a:path w="71" h="59">
                  <a:moveTo>
                    <a:pt x="0" y="0"/>
                  </a:moveTo>
                  <a:cubicBezTo>
                    <a:pt x="14" y="20"/>
                    <a:pt x="27" y="39"/>
                    <a:pt x="41" y="59"/>
                  </a:cubicBezTo>
                  <a:cubicBezTo>
                    <a:pt x="60" y="46"/>
                    <a:pt x="70" y="25"/>
                    <a:pt x="71" y="3"/>
                  </a:cubicBezTo>
                  <a:cubicBezTo>
                    <a:pt x="48" y="2"/>
                    <a:pt x="24" y="1"/>
                    <a:pt x="0"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37" name="Freeform 491"/>
            <p:cNvSpPr>
              <a:spLocks/>
            </p:cNvSpPr>
            <p:nvPr/>
          </p:nvSpPr>
          <p:spPr bwMode="auto">
            <a:xfrm>
              <a:off x="8470405" y="3170769"/>
              <a:ext cx="71062" cy="53934"/>
            </a:xfrm>
            <a:custGeom>
              <a:avLst/>
              <a:gdLst>
                <a:gd name="T0" fmla="*/ 114 w 114"/>
                <a:gd name="T1" fmla="*/ 69 h 87"/>
                <a:gd name="T2" fmla="*/ 73 w 114"/>
                <a:gd name="T3" fmla="*/ 10 h 87"/>
                <a:gd name="T4" fmla="*/ 2 w 114"/>
                <a:gd name="T5" fmla="*/ 0 h 87"/>
                <a:gd name="T6" fmla="*/ 9 w 114"/>
                <a:gd name="T7" fmla="*/ 41 h 87"/>
                <a:gd name="T8" fmla="*/ 24 w 114"/>
                <a:gd name="T9" fmla="*/ 62 h 87"/>
                <a:gd name="T10" fmla="*/ 104 w 114"/>
                <a:gd name="T11" fmla="*/ 74 h 87"/>
                <a:gd name="T12" fmla="*/ 114 w 114"/>
                <a:gd name="T13" fmla="*/ 69 h 87"/>
              </a:gdLst>
              <a:ahLst/>
              <a:cxnLst>
                <a:cxn ang="0">
                  <a:pos x="T0" y="T1"/>
                </a:cxn>
                <a:cxn ang="0">
                  <a:pos x="T2" y="T3"/>
                </a:cxn>
                <a:cxn ang="0">
                  <a:pos x="T4" y="T5"/>
                </a:cxn>
                <a:cxn ang="0">
                  <a:pos x="T6" y="T7"/>
                </a:cxn>
                <a:cxn ang="0">
                  <a:pos x="T8" y="T9"/>
                </a:cxn>
                <a:cxn ang="0">
                  <a:pos x="T10" y="T11"/>
                </a:cxn>
                <a:cxn ang="0">
                  <a:pos x="T12" y="T13"/>
                </a:cxn>
              </a:cxnLst>
              <a:rect l="0" t="0" r="r" b="b"/>
              <a:pathLst>
                <a:path w="114" h="87">
                  <a:moveTo>
                    <a:pt x="114" y="69"/>
                  </a:moveTo>
                  <a:cubicBezTo>
                    <a:pt x="100" y="49"/>
                    <a:pt x="87" y="30"/>
                    <a:pt x="73" y="10"/>
                  </a:cubicBezTo>
                  <a:cubicBezTo>
                    <a:pt x="50" y="7"/>
                    <a:pt x="26" y="3"/>
                    <a:pt x="2" y="0"/>
                  </a:cubicBezTo>
                  <a:cubicBezTo>
                    <a:pt x="0" y="14"/>
                    <a:pt x="2" y="28"/>
                    <a:pt x="9" y="41"/>
                  </a:cubicBezTo>
                  <a:cubicBezTo>
                    <a:pt x="13" y="49"/>
                    <a:pt x="18" y="56"/>
                    <a:pt x="24" y="62"/>
                  </a:cubicBezTo>
                  <a:cubicBezTo>
                    <a:pt x="45" y="81"/>
                    <a:pt x="77" y="87"/>
                    <a:pt x="104" y="74"/>
                  </a:cubicBezTo>
                  <a:cubicBezTo>
                    <a:pt x="108" y="73"/>
                    <a:pt x="111" y="71"/>
                    <a:pt x="114" y="69"/>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38" name="Freeform 492"/>
            <p:cNvSpPr>
              <a:spLocks/>
            </p:cNvSpPr>
            <p:nvPr/>
          </p:nvSpPr>
          <p:spPr bwMode="auto">
            <a:xfrm>
              <a:off x="8585562" y="3065087"/>
              <a:ext cx="155973" cy="108598"/>
            </a:xfrm>
            <a:custGeom>
              <a:avLst/>
              <a:gdLst>
                <a:gd name="T0" fmla="*/ 250 w 250"/>
                <a:gd name="T1" fmla="*/ 6 h 175"/>
                <a:gd name="T2" fmla="*/ 127 w 250"/>
                <a:gd name="T3" fmla="*/ 91 h 175"/>
                <a:gd name="T4" fmla="*/ 4 w 250"/>
                <a:gd name="T5" fmla="*/ 175 h 175"/>
                <a:gd name="T6" fmla="*/ 0 w 250"/>
                <a:gd name="T7" fmla="*/ 169 h 175"/>
                <a:gd name="T8" fmla="*/ 123 w 250"/>
                <a:gd name="T9" fmla="*/ 85 h 175"/>
                <a:gd name="T10" fmla="*/ 246 w 250"/>
                <a:gd name="T11" fmla="*/ 0 h 175"/>
                <a:gd name="T12" fmla="*/ 250 w 250"/>
                <a:gd name="T13" fmla="*/ 6 h 175"/>
              </a:gdLst>
              <a:ahLst/>
              <a:cxnLst>
                <a:cxn ang="0">
                  <a:pos x="T0" y="T1"/>
                </a:cxn>
                <a:cxn ang="0">
                  <a:pos x="T2" y="T3"/>
                </a:cxn>
                <a:cxn ang="0">
                  <a:pos x="T4" y="T5"/>
                </a:cxn>
                <a:cxn ang="0">
                  <a:pos x="T6" y="T7"/>
                </a:cxn>
                <a:cxn ang="0">
                  <a:pos x="T8" y="T9"/>
                </a:cxn>
                <a:cxn ang="0">
                  <a:pos x="T10" y="T11"/>
                </a:cxn>
                <a:cxn ang="0">
                  <a:pos x="T12" y="T13"/>
                </a:cxn>
              </a:cxnLst>
              <a:rect l="0" t="0" r="r" b="b"/>
              <a:pathLst>
                <a:path w="250" h="175">
                  <a:moveTo>
                    <a:pt x="250" y="6"/>
                  </a:moveTo>
                  <a:cubicBezTo>
                    <a:pt x="209" y="34"/>
                    <a:pt x="168" y="63"/>
                    <a:pt x="127" y="91"/>
                  </a:cubicBezTo>
                  <a:cubicBezTo>
                    <a:pt x="86" y="119"/>
                    <a:pt x="45" y="147"/>
                    <a:pt x="4" y="175"/>
                  </a:cubicBezTo>
                  <a:cubicBezTo>
                    <a:pt x="3" y="173"/>
                    <a:pt x="2" y="171"/>
                    <a:pt x="0" y="169"/>
                  </a:cubicBezTo>
                  <a:cubicBezTo>
                    <a:pt x="41" y="141"/>
                    <a:pt x="82" y="113"/>
                    <a:pt x="123" y="85"/>
                  </a:cubicBezTo>
                  <a:cubicBezTo>
                    <a:pt x="164" y="57"/>
                    <a:pt x="205" y="28"/>
                    <a:pt x="246" y="0"/>
                  </a:cubicBezTo>
                  <a:cubicBezTo>
                    <a:pt x="247" y="2"/>
                    <a:pt x="249" y="4"/>
                    <a:pt x="250" y="6"/>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39" name="Freeform 493"/>
            <p:cNvSpPr>
              <a:spLocks/>
            </p:cNvSpPr>
            <p:nvPr/>
          </p:nvSpPr>
          <p:spPr bwMode="auto">
            <a:xfrm>
              <a:off x="8581918" y="3059620"/>
              <a:ext cx="155973" cy="108598"/>
            </a:xfrm>
            <a:custGeom>
              <a:avLst/>
              <a:gdLst>
                <a:gd name="T0" fmla="*/ 250 w 250"/>
                <a:gd name="T1" fmla="*/ 6 h 175"/>
                <a:gd name="T2" fmla="*/ 127 w 250"/>
                <a:gd name="T3" fmla="*/ 91 h 175"/>
                <a:gd name="T4" fmla="*/ 4 w 250"/>
                <a:gd name="T5" fmla="*/ 175 h 175"/>
                <a:gd name="T6" fmla="*/ 0 w 250"/>
                <a:gd name="T7" fmla="*/ 169 h 175"/>
                <a:gd name="T8" fmla="*/ 123 w 250"/>
                <a:gd name="T9" fmla="*/ 85 h 175"/>
                <a:gd name="T10" fmla="*/ 246 w 250"/>
                <a:gd name="T11" fmla="*/ 0 h 175"/>
                <a:gd name="T12" fmla="*/ 250 w 250"/>
                <a:gd name="T13" fmla="*/ 6 h 175"/>
              </a:gdLst>
              <a:ahLst/>
              <a:cxnLst>
                <a:cxn ang="0">
                  <a:pos x="T0" y="T1"/>
                </a:cxn>
                <a:cxn ang="0">
                  <a:pos x="T2" y="T3"/>
                </a:cxn>
                <a:cxn ang="0">
                  <a:pos x="T4" y="T5"/>
                </a:cxn>
                <a:cxn ang="0">
                  <a:pos x="T6" y="T7"/>
                </a:cxn>
                <a:cxn ang="0">
                  <a:pos x="T8" y="T9"/>
                </a:cxn>
                <a:cxn ang="0">
                  <a:pos x="T10" y="T11"/>
                </a:cxn>
                <a:cxn ang="0">
                  <a:pos x="T12" y="T13"/>
                </a:cxn>
              </a:cxnLst>
              <a:rect l="0" t="0" r="r" b="b"/>
              <a:pathLst>
                <a:path w="250" h="175">
                  <a:moveTo>
                    <a:pt x="250" y="6"/>
                  </a:moveTo>
                  <a:cubicBezTo>
                    <a:pt x="209" y="34"/>
                    <a:pt x="168" y="62"/>
                    <a:pt x="127" y="91"/>
                  </a:cubicBezTo>
                  <a:cubicBezTo>
                    <a:pt x="86" y="119"/>
                    <a:pt x="45" y="147"/>
                    <a:pt x="4" y="175"/>
                  </a:cubicBezTo>
                  <a:cubicBezTo>
                    <a:pt x="3" y="173"/>
                    <a:pt x="1" y="171"/>
                    <a:pt x="0" y="169"/>
                  </a:cubicBezTo>
                  <a:cubicBezTo>
                    <a:pt x="41" y="141"/>
                    <a:pt x="82" y="113"/>
                    <a:pt x="123" y="85"/>
                  </a:cubicBezTo>
                  <a:cubicBezTo>
                    <a:pt x="164" y="57"/>
                    <a:pt x="205" y="28"/>
                    <a:pt x="246" y="0"/>
                  </a:cubicBezTo>
                  <a:cubicBezTo>
                    <a:pt x="247" y="2"/>
                    <a:pt x="248" y="4"/>
                    <a:pt x="250" y="6"/>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40" name="Freeform 494"/>
            <p:cNvSpPr>
              <a:spLocks/>
            </p:cNvSpPr>
            <p:nvPr/>
          </p:nvSpPr>
          <p:spPr bwMode="auto">
            <a:xfrm>
              <a:off x="8578275" y="3054153"/>
              <a:ext cx="155244" cy="108598"/>
            </a:xfrm>
            <a:custGeom>
              <a:avLst/>
              <a:gdLst>
                <a:gd name="T0" fmla="*/ 249 w 249"/>
                <a:gd name="T1" fmla="*/ 6 h 175"/>
                <a:gd name="T2" fmla="*/ 127 w 249"/>
                <a:gd name="T3" fmla="*/ 91 h 175"/>
                <a:gd name="T4" fmla="*/ 4 w 249"/>
                <a:gd name="T5" fmla="*/ 175 h 175"/>
                <a:gd name="T6" fmla="*/ 0 w 249"/>
                <a:gd name="T7" fmla="*/ 169 h 175"/>
                <a:gd name="T8" fmla="*/ 122 w 249"/>
                <a:gd name="T9" fmla="*/ 85 h 175"/>
                <a:gd name="T10" fmla="*/ 245 w 249"/>
                <a:gd name="T11" fmla="*/ 0 h 175"/>
                <a:gd name="T12" fmla="*/ 249 w 249"/>
                <a:gd name="T13" fmla="*/ 6 h 175"/>
              </a:gdLst>
              <a:ahLst/>
              <a:cxnLst>
                <a:cxn ang="0">
                  <a:pos x="T0" y="T1"/>
                </a:cxn>
                <a:cxn ang="0">
                  <a:pos x="T2" y="T3"/>
                </a:cxn>
                <a:cxn ang="0">
                  <a:pos x="T4" y="T5"/>
                </a:cxn>
                <a:cxn ang="0">
                  <a:pos x="T6" y="T7"/>
                </a:cxn>
                <a:cxn ang="0">
                  <a:pos x="T8" y="T9"/>
                </a:cxn>
                <a:cxn ang="0">
                  <a:pos x="T10" y="T11"/>
                </a:cxn>
                <a:cxn ang="0">
                  <a:pos x="T12" y="T13"/>
                </a:cxn>
              </a:cxnLst>
              <a:rect l="0" t="0" r="r" b="b"/>
              <a:pathLst>
                <a:path w="249" h="175">
                  <a:moveTo>
                    <a:pt x="249" y="6"/>
                  </a:moveTo>
                  <a:cubicBezTo>
                    <a:pt x="208" y="34"/>
                    <a:pt x="167" y="62"/>
                    <a:pt x="127" y="91"/>
                  </a:cubicBezTo>
                  <a:cubicBezTo>
                    <a:pt x="86" y="119"/>
                    <a:pt x="45" y="147"/>
                    <a:pt x="4" y="175"/>
                  </a:cubicBezTo>
                  <a:cubicBezTo>
                    <a:pt x="2" y="173"/>
                    <a:pt x="1" y="171"/>
                    <a:pt x="0" y="169"/>
                  </a:cubicBezTo>
                  <a:cubicBezTo>
                    <a:pt x="41" y="141"/>
                    <a:pt x="82" y="113"/>
                    <a:pt x="122" y="85"/>
                  </a:cubicBezTo>
                  <a:cubicBezTo>
                    <a:pt x="163" y="57"/>
                    <a:pt x="204" y="28"/>
                    <a:pt x="245" y="0"/>
                  </a:cubicBezTo>
                  <a:cubicBezTo>
                    <a:pt x="247" y="2"/>
                    <a:pt x="248" y="4"/>
                    <a:pt x="249" y="6"/>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41" name="Freeform 495"/>
            <p:cNvSpPr>
              <a:spLocks/>
            </p:cNvSpPr>
            <p:nvPr/>
          </p:nvSpPr>
          <p:spPr bwMode="auto">
            <a:xfrm>
              <a:off x="8573902" y="3048322"/>
              <a:ext cx="155608" cy="108598"/>
            </a:xfrm>
            <a:custGeom>
              <a:avLst/>
              <a:gdLst>
                <a:gd name="T0" fmla="*/ 250 w 250"/>
                <a:gd name="T1" fmla="*/ 6 h 175"/>
                <a:gd name="T2" fmla="*/ 127 w 250"/>
                <a:gd name="T3" fmla="*/ 90 h 175"/>
                <a:gd name="T4" fmla="*/ 4 w 250"/>
                <a:gd name="T5" fmla="*/ 175 h 175"/>
                <a:gd name="T6" fmla="*/ 0 w 250"/>
                <a:gd name="T7" fmla="*/ 169 h 175"/>
                <a:gd name="T8" fmla="*/ 123 w 250"/>
                <a:gd name="T9" fmla="*/ 85 h 175"/>
                <a:gd name="T10" fmla="*/ 246 w 250"/>
                <a:gd name="T11" fmla="*/ 0 h 175"/>
                <a:gd name="T12" fmla="*/ 250 w 250"/>
                <a:gd name="T13" fmla="*/ 6 h 175"/>
              </a:gdLst>
              <a:ahLst/>
              <a:cxnLst>
                <a:cxn ang="0">
                  <a:pos x="T0" y="T1"/>
                </a:cxn>
                <a:cxn ang="0">
                  <a:pos x="T2" y="T3"/>
                </a:cxn>
                <a:cxn ang="0">
                  <a:pos x="T4" y="T5"/>
                </a:cxn>
                <a:cxn ang="0">
                  <a:pos x="T6" y="T7"/>
                </a:cxn>
                <a:cxn ang="0">
                  <a:pos x="T8" y="T9"/>
                </a:cxn>
                <a:cxn ang="0">
                  <a:pos x="T10" y="T11"/>
                </a:cxn>
                <a:cxn ang="0">
                  <a:pos x="T12" y="T13"/>
                </a:cxn>
              </a:cxnLst>
              <a:rect l="0" t="0" r="r" b="b"/>
              <a:pathLst>
                <a:path w="250" h="175">
                  <a:moveTo>
                    <a:pt x="250" y="6"/>
                  </a:moveTo>
                  <a:cubicBezTo>
                    <a:pt x="209" y="34"/>
                    <a:pt x="168" y="62"/>
                    <a:pt x="127" y="90"/>
                  </a:cubicBezTo>
                  <a:cubicBezTo>
                    <a:pt x="86" y="119"/>
                    <a:pt x="45" y="147"/>
                    <a:pt x="4" y="175"/>
                  </a:cubicBezTo>
                  <a:cubicBezTo>
                    <a:pt x="3" y="173"/>
                    <a:pt x="2" y="171"/>
                    <a:pt x="0" y="169"/>
                  </a:cubicBezTo>
                  <a:cubicBezTo>
                    <a:pt x="41" y="141"/>
                    <a:pt x="82" y="113"/>
                    <a:pt x="123" y="85"/>
                  </a:cubicBezTo>
                  <a:cubicBezTo>
                    <a:pt x="164" y="56"/>
                    <a:pt x="205" y="28"/>
                    <a:pt x="246" y="0"/>
                  </a:cubicBezTo>
                  <a:cubicBezTo>
                    <a:pt x="247" y="2"/>
                    <a:pt x="249" y="4"/>
                    <a:pt x="250" y="6"/>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42" name="Freeform 496"/>
            <p:cNvSpPr>
              <a:spLocks/>
            </p:cNvSpPr>
            <p:nvPr/>
          </p:nvSpPr>
          <p:spPr bwMode="auto">
            <a:xfrm>
              <a:off x="8569893" y="3042857"/>
              <a:ext cx="155973" cy="108598"/>
            </a:xfrm>
            <a:custGeom>
              <a:avLst/>
              <a:gdLst>
                <a:gd name="T0" fmla="*/ 250 w 250"/>
                <a:gd name="T1" fmla="*/ 6 h 175"/>
                <a:gd name="T2" fmla="*/ 127 w 250"/>
                <a:gd name="T3" fmla="*/ 90 h 175"/>
                <a:gd name="T4" fmla="*/ 4 w 250"/>
                <a:gd name="T5" fmla="*/ 175 h 175"/>
                <a:gd name="T6" fmla="*/ 0 w 250"/>
                <a:gd name="T7" fmla="*/ 169 h 175"/>
                <a:gd name="T8" fmla="*/ 123 w 250"/>
                <a:gd name="T9" fmla="*/ 84 h 175"/>
                <a:gd name="T10" fmla="*/ 246 w 250"/>
                <a:gd name="T11" fmla="*/ 0 h 175"/>
                <a:gd name="T12" fmla="*/ 250 w 250"/>
                <a:gd name="T13" fmla="*/ 6 h 175"/>
              </a:gdLst>
              <a:ahLst/>
              <a:cxnLst>
                <a:cxn ang="0">
                  <a:pos x="T0" y="T1"/>
                </a:cxn>
                <a:cxn ang="0">
                  <a:pos x="T2" y="T3"/>
                </a:cxn>
                <a:cxn ang="0">
                  <a:pos x="T4" y="T5"/>
                </a:cxn>
                <a:cxn ang="0">
                  <a:pos x="T6" y="T7"/>
                </a:cxn>
                <a:cxn ang="0">
                  <a:pos x="T8" y="T9"/>
                </a:cxn>
                <a:cxn ang="0">
                  <a:pos x="T10" y="T11"/>
                </a:cxn>
                <a:cxn ang="0">
                  <a:pos x="T12" y="T13"/>
                </a:cxn>
              </a:cxnLst>
              <a:rect l="0" t="0" r="r" b="b"/>
              <a:pathLst>
                <a:path w="250" h="175">
                  <a:moveTo>
                    <a:pt x="250" y="6"/>
                  </a:moveTo>
                  <a:cubicBezTo>
                    <a:pt x="209" y="34"/>
                    <a:pt x="168" y="62"/>
                    <a:pt x="127" y="90"/>
                  </a:cubicBezTo>
                  <a:cubicBezTo>
                    <a:pt x="86" y="118"/>
                    <a:pt x="45" y="147"/>
                    <a:pt x="4" y="175"/>
                  </a:cubicBezTo>
                  <a:cubicBezTo>
                    <a:pt x="3" y="173"/>
                    <a:pt x="1" y="171"/>
                    <a:pt x="0" y="169"/>
                  </a:cubicBezTo>
                  <a:cubicBezTo>
                    <a:pt x="41" y="141"/>
                    <a:pt x="82" y="113"/>
                    <a:pt x="123" y="84"/>
                  </a:cubicBezTo>
                  <a:cubicBezTo>
                    <a:pt x="164" y="56"/>
                    <a:pt x="205" y="28"/>
                    <a:pt x="246" y="0"/>
                  </a:cubicBezTo>
                  <a:cubicBezTo>
                    <a:pt x="247" y="2"/>
                    <a:pt x="248" y="4"/>
                    <a:pt x="250" y="6"/>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43" name="Freeform 497"/>
            <p:cNvSpPr>
              <a:spLocks/>
            </p:cNvSpPr>
            <p:nvPr/>
          </p:nvSpPr>
          <p:spPr bwMode="auto">
            <a:xfrm>
              <a:off x="8565519" y="3037391"/>
              <a:ext cx="155973" cy="108598"/>
            </a:xfrm>
            <a:custGeom>
              <a:avLst/>
              <a:gdLst>
                <a:gd name="T0" fmla="*/ 250 w 250"/>
                <a:gd name="T1" fmla="*/ 6 h 175"/>
                <a:gd name="T2" fmla="*/ 127 w 250"/>
                <a:gd name="T3" fmla="*/ 90 h 175"/>
                <a:gd name="T4" fmla="*/ 5 w 250"/>
                <a:gd name="T5" fmla="*/ 175 h 175"/>
                <a:gd name="T6" fmla="*/ 0 w 250"/>
                <a:gd name="T7" fmla="*/ 169 h 175"/>
                <a:gd name="T8" fmla="*/ 123 w 250"/>
                <a:gd name="T9" fmla="*/ 84 h 175"/>
                <a:gd name="T10" fmla="*/ 246 w 250"/>
                <a:gd name="T11" fmla="*/ 0 h 175"/>
                <a:gd name="T12" fmla="*/ 250 w 250"/>
                <a:gd name="T13" fmla="*/ 6 h 175"/>
              </a:gdLst>
              <a:ahLst/>
              <a:cxnLst>
                <a:cxn ang="0">
                  <a:pos x="T0" y="T1"/>
                </a:cxn>
                <a:cxn ang="0">
                  <a:pos x="T2" y="T3"/>
                </a:cxn>
                <a:cxn ang="0">
                  <a:pos x="T4" y="T5"/>
                </a:cxn>
                <a:cxn ang="0">
                  <a:pos x="T6" y="T7"/>
                </a:cxn>
                <a:cxn ang="0">
                  <a:pos x="T8" y="T9"/>
                </a:cxn>
                <a:cxn ang="0">
                  <a:pos x="T10" y="T11"/>
                </a:cxn>
                <a:cxn ang="0">
                  <a:pos x="T12" y="T13"/>
                </a:cxn>
              </a:cxnLst>
              <a:rect l="0" t="0" r="r" b="b"/>
              <a:pathLst>
                <a:path w="250" h="175">
                  <a:moveTo>
                    <a:pt x="250" y="6"/>
                  </a:moveTo>
                  <a:cubicBezTo>
                    <a:pt x="209" y="34"/>
                    <a:pt x="168" y="62"/>
                    <a:pt x="127" y="90"/>
                  </a:cubicBezTo>
                  <a:cubicBezTo>
                    <a:pt x="87" y="118"/>
                    <a:pt x="46" y="147"/>
                    <a:pt x="5" y="175"/>
                  </a:cubicBezTo>
                  <a:cubicBezTo>
                    <a:pt x="3" y="173"/>
                    <a:pt x="2" y="171"/>
                    <a:pt x="0" y="169"/>
                  </a:cubicBezTo>
                  <a:cubicBezTo>
                    <a:pt x="41" y="141"/>
                    <a:pt x="82" y="113"/>
                    <a:pt x="123" y="84"/>
                  </a:cubicBezTo>
                  <a:cubicBezTo>
                    <a:pt x="164" y="56"/>
                    <a:pt x="205" y="28"/>
                    <a:pt x="246" y="0"/>
                  </a:cubicBezTo>
                  <a:cubicBezTo>
                    <a:pt x="248" y="2"/>
                    <a:pt x="249" y="4"/>
                    <a:pt x="250" y="6"/>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44" name="Freeform 498"/>
            <p:cNvSpPr>
              <a:spLocks/>
            </p:cNvSpPr>
            <p:nvPr/>
          </p:nvSpPr>
          <p:spPr bwMode="auto">
            <a:xfrm>
              <a:off x="8561875" y="3031560"/>
              <a:ext cx="155973" cy="108598"/>
            </a:xfrm>
            <a:custGeom>
              <a:avLst/>
              <a:gdLst>
                <a:gd name="T0" fmla="*/ 250 w 250"/>
                <a:gd name="T1" fmla="*/ 6 h 175"/>
                <a:gd name="T2" fmla="*/ 127 w 250"/>
                <a:gd name="T3" fmla="*/ 90 h 175"/>
                <a:gd name="T4" fmla="*/ 4 w 250"/>
                <a:gd name="T5" fmla="*/ 175 h 175"/>
                <a:gd name="T6" fmla="*/ 0 w 250"/>
                <a:gd name="T7" fmla="*/ 169 h 175"/>
                <a:gd name="T8" fmla="*/ 123 w 250"/>
                <a:gd name="T9" fmla="*/ 84 h 175"/>
                <a:gd name="T10" fmla="*/ 246 w 250"/>
                <a:gd name="T11" fmla="*/ 0 h 175"/>
                <a:gd name="T12" fmla="*/ 250 w 250"/>
                <a:gd name="T13" fmla="*/ 6 h 175"/>
              </a:gdLst>
              <a:ahLst/>
              <a:cxnLst>
                <a:cxn ang="0">
                  <a:pos x="T0" y="T1"/>
                </a:cxn>
                <a:cxn ang="0">
                  <a:pos x="T2" y="T3"/>
                </a:cxn>
                <a:cxn ang="0">
                  <a:pos x="T4" y="T5"/>
                </a:cxn>
                <a:cxn ang="0">
                  <a:pos x="T6" y="T7"/>
                </a:cxn>
                <a:cxn ang="0">
                  <a:pos x="T8" y="T9"/>
                </a:cxn>
                <a:cxn ang="0">
                  <a:pos x="T10" y="T11"/>
                </a:cxn>
                <a:cxn ang="0">
                  <a:pos x="T12" y="T13"/>
                </a:cxn>
              </a:cxnLst>
              <a:rect l="0" t="0" r="r" b="b"/>
              <a:pathLst>
                <a:path w="250" h="175">
                  <a:moveTo>
                    <a:pt x="250" y="6"/>
                  </a:moveTo>
                  <a:cubicBezTo>
                    <a:pt x="209" y="34"/>
                    <a:pt x="168" y="62"/>
                    <a:pt x="127" y="90"/>
                  </a:cubicBezTo>
                  <a:cubicBezTo>
                    <a:pt x="86" y="118"/>
                    <a:pt x="45" y="147"/>
                    <a:pt x="4" y="175"/>
                  </a:cubicBezTo>
                  <a:cubicBezTo>
                    <a:pt x="3" y="173"/>
                    <a:pt x="2" y="171"/>
                    <a:pt x="0" y="169"/>
                  </a:cubicBezTo>
                  <a:cubicBezTo>
                    <a:pt x="41" y="141"/>
                    <a:pt x="82" y="113"/>
                    <a:pt x="123" y="84"/>
                  </a:cubicBezTo>
                  <a:cubicBezTo>
                    <a:pt x="164" y="56"/>
                    <a:pt x="205" y="28"/>
                    <a:pt x="246" y="0"/>
                  </a:cubicBezTo>
                  <a:cubicBezTo>
                    <a:pt x="247" y="2"/>
                    <a:pt x="249" y="4"/>
                    <a:pt x="250" y="6"/>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45" name="Freeform 499"/>
            <p:cNvSpPr>
              <a:spLocks/>
            </p:cNvSpPr>
            <p:nvPr/>
          </p:nvSpPr>
          <p:spPr bwMode="auto">
            <a:xfrm>
              <a:off x="8558232" y="3026094"/>
              <a:ext cx="155973" cy="108598"/>
            </a:xfrm>
            <a:custGeom>
              <a:avLst/>
              <a:gdLst>
                <a:gd name="T0" fmla="*/ 250 w 250"/>
                <a:gd name="T1" fmla="*/ 6 h 175"/>
                <a:gd name="T2" fmla="*/ 127 w 250"/>
                <a:gd name="T3" fmla="*/ 90 h 175"/>
                <a:gd name="T4" fmla="*/ 4 w 250"/>
                <a:gd name="T5" fmla="*/ 175 h 175"/>
                <a:gd name="T6" fmla="*/ 0 w 250"/>
                <a:gd name="T7" fmla="*/ 169 h 175"/>
                <a:gd name="T8" fmla="*/ 123 w 250"/>
                <a:gd name="T9" fmla="*/ 84 h 175"/>
                <a:gd name="T10" fmla="*/ 245 w 250"/>
                <a:gd name="T11" fmla="*/ 0 h 175"/>
                <a:gd name="T12" fmla="*/ 250 w 250"/>
                <a:gd name="T13" fmla="*/ 6 h 175"/>
              </a:gdLst>
              <a:ahLst/>
              <a:cxnLst>
                <a:cxn ang="0">
                  <a:pos x="T0" y="T1"/>
                </a:cxn>
                <a:cxn ang="0">
                  <a:pos x="T2" y="T3"/>
                </a:cxn>
                <a:cxn ang="0">
                  <a:pos x="T4" y="T5"/>
                </a:cxn>
                <a:cxn ang="0">
                  <a:pos x="T6" y="T7"/>
                </a:cxn>
                <a:cxn ang="0">
                  <a:pos x="T8" y="T9"/>
                </a:cxn>
                <a:cxn ang="0">
                  <a:pos x="T10" y="T11"/>
                </a:cxn>
                <a:cxn ang="0">
                  <a:pos x="T12" y="T13"/>
                </a:cxn>
              </a:cxnLst>
              <a:rect l="0" t="0" r="r" b="b"/>
              <a:pathLst>
                <a:path w="250" h="175">
                  <a:moveTo>
                    <a:pt x="250" y="6"/>
                  </a:moveTo>
                  <a:cubicBezTo>
                    <a:pt x="209" y="34"/>
                    <a:pt x="168" y="62"/>
                    <a:pt x="127" y="90"/>
                  </a:cubicBezTo>
                  <a:cubicBezTo>
                    <a:pt x="86" y="118"/>
                    <a:pt x="45" y="146"/>
                    <a:pt x="4" y="175"/>
                  </a:cubicBezTo>
                  <a:cubicBezTo>
                    <a:pt x="2" y="173"/>
                    <a:pt x="1" y="171"/>
                    <a:pt x="0" y="169"/>
                  </a:cubicBezTo>
                  <a:cubicBezTo>
                    <a:pt x="41" y="141"/>
                    <a:pt x="82" y="112"/>
                    <a:pt x="123" y="84"/>
                  </a:cubicBezTo>
                  <a:cubicBezTo>
                    <a:pt x="164" y="56"/>
                    <a:pt x="205" y="28"/>
                    <a:pt x="245" y="0"/>
                  </a:cubicBezTo>
                  <a:cubicBezTo>
                    <a:pt x="247" y="2"/>
                    <a:pt x="248" y="4"/>
                    <a:pt x="250" y="6"/>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46" name="Freeform 500"/>
            <p:cNvSpPr>
              <a:spLocks/>
            </p:cNvSpPr>
            <p:nvPr/>
          </p:nvSpPr>
          <p:spPr bwMode="auto">
            <a:xfrm>
              <a:off x="8553858" y="3020626"/>
              <a:ext cx="155973" cy="108598"/>
            </a:xfrm>
            <a:custGeom>
              <a:avLst/>
              <a:gdLst>
                <a:gd name="T0" fmla="*/ 250 w 250"/>
                <a:gd name="T1" fmla="*/ 5 h 175"/>
                <a:gd name="T2" fmla="*/ 127 w 250"/>
                <a:gd name="T3" fmla="*/ 90 h 175"/>
                <a:gd name="T4" fmla="*/ 5 w 250"/>
                <a:gd name="T5" fmla="*/ 175 h 175"/>
                <a:gd name="T6" fmla="*/ 0 w 250"/>
                <a:gd name="T7" fmla="*/ 169 h 175"/>
                <a:gd name="T8" fmla="*/ 123 w 250"/>
                <a:gd name="T9" fmla="*/ 84 h 175"/>
                <a:gd name="T10" fmla="*/ 246 w 250"/>
                <a:gd name="T11" fmla="*/ 0 h 175"/>
                <a:gd name="T12" fmla="*/ 250 w 250"/>
                <a:gd name="T13" fmla="*/ 5 h 175"/>
              </a:gdLst>
              <a:ahLst/>
              <a:cxnLst>
                <a:cxn ang="0">
                  <a:pos x="T0" y="T1"/>
                </a:cxn>
                <a:cxn ang="0">
                  <a:pos x="T2" y="T3"/>
                </a:cxn>
                <a:cxn ang="0">
                  <a:pos x="T4" y="T5"/>
                </a:cxn>
                <a:cxn ang="0">
                  <a:pos x="T6" y="T7"/>
                </a:cxn>
                <a:cxn ang="0">
                  <a:pos x="T8" y="T9"/>
                </a:cxn>
                <a:cxn ang="0">
                  <a:pos x="T10" y="T11"/>
                </a:cxn>
                <a:cxn ang="0">
                  <a:pos x="T12" y="T13"/>
                </a:cxn>
              </a:cxnLst>
              <a:rect l="0" t="0" r="r" b="b"/>
              <a:pathLst>
                <a:path w="250" h="175">
                  <a:moveTo>
                    <a:pt x="250" y="5"/>
                  </a:moveTo>
                  <a:cubicBezTo>
                    <a:pt x="209" y="34"/>
                    <a:pt x="168" y="62"/>
                    <a:pt x="127" y="90"/>
                  </a:cubicBezTo>
                  <a:cubicBezTo>
                    <a:pt x="86" y="118"/>
                    <a:pt x="45" y="146"/>
                    <a:pt x="5" y="175"/>
                  </a:cubicBezTo>
                  <a:cubicBezTo>
                    <a:pt x="3" y="173"/>
                    <a:pt x="2" y="171"/>
                    <a:pt x="0" y="169"/>
                  </a:cubicBezTo>
                  <a:cubicBezTo>
                    <a:pt x="41" y="140"/>
                    <a:pt x="82" y="112"/>
                    <a:pt x="123" y="84"/>
                  </a:cubicBezTo>
                  <a:cubicBezTo>
                    <a:pt x="164" y="56"/>
                    <a:pt x="205" y="28"/>
                    <a:pt x="246" y="0"/>
                  </a:cubicBezTo>
                  <a:cubicBezTo>
                    <a:pt x="247" y="2"/>
                    <a:pt x="249" y="3"/>
                    <a:pt x="250" y="5"/>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47" name="Freeform 501"/>
            <p:cNvSpPr>
              <a:spLocks/>
            </p:cNvSpPr>
            <p:nvPr/>
          </p:nvSpPr>
          <p:spPr bwMode="auto">
            <a:xfrm>
              <a:off x="8550213" y="3014067"/>
              <a:ext cx="155608" cy="108962"/>
            </a:xfrm>
            <a:custGeom>
              <a:avLst/>
              <a:gdLst>
                <a:gd name="T0" fmla="*/ 250 w 250"/>
                <a:gd name="T1" fmla="*/ 6 h 175"/>
                <a:gd name="T2" fmla="*/ 127 w 250"/>
                <a:gd name="T3" fmla="*/ 91 h 175"/>
                <a:gd name="T4" fmla="*/ 4 w 250"/>
                <a:gd name="T5" fmla="*/ 175 h 175"/>
                <a:gd name="T6" fmla="*/ 0 w 250"/>
                <a:gd name="T7" fmla="*/ 170 h 175"/>
                <a:gd name="T8" fmla="*/ 123 w 250"/>
                <a:gd name="T9" fmla="*/ 85 h 175"/>
                <a:gd name="T10" fmla="*/ 246 w 250"/>
                <a:gd name="T11" fmla="*/ 0 h 175"/>
                <a:gd name="T12" fmla="*/ 250 w 250"/>
                <a:gd name="T13" fmla="*/ 6 h 175"/>
              </a:gdLst>
              <a:ahLst/>
              <a:cxnLst>
                <a:cxn ang="0">
                  <a:pos x="T0" y="T1"/>
                </a:cxn>
                <a:cxn ang="0">
                  <a:pos x="T2" y="T3"/>
                </a:cxn>
                <a:cxn ang="0">
                  <a:pos x="T4" y="T5"/>
                </a:cxn>
                <a:cxn ang="0">
                  <a:pos x="T6" y="T7"/>
                </a:cxn>
                <a:cxn ang="0">
                  <a:pos x="T8" y="T9"/>
                </a:cxn>
                <a:cxn ang="0">
                  <a:pos x="T10" y="T11"/>
                </a:cxn>
                <a:cxn ang="0">
                  <a:pos x="T12" y="T13"/>
                </a:cxn>
              </a:cxnLst>
              <a:rect l="0" t="0" r="r" b="b"/>
              <a:pathLst>
                <a:path w="250" h="175">
                  <a:moveTo>
                    <a:pt x="250" y="6"/>
                  </a:moveTo>
                  <a:cubicBezTo>
                    <a:pt x="209" y="35"/>
                    <a:pt x="168" y="63"/>
                    <a:pt x="127" y="91"/>
                  </a:cubicBezTo>
                  <a:cubicBezTo>
                    <a:pt x="86" y="119"/>
                    <a:pt x="45" y="147"/>
                    <a:pt x="4" y="175"/>
                  </a:cubicBezTo>
                  <a:cubicBezTo>
                    <a:pt x="3" y="174"/>
                    <a:pt x="1" y="172"/>
                    <a:pt x="0" y="170"/>
                  </a:cubicBezTo>
                  <a:cubicBezTo>
                    <a:pt x="41" y="141"/>
                    <a:pt x="82" y="113"/>
                    <a:pt x="123" y="85"/>
                  </a:cubicBezTo>
                  <a:cubicBezTo>
                    <a:pt x="164" y="57"/>
                    <a:pt x="205" y="29"/>
                    <a:pt x="246" y="0"/>
                  </a:cubicBezTo>
                  <a:cubicBezTo>
                    <a:pt x="247" y="2"/>
                    <a:pt x="248" y="4"/>
                    <a:pt x="250" y="6"/>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48" name="Freeform 502"/>
            <p:cNvSpPr>
              <a:spLocks/>
            </p:cNvSpPr>
            <p:nvPr/>
          </p:nvSpPr>
          <p:spPr bwMode="auto">
            <a:xfrm>
              <a:off x="8546206" y="3008601"/>
              <a:ext cx="155244" cy="108598"/>
            </a:xfrm>
            <a:custGeom>
              <a:avLst/>
              <a:gdLst>
                <a:gd name="T0" fmla="*/ 249 w 249"/>
                <a:gd name="T1" fmla="*/ 6 h 175"/>
                <a:gd name="T2" fmla="*/ 127 w 249"/>
                <a:gd name="T3" fmla="*/ 91 h 175"/>
                <a:gd name="T4" fmla="*/ 4 w 249"/>
                <a:gd name="T5" fmla="*/ 175 h 175"/>
                <a:gd name="T6" fmla="*/ 0 w 249"/>
                <a:gd name="T7" fmla="*/ 170 h 175"/>
                <a:gd name="T8" fmla="*/ 123 w 249"/>
                <a:gd name="T9" fmla="*/ 85 h 175"/>
                <a:gd name="T10" fmla="*/ 245 w 249"/>
                <a:gd name="T11" fmla="*/ 0 h 175"/>
                <a:gd name="T12" fmla="*/ 249 w 249"/>
                <a:gd name="T13" fmla="*/ 6 h 175"/>
              </a:gdLst>
              <a:ahLst/>
              <a:cxnLst>
                <a:cxn ang="0">
                  <a:pos x="T0" y="T1"/>
                </a:cxn>
                <a:cxn ang="0">
                  <a:pos x="T2" y="T3"/>
                </a:cxn>
                <a:cxn ang="0">
                  <a:pos x="T4" y="T5"/>
                </a:cxn>
                <a:cxn ang="0">
                  <a:pos x="T6" y="T7"/>
                </a:cxn>
                <a:cxn ang="0">
                  <a:pos x="T8" y="T9"/>
                </a:cxn>
                <a:cxn ang="0">
                  <a:pos x="T10" y="T11"/>
                </a:cxn>
                <a:cxn ang="0">
                  <a:pos x="T12" y="T13"/>
                </a:cxn>
              </a:cxnLst>
              <a:rect l="0" t="0" r="r" b="b"/>
              <a:pathLst>
                <a:path w="249" h="175">
                  <a:moveTo>
                    <a:pt x="249" y="6"/>
                  </a:moveTo>
                  <a:cubicBezTo>
                    <a:pt x="209" y="34"/>
                    <a:pt x="168" y="63"/>
                    <a:pt x="127" y="91"/>
                  </a:cubicBezTo>
                  <a:cubicBezTo>
                    <a:pt x="86" y="119"/>
                    <a:pt x="45" y="147"/>
                    <a:pt x="4" y="175"/>
                  </a:cubicBezTo>
                  <a:cubicBezTo>
                    <a:pt x="2" y="173"/>
                    <a:pt x="1" y="172"/>
                    <a:pt x="0" y="170"/>
                  </a:cubicBezTo>
                  <a:cubicBezTo>
                    <a:pt x="41" y="141"/>
                    <a:pt x="82" y="113"/>
                    <a:pt x="123" y="85"/>
                  </a:cubicBezTo>
                  <a:cubicBezTo>
                    <a:pt x="163" y="57"/>
                    <a:pt x="204" y="29"/>
                    <a:pt x="245" y="0"/>
                  </a:cubicBezTo>
                  <a:cubicBezTo>
                    <a:pt x="247" y="2"/>
                    <a:pt x="248" y="4"/>
                    <a:pt x="249" y="6"/>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49" name="Freeform 503"/>
            <p:cNvSpPr>
              <a:spLocks/>
            </p:cNvSpPr>
            <p:nvPr/>
          </p:nvSpPr>
          <p:spPr bwMode="auto">
            <a:xfrm>
              <a:off x="8574994" y="2748403"/>
              <a:ext cx="124267" cy="184033"/>
            </a:xfrm>
            <a:custGeom>
              <a:avLst/>
              <a:gdLst>
                <a:gd name="T0" fmla="*/ 66 w 199"/>
                <a:gd name="T1" fmla="*/ 0 h 296"/>
                <a:gd name="T2" fmla="*/ 85 w 199"/>
                <a:gd name="T3" fmla="*/ 21 h 296"/>
                <a:gd name="T4" fmla="*/ 156 w 199"/>
                <a:gd name="T5" fmla="*/ 108 h 296"/>
                <a:gd name="T6" fmla="*/ 160 w 199"/>
                <a:gd name="T7" fmla="*/ 133 h 296"/>
                <a:gd name="T8" fmla="*/ 177 w 199"/>
                <a:gd name="T9" fmla="*/ 189 h 296"/>
                <a:gd name="T10" fmla="*/ 184 w 199"/>
                <a:gd name="T11" fmla="*/ 212 h 296"/>
                <a:gd name="T12" fmla="*/ 185 w 199"/>
                <a:gd name="T13" fmla="*/ 251 h 296"/>
                <a:gd name="T14" fmla="*/ 199 w 199"/>
                <a:gd name="T15" fmla="*/ 285 h 296"/>
                <a:gd name="T16" fmla="*/ 182 w 199"/>
                <a:gd name="T17" fmla="*/ 295 h 296"/>
                <a:gd name="T18" fmla="*/ 131 w 199"/>
                <a:gd name="T19" fmla="*/ 216 h 296"/>
                <a:gd name="T20" fmla="*/ 115 w 199"/>
                <a:gd name="T21" fmla="*/ 169 h 296"/>
                <a:gd name="T22" fmla="*/ 110 w 199"/>
                <a:gd name="T23" fmla="*/ 162 h 296"/>
                <a:gd name="T24" fmla="*/ 0 w 199"/>
                <a:gd name="T25" fmla="*/ 39 h 296"/>
                <a:gd name="T26" fmla="*/ 66 w 199"/>
                <a:gd name="T27"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9" h="296">
                  <a:moveTo>
                    <a:pt x="66" y="0"/>
                  </a:moveTo>
                  <a:cubicBezTo>
                    <a:pt x="70" y="6"/>
                    <a:pt x="77" y="14"/>
                    <a:pt x="85" y="21"/>
                  </a:cubicBezTo>
                  <a:cubicBezTo>
                    <a:pt x="101" y="35"/>
                    <a:pt x="152" y="98"/>
                    <a:pt x="156" y="108"/>
                  </a:cubicBezTo>
                  <a:cubicBezTo>
                    <a:pt x="160" y="117"/>
                    <a:pt x="158" y="126"/>
                    <a:pt x="160" y="133"/>
                  </a:cubicBezTo>
                  <a:cubicBezTo>
                    <a:pt x="162" y="139"/>
                    <a:pt x="174" y="181"/>
                    <a:pt x="177" y="189"/>
                  </a:cubicBezTo>
                  <a:cubicBezTo>
                    <a:pt x="179" y="198"/>
                    <a:pt x="183" y="199"/>
                    <a:pt x="184" y="212"/>
                  </a:cubicBezTo>
                  <a:cubicBezTo>
                    <a:pt x="185" y="225"/>
                    <a:pt x="183" y="245"/>
                    <a:pt x="185" y="251"/>
                  </a:cubicBezTo>
                  <a:cubicBezTo>
                    <a:pt x="186" y="257"/>
                    <a:pt x="198" y="278"/>
                    <a:pt x="199" y="285"/>
                  </a:cubicBezTo>
                  <a:cubicBezTo>
                    <a:pt x="199" y="293"/>
                    <a:pt x="184" y="296"/>
                    <a:pt x="182" y="295"/>
                  </a:cubicBezTo>
                  <a:cubicBezTo>
                    <a:pt x="180" y="294"/>
                    <a:pt x="144" y="292"/>
                    <a:pt x="131" y="216"/>
                  </a:cubicBezTo>
                  <a:cubicBezTo>
                    <a:pt x="127" y="203"/>
                    <a:pt x="122" y="194"/>
                    <a:pt x="115" y="169"/>
                  </a:cubicBezTo>
                  <a:cubicBezTo>
                    <a:pt x="115" y="169"/>
                    <a:pt x="110" y="166"/>
                    <a:pt x="110" y="162"/>
                  </a:cubicBezTo>
                  <a:cubicBezTo>
                    <a:pt x="99" y="149"/>
                    <a:pt x="33" y="106"/>
                    <a:pt x="0" y="39"/>
                  </a:cubicBezTo>
                  <a:cubicBezTo>
                    <a:pt x="0" y="39"/>
                    <a:pt x="23" y="28"/>
                    <a:pt x="66" y="0"/>
                  </a:cubicBezTo>
                  <a:close/>
                </a:path>
              </a:pathLst>
            </a:custGeom>
            <a:solidFill>
              <a:srgbClr val="FDD5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50" name="Freeform 504"/>
            <p:cNvSpPr>
              <a:spLocks/>
            </p:cNvSpPr>
            <p:nvPr/>
          </p:nvSpPr>
          <p:spPr bwMode="auto">
            <a:xfrm>
              <a:off x="8322086" y="2233111"/>
              <a:ext cx="219382" cy="202619"/>
            </a:xfrm>
            <a:custGeom>
              <a:avLst/>
              <a:gdLst>
                <a:gd name="T0" fmla="*/ 214 w 352"/>
                <a:gd name="T1" fmla="*/ 24 h 326"/>
                <a:gd name="T2" fmla="*/ 79 w 352"/>
                <a:gd name="T3" fmla="*/ 169 h 326"/>
                <a:gd name="T4" fmla="*/ 0 w 352"/>
                <a:gd name="T5" fmla="*/ 207 h 326"/>
                <a:gd name="T6" fmla="*/ 80 w 352"/>
                <a:gd name="T7" fmla="*/ 322 h 326"/>
                <a:gd name="T8" fmla="*/ 310 w 352"/>
                <a:gd name="T9" fmla="*/ 188 h 326"/>
                <a:gd name="T10" fmla="*/ 341 w 352"/>
                <a:gd name="T11" fmla="*/ 66 h 326"/>
                <a:gd name="T12" fmla="*/ 214 w 352"/>
                <a:gd name="T13" fmla="*/ 24 h 326"/>
              </a:gdLst>
              <a:ahLst/>
              <a:cxnLst>
                <a:cxn ang="0">
                  <a:pos x="T0" y="T1"/>
                </a:cxn>
                <a:cxn ang="0">
                  <a:pos x="T2" y="T3"/>
                </a:cxn>
                <a:cxn ang="0">
                  <a:pos x="T4" y="T5"/>
                </a:cxn>
                <a:cxn ang="0">
                  <a:pos x="T6" y="T7"/>
                </a:cxn>
                <a:cxn ang="0">
                  <a:pos x="T8" y="T9"/>
                </a:cxn>
                <a:cxn ang="0">
                  <a:pos x="T10" y="T11"/>
                </a:cxn>
                <a:cxn ang="0">
                  <a:pos x="T12" y="T13"/>
                </a:cxn>
              </a:cxnLst>
              <a:rect l="0" t="0" r="r" b="b"/>
              <a:pathLst>
                <a:path w="352" h="326">
                  <a:moveTo>
                    <a:pt x="214" y="24"/>
                  </a:moveTo>
                  <a:cubicBezTo>
                    <a:pt x="200" y="34"/>
                    <a:pt x="139" y="134"/>
                    <a:pt x="79" y="169"/>
                  </a:cubicBezTo>
                  <a:cubicBezTo>
                    <a:pt x="18" y="204"/>
                    <a:pt x="0" y="207"/>
                    <a:pt x="0" y="207"/>
                  </a:cubicBezTo>
                  <a:cubicBezTo>
                    <a:pt x="0" y="207"/>
                    <a:pt x="47" y="326"/>
                    <a:pt x="80" y="322"/>
                  </a:cubicBezTo>
                  <a:cubicBezTo>
                    <a:pt x="112" y="318"/>
                    <a:pt x="267" y="239"/>
                    <a:pt x="310" y="188"/>
                  </a:cubicBezTo>
                  <a:cubicBezTo>
                    <a:pt x="352" y="137"/>
                    <a:pt x="341" y="66"/>
                    <a:pt x="341" y="66"/>
                  </a:cubicBezTo>
                  <a:cubicBezTo>
                    <a:pt x="315" y="42"/>
                    <a:pt x="249" y="0"/>
                    <a:pt x="214" y="24"/>
                  </a:cubicBezTo>
                  <a:close/>
                </a:path>
              </a:pathLst>
            </a:custGeom>
            <a:solidFill>
              <a:srgbClr val="E6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51" name="Freeform 505"/>
            <p:cNvSpPr>
              <a:spLocks/>
            </p:cNvSpPr>
            <p:nvPr/>
          </p:nvSpPr>
          <p:spPr bwMode="auto">
            <a:xfrm>
              <a:off x="10294335" y="2038509"/>
              <a:ext cx="522581" cy="454434"/>
            </a:xfrm>
            <a:custGeom>
              <a:avLst/>
              <a:gdLst>
                <a:gd name="T0" fmla="*/ 583 w 838"/>
                <a:gd name="T1" fmla="*/ 348 h 732"/>
                <a:gd name="T2" fmla="*/ 216 w 838"/>
                <a:gd name="T3" fmla="*/ 426 h 732"/>
                <a:gd name="T4" fmla="*/ 12 w 838"/>
                <a:gd name="T5" fmla="*/ 398 h 732"/>
                <a:gd name="T6" fmla="*/ 0 w 838"/>
                <a:gd name="T7" fmla="*/ 395 h 732"/>
                <a:gd name="T8" fmla="*/ 2 w 838"/>
                <a:gd name="T9" fmla="*/ 434 h 732"/>
                <a:gd name="T10" fmla="*/ 24 w 838"/>
                <a:gd name="T11" fmla="*/ 521 h 732"/>
                <a:gd name="T12" fmla="*/ 29 w 838"/>
                <a:gd name="T13" fmla="*/ 506 h 732"/>
                <a:gd name="T14" fmla="*/ 45 w 838"/>
                <a:gd name="T15" fmla="*/ 470 h 732"/>
                <a:gd name="T16" fmla="*/ 106 w 838"/>
                <a:gd name="T17" fmla="*/ 587 h 732"/>
                <a:gd name="T18" fmla="*/ 162 w 838"/>
                <a:gd name="T19" fmla="*/ 648 h 732"/>
                <a:gd name="T20" fmla="*/ 155 w 838"/>
                <a:gd name="T21" fmla="*/ 621 h 732"/>
                <a:gd name="T22" fmla="*/ 265 w 838"/>
                <a:gd name="T23" fmla="*/ 706 h 732"/>
                <a:gd name="T24" fmla="*/ 320 w 838"/>
                <a:gd name="T25" fmla="*/ 729 h 732"/>
                <a:gd name="T26" fmla="*/ 331 w 838"/>
                <a:gd name="T27" fmla="*/ 730 h 732"/>
                <a:gd name="T28" fmla="*/ 324 w 838"/>
                <a:gd name="T29" fmla="*/ 723 h 732"/>
                <a:gd name="T30" fmla="*/ 319 w 838"/>
                <a:gd name="T31" fmla="*/ 718 h 732"/>
                <a:gd name="T32" fmla="*/ 309 w 838"/>
                <a:gd name="T33" fmla="*/ 707 h 732"/>
                <a:gd name="T34" fmla="*/ 331 w 838"/>
                <a:gd name="T35" fmla="*/ 714 h 732"/>
                <a:gd name="T36" fmla="*/ 346 w 838"/>
                <a:gd name="T37" fmla="*/ 719 h 732"/>
                <a:gd name="T38" fmla="*/ 403 w 838"/>
                <a:gd name="T39" fmla="*/ 728 h 732"/>
                <a:gd name="T40" fmla="*/ 487 w 838"/>
                <a:gd name="T41" fmla="*/ 701 h 732"/>
                <a:gd name="T42" fmla="*/ 654 w 838"/>
                <a:gd name="T43" fmla="*/ 591 h 732"/>
                <a:gd name="T44" fmla="*/ 723 w 838"/>
                <a:gd name="T45" fmla="*/ 507 h 732"/>
                <a:gd name="T46" fmla="*/ 744 w 838"/>
                <a:gd name="T47" fmla="*/ 479 h 732"/>
                <a:gd name="T48" fmla="*/ 768 w 838"/>
                <a:gd name="T49" fmla="*/ 441 h 732"/>
                <a:gd name="T50" fmla="*/ 789 w 838"/>
                <a:gd name="T51" fmla="*/ 403 h 732"/>
                <a:gd name="T52" fmla="*/ 832 w 838"/>
                <a:gd name="T53" fmla="*/ 200 h 732"/>
                <a:gd name="T54" fmla="*/ 742 w 838"/>
                <a:gd name="T55" fmla="*/ 0 h 732"/>
                <a:gd name="T56" fmla="*/ 737 w 838"/>
                <a:gd name="T57" fmla="*/ 97 h 732"/>
                <a:gd name="T58" fmla="*/ 657 w 838"/>
                <a:gd name="T59" fmla="*/ 276 h 732"/>
                <a:gd name="T60" fmla="*/ 655 w 838"/>
                <a:gd name="T61" fmla="*/ 278 h 732"/>
                <a:gd name="T62" fmla="*/ 637 w 838"/>
                <a:gd name="T63" fmla="*/ 301 h 732"/>
                <a:gd name="T64" fmla="*/ 583 w 838"/>
                <a:gd name="T65" fmla="*/ 348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8" h="732">
                  <a:moveTo>
                    <a:pt x="583" y="348"/>
                  </a:moveTo>
                  <a:cubicBezTo>
                    <a:pt x="480" y="420"/>
                    <a:pt x="336" y="432"/>
                    <a:pt x="216" y="426"/>
                  </a:cubicBezTo>
                  <a:cubicBezTo>
                    <a:pt x="121" y="421"/>
                    <a:pt x="41" y="405"/>
                    <a:pt x="12" y="398"/>
                  </a:cubicBezTo>
                  <a:cubicBezTo>
                    <a:pt x="4" y="396"/>
                    <a:pt x="0" y="395"/>
                    <a:pt x="0" y="395"/>
                  </a:cubicBezTo>
                  <a:cubicBezTo>
                    <a:pt x="0" y="408"/>
                    <a:pt x="1" y="421"/>
                    <a:pt x="2" y="434"/>
                  </a:cubicBezTo>
                  <a:cubicBezTo>
                    <a:pt x="9" y="485"/>
                    <a:pt x="24" y="525"/>
                    <a:pt x="24" y="521"/>
                  </a:cubicBezTo>
                  <a:cubicBezTo>
                    <a:pt x="24" y="519"/>
                    <a:pt x="26" y="514"/>
                    <a:pt x="29" y="506"/>
                  </a:cubicBezTo>
                  <a:cubicBezTo>
                    <a:pt x="34" y="492"/>
                    <a:pt x="43" y="472"/>
                    <a:pt x="45" y="470"/>
                  </a:cubicBezTo>
                  <a:cubicBezTo>
                    <a:pt x="47" y="467"/>
                    <a:pt x="75" y="541"/>
                    <a:pt x="106" y="587"/>
                  </a:cubicBezTo>
                  <a:cubicBezTo>
                    <a:pt x="138" y="633"/>
                    <a:pt x="162" y="648"/>
                    <a:pt x="162" y="648"/>
                  </a:cubicBezTo>
                  <a:cubicBezTo>
                    <a:pt x="155" y="621"/>
                    <a:pt x="155" y="621"/>
                    <a:pt x="155" y="621"/>
                  </a:cubicBezTo>
                  <a:cubicBezTo>
                    <a:pt x="155" y="621"/>
                    <a:pt x="222" y="684"/>
                    <a:pt x="265" y="706"/>
                  </a:cubicBezTo>
                  <a:cubicBezTo>
                    <a:pt x="288" y="717"/>
                    <a:pt x="308" y="725"/>
                    <a:pt x="320" y="729"/>
                  </a:cubicBezTo>
                  <a:cubicBezTo>
                    <a:pt x="330" y="732"/>
                    <a:pt x="335" y="732"/>
                    <a:pt x="331" y="730"/>
                  </a:cubicBezTo>
                  <a:cubicBezTo>
                    <a:pt x="329" y="728"/>
                    <a:pt x="327" y="726"/>
                    <a:pt x="324" y="723"/>
                  </a:cubicBezTo>
                  <a:cubicBezTo>
                    <a:pt x="322" y="721"/>
                    <a:pt x="320" y="719"/>
                    <a:pt x="319" y="718"/>
                  </a:cubicBezTo>
                  <a:cubicBezTo>
                    <a:pt x="314" y="712"/>
                    <a:pt x="309" y="707"/>
                    <a:pt x="309" y="707"/>
                  </a:cubicBezTo>
                  <a:cubicBezTo>
                    <a:pt x="309" y="707"/>
                    <a:pt x="318" y="710"/>
                    <a:pt x="331" y="714"/>
                  </a:cubicBezTo>
                  <a:cubicBezTo>
                    <a:pt x="335" y="716"/>
                    <a:pt x="341" y="717"/>
                    <a:pt x="346" y="719"/>
                  </a:cubicBezTo>
                  <a:cubicBezTo>
                    <a:pt x="363" y="724"/>
                    <a:pt x="385" y="728"/>
                    <a:pt x="403" y="728"/>
                  </a:cubicBezTo>
                  <a:cubicBezTo>
                    <a:pt x="444" y="726"/>
                    <a:pt x="473" y="718"/>
                    <a:pt x="487" y="701"/>
                  </a:cubicBezTo>
                  <a:cubicBezTo>
                    <a:pt x="548" y="694"/>
                    <a:pt x="606" y="644"/>
                    <a:pt x="654" y="591"/>
                  </a:cubicBezTo>
                  <a:cubicBezTo>
                    <a:pt x="681" y="562"/>
                    <a:pt x="704" y="531"/>
                    <a:pt x="723" y="507"/>
                  </a:cubicBezTo>
                  <a:cubicBezTo>
                    <a:pt x="730" y="498"/>
                    <a:pt x="737" y="489"/>
                    <a:pt x="744" y="479"/>
                  </a:cubicBezTo>
                  <a:cubicBezTo>
                    <a:pt x="752" y="467"/>
                    <a:pt x="761" y="454"/>
                    <a:pt x="768" y="441"/>
                  </a:cubicBezTo>
                  <a:cubicBezTo>
                    <a:pt x="776" y="429"/>
                    <a:pt x="782" y="416"/>
                    <a:pt x="789" y="403"/>
                  </a:cubicBezTo>
                  <a:cubicBezTo>
                    <a:pt x="818" y="344"/>
                    <a:pt x="838" y="274"/>
                    <a:pt x="832" y="200"/>
                  </a:cubicBezTo>
                  <a:cubicBezTo>
                    <a:pt x="827" y="135"/>
                    <a:pt x="801" y="67"/>
                    <a:pt x="742" y="0"/>
                  </a:cubicBezTo>
                  <a:cubicBezTo>
                    <a:pt x="745" y="29"/>
                    <a:pt x="744" y="61"/>
                    <a:pt x="737" y="97"/>
                  </a:cubicBezTo>
                  <a:cubicBezTo>
                    <a:pt x="727" y="150"/>
                    <a:pt x="703" y="210"/>
                    <a:pt x="657" y="276"/>
                  </a:cubicBezTo>
                  <a:cubicBezTo>
                    <a:pt x="656" y="277"/>
                    <a:pt x="656" y="277"/>
                    <a:pt x="655" y="278"/>
                  </a:cubicBezTo>
                  <a:cubicBezTo>
                    <a:pt x="649" y="286"/>
                    <a:pt x="643" y="293"/>
                    <a:pt x="637" y="301"/>
                  </a:cubicBezTo>
                  <a:cubicBezTo>
                    <a:pt x="621" y="319"/>
                    <a:pt x="603" y="334"/>
                    <a:pt x="583" y="348"/>
                  </a:cubicBezTo>
                  <a:close/>
                </a:path>
              </a:pathLst>
            </a:custGeom>
            <a:solidFill>
              <a:srgbClr val="3F3D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52" name="Freeform 506"/>
            <p:cNvSpPr>
              <a:spLocks/>
            </p:cNvSpPr>
            <p:nvPr/>
          </p:nvSpPr>
          <p:spPr bwMode="auto">
            <a:xfrm>
              <a:off x="8583739" y="4962997"/>
              <a:ext cx="307937" cy="304292"/>
            </a:xfrm>
            <a:custGeom>
              <a:avLst/>
              <a:gdLst>
                <a:gd name="T0" fmla="*/ 193 w 494"/>
                <a:gd name="T1" fmla="*/ 30 h 490"/>
                <a:gd name="T2" fmla="*/ 29 w 494"/>
                <a:gd name="T3" fmla="*/ 299 h 490"/>
                <a:gd name="T4" fmla="*/ 300 w 494"/>
                <a:gd name="T5" fmla="*/ 460 h 490"/>
                <a:gd name="T6" fmla="*/ 464 w 494"/>
                <a:gd name="T7" fmla="*/ 191 h 490"/>
                <a:gd name="T8" fmla="*/ 193 w 494"/>
                <a:gd name="T9" fmla="*/ 30 h 490"/>
              </a:gdLst>
              <a:ahLst/>
              <a:cxnLst>
                <a:cxn ang="0">
                  <a:pos x="T0" y="T1"/>
                </a:cxn>
                <a:cxn ang="0">
                  <a:pos x="T2" y="T3"/>
                </a:cxn>
                <a:cxn ang="0">
                  <a:pos x="T4" y="T5"/>
                </a:cxn>
                <a:cxn ang="0">
                  <a:pos x="T6" y="T7"/>
                </a:cxn>
                <a:cxn ang="0">
                  <a:pos x="T8" y="T9"/>
                </a:cxn>
              </a:cxnLst>
              <a:rect l="0" t="0" r="r" b="b"/>
              <a:pathLst>
                <a:path w="494" h="490">
                  <a:moveTo>
                    <a:pt x="193" y="30"/>
                  </a:moveTo>
                  <a:cubicBezTo>
                    <a:pt x="73" y="59"/>
                    <a:pt x="0" y="180"/>
                    <a:pt x="29" y="299"/>
                  </a:cubicBezTo>
                  <a:cubicBezTo>
                    <a:pt x="58" y="418"/>
                    <a:pt x="180" y="490"/>
                    <a:pt x="300" y="460"/>
                  </a:cubicBezTo>
                  <a:cubicBezTo>
                    <a:pt x="420" y="430"/>
                    <a:pt x="494" y="310"/>
                    <a:pt x="464" y="191"/>
                  </a:cubicBezTo>
                  <a:cubicBezTo>
                    <a:pt x="435" y="72"/>
                    <a:pt x="314" y="0"/>
                    <a:pt x="193" y="30"/>
                  </a:cubicBezTo>
                  <a:close/>
                </a:path>
              </a:pathLst>
            </a:custGeom>
            <a:solidFill>
              <a:srgbClr val="E6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53" name="Freeform 507"/>
            <p:cNvSpPr>
              <a:spLocks/>
            </p:cNvSpPr>
            <p:nvPr/>
          </p:nvSpPr>
          <p:spPr bwMode="auto">
            <a:xfrm>
              <a:off x="8568070" y="5001990"/>
              <a:ext cx="283156" cy="225577"/>
            </a:xfrm>
            <a:custGeom>
              <a:avLst/>
              <a:gdLst>
                <a:gd name="T0" fmla="*/ 311 w 454"/>
                <a:gd name="T1" fmla="*/ 342 h 363"/>
                <a:gd name="T2" fmla="*/ 116 w 454"/>
                <a:gd name="T3" fmla="*/ 237 h 363"/>
                <a:gd name="T4" fmla="*/ 15 w 454"/>
                <a:gd name="T5" fmla="*/ 262 h 363"/>
                <a:gd name="T6" fmla="*/ 7 w 454"/>
                <a:gd name="T7" fmla="*/ 257 h 363"/>
                <a:gd name="T8" fmla="*/ 1 w 454"/>
                <a:gd name="T9" fmla="*/ 231 h 363"/>
                <a:gd name="T10" fmla="*/ 6 w 454"/>
                <a:gd name="T11" fmla="*/ 223 h 363"/>
                <a:gd name="T12" fmla="*/ 107 w 454"/>
                <a:gd name="T13" fmla="*/ 198 h 363"/>
                <a:gd name="T14" fmla="*/ 232 w 454"/>
                <a:gd name="T15" fmla="*/ 22 h 363"/>
                <a:gd name="T16" fmla="*/ 432 w 454"/>
                <a:gd name="T17" fmla="*/ 142 h 363"/>
                <a:gd name="T18" fmla="*/ 311 w 454"/>
                <a:gd name="T19" fmla="*/ 34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4" h="363">
                  <a:moveTo>
                    <a:pt x="311" y="342"/>
                  </a:moveTo>
                  <a:cubicBezTo>
                    <a:pt x="228" y="363"/>
                    <a:pt x="144" y="316"/>
                    <a:pt x="116" y="237"/>
                  </a:cubicBezTo>
                  <a:cubicBezTo>
                    <a:pt x="15" y="262"/>
                    <a:pt x="15" y="262"/>
                    <a:pt x="15" y="262"/>
                  </a:cubicBezTo>
                  <a:cubicBezTo>
                    <a:pt x="12" y="263"/>
                    <a:pt x="8" y="261"/>
                    <a:pt x="7" y="257"/>
                  </a:cubicBezTo>
                  <a:cubicBezTo>
                    <a:pt x="1" y="231"/>
                    <a:pt x="1" y="231"/>
                    <a:pt x="1" y="231"/>
                  </a:cubicBezTo>
                  <a:cubicBezTo>
                    <a:pt x="0" y="227"/>
                    <a:pt x="2" y="224"/>
                    <a:pt x="6" y="223"/>
                  </a:cubicBezTo>
                  <a:cubicBezTo>
                    <a:pt x="107" y="198"/>
                    <a:pt x="107" y="198"/>
                    <a:pt x="107" y="198"/>
                  </a:cubicBezTo>
                  <a:cubicBezTo>
                    <a:pt x="100" y="117"/>
                    <a:pt x="152" y="42"/>
                    <a:pt x="232" y="22"/>
                  </a:cubicBezTo>
                  <a:cubicBezTo>
                    <a:pt x="320" y="0"/>
                    <a:pt x="410" y="54"/>
                    <a:pt x="432" y="142"/>
                  </a:cubicBezTo>
                  <a:cubicBezTo>
                    <a:pt x="454" y="231"/>
                    <a:pt x="400" y="320"/>
                    <a:pt x="311" y="342"/>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54" name="Freeform 508"/>
            <p:cNvSpPr>
              <a:spLocks/>
            </p:cNvSpPr>
            <p:nvPr/>
          </p:nvSpPr>
          <p:spPr bwMode="auto">
            <a:xfrm>
              <a:off x="8635488" y="5014016"/>
              <a:ext cx="203712" cy="202254"/>
            </a:xfrm>
            <a:custGeom>
              <a:avLst/>
              <a:gdLst>
                <a:gd name="T0" fmla="*/ 199 w 327"/>
                <a:gd name="T1" fmla="*/ 307 h 326"/>
                <a:gd name="T2" fmla="*/ 20 w 327"/>
                <a:gd name="T3" fmla="*/ 199 h 326"/>
                <a:gd name="T4" fmla="*/ 128 w 327"/>
                <a:gd name="T5" fmla="*/ 19 h 326"/>
                <a:gd name="T6" fmla="*/ 307 w 327"/>
                <a:gd name="T7" fmla="*/ 127 h 326"/>
                <a:gd name="T8" fmla="*/ 199 w 327"/>
                <a:gd name="T9" fmla="*/ 307 h 326"/>
              </a:gdLst>
              <a:ahLst/>
              <a:cxnLst>
                <a:cxn ang="0">
                  <a:pos x="T0" y="T1"/>
                </a:cxn>
                <a:cxn ang="0">
                  <a:pos x="T2" y="T3"/>
                </a:cxn>
                <a:cxn ang="0">
                  <a:pos x="T4" y="T5"/>
                </a:cxn>
                <a:cxn ang="0">
                  <a:pos x="T6" y="T7"/>
                </a:cxn>
                <a:cxn ang="0">
                  <a:pos x="T8" y="T9"/>
                </a:cxn>
              </a:cxnLst>
              <a:rect l="0" t="0" r="r" b="b"/>
              <a:pathLst>
                <a:path w="327" h="326">
                  <a:moveTo>
                    <a:pt x="199" y="307"/>
                  </a:moveTo>
                  <a:cubicBezTo>
                    <a:pt x="120" y="326"/>
                    <a:pt x="40" y="278"/>
                    <a:pt x="20" y="199"/>
                  </a:cubicBezTo>
                  <a:cubicBezTo>
                    <a:pt x="0" y="119"/>
                    <a:pt x="49" y="39"/>
                    <a:pt x="128" y="19"/>
                  </a:cubicBezTo>
                  <a:cubicBezTo>
                    <a:pt x="207" y="0"/>
                    <a:pt x="288" y="48"/>
                    <a:pt x="307" y="127"/>
                  </a:cubicBezTo>
                  <a:cubicBezTo>
                    <a:pt x="327" y="207"/>
                    <a:pt x="279" y="287"/>
                    <a:pt x="199" y="307"/>
                  </a:cubicBez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55" name="Freeform 509"/>
            <p:cNvSpPr>
              <a:spLocks/>
            </p:cNvSpPr>
            <p:nvPr/>
          </p:nvSpPr>
          <p:spPr bwMode="auto">
            <a:xfrm>
              <a:off x="8655531" y="5033695"/>
              <a:ext cx="163990" cy="162532"/>
            </a:xfrm>
            <a:custGeom>
              <a:avLst/>
              <a:gdLst>
                <a:gd name="T0" fmla="*/ 160 w 263"/>
                <a:gd name="T1" fmla="*/ 246 h 262"/>
                <a:gd name="T2" fmla="*/ 16 w 263"/>
                <a:gd name="T3" fmla="*/ 160 h 262"/>
                <a:gd name="T4" fmla="*/ 103 w 263"/>
                <a:gd name="T5" fmla="*/ 15 h 262"/>
                <a:gd name="T6" fmla="*/ 247 w 263"/>
                <a:gd name="T7" fmla="*/ 102 h 262"/>
                <a:gd name="T8" fmla="*/ 160 w 263"/>
                <a:gd name="T9" fmla="*/ 246 h 262"/>
              </a:gdLst>
              <a:ahLst/>
              <a:cxnLst>
                <a:cxn ang="0">
                  <a:pos x="T0" y="T1"/>
                </a:cxn>
                <a:cxn ang="0">
                  <a:pos x="T2" y="T3"/>
                </a:cxn>
                <a:cxn ang="0">
                  <a:pos x="T4" y="T5"/>
                </a:cxn>
                <a:cxn ang="0">
                  <a:pos x="T6" y="T7"/>
                </a:cxn>
                <a:cxn ang="0">
                  <a:pos x="T8" y="T9"/>
                </a:cxn>
              </a:cxnLst>
              <a:rect l="0" t="0" r="r" b="b"/>
              <a:pathLst>
                <a:path w="263" h="262">
                  <a:moveTo>
                    <a:pt x="160" y="246"/>
                  </a:moveTo>
                  <a:cubicBezTo>
                    <a:pt x="97" y="262"/>
                    <a:pt x="32" y="223"/>
                    <a:pt x="16" y="160"/>
                  </a:cubicBezTo>
                  <a:cubicBezTo>
                    <a:pt x="0" y="96"/>
                    <a:pt x="39" y="31"/>
                    <a:pt x="103" y="15"/>
                  </a:cubicBezTo>
                  <a:cubicBezTo>
                    <a:pt x="167" y="0"/>
                    <a:pt x="231" y="39"/>
                    <a:pt x="247" y="102"/>
                  </a:cubicBezTo>
                  <a:cubicBezTo>
                    <a:pt x="263" y="166"/>
                    <a:pt x="224" y="231"/>
                    <a:pt x="160" y="246"/>
                  </a:cubicBezTo>
                  <a:close/>
                </a:path>
              </a:pathLst>
            </a:custGeom>
            <a:solidFill>
              <a:srgbClr val="8E43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dirty="0">
                <a:solidFill>
                  <a:srgbClr val="9EACB4"/>
                </a:solidFill>
                <a:latin typeface="+mj-lt"/>
              </a:endParaRPr>
            </a:p>
          </p:txBody>
        </p:sp>
        <p:sp>
          <p:nvSpPr>
            <p:cNvPr id="556" name="Freeform 510"/>
            <p:cNvSpPr>
              <a:spLocks/>
            </p:cNvSpPr>
            <p:nvPr/>
          </p:nvSpPr>
          <p:spPr bwMode="auto">
            <a:xfrm>
              <a:off x="8662454" y="5057382"/>
              <a:ext cx="108233" cy="138845"/>
            </a:xfrm>
            <a:custGeom>
              <a:avLst/>
              <a:gdLst>
                <a:gd name="T0" fmla="*/ 12 w 174"/>
                <a:gd name="T1" fmla="*/ 118 h 224"/>
                <a:gd name="T2" fmla="*/ 57 w 174"/>
                <a:gd name="T3" fmla="*/ 0 h 224"/>
                <a:gd name="T4" fmla="*/ 49 w 174"/>
                <a:gd name="T5" fmla="*/ 23 h 224"/>
                <a:gd name="T6" fmla="*/ 51 w 174"/>
                <a:gd name="T7" fmla="*/ 64 h 224"/>
                <a:gd name="T8" fmla="*/ 45 w 174"/>
                <a:gd name="T9" fmla="*/ 123 h 224"/>
                <a:gd name="T10" fmla="*/ 86 w 174"/>
                <a:gd name="T11" fmla="*/ 155 h 224"/>
                <a:gd name="T12" fmla="*/ 121 w 174"/>
                <a:gd name="T13" fmla="*/ 184 h 224"/>
                <a:gd name="T14" fmla="*/ 174 w 174"/>
                <a:gd name="T15" fmla="*/ 189 h 224"/>
                <a:gd name="T16" fmla="*/ 12 w 174"/>
                <a:gd name="T17" fmla="*/ 11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224">
                  <a:moveTo>
                    <a:pt x="12" y="118"/>
                  </a:moveTo>
                  <a:cubicBezTo>
                    <a:pt x="0" y="72"/>
                    <a:pt x="20" y="25"/>
                    <a:pt x="57" y="0"/>
                  </a:cubicBezTo>
                  <a:cubicBezTo>
                    <a:pt x="53" y="4"/>
                    <a:pt x="48" y="11"/>
                    <a:pt x="49" y="23"/>
                  </a:cubicBezTo>
                  <a:cubicBezTo>
                    <a:pt x="49" y="46"/>
                    <a:pt x="58" y="47"/>
                    <a:pt x="51" y="64"/>
                  </a:cubicBezTo>
                  <a:cubicBezTo>
                    <a:pt x="44" y="80"/>
                    <a:pt x="31" y="103"/>
                    <a:pt x="45" y="123"/>
                  </a:cubicBezTo>
                  <a:cubicBezTo>
                    <a:pt x="60" y="144"/>
                    <a:pt x="67" y="139"/>
                    <a:pt x="86" y="155"/>
                  </a:cubicBezTo>
                  <a:cubicBezTo>
                    <a:pt x="106" y="171"/>
                    <a:pt x="101" y="182"/>
                    <a:pt x="121" y="184"/>
                  </a:cubicBezTo>
                  <a:cubicBezTo>
                    <a:pt x="141" y="186"/>
                    <a:pt x="174" y="189"/>
                    <a:pt x="174" y="189"/>
                  </a:cubicBezTo>
                  <a:cubicBezTo>
                    <a:pt x="110" y="224"/>
                    <a:pt x="30" y="190"/>
                    <a:pt x="12" y="118"/>
                  </a:cubicBezTo>
                  <a:close/>
                </a:path>
              </a:pathLst>
            </a:custGeom>
            <a:solidFill>
              <a:srgbClr val="512A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dirty="0">
                <a:solidFill>
                  <a:srgbClr val="9EACB4"/>
                </a:solidFill>
                <a:latin typeface="+mj-lt"/>
              </a:endParaRPr>
            </a:p>
          </p:txBody>
        </p:sp>
        <p:sp>
          <p:nvSpPr>
            <p:cNvPr id="557" name="Freeform 511"/>
            <p:cNvSpPr>
              <a:spLocks/>
            </p:cNvSpPr>
            <p:nvPr/>
          </p:nvSpPr>
          <p:spPr bwMode="auto">
            <a:xfrm>
              <a:off x="10437191" y="3914919"/>
              <a:ext cx="286071" cy="287529"/>
            </a:xfrm>
            <a:custGeom>
              <a:avLst/>
              <a:gdLst>
                <a:gd name="T0" fmla="*/ 8 w 459"/>
                <a:gd name="T1" fmla="*/ 217 h 463"/>
                <a:gd name="T2" fmla="*/ 215 w 459"/>
                <a:gd name="T3" fmla="*/ 455 h 463"/>
                <a:gd name="T4" fmla="*/ 451 w 459"/>
                <a:gd name="T5" fmla="*/ 246 h 463"/>
                <a:gd name="T6" fmla="*/ 244 w 459"/>
                <a:gd name="T7" fmla="*/ 8 h 463"/>
                <a:gd name="T8" fmla="*/ 8 w 459"/>
                <a:gd name="T9" fmla="*/ 217 h 463"/>
              </a:gdLst>
              <a:ahLst/>
              <a:cxnLst>
                <a:cxn ang="0">
                  <a:pos x="T0" y="T1"/>
                </a:cxn>
                <a:cxn ang="0">
                  <a:pos x="T2" y="T3"/>
                </a:cxn>
                <a:cxn ang="0">
                  <a:pos x="T4" y="T5"/>
                </a:cxn>
                <a:cxn ang="0">
                  <a:pos x="T6" y="T7"/>
                </a:cxn>
                <a:cxn ang="0">
                  <a:pos x="T8" y="T9"/>
                </a:cxn>
              </a:cxnLst>
              <a:rect l="0" t="0" r="r" b="b"/>
              <a:pathLst>
                <a:path w="459" h="463">
                  <a:moveTo>
                    <a:pt x="8" y="217"/>
                  </a:moveTo>
                  <a:cubicBezTo>
                    <a:pt x="0" y="341"/>
                    <a:pt x="93" y="447"/>
                    <a:pt x="215" y="455"/>
                  </a:cubicBezTo>
                  <a:cubicBezTo>
                    <a:pt x="337" y="463"/>
                    <a:pt x="443" y="370"/>
                    <a:pt x="451" y="246"/>
                  </a:cubicBezTo>
                  <a:cubicBezTo>
                    <a:pt x="459" y="122"/>
                    <a:pt x="367" y="16"/>
                    <a:pt x="244" y="8"/>
                  </a:cubicBezTo>
                  <a:cubicBezTo>
                    <a:pt x="122" y="0"/>
                    <a:pt x="16" y="93"/>
                    <a:pt x="8" y="217"/>
                  </a:cubicBezTo>
                  <a:close/>
                </a:path>
              </a:pathLst>
            </a:custGeom>
            <a:solidFill>
              <a:srgbClr val="E6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58" name="Freeform 512"/>
            <p:cNvSpPr>
              <a:spLocks/>
            </p:cNvSpPr>
            <p:nvPr/>
          </p:nvSpPr>
          <p:spPr bwMode="auto">
            <a:xfrm>
              <a:off x="10474725" y="3952819"/>
              <a:ext cx="211729" cy="276961"/>
            </a:xfrm>
            <a:custGeom>
              <a:avLst/>
              <a:gdLst>
                <a:gd name="T0" fmla="*/ 334 w 340"/>
                <a:gd name="T1" fmla="*/ 181 h 446"/>
                <a:gd name="T2" fmla="*/ 175 w 340"/>
                <a:gd name="T3" fmla="*/ 335 h 446"/>
                <a:gd name="T4" fmla="*/ 168 w 340"/>
                <a:gd name="T5" fmla="*/ 439 h 446"/>
                <a:gd name="T6" fmla="*/ 161 w 340"/>
                <a:gd name="T7" fmla="*/ 446 h 446"/>
                <a:gd name="T8" fmla="*/ 134 w 340"/>
                <a:gd name="T9" fmla="*/ 444 h 446"/>
                <a:gd name="T10" fmla="*/ 128 w 340"/>
                <a:gd name="T11" fmla="*/ 436 h 446"/>
                <a:gd name="T12" fmla="*/ 135 w 340"/>
                <a:gd name="T13" fmla="*/ 332 h 446"/>
                <a:gd name="T14" fmla="*/ 5 w 340"/>
                <a:gd name="T15" fmla="*/ 160 h 446"/>
                <a:gd name="T16" fmla="*/ 180 w 340"/>
                <a:gd name="T17" fmla="*/ 6 h 446"/>
                <a:gd name="T18" fmla="*/ 334 w 340"/>
                <a:gd name="T19" fmla="*/ 181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0" h="446">
                  <a:moveTo>
                    <a:pt x="334" y="181"/>
                  </a:moveTo>
                  <a:cubicBezTo>
                    <a:pt x="329" y="267"/>
                    <a:pt x="259" y="333"/>
                    <a:pt x="175" y="335"/>
                  </a:cubicBezTo>
                  <a:cubicBezTo>
                    <a:pt x="168" y="439"/>
                    <a:pt x="168" y="439"/>
                    <a:pt x="168" y="439"/>
                  </a:cubicBezTo>
                  <a:cubicBezTo>
                    <a:pt x="168" y="443"/>
                    <a:pt x="165" y="446"/>
                    <a:pt x="161" y="446"/>
                  </a:cubicBezTo>
                  <a:cubicBezTo>
                    <a:pt x="134" y="444"/>
                    <a:pt x="134" y="444"/>
                    <a:pt x="134" y="444"/>
                  </a:cubicBezTo>
                  <a:cubicBezTo>
                    <a:pt x="130" y="444"/>
                    <a:pt x="128" y="440"/>
                    <a:pt x="128" y="436"/>
                  </a:cubicBezTo>
                  <a:cubicBezTo>
                    <a:pt x="135" y="332"/>
                    <a:pt x="135" y="332"/>
                    <a:pt x="135" y="332"/>
                  </a:cubicBezTo>
                  <a:cubicBezTo>
                    <a:pt x="56" y="315"/>
                    <a:pt x="0" y="242"/>
                    <a:pt x="5" y="160"/>
                  </a:cubicBezTo>
                  <a:cubicBezTo>
                    <a:pt x="11" y="69"/>
                    <a:pt x="90" y="0"/>
                    <a:pt x="180" y="6"/>
                  </a:cubicBezTo>
                  <a:cubicBezTo>
                    <a:pt x="271" y="12"/>
                    <a:pt x="340" y="90"/>
                    <a:pt x="334" y="181"/>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59" name="Freeform 513"/>
            <p:cNvSpPr>
              <a:spLocks/>
            </p:cNvSpPr>
            <p:nvPr/>
          </p:nvSpPr>
          <p:spPr bwMode="auto">
            <a:xfrm>
              <a:off x="10485295" y="3963387"/>
              <a:ext cx="190593" cy="190593"/>
            </a:xfrm>
            <a:custGeom>
              <a:avLst/>
              <a:gdLst>
                <a:gd name="T0" fmla="*/ 300 w 306"/>
                <a:gd name="T1" fmla="*/ 163 h 307"/>
                <a:gd name="T2" fmla="*/ 143 w 306"/>
                <a:gd name="T3" fmla="*/ 301 h 307"/>
                <a:gd name="T4" fmla="*/ 5 w 306"/>
                <a:gd name="T5" fmla="*/ 144 h 307"/>
                <a:gd name="T6" fmla="*/ 162 w 306"/>
                <a:gd name="T7" fmla="*/ 6 h 307"/>
                <a:gd name="T8" fmla="*/ 300 w 306"/>
                <a:gd name="T9" fmla="*/ 163 h 307"/>
              </a:gdLst>
              <a:ahLst/>
              <a:cxnLst>
                <a:cxn ang="0">
                  <a:pos x="T0" y="T1"/>
                </a:cxn>
                <a:cxn ang="0">
                  <a:pos x="T2" y="T3"/>
                </a:cxn>
                <a:cxn ang="0">
                  <a:pos x="T4" y="T5"/>
                </a:cxn>
                <a:cxn ang="0">
                  <a:pos x="T6" y="T7"/>
                </a:cxn>
                <a:cxn ang="0">
                  <a:pos x="T8" y="T9"/>
                </a:cxn>
              </a:cxnLst>
              <a:rect l="0" t="0" r="r" b="b"/>
              <a:pathLst>
                <a:path w="306" h="307">
                  <a:moveTo>
                    <a:pt x="300" y="163"/>
                  </a:moveTo>
                  <a:cubicBezTo>
                    <a:pt x="295" y="245"/>
                    <a:pt x="225" y="307"/>
                    <a:pt x="143" y="301"/>
                  </a:cubicBezTo>
                  <a:cubicBezTo>
                    <a:pt x="61" y="296"/>
                    <a:pt x="0" y="225"/>
                    <a:pt x="5" y="144"/>
                  </a:cubicBezTo>
                  <a:cubicBezTo>
                    <a:pt x="10" y="62"/>
                    <a:pt x="81" y="0"/>
                    <a:pt x="162" y="6"/>
                  </a:cubicBezTo>
                  <a:cubicBezTo>
                    <a:pt x="244" y="11"/>
                    <a:pt x="306" y="82"/>
                    <a:pt x="300" y="163"/>
                  </a:cubicBez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60" name="Freeform 514"/>
            <p:cNvSpPr>
              <a:spLocks/>
            </p:cNvSpPr>
            <p:nvPr/>
          </p:nvSpPr>
          <p:spPr bwMode="auto">
            <a:xfrm>
              <a:off x="10503883" y="3982701"/>
              <a:ext cx="153422" cy="152693"/>
            </a:xfrm>
            <a:custGeom>
              <a:avLst/>
              <a:gdLst>
                <a:gd name="T0" fmla="*/ 241 w 246"/>
                <a:gd name="T1" fmla="*/ 130 h 246"/>
                <a:gd name="T2" fmla="*/ 115 w 246"/>
                <a:gd name="T3" fmla="*/ 241 h 246"/>
                <a:gd name="T4" fmla="*/ 4 w 246"/>
                <a:gd name="T5" fmla="*/ 115 h 246"/>
                <a:gd name="T6" fmla="*/ 130 w 246"/>
                <a:gd name="T7" fmla="*/ 4 h 246"/>
                <a:gd name="T8" fmla="*/ 241 w 246"/>
                <a:gd name="T9" fmla="*/ 130 h 246"/>
              </a:gdLst>
              <a:ahLst/>
              <a:cxnLst>
                <a:cxn ang="0">
                  <a:pos x="T0" y="T1"/>
                </a:cxn>
                <a:cxn ang="0">
                  <a:pos x="T2" y="T3"/>
                </a:cxn>
                <a:cxn ang="0">
                  <a:pos x="T4" y="T5"/>
                </a:cxn>
                <a:cxn ang="0">
                  <a:pos x="T6" y="T7"/>
                </a:cxn>
                <a:cxn ang="0">
                  <a:pos x="T8" y="T9"/>
                </a:cxn>
              </a:cxnLst>
              <a:rect l="0" t="0" r="r" b="b"/>
              <a:pathLst>
                <a:path w="246" h="246">
                  <a:moveTo>
                    <a:pt x="241" y="130"/>
                  </a:moveTo>
                  <a:cubicBezTo>
                    <a:pt x="237" y="196"/>
                    <a:pt x="180" y="246"/>
                    <a:pt x="115" y="241"/>
                  </a:cubicBezTo>
                  <a:cubicBezTo>
                    <a:pt x="49" y="237"/>
                    <a:pt x="0" y="180"/>
                    <a:pt x="4" y="115"/>
                  </a:cubicBezTo>
                  <a:cubicBezTo>
                    <a:pt x="8" y="49"/>
                    <a:pt x="65" y="0"/>
                    <a:pt x="130" y="4"/>
                  </a:cubicBezTo>
                  <a:cubicBezTo>
                    <a:pt x="196" y="8"/>
                    <a:pt x="246" y="65"/>
                    <a:pt x="241" y="130"/>
                  </a:cubicBezTo>
                  <a:close/>
                </a:path>
              </a:pathLst>
            </a:custGeom>
            <a:solidFill>
              <a:srgbClr val="8E43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dirty="0">
                <a:solidFill>
                  <a:srgbClr val="9EACB4"/>
                </a:solidFill>
                <a:latin typeface="+mj-lt"/>
              </a:endParaRPr>
            </a:p>
          </p:txBody>
        </p:sp>
        <p:sp>
          <p:nvSpPr>
            <p:cNvPr id="561" name="Freeform 515"/>
            <p:cNvSpPr>
              <a:spLocks/>
            </p:cNvSpPr>
            <p:nvPr/>
          </p:nvSpPr>
          <p:spPr bwMode="auto">
            <a:xfrm>
              <a:off x="10513359" y="4045382"/>
              <a:ext cx="142489" cy="85639"/>
            </a:xfrm>
            <a:custGeom>
              <a:avLst/>
              <a:gdLst>
                <a:gd name="T0" fmla="*/ 99 w 229"/>
                <a:gd name="T1" fmla="*/ 133 h 138"/>
                <a:gd name="T2" fmla="*/ 0 w 229"/>
                <a:gd name="T3" fmla="*/ 54 h 138"/>
                <a:gd name="T4" fmla="*/ 19 w 229"/>
                <a:gd name="T5" fmla="*/ 69 h 138"/>
                <a:gd name="T6" fmla="*/ 59 w 229"/>
                <a:gd name="T7" fmla="*/ 79 h 138"/>
                <a:gd name="T8" fmla="*/ 114 w 229"/>
                <a:gd name="T9" fmla="*/ 103 h 138"/>
                <a:gd name="T10" fmla="*/ 156 w 229"/>
                <a:gd name="T11" fmla="*/ 73 h 138"/>
                <a:gd name="T12" fmla="*/ 194 w 229"/>
                <a:gd name="T13" fmla="*/ 49 h 138"/>
                <a:gd name="T14" fmla="*/ 215 w 229"/>
                <a:gd name="T15" fmla="*/ 0 h 138"/>
                <a:gd name="T16" fmla="*/ 99 w 229"/>
                <a:gd name="T17" fmla="*/ 133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 h="138">
                  <a:moveTo>
                    <a:pt x="99" y="133"/>
                  </a:moveTo>
                  <a:cubicBezTo>
                    <a:pt x="51" y="130"/>
                    <a:pt x="12" y="97"/>
                    <a:pt x="0" y="54"/>
                  </a:cubicBezTo>
                  <a:cubicBezTo>
                    <a:pt x="2" y="59"/>
                    <a:pt x="7" y="66"/>
                    <a:pt x="19" y="69"/>
                  </a:cubicBezTo>
                  <a:cubicBezTo>
                    <a:pt x="41" y="75"/>
                    <a:pt x="45" y="67"/>
                    <a:pt x="59" y="79"/>
                  </a:cubicBezTo>
                  <a:cubicBezTo>
                    <a:pt x="72" y="90"/>
                    <a:pt x="90" y="110"/>
                    <a:pt x="114" y="103"/>
                  </a:cubicBezTo>
                  <a:cubicBezTo>
                    <a:pt x="137" y="95"/>
                    <a:pt x="135" y="87"/>
                    <a:pt x="156" y="73"/>
                  </a:cubicBezTo>
                  <a:cubicBezTo>
                    <a:pt x="177" y="59"/>
                    <a:pt x="187" y="68"/>
                    <a:pt x="194" y="49"/>
                  </a:cubicBezTo>
                  <a:cubicBezTo>
                    <a:pt x="202" y="31"/>
                    <a:pt x="215" y="0"/>
                    <a:pt x="215" y="0"/>
                  </a:cubicBezTo>
                  <a:cubicBezTo>
                    <a:pt x="229" y="71"/>
                    <a:pt x="172" y="138"/>
                    <a:pt x="99" y="133"/>
                  </a:cubicBezTo>
                  <a:close/>
                </a:path>
              </a:pathLst>
            </a:custGeom>
            <a:solidFill>
              <a:srgbClr val="512A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dirty="0">
                <a:solidFill>
                  <a:srgbClr val="9EACB4"/>
                </a:solidFill>
                <a:latin typeface="+mj-lt"/>
              </a:endParaRPr>
            </a:p>
          </p:txBody>
        </p:sp>
        <p:sp>
          <p:nvSpPr>
            <p:cNvPr id="562" name="Freeform 516"/>
            <p:cNvSpPr>
              <a:spLocks/>
            </p:cNvSpPr>
            <p:nvPr/>
          </p:nvSpPr>
          <p:spPr bwMode="auto">
            <a:xfrm>
              <a:off x="7823924" y="3277908"/>
              <a:ext cx="315225" cy="316318"/>
            </a:xfrm>
            <a:custGeom>
              <a:avLst/>
              <a:gdLst>
                <a:gd name="T0" fmla="*/ 437 w 506"/>
                <a:gd name="T1" fmla="*/ 131 h 509"/>
                <a:gd name="T2" fmla="*/ 128 w 506"/>
                <a:gd name="T3" fmla="*/ 69 h 509"/>
                <a:gd name="T4" fmla="*/ 69 w 506"/>
                <a:gd name="T5" fmla="*/ 379 h 509"/>
                <a:gd name="T6" fmla="*/ 378 w 506"/>
                <a:gd name="T7" fmla="*/ 441 h 509"/>
                <a:gd name="T8" fmla="*/ 437 w 506"/>
                <a:gd name="T9" fmla="*/ 131 h 509"/>
              </a:gdLst>
              <a:ahLst/>
              <a:cxnLst>
                <a:cxn ang="0">
                  <a:pos x="T0" y="T1"/>
                </a:cxn>
                <a:cxn ang="0">
                  <a:pos x="T2" y="T3"/>
                </a:cxn>
                <a:cxn ang="0">
                  <a:pos x="T4" y="T5"/>
                </a:cxn>
                <a:cxn ang="0">
                  <a:pos x="T6" y="T7"/>
                </a:cxn>
                <a:cxn ang="0">
                  <a:pos x="T8" y="T9"/>
                </a:cxn>
              </a:cxnLst>
              <a:rect l="0" t="0" r="r" b="b"/>
              <a:pathLst>
                <a:path w="506" h="509">
                  <a:moveTo>
                    <a:pt x="437" y="131"/>
                  </a:moveTo>
                  <a:cubicBezTo>
                    <a:pt x="368" y="28"/>
                    <a:pt x="229" y="0"/>
                    <a:pt x="128" y="69"/>
                  </a:cubicBezTo>
                  <a:cubicBezTo>
                    <a:pt x="26" y="137"/>
                    <a:pt x="0" y="276"/>
                    <a:pt x="69" y="379"/>
                  </a:cubicBezTo>
                  <a:cubicBezTo>
                    <a:pt x="138" y="482"/>
                    <a:pt x="277" y="509"/>
                    <a:pt x="378" y="441"/>
                  </a:cubicBezTo>
                  <a:cubicBezTo>
                    <a:pt x="480" y="373"/>
                    <a:pt x="506" y="234"/>
                    <a:pt x="437" y="131"/>
                  </a:cubicBezTo>
                  <a:close/>
                </a:path>
              </a:pathLst>
            </a:custGeom>
            <a:solidFill>
              <a:srgbClr val="E6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63" name="Freeform 517"/>
            <p:cNvSpPr>
              <a:spLocks/>
            </p:cNvSpPr>
            <p:nvPr/>
          </p:nvSpPr>
          <p:spPr bwMode="auto">
            <a:xfrm>
              <a:off x="7866197" y="3287383"/>
              <a:ext cx="232501" cy="265664"/>
            </a:xfrm>
            <a:custGeom>
              <a:avLst/>
              <a:gdLst>
                <a:gd name="T0" fmla="*/ 48 w 373"/>
                <a:gd name="T1" fmla="*/ 332 h 428"/>
                <a:gd name="T2" fmla="*/ 80 w 373"/>
                <a:gd name="T3" fmla="*/ 113 h 428"/>
                <a:gd name="T4" fmla="*/ 22 w 373"/>
                <a:gd name="T5" fmla="*/ 27 h 428"/>
                <a:gd name="T6" fmla="*/ 24 w 373"/>
                <a:gd name="T7" fmla="*/ 17 h 428"/>
                <a:gd name="T8" fmla="*/ 46 w 373"/>
                <a:gd name="T9" fmla="*/ 2 h 428"/>
                <a:gd name="T10" fmla="*/ 55 w 373"/>
                <a:gd name="T11" fmla="*/ 4 h 428"/>
                <a:gd name="T12" fmla="*/ 114 w 373"/>
                <a:gd name="T13" fmla="*/ 91 h 428"/>
                <a:gd name="T14" fmla="*/ 322 w 373"/>
                <a:gd name="T15" fmla="*/ 148 h 428"/>
                <a:gd name="T16" fmla="*/ 277 w 373"/>
                <a:gd name="T17" fmla="*/ 377 h 428"/>
                <a:gd name="T18" fmla="*/ 48 w 373"/>
                <a:gd name="T19" fmla="*/ 332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3" h="428">
                  <a:moveTo>
                    <a:pt x="48" y="332"/>
                  </a:moveTo>
                  <a:cubicBezTo>
                    <a:pt x="0" y="261"/>
                    <a:pt x="15" y="166"/>
                    <a:pt x="80" y="113"/>
                  </a:cubicBezTo>
                  <a:cubicBezTo>
                    <a:pt x="22" y="27"/>
                    <a:pt x="22" y="27"/>
                    <a:pt x="22" y="27"/>
                  </a:cubicBezTo>
                  <a:cubicBezTo>
                    <a:pt x="20" y="24"/>
                    <a:pt x="20" y="19"/>
                    <a:pt x="24" y="17"/>
                  </a:cubicBezTo>
                  <a:cubicBezTo>
                    <a:pt x="46" y="2"/>
                    <a:pt x="46" y="2"/>
                    <a:pt x="46" y="2"/>
                  </a:cubicBezTo>
                  <a:cubicBezTo>
                    <a:pt x="49" y="0"/>
                    <a:pt x="53" y="1"/>
                    <a:pt x="55" y="4"/>
                  </a:cubicBezTo>
                  <a:cubicBezTo>
                    <a:pt x="114" y="91"/>
                    <a:pt x="114" y="91"/>
                    <a:pt x="114" y="91"/>
                  </a:cubicBezTo>
                  <a:cubicBezTo>
                    <a:pt x="187" y="56"/>
                    <a:pt x="275" y="79"/>
                    <a:pt x="322" y="148"/>
                  </a:cubicBezTo>
                  <a:cubicBezTo>
                    <a:pt x="373" y="223"/>
                    <a:pt x="353" y="326"/>
                    <a:pt x="277" y="377"/>
                  </a:cubicBezTo>
                  <a:cubicBezTo>
                    <a:pt x="201" y="428"/>
                    <a:pt x="99" y="408"/>
                    <a:pt x="48" y="332"/>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64" name="Freeform 518"/>
            <p:cNvSpPr>
              <a:spLocks/>
            </p:cNvSpPr>
            <p:nvPr/>
          </p:nvSpPr>
          <p:spPr bwMode="auto">
            <a:xfrm>
              <a:off x="7876036" y="3331478"/>
              <a:ext cx="210272" cy="209178"/>
            </a:xfrm>
            <a:custGeom>
              <a:avLst/>
              <a:gdLst>
                <a:gd name="T0" fmla="*/ 46 w 337"/>
                <a:gd name="T1" fmla="*/ 252 h 337"/>
                <a:gd name="T2" fmla="*/ 86 w 337"/>
                <a:gd name="T3" fmla="*/ 46 h 337"/>
                <a:gd name="T4" fmla="*/ 292 w 337"/>
                <a:gd name="T5" fmla="*/ 86 h 337"/>
                <a:gd name="T6" fmla="*/ 252 w 337"/>
                <a:gd name="T7" fmla="*/ 292 h 337"/>
                <a:gd name="T8" fmla="*/ 46 w 337"/>
                <a:gd name="T9" fmla="*/ 252 h 337"/>
              </a:gdLst>
              <a:ahLst/>
              <a:cxnLst>
                <a:cxn ang="0">
                  <a:pos x="T0" y="T1"/>
                </a:cxn>
                <a:cxn ang="0">
                  <a:pos x="T2" y="T3"/>
                </a:cxn>
                <a:cxn ang="0">
                  <a:pos x="T4" y="T5"/>
                </a:cxn>
                <a:cxn ang="0">
                  <a:pos x="T6" y="T7"/>
                </a:cxn>
                <a:cxn ang="0">
                  <a:pos x="T8" y="T9"/>
                </a:cxn>
              </a:cxnLst>
              <a:rect l="0" t="0" r="r" b="b"/>
              <a:pathLst>
                <a:path w="337" h="337">
                  <a:moveTo>
                    <a:pt x="46" y="252"/>
                  </a:moveTo>
                  <a:cubicBezTo>
                    <a:pt x="0" y="184"/>
                    <a:pt x="18" y="92"/>
                    <a:pt x="86" y="46"/>
                  </a:cubicBezTo>
                  <a:cubicBezTo>
                    <a:pt x="154" y="0"/>
                    <a:pt x="246" y="18"/>
                    <a:pt x="292" y="86"/>
                  </a:cubicBezTo>
                  <a:cubicBezTo>
                    <a:pt x="337" y="154"/>
                    <a:pt x="319" y="246"/>
                    <a:pt x="252" y="292"/>
                  </a:cubicBezTo>
                  <a:cubicBezTo>
                    <a:pt x="184" y="337"/>
                    <a:pt x="92" y="319"/>
                    <a:pt x="46" y="252"/>
                  </a:cubicBez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65" name="Freeform 519"/>
            <p:cNvSpPr>
              <a:spLocks/>
            </p:cNvSpPr>
            <p:nvPr/>
          </p:nvSpPr>
          <p:spPr bwMode="auto">
            <a:xfrm>
              <a:off x="7897537" y="3352616"/>
              <a:ext cx="167999" cy="167634"/>
            </a:xfrm>
            <a:custGeom>
              <a:avLst/>
              <a:gdLst>
                <a:gd name="T0" fmla="*/ 36 w 270"/>
                <a:gd name="T1" fmla="*/ 201 h 270"/>
                <a:gd name="T2" fmla="*/ 68 w 270"/>
                <a:gd name="T3" fmla="*/ 36 h 270"/>
                <a:gd name="T4" fmla="*/ 234 w 270"/>
                <a:gd name="T5" fmla="*/ 68 h 270"/>
                <a:gd name="T6" fmla="*/ 201 w 270"/>
                <a:gd name="T7" fmla="*/ 234 h 270"/>
                <a:gd name="T8" fmla="*/ 36 w 270"/>
                <a:gd name="T9" fmla="*/ 201 h 270"/>
              </a:gdLst>
              <a:ahLst/>
              <a:cxnLst>
                <a:cxn ang="0">
                  <a:pos x="T0" y="T1"/>
                </a:cxn>
                <a:cxn ang="0">
                  <a:pos x="T2" y="T3"/>
                </a:cxn>
                <a:cxn ang="0">
                  <a:pos x="T4" y="T5"/>
                </a:cxn>
                <a:cxn ang="0">
                  <a:pos x="T6" y="T7"/>
                </a:cxn>
                <a:cxn ang="0">
                  <a:pos x="T8" y="T9"/>
                </a:cxn>
              </a:cxnLst>
              <a:rect l="0" t="0" r="r" b="b"/>
              <a:pathLst>
                <a:path w="270" h="270">
                  <a:moveTo>
                    <a:pt x="36" y="201"/>
                  </a:moveTo>
                  <a:cubicBezTo>
                    <a:pt x="0" y="147"/>
                    <a:pt x="14" y="73"/>
                    <a:pt x="68" y="36"/>
                  </a:cubicBezTo>
                  <a:cubicBezTo>
                    <a:pt x="123" y="0"/>
                    <a:pt x="197" y="14"/>
                    <a:pt x="234" y="68"/>
                  </a:cubicBezTo>
                  <a:cubicBezTo>
                    <a:pt x="270" y="123"/>
                    <a:pt x="256" y="197"/>
                    <a:pt x="201" y="234"/>
                  </a:cubicBezTo>
                  <a:cubicBezTo>
                    <a:pt x="147" y="270"/>
                    <a:pt x="73" y="256"/>
                    <a:pt x="36" y="201"/>
                  </a:cubicBezTo>
                  <a:close/>
                </a:path>
              </a:pathLst>
            </a:custGeom>
            <a:solidFill>
              <a:srgbClr val="8E43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dirty="0">
                <a:solidFill>
                  <a:srgbClr val="9EACB4"/>
                </a:solidFill>
                <a:latin typeface="+mj-lt"/>
              </a:endParaRPr>
            </a:p>
          </p:txBody>
        </p:sp>
        <p:sp>
          <p:nvSpPr>
            <p:cNvPr id="566" name="Freeform 520"/>
            <p:cNvSpPr>
              <a:spLocks/>
            </p:cNvSpPr>
            <p:nvPr/>
          </p:nvSpPr>
          <p:spPr bwMode="auto">
            <a:xfrm>
              <a:off x="7902275" y="3361725"/>
              <a:ext cx="120259" cy="126090"/>
            </a:xfrm>
            <a:custGeom>
              <a:avLst/>
              <a:gdLst>
                <a:gd name="T0" fmla="*/ 66 w 193"/>
                <a:gd name="T1" fmla="*/ 26 h 203"/>
                <a:gd name="T2" fmla="*/ 193 w 193"/>
                <a:gd name="T3" fmla="*/ 28 h 203"/>
                <a:gd name="T4" fmla="*/ 168 w 193"/>
                <a:gd name="T5" fmla="*/ 28 h 203"/>
                <a:gd name="T6" fmla="*/ 131 w 193"/>
                <a:gd name="T7" fmla="*/ 45 h 203"/>
                <a:gd name="T8" fmla="*/ 72 w 193"/>
                <a:gd name="T9" fmla="*/ 60 h 203"/>
                <a:gd name="T10" fmla="*/ 57 w 193"/>
                <a:gd name="T11" fmla="*/ 109 h 203"/>
                <a:gd name="T12" fmla="*/ 41 w 193"/>
                <a:gd name="T13" fmla="*/ 151 h 203"/>
                <a:gd name="T14" fmla="*/ 55 w 193"/>
                <a:gd name="T15" fmla="*/ 203 h 203"/>
                <a:gd name="T16" fmla="*/ 66 w 193"/>
                <a:gd name="T17" fmla="*/ 2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203">
                  <a:moveTo>
                    <a:pt x="66" y="26"/>
                  </a:moveTo>
                  <a:cubicBezTo>
                    <a:pt x="105" y="0"/>
                    <a:pt x="156" y="2"/>
                    <a:pt x="193" y="28"/>
                  </a:cubicBezTo>
                  <a:cubicBezTo>
                    <a:pt x="188" y="26"/>
                    <a:pt x="179" y="24"/>
                    <a:pt x="168" y="28"/>
                  </a:cubicBezTo>
                  <a:cubicBezTo>
                    <a:pt x="147" y="37"/>
                    <a:pt x="148" y="45"/>
                    <a:pt x="131" y="45"/>
                  </a:cubicBezTo>
                  <a:cubicBezTo>
                    <a:pt x="113" y="44"/>
                    <a:pt x="87" y="39"/>
                    <a:pt x="72" y="60"/>
                  </a:cubicBezTo>
                  <a:cubicBezTo>
                    <a:pt x="58" y="80"/>
                    <a:pt x="65" y="85"/>
                    <a:pt x="57" y="109"/>
                  </a:cubicBezTo>
                  <a:cubicBezTo>
                    <a:pt x="49" y="133"/>
                    <a:pt x="36" y="132"/>
                    <a:pt x="41" y="151"/>
                  </a:cubicBezTo>
                  <a:cubicBezTo>
                    <a:pt x="47" y="170"/>
                    <a:pt x="55" y="203"/>
                    <a:pt x="55" y="203"/>
                  </a:cubicBezTo>
                  <a:cubicBezTo>
                    <a:pt x="0" y="155"/>
                    <a:pt x="5" y="68"/>
                    <a:pt x="66" y="26"/>
                  </a:cubicBezTo>
                  <a:close/>
                </a:path>
              </a:pathLst>
            </a:custGeom>
            <a:solidFill>
              <a:srgbClr val="512A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dirty="0">
                <a:solidFill>
                  <a:srgbClr val="9EACB4"/>
                </a:solidFill>
                <a:latin typeface="+mj-lt"/>
              </a:endParaRPr>
            </a:p>
          </p:txBody>
        </p:sp>
        <p:sp>
          <p:nvSpPr>
            <p:cNvPr id="567" name="Freeform 555"/>
            <p:cNvSpPr>
              <a:spLocks/>
            </p:cNvSpPr>
            <p:nvPr/>
          </p:nvSpPr>
          <p:spPr bwMode="auto">
            <a:xfrm>
              <a:off x="9707622" y="4814676"/>
              <a:ext cx="15670" cy="28425"/>
            </a:xfrm>
            <a:custGeom>
              <a:avLst/>
              <a:gdLst>
                <a:gd name="T0" fmla="*/ 20 w 25"/>
                <a:gd name="T1" fmla="*/ 31 h 46"/>
                <a:gd name="T2" fmla="*/ 0 w 25"/>
                <a:gd name="T3" fmla="*/ 31 h 46"/>
                <a:gd name="T4" fmla="*/ 22 w 25"/>
                <a:gd name="T5" fmla="*/ 4 h 46"/>
                <a:gd name="T6" fmla="*/ 25 w 25"/>
                <a:gd name="T7" fmla="*/ 0 h 46"/>
                <a:gd name="T8" fmla="*/ 20 w 25"/>
                <a:gd name="T9" fmla="*/ 31 h 46"/>
              </a:gdLst>
              <a:ahLst/>
              <a:cxnLst>
                <a:cxn ang="0">
                  <a:pos x="T0" y="T1"/>
                </a:cxn>
                <a:cxn ang="0">
                  <a:pos x="T2" y="T3"/>
                </a:cxn>
                <a:cxn ang="0">
                  <a:pos x="T4" y="T5"/>
                </a:cxn>
                <a:cxn ang="0">
                  <a:pos x="T6" y="T7"/>
                </a:cxn>
                <a:cxn ang="0">
                  <a:pos x="T8" y="T9"/>
                </a:cxn>
              </a:cxnLst>
              <a:rect l="0" t="0" r="r" b="b"/>
              <a:pathLst>
                <a:path w="25" h="46">
                  <a:moveTo>
                    <a:pt x="20" y="31"/>
                  </a:moveTo>
                  <a:cubicBezTo>
                    <a:pt x="15" y="44"/>
                    <a:pt x="1" y="46"/>
                    <a:pt x="0" y="31"/>
                  </a:cubicBezTo>
                  <a:cubicBezTo>
                    <a:pt x="10" y="25"/>
                    <a:pt x="16" y="15"/>
                    <a:pt x="22" y="4"/>
                  </a:cubicBezTo>
                  <a:cubicBezTo>
                    <a:pt x="23" y="2"/>
                    <a:pt x="24" y="1"/>
                    <a:pt x="25" y="0"/>
                  </a:cubicBezTo>
                  <a:cubicBezTo>
                    <a:pt x="25" y="12"/>
                    <a:pt x="22" y="24"/>
                    <a:pt x="20" y="31"/>
                  </a:cubicBezTo>
                  <a:close/>
                </a:path>
              </a:pathLst>
            </a:custGeom>
            <a:solidFill>
              <a:srgbClr val="4444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68" name="Freeform 556"/>
            <p:cNvSpPr>
              <a:spLocks/>
            </p:cNvSpPr>
            <p:nvPr/>
          </p:nvSpPr>
          <p:spPr bwMode="auto">
            <a:xfrm>
              <a:off x="9507554" y="4706444"/>
              <a:ext cx="215738" cy="127548"/>
            </a:xfrm>
            <a:custGeom>
              <a:avLst/>
              <a:gdLst>
                <a:gd name="T0" fmla="*/ 346 w 346"/>
                <a:gd name="T1" fmla="*/ 174 h 205"/>
                <a:gd name="T2" fmla="*/ 344 w 346"/>
                <a:gd name="T3" fmla="*/ 179 h 205"/>
                <a:gd name="T4" fmla="*/ 321 w 346"/>
                <a:gd name="T5" fmla="*/ 205 h 205"/>
                <a:gd name="T6" fmla="*/ 323 w 346"/>
                <a:gd name="T7" fmla="*/ 192 h 205"/>
                <a:gd name="T8" fmla="*/ 323 w 346"/>
                <a:gd name="T9" fmla="*/ 191 h 205"/>
                <a:gd name="T10" fmla="*/ 316 w 346"/>
                <a:gd name="T11" fmla="*/ 139 h 205"/>
                <a:gd name="T12" fmla="*/ 216 w 346"/>
                <a:gd name="T13" fmla="*/ 101 h 205"/>
                <a:gd name="T14" fmla="*/ 160 w 346"/>
                <a:gd name="T15" fmla="*/ 80 h 205"/>
                <a:gd name="T16" fmla="*/ 31 w 346"/>
                <a:gd name="T17" fmla="*/ 31 h 205"/>
                <a:gd name="T18" fmla="*/ 18 w 346"/>
                <a:gd name="T19" fmla="*/ 26 h 205"/>
                <a:gd name="T20" fmla="*/ 22 w 346"/>
                <a:gd name="T21" fmla="*/ 5 h 205"/>
                <a:gd name="T22" fmla="*/ 67 w 346"/>
                <a:gd name="T23" fmla="*/ 20 h 205"/>
                <a:gd name="T24" fmla="*/ 138 w 346"/>
                <a:gd name="T25" fmla="*/ 47 h 205"/>
                <a:gd name="T26" fmla="*/ 233 w 346"/>
                <a:gd name="T27" fmla="*/ 86 h 205"/>
                <a:gd name="T28" fmla="*/ 325 w 346"/>
                <a:gd name="T29" fmla="*/ 128 h 205"/>
                <a:gd name="T30" fmla="*/ 345 w 346"/>
                <a:gd name="T31" fmla="*/ 157 h 205"/>
                <a:gd name="T32" fmla="*/ 346 w 346"/>
                <a:gd name="T33" fmla="*/ 174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6" h="205">
                  <a:moveTo>
                    <a:pt x="346" y="174"/>
                  </a:moveTo>
                  <a:cubicBezTo>
                    <a:pt x="345" y="175"/>
                    <a:pt x="345" y="177"/>
                    <a:pt x="344" y="179"/>
                  </a:cubicBezTo>
                  <a:cubicBezTo>
                    <a:pt x="338" y="190"/>
                    <a:pt x="331" y="199"/>
                    <a:pt x="321" y="205"/>
                  </a:cubicBezTo>
                  <a:cubicBezTo>
                    <a:pt x="321" y="201"/>
                    <a:pt x="322" y="197"/>
                    <a:pt x="323" y="192"/>
                  </a:cubicBezTo>
                  <a:cubicBezTo>
                    <a:pt x="323" y="191"/>
                    <a:pt x="323" y="191"/>
                    <a:pt x="323" y="191"/>
                  </a:cubicBezTo>
                  <a:cubicBezTo>
                    <a:pt x="332" y="163"/>
                    <a:pt x="335" y="147"/>
                    <a:pt x="316" y="139"/>
                  </a:cubicBezTo>
                  <a:cubicBezTo>
                    <a:pt x="308" y="136"/>
                    <a:pt x="266" y="120"/>
                    <a:pt x="216" y="101"/>
                  </a:cubicBezTo>
                  <a:cubicBezTo>
                    <a:pt x="198" y="94"/>
                    <a:pt x="179" y="87"/>
                    <a:pt x="160" y="80"/>
                  </a:cubicBezTo>
                  <a:cubicBezTo>
                    <a:pt x="107" y="59"/>
                    <a:pt x="56" y="40"/>
                    <a:pt x="31" y="31"/>
                  </a:cubicBezTo>
                  <a:cubicBezTo>
                    <a:pt x="25" y="28"/>
                    <a:pt x="20" y="27"/>
                    <a:pt x="18" y="26"/>
                  </a:cubicBezTo>
                  <a:cubicBezTo>
                    <a:pt x="0" y="20"/>
                    <a:pt x="10" y="0"/>
                    <a:pt x="22" y="5"/>
                  </a:cubicBezTo>
                  <a:cubicBezTo>
                    <a:pt x="33" y="8"/>
                    <a:pt x="49" y="13"/>
                    <a:pt x="67" y="20"/>
                  </a:cubicBezTo>
                  <a:cubicBezTo>
                    <a:pt x="88" y="28"/>
                    <a:pt x="113" y="37"/>
                    <a:pt x="138" y="47"/>
                  </a:cubicBezTo>
                  <a:cubicBezTo>
                    <a:pt x="170" y="60"/>
                    <a:pt x="203" y="74"/>
                    <a:pt x="233" y="86"/>
                  </a:cubicBezTo>
                  <a:cubicBezTo>
                    <a:pt x="277" y="105"/>
                    <a:pt x="313" y="121"/>
                    <a:pt x="325" y="128"/>
                  </a:cubicBezTo>
                  <a:cubicBezTo>
                    <a:pt x="336" y="135"/>
                    <a:pt x="342" y="145"/>
                    <a:pt x="345" y="157"/>
                  </a:cubicBezTo>
                  <a:cubicBezTo>
                    <a:pt x="346" y="162"/>
                    <a:pt x="346" y="168"/>
                    <a:pt x="346" y="174"/>
                  </a:cubicBezTo>
                  <a:close/>
                </a:path>
              </a:pathLst>
            </a:custGeom>
            <a:solidFill>
              <a:srgbClr val="5150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69" name="Freeform 557"/>
            <p:cNvSpPr>
              <a:spLocks/>
            </p:cNvSpPr>
            <p:nvPr/>
          </p:nvSpPr>
          <p:spPr bwMode="auto">
            <a:xfrm>
              <a:off x="9518851" y="4731952"/>
              <a:ext cx="229586" cy="62681"/>
            </a:xfrm>
            <a:custGeom>
              <a:avLst/>
              <a:gdLst>
                <a:gd name="T0" fmla="*/ 347 w 368"/>
                <a:gd name="T1" fmla="*/ 96 h 101"/>
                <a:gd name="T2" fmla="*/ 333 w 368"/>
                <a:gd name="T3" fmla="*/ 92 h 101"/>
                <a:gd name="T4" fmla="*/ 200 w 368"/>
                <a:gd name="T5" fmla="*/ 57 h 101"/>
                <a:gd name="T6" fmla="*/ 142 w 368"/>
                <a:gd name="T7" fmla="*/ 42 h 101"/>
                <a:gd name="T8" fmla="*/ 38 w 368"/>
                <a:gd name="T9" fmla="*/ 16 h 101"/>
                <a:gd name="T10" fmla="*/ 2 w 368"/>
                <a:gd name="T11" fmla="*/ 54 h 101"/>
                <a:gd name="T12" fmla="*/ 2 w 368"/>
                <a:gd name="T13" fmla="*/ 54 h 101"/>
                <a:gd name="T14" fmla="*/ 4 w 368"/>
                <a:gd name="T15" fmla="*/ 14 h 101"/>
                <a:gd name="T16" fmla="*/ 38 w 368"/>
                <a:gd name="T17" fmla="*/ 1 h 101"/>
                <a:gd name="T18" fmla="*/ 136 w 368"/>
                <a:gd name="T19" fmla="*/ 20 h 101"/>
                <a:gd name="T20" fmla="*/ 236 w 368"/>
                <a:gd name="T21" fmla="*/ 44 h 101"/>
                <a:gd name="T22" fmla="*/ 310 w 368"/>
                <a:gd name="T23" fmla="*/ 62 h 101"/>
                <a:gd name="T24" fmla="*/ 356 w 368"/>
                <a:gd name="T25" fmla="*/ 76 h 101"/>
                <a:gd name="T26" fmla="*/ 347 w 368"/>
                <a:gd name="T27" fmla="*/ 9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8" h="101">
                  <a:moveTo>
                    <a:pt x="347" y="96"/>
                  </a:moveTo>
                  <a:cubicBezTo>
                    <a:pt x="345" y="95"/>
                    <a:pt x="340" y="94"/>
                    <a:pt x="333" y="92"/>
                  </a:cubicBezTo>
                  <a:cubicBezTo>
                    <a:pt x="308" y="85"/>
                    <a:pt x="254" y="71"/>
                    <a:pt x="200" y="57"/>
                  </a:cubicBezTo>
                  <a:cubicBezTo>
                    <a:pt x="180" y="52"/>
                    <a:pt x="160" y="47"/>
                    <a:pt x="142" y="42"/>
                  </a:cubicBezTo>
                  <a:cubicBezTo>
                    <a:pt x="90" y="28"/>
                    <a:pt x="46" y="17"/>
                    <a:pt x="38" y="16"/>
                  </a:cubicBezTo>
                  <a:cubicBezTo>
                    <a:pt x="18" y="11"/>
                    <a:pt x="11" y="25"/>
                    <a:pt x="2" y="54"/>
                  </a:cubicBezTo>
                  <a:cubicBezTo>
                    <a:pt x="2" y="54"/>
                    <a:pt x="2" y="54"/>
                    <a:pt x="2" y="54"/>
                  </a:cubicBezTo>
                  <a:cubicBezTo>
                    <a:pt x="0" y="42"/>
                    <a:pt x="0" y="27"/>
                    <a:pt x="4" y="14"/>
                  </a:cubicBezTo>
                  <a:cubicBezTo>
                    <a:pt x="12" y="6"/>
                    <a:pt x="24" y="0"/>
                    <a:pt x="38" y="1"/>
                  </a:cubicBezTo>
                  <a:cubicBezTo>
                    <a:pt x="51" y="2"/>
                    <a:pt x="89" y="10"/>
                    <a:pt x="136" y="20"/>
                  </a:cubicBezTo>
                  <a:cubicBezTo>
                    <a:pt x="168" y="27"/>
                    <a:pt x="203" y="35"/>
                    <a:pt x="236" y="44"/>
                  </a:cubicBezTo>
                  <a:cubicBezTo>
                    <a:pt x="263" y="50"/>
                    <a:pt x="288" y="57"/>
                    <a:pt x="310" y="62"/>
                  </a:cubicBezTo>
                  <a:cubicBezTo>
                    <a:pt x="329" y="68"/>
                    <a:pt x="345" y="72"/>
                    <a:pt x="356" y="76"/>
                  </a:cubicBezTo>
                  <a:cubicBezTo>
                    <a:pt x="368" y="79"/>
                    <a:pt x="365" y="101"/>
                    <a:pt x="347" y="96"/>
                  </a:cubicBezTo>
                  <a:close/>
                </a:path>
              </a:pathLst>
            </a:custGeom>
            <a:solidFill>
              <a:srgbClr val="4444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70" name="Freeform 558"/>
            <p:cNvSpPr>
              <a:spLocks noEditPoints="1"/>
            </p:cNvSpPr>
            <p:nvPr/>
          </p:nvSpPr>
          <p:spPr bwMode="auto">
            <a:xfrm>
              <a:off x="9510833" y="4707171"/>
              <a:ext cx="235417" cy="133014"/>
            </a:xfrm>
            <a:custGeom>
              <a:avLst/>
              <a:gdLst>
                <a:gd name="T0" fmla="*/ 370 w 378"/>
                <a:gd name="T1" fmla="*/ 113 h 214"/>
                <a:gd name="T2" fmla="*/ 289 w 378"/>
                <a:gd name="T3" fmla="*/ 82 h 214"/>
                <a:gd name="T4" fmla="*/ 283 w 378"/>
                <a:gd name="T5" fmla="*/ 81 h 214"/>
                <a:gd name="T6" fmla="*/ 190 w 378"/>
                <a:gd name="T7" fmla="*/ 67 h 214"/>
                <a:gd name="T8" fmla="*/ 107 w 378"/>
                <a:gd name="T9" fmla="*/ 24 h 214"/>
                <a:gd name="T10" fmla="*/ 100 w 378"/>
                <a:gd name="T11" fmla="*/ 22 h 214"/>
                <a:gd name="T12" fmla="*/ 18 w 378"/>
                <a:gd name="T13" fmla="*/ 0 h 214"/>
                <a:gd name="T14" fmla="*/ 4 w 378"/>
                <a:gd name="T15" fmla="*/ 8 h 214"/>
                <a:gd name="T16" fmla="*/ 6 w 378"/>
                <a:gd name="T17" fmla="*/ 26 h 214"/>
                <a:gd name="T18" fmla="*/ 6 w 378"/>
                <a:gd name="T19" fmla="*/ 71 h 214"/>
                <a:gd name="T20" fmla="*/ 55 w 378"/>
                <a:gd name="T21" fmla="*/ 143 h 214"/>
                <a:gd name="T22" fmla="*/ 62 w 378"/>
                <a:gd name="T23" fmla="*/ 145 h 214"/>
                <a:gd name="T24" fmla="*/ 137 w 378"/>
                <a:gd name="T25" fmla="*/ 127 h 214"/>
                <a:gd name="T26" fmla="*/ 182 w 378"/>
                <a:gd name="T27" fmla="*/ 95 h 214"/>
                <a:gd name="T28" fmla="*/ 200 w 378"/>
                <a:gd name="T29" fmla="*/ 147 h 214"/>
                <a:gd name="T30" fmla="*/ 252 w 378"/>
                <a:gd name="T31" fmla="*/ 206 h 214"/>
                <a:gd name="T32" fmla="*/ 257 w 378"/>
                <a:gd name="T33" fmla="*/ 207 h 214"/>
                <a:gd name="T34" fmla="*/ 316 w 378"/>
                <a:gd name="T35" fmla="*/ 204 h 214"/>
                <a:gd name="T36" fmla="*/ 339 w 378"/>
                <a:gd name="T37" fmla="*/ 178 h 214"/>
                <a:gd name="T38" fmla="*/ 341 w 378"/>
                <a:gd name="T39" fmla="*/ 173 h 214"/>
                <a:gd name="T40" fmla="*/ 365 w 378"/>
                <a:gd name="T41" fmla="*/ 141 h 214"/>
                <a:gd name="T42" fmla="*/ 376 w 378"/>
                <a:gd name="T43" fmla="*/ 127 h 214"/>
                <a:gd name="T44" fmla="*/ 370 w 378"/>
                <a:gd name="T45" fmla="*/ 113 h 214"/>
                <a:gd name="T46" fmla="*/ 94 w 378"/>
                <a:gd name="T47" fmla="*/ 141 h 214"/>
                <a:gd name="T48" fmla="*/ 94 w 378"/>
                <a:gd name="T49" fmla="*/ 141 h 214"/>
                <a:gd name="T50" fmla="*/ 65 w 378"/>
                <a:gd name="T51" fmla="*/ 138 h 214"/>
                <a:gd name="T52" fmla="*/ 15 w 378"/>
                <a:gd name="T53" fmla="*/ 96 h 214"/>
                <a:gd name="T54" fmla="*/ 26 w 378"/>
                <a:gd name="T55" fmla="*/ 30 h 214"/>
                <a:gd name="T56" fmla="*/ 41 w 378"/>
                <a:gd name="T57" fmla="*/ 18 h 214"/>
                <a:gd name="T58" fmla="*/ 62 w 378"/>
                <a:gd name="T59" fmla="*/ 19 h 214"/>
                <a:gd name="T60" fmla="*/ 98 w 378"/>
                <a:gd name="T61" fmla="*/ 29 h 214"/>
                <a:gd name="T62" fmla="*/ 133 w 378"/>
                <a:gd name="T63" fmla="*/ 46 h 214"/>
                <a:gd name="T64" fmla="*/ 154 w 378"/>
                <a:gd name="T65" fmla="*/ 69 h 214"/>
                <a:gd name="T66" fmla="*/ 155 w 378"/>
                <a:gd name="T67" fmla="*/ 79 h 214"/>
                <a:gd name="T68" fmla="*/ 94 w 378"/>
                <a:gd name="T69" fmla="*/ 141 h 214"/>
                <a:gd name="T70" fmla="*/ 318 w 378"/>
                <a:gd name="T71" fmla="*/ 191 h 214"/>
                <a:gd name="T72" fmla="*/ 318 w 378"/>
                <a:gd name="T73" fmla="*/ 191 h 214"/>
                <a:gd name="T74" fmla="*/ 317 w 378"/>
                <a:gd name="T75" fmla="*/ 192 h 214"/>
                <a:gd name="T76" fmla="*/ 254 w 378"/>
                <a:gd name="T77" fmla="*/ 198 h 214"/>
                <a:gd name="T78" fmla="*/ 226 w 378"/>
                <a:gd name="T79" fmla="*/ 184 h 214"/>
                <a:gd name="T80" fmla="*/ 211 w 378"/>
                <a:gd name="T81" fmla="*/ 100 h 214"/>
                <a:gd name="T82" fmla="*/ 219 w 378"/>
                <a:gd name="T83" fmla="*/ 90 h 214"/>
                <a:gd name="T84" fmla="*/ 228 w 378"/>
                <a:gd name="T85" fmla="*/ 85 h 214"/>
                <a:gd name="T86" fmla="*/ 287 w 378"/>
                <a:gd name="T87" fmla="*/ 90 h 214"/>
                <a:gd name="T88" fmla="*/ 341 w 378"/>
                <a:gd name="T89" fmla="*/ 114 h 214"/>
                <a:gd name="T90" fmla="*/ 340 w 378"/>
                <a:gd name="T91" fmla="*/ 156 h 214"/>
                <a:gd name="T92" fmla="*/ 318 w 378"/>
                <a:gd name="T93" fmla="*/ 19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8" h="214">
                  <a:moveTo>
                    <a:pt x="370" y="113"/>
                  </a:moveTo>
                  <a:cubicBezTo>
                    <a:pt x="363" y="108"/>
                    <a:pt x="321" y="90"/>
                    <a:pt x="289" y="82"/>
                  </a:cubicBezTo>
                  <a:cubicBezTo>
                    <a:pt x="287" y="82"/>
                    <a:pt x="285" y="81"/>
                    <a:pt x="283" y="81"/>
                  </a:cubicBezTo>
                  <a:cubicBezTo>
                    <a:pt x="254" y="74"/>
                    <a:pt x="216" y="74"/>
                    <a:pt x="190" y="67"/>
                  </a:cubicBezTo>
                  <a:cubicBezTo>
                    <a:pt x="179" y="64"/>
                    <a:pt x="138" y="37"/>
                    <a:pt x="107" y="24"/>
                  </a:cubicBezTo>
                  <a:cubicBezTo>
                    <a:pt x="105" y="23"/>
                    <a:pt x="102" y="22"/>
                    <a:pt x="100" y="22"/>
                  </a:cubicBezTo>
                  <a:cubicBezTo>
                    <a:pt x="69" y="10"/>
                    <a:pt x="27" y="0"/>
                    <a:pt x="18" y="0"/>
                  </a:cubicBezTo>
                  <a:cubicBezTo>
                    <a:pt x="7" y="0"/>
                    <a:pt x="7" y="1"/>
                    <a:pt x="4" y="8"/>
                  </a:cubicBezTo>
                  <a:cubicBezTo>
                    <a:pt x="1" y="16"/>
                    <a:pt x="0" y="22"/>
                    <a:pt x="6" y="26"/>
                  </a:cubicBezTo>
                  <a:cubicBezTo>
                    <a:pt x="13" y="31"/>
                    <a:pt x="10" y="41"/>
                    <a:pt x="6" y="71"/>
                  </a:cubicBezTo>
                  <a:cubicBezTo>
                    <a:pt x="2" y="99"/>
                    <a:pt x="7" y="123"/>
                    <a:pt x="55" y="143"/>
                  </a:cubicBezTo>
                  <a:cubicBezTo>
                    <a:pt x="58" y="144"/>
                    <a:pt x="60" y="145"/>
                    <a:pt x="62" y="145"/>
                  </a:cubicBezTo>
                  <a:cubicBezTo>
                    <a:pt x="105" y="159"/>
                    <a:pt x="129" y="135"/>
                    <a:pt x="137" y="127"/>
                  </a:cubicBezTo>
                  <a:cubicBezTo>
                    <a:pt x="152" y="112"/>
                    <a:pt x="157" y="87"/>
                    <a:pt x="182" y="95"/>
                  </a:cubicBezTo>
                  <a:cubicBezTo>
                    <a:pt x="206" y="102"/>
                    <a:pt x="196" y="126"/>
                    <a:pt x="200" y="147"/>
                  </a:cubicBezTo>
                  <a:cubicBezTo>
                    <a:pt x="202" y="158"/>
                    <a:pt x="207" y="193"/>
                    <a:pt x="252" y="206"/>
                  </a:cubicBezTo>
                  <a:cubicBezTo>
                    <a:pt x="253" y="206"/>
                    <a:pt x="255" y="207"/>
                    <a:pt x="257" y="207"/>
                  </a:cubicBezTo>
                  <a:cubicBezTo>
                    <a:pt x="285" y="214"/>
                    <a:pt x="303" y="212"/>
                    <a:pt x="316" y="204"/>
                  </a:cubicBezTo>
                  <a:cubicBezTo>
                    <a:pt x="326" y="198"/>
                    <a:pt x="333" y="189"/>
                    <a:pt x="339" y="178"/>
                  </a:cubicBezTo>
                  <a:cubicBezTo>
                    <a:pt x="340" y="176"/>
                    <a:pt x="340" y="174"/>
                    <a:pt x="341" y="173"/>
                  </a:cubicBezTo>
                  <a:cubicBezTo>
                    <a:pt x="353" y="150"/>
                    <a:pt x="357" y="141"/>
                    <a:pt x="365" y="141"/>
                  </a:cubicBezTo>
                  <a:cubicBezTo>
                    <a:pt x="371" y="141"/>
                    <a:pt x="375" y="135"/>
                    <a:pt x="376" y="127"/>
                  </a:cubicBezTo>
                  <a:cubicBezTo>
                    <a:pt x="378" y="120"/>
                    <a:pt x="378" y="119"/>
                    <a:pt x="370" y="113"/>
                  </a:cubicBezTo>
                  <a:close/>
                  <a:moveTo>
                    <a:pt x="94" y="141"/>
                  </a:moveTo>
                  <a:cubicBezTo>
                    <a:pt x="94" y="141"/>
                    <a:pt x="94" y="141"/>
                    <a:pt x="94" y="141"/>
                  </a:cubicBezTo>
                  <a:cubicBezTo>
                    <a:pt x="85" y="143"/>
                    <a:pt x="75" y="141"/>
                    <a:pt x="65" y="138"/>
                  </a:cubicBezTo>
                  <a:cubicBezTo>
                    <a:pt x="42" y="131"/>
                    <a:pt x="19" y="115"/>
                    <a:pt x="15" y="96"/>
                  </a:cubicBezTo>
                  <a:cubicBezTo>
                    <a:pt x="11" y="76"/>
                    <a:pt x="16" y="47"/>
                    <a:pt x="26" y="30"/>
                  </a:cubicBezTo>
                  <a:cubicBezTo>
                    <a:pt x="30" y="23"/>
                    <a:pt x="35" y="19"/>
                    <a:pt x="41" y="18"/>
                  </a:cubicBezTo>
                  <a:cubicBezTo>
                    <a:pt x="45" y="17"/>
                    <a:pt x="52" y="17"/>
                    <a:pt x="62" y="19"/>
                  </a:cubicBezTo>
                  <a:cubicBezTo>
                    <a:pt x="73" y="21"/>
                    <a:pt x="85" y="25"/>
                    <a:pt x="98" y="29"/>
                  </a:cubicBezTo>
                  <a:cubicBezTo>
                    <a:pt x="110" y="34"/>
                    <a:pt x="123" y="40"/>
                    <a:pt x="133" y="46"/>
                  </a:cubicBezTo>
                  <a:cubicBezTo>
                    <a:pt x="143" y="53"/>
                    <a:pt x="151" y="61"/>
                    <a:pt x="154" y="69"/>
                  </a:cubicBezTo>
                  <a:cubicBezTo>
                    <a:pt x="155" y="72"/>
                    <a:pt x="155" y="75"/>
                    <a:pt x="155" y="79"/>
                  </a:cubicBezTo>
                  <a:cubicBezTo>
                    <a:pt x="153" y="104"/>
                    <a:pt x="118" y="138"/>
                    <a:pt x="94" y="141"/>
                  </a:cubicBezTo>
                  <a:close/>
                  <a:moveTo>
                    <a:pt x="318" y="191"/>
                  </a:moveTo>
                  <a:cubicBezTo>
                    <a:pt x="318" y="191"/>
                    <a:pt x="318" y="191"/>
                    <a:pt x="318" y="191"/>
                  </a:cubicBezTo>
                  <a:cubicBezTo>
                    <a:pt x="317" y="192"/>
                    <a:pt x="317" y="192"/>
                    <a:pt x="317" y="192"/>
                  </a:cubicBezTo>
                  <a:cubicBezTo>
                    <a:pt x="303" y="205"/>
                    <a:pt x="276" y="205"/>
                    <a:pt x="254" y="198"/>
                  </a:cubicBezTo>
                  <a:cubicBezTo>
                    <a:pt x="243" y="195"/>
                    <a:pt x="233" y="190"/>
                    <a:pt x="226" y="184"/>
                  </a:cubicBezTo>
                  <a:cubicBezTo>
                    <a:pt x="209" y="168"/>
                    <a:pt x="200" y="123"/>
                    <a:pt x="211" y="100"/>
                  </a:cubicBezTo>
                  <a:cubicBezTo>
                    <a:pt x="213" y="96"/>
                    <a:pt x="216" y="92"/>
                    <a:pt x="219" y="90"/>
                  </a:cubicBezTo>
                  <a:cubicBezTo>
                    <a:pt x="222" y="88"/>
                    <a:pt x="225" y="86"/>
                    <a:pt x="228" y="85"/>
                  </a:cubicBezTo>
                  <a:cubicBezTo>
                    <a:pt x="243" y="81"/>
                    <a:pt x="266" y="84"/>
                    <a:pt x="287" y="90"/>
                  </a:cubicBezTo>
                  <a:cubicBezTo>
                    <a:pt x="312" y="97"/>
                    <a:pt x="336" y="107"/>
                    <a:pt x="341" y="114"/>
                  </a:cubicBezTo>
                  <a:cubicBezTo>
                    <a:pt x="348" y="122"/>
                    <a:pt x="346" y="139"/>
                    <a:pt x="340" y="156"/>
                  </a:cubicBezTo>
                  <a:cubicBezTo>
                    <a:pt x="335" y="169"/>
                    <a:pt x="327" y="182"/>
                    <a:pt x="318" y="191"/>
                  </a:cubicBezTo>
                  <a:close/>
                </a:path>
              </a:pathLst>
            </a:custGeom>
            <a:solidFill>
              <a:srgbClr val="2F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71" name="Freeform 559"/>
            <p:cNvSpPr>
              <a:spLocks/>
            </p:cNvSpPr>
            <p:nvPr/>
          </p:nvSpPr>
          <p:spPr bwMode="auto">
            <a:xfrm>
              <a:off x="8733886" y="2315834"/>
              <a:ext cx="516386" cy="587448"/>
            </a:xfrm>
            <a:custGeom>
              <a:avLst/>
              <a:gdLst>
                <a:gd name="T0" fmla="*/ 1417 w 1417"/>
                <a:gd name="T1" fmla="*/ 1484 h 1612"/>
                <a:gd name="T2" fmla="*/ 151 w 1417"/>
                <a:gd name="T3" fmla="*/ 1612 h 1612"/>
                <a:gd name="T4" fmla="*/ 0 w 1417"/>
                <a:gd name="T5" fmla="*/ 128 h 1612"/>
                <a:gd name="T6" fmla="*/ 1266 w 1417"/>
                <a:gd name="T7" fmla="*/ 0 h 1612"/>
                <a:gd name="T8" fmla="*/ 1417 w 1417"/>
                <a:gd name="T9" fmla="*/ 1484 h 1612"/>
              </a:gdLst>
              <a:ahLst/>
              <a:cxnLst>
                <a:cxn ang="0">
                  <a:pos x="T0" y="T1"/>
                </a:cxn>
                <a:cxn ang="0">
                  <a:pos x="T2" y="T3"/>
                </a:cxn>
                <a:cxn ang="0">
                  <a:pos x="T4" y="T5"/>
                </a:cxn>
                <a:cxn ang="0">
                  <a:pos x="T6" y="T7"/>
                </a:cxn>
                <a:cxn ang="0">
                  <a:pos x="T8" y="T9"/>
                </a:cxn>
              </a:cxnLst>
              <a:rect l="0" t="0" r="r" b="b"/>
              <a:pathLst>
                <a:path w="1417" h="1612">
                  <a:moveTo>
                    <a:pt x="1417" y="1484"/>
                  </a:moveTo>
                  <a:lnTo>
                    <a:pt x="151" y="1612"/>
                  </a:lnTo>
                  <a:lnTo>
                    <a:pt x="0" y="128"/>
                  </a:lnTo>
                  <a:lnTo>
                    <a:pt x="1266" y="0"/>
                  </a:lnTo>
                  <a:lnTo>
                    <a:pt x="1417" y="1484"/>
                  </a:lnTo>
                  <a:close/>
                </a:path>
              </a:pathLst>
            </a:custGeom>
            <a:solidFill>
              <a:srgbClr val="8B62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72" name="Freeform 560"/>
            <p:cNvSpPr>
              <a:spLocks/>
            </p:cNvSpPr>
            <p:nvPr/>
          </p:nvSpPr>
          <p:spPr bwMode="auto">
            <a:xfrm>
              <a:off x="8774701" y="2392364"/>
              <a:ext cx="442408" cy="489054"/>
            </a:xfrm>
            <a:custGeom>
              <a:avLst/>
              <a:gdLst>
                <a:gd name="T0" fmla="*/ 0 w 1214"/>
                <a:gd name="T1" fmla="*/ 73 h 1342"/>
                <a:gd name="T2" fmla="*/ 1134 w 1214"/>
                <a:gd name="T3" fmla="*/ 0 h 1342"/>
                <a:gd name="T4" fmla="*/ 1214 w 1214"/>
                <a:gd name="T5" fmla="*/ 1269 h 1342"/>
                <a:gd name="T6" fmla="*/ 80 w 1214"/>
                <a:gd name="T7" fmla="*/ 1342 h 1342"/>
                <a:gd name="T8" fmla="*/ 0 w 1214"/>
                <a:gd name="T9" fmla="*/ 73 h 1342"/>
              </a:gdLst>
              <a:ahLst/>
              <a:cxnLst>
                <a:cxn ang="0">
                  <a:pos x="T0" y="T1"/>
                </a:cxn>
                <a:cxn ang="0">
                  <a:pos x="T2" y="T3"/>
                </a:cxn>
                <a:cxn ang="0">
                  <a:pos x="T4" y="T5"/>
                </a:cxn>
                <a:cxn ang="0">
                  <a:pos x="T6" y="T7"/>
                </a:cxn>
                <a:cxn ang="0">
                  <a:pos x="T8" y="T9"/>
                </a:cxn>
              </a:cxnLst>
              <a:rect l="0" t="0" r="r" b="b"/>
              <a:pathLst>
                <a:path w="1214" h="1342">
                  <a:moveTo>
                    <a:pt x="0" y="73"/>
                  </a:moveTo>
                  <a:lnTo>
                    <a:pt x="1134" y="0"/>
                  </a:lnTo>
                  <a:lnTo>
                    <a:pt x="1214" y="1269"/>
                  </a:lnTo>
                  <a:lnTo>
                    <a:pt x="80" y="1342"/>
                  </a:lnTo>
                  <a:lnTo>
                    <a:pt x="0" y="73"/>
                  </a:ln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73" name="Freeform 561"/>
            <p:cNvSpPr>
              <a:spLocks/>
            </p:cNvSpPr>
            <p:nvPr/>
          </p:nvSpPr>
          <p:spPr bwMode="auto">
            <a:xfrm>
              <a:off x="8774701" y="2412042"/>
              <a:ext cx="442408" cy="469376"/>
            </a:xfrm>
            <a:custGeom>
              <a:avLst/>
              <a:gdLst>
                <a:gd name="T0" fmla="*/ 656 w 710"/>
                <a:gd name="T1" fmla="*/ 115 h 756"/>
                <a:gd name="T2" fmla="*/ 674 w 710"/>
                <a:gd name="T3" fmla="*/ 151 h 756"/>
                <a:gd name="T4" fmla="*/ 710 w 710"/>
                <a:gd name="T5" fmla="*/ 713 h 756"/>
                <a:gd name="T6" fmla="*/ 47 w 710"/>
                <a:gd name="T7" fmla="*/ 756 h 756"/>
                <a:gd name="T8" fmla="*/ 0 w 710"/>
                <a:gd name="T9" fmla="*/ 11 h 756"/>
                <a:gd name="T10" fmla="*/ 255 w 710"/>
                <a:gd name="T11" fmla="*/ 1 h 756"/>
                <a:gd name="T12" fmla="*/ 293 w 710"/>
                <a:gd name="T13" fmla="*/ 7 h 756"/>
                <a:gd name="T14" fmla="*/ 656 w 710"/>
                <a:gd name="T15" fmla="*/ 115 h 7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0" h="756">
                  <a:moveTo>
                    <a:pt x="656" y="115"/>
                  </a:moveTo>
                  <a:cubicBezTo>
                    <a:pt x="666" y="118"/>
                    <a:pt x="673" y="129"/>
                    <a:pt x="674" y="151"/>
                  </a:cubicBezTo>
                  <a:cubicBezTo>
                    <a:pt x="686" y="329"/>
                    <a:pt x="710" y="713"/>
                    <a:pt x="710" y="713"/>
                  </a:cubicBezTo>
                  <a:cubicBezTo>
                    <a:pt x="47" y="756"/>
                    <a:pt x="47" y="756"/>
                    <a:pt x="47" y="756"/>
                  </a:cubicBezTo>
                  <a:cubicBezTo>
                    <a:pt x="0" y="11"/>
                    <a:pt x="0" y="11"/>
                    <a:pt x="0" y="11"/>
                  </a:cubicBezTo>
                  <a:cubicBezTo>
                    <a:pt x="0" y="11"/>
                    <a:pt x="139" y="2"/>
                    <a:pt x="255" y="1"/>
                  </a:cubicBezTo>
                  <a:cubicBezTo>
                    <a:pt x="266" y="0"/>
                    <a:pt x="279" y="3"/>
                    <a:pt x="293" y="7"/>
                  </a:cubicBezTo>
                  <a:lnTo>
                    <a:pt x="656" y="115"/>
                  </a:lnTo>
                  <a:close/>
                </a:path>
              </a:pathLst>
            </a:custGeom>
            <a:solidFill>
              <a:srgbClr val="E8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74" name="Freeform 562"/>
            <p:cNvSpPr>
              <a:spLocks/>
            </p:cNvSpPr>
            <p:nvPr/>
          </p:nvSpPr>
          <p:spPr bwMode="auto">
            <a:xfrm>
              <a:off x="8957277" y="2416416"/>
              <a:ext cx="226671" cy="125361"/>
            </a:xfrm>
            <a:custGeom>
              <a:avLst/>
              <a:gdLst>
                <a:gd name="T0" fmla="*/ 364 w 364"/>
                <a:gd name="T1" fmla="*/ 108 h 202"/>
                <a:gd name="T2" fmla="*/ 0 w 364"/>
                <a:gd name="T3" fmla="*/ 0 h 202"/>
                <a:gd name="T4" fmla="*/ 0 w 364"/>
                <a:gd name="T5" fmla="*/ 0 h 202"/>
                <a:gd name="T6" fmla="*/ 287 w 364"/>
                <a:gd name="T7" fmla="*/ 202 h 202"/>
                <a:gd name="T8" fmla="*/ 352 w 364"/>
                <a:gd name="T9" fmla="*/ 109 h 202"/>
                <a:gd name="T10" fmla="*/ 363 w 364"/>
                <a:gd name="T11" fmla="*/ 108 h 202"/>
                <a:gd name="T12" fmla="*/ 364 w 364"/>
                <a:gd name="T13" fmla="*/ 108 h 202"/>
              </a:gdLst>
              <a:ahLst/>
              <a:cxnLst>
                <a:cxn ang="0">
                  <a:pos x="T0" y="T1"/>
                </a:cxn>
                <a:cxn ang="0">
                  <a:pos x="T2" y="T3"/>
                </a:cxn>
                <a:cxn ang="0">
                  <a:pos x="T4" y="T5"/>
                </a:cxn>
                <a:cxn ang="0">
                  <a:pos x="T6" y="T7"/>
                </a:cxn>
                <a:cxn ang="0">
                  <a:pos x="T8" y="T9"/>
                </a:cxn>
                <a:cxn ang="0">
                  <a:pos x="T10" y="T11"/>
                </a:cxn>
                <a:cxn ang="0">
                  <a:pos x="T12" y="T13"/>
                </a:cxn>
              </a:cxnLst>
              <a:rect l="0" t="0" r="r" b="b"/>
              <a:pathLst>
                <a:path w="364" h="202">
                  <a:moveTo>
                    <a:pt x="364" y="108"/>
                  </a:moveTo>
                  <a:cubicBezTo>
                    <a:pt x="0" y="0"/>
                    <a:pt x="0" y="0"/>
                    <a:pt x="0" y="0"/>
                  </a:cubicBezTo>
                  <a:cubicBezTo>
                    <a:pt x="0" y="0"/>
                    <a:pt x="0" y="0"/>
                    <a:pt x="0" y="0"/>
                  </a:cubicBezTo>
                  <a:cubicBezTo>
                    <a:pt x="112" y="36"/>
                    <a:pt x="287" y="202"/>
                    <a:pt x="287" y="202"/>
                  </a:cubicBezTo>
                  <a:cubicBezTo>
                    <a:pt x="287" y="202"/>
                    <a:pt x="324" y="118"/>
                    <a:pt x="352" y="109"/>
                  </a:cubicBezTo>
                  <a:cubicBezTo>
                    <a:pt x="356" y="107"/>
                    <a:pt x="360" y="107"/>
                    <a:pt x="363" y="108"/>
                  </a:cubicBezTo>
                  <a:lnTo>
                    <a:pt x="364" y="108"/>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75" name="Freeform 563"/>
            <p:cNvSpPr>
              <a:spLocks noEditPoints="1"/>
            </p:cNvSpPr>
            <p:nvPr/>
          </p:nvSpPr>
          <p:spPr bwMode="auto">
            <a:xfrm>
              <a:off x="8925208" y="2841695"/>
              <a:ext cx="197881" cy="73249"/>
            </a:xfrm>
            <a:custGeom>
              <a:avLst/>
              <a:gdLst>
                <a:gd name="T0" fmla="*/ 249 w 317"/>
                <a:gd name="T1" fmla="*/ 76 h 118"/>
                <a:gd name="T2" fmla="*/ 223 w 317"/>
                <a:gd name="T3" fmla="*/ 79 h 118"/>
                <a:gd name="T4" fmla="*/ 196 w 317"/>
                <a:gd name="T5" fmla="*/ 111 h 118"/>
                <a:gd name="T6" fmla="*/ 139 w 317"/>
                <a:gd name="T7" fmla="*/ 117 h 118"/>
                <a:gd name="T8" fmla="*/ 106 w 317"/>
                <a:gd name="T9" fmla="*/ 91 h 118"/>
                <a:gd name="T10" fmla="*/ 80 w 317"/>
                <a:gd name="T11" fmla="*/ 94 h 118"/>
                <a:gd name="T12" fmla="*/ 0 w 317"/>
                <a:gd name="T13" fmla="*/ 32 h 118"/>
                <a:gd name="T14" fmla="*/ 316 w 317"/>
                <a:gd name="T15" fmla="*/ 0 h 118"/>
                <a:gd name="T16" fmla="*/ 249 w 317"/>
                <a:gd name="T17" fmla="*/ 76 h 118"/>
                <a:gd name="T18" fmla="*/ 167 w 317"/>
                <a:gd name="T19" fmla="*/ 106 h 118"/>
                <a:gd name="T20" fmla="*/ 167 w 317"/>
                <a:gd name="T21" fmla="*/ 106 h 118"/>
                <a:gd name="T22" fmla="*/ 175 w 317"/>
                <a:gd name="T23" fmla="*/ 96 h 118"/>
                <a:gd name="T24" fmla="*/ 165 w 317"/>
                <a:gd name="T25" fmla="*/ 88 h 118"/>
                <a:gd name="T26" fmla="*/ 157 w 317"/>
                <a:gd name="T27" fmla="*/ 98 h 118"/>
                <a:gd name="T28" fmla="*/ 167 w 317"/>
                <a:gd name="T29"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7" h="118">
                  <a:moveTo>
                    <a:pt x="249" y="76"/>
                  </a:moveTo>
                  <a:cubicBezTo>
                    <a:pt x="223" y="79"/>
                    <a:pt x="223" y="79"/>
                    <a:pt x="223" y="79"/>
                  </a:cubicBezTo>
                  <a:cubicBezTo>
                    <a:pt x="224" y="95"/>
                    <a:pt x="212" y="109"/>
                    <a:pt x="196" y="111"/>
                  </a:cubicBezTo>
                  <a:cubicBezTo>
                    <a:pt x="139" y="117"/>
                    <a:pt x="139" y="117"/>
                    <a:pt x="139" y="117"/>
                  </a:cubicBezTo>
                  <a:cubicBezTo>
                    <a:pt x="123" y="118"/>
                    <a:pt x="108" y="107"/>
                    <a:pt x="106" y="91"/>
                  </a:cubicBezTo>
                  <a:cubicBezTo>
                    <a:pt x="80" y="94"/>
                    <a:pt x="80" y="94"/>
                    <a:pt x="80" y="94"/>
                  </a:cubicBezTo>
                  <a:cubicBezTo>
                    <a:pt x="41" y="97"/>
                    <a:pt x="6" y="70"/>
                    <a:pt x="0" y="32"/>
                  </a:cubicBezTo>
                  <a:cubicBezTo>
                    <a:pt x="316" y="0"/>
                    <a:pt x="316" y="0"/>
                    <a:pt x="316" y="0"/>
                  </a:cubicBezTo>
                  <a:cubicBezTo>
                    <a:pt x="317" y="39"/>
                    <a:pt x="288" y="72"/>
                    <a:pt x="249" y="76"/>
                  </a:cubicBezTo>
                  <a:close/>
                  <a:moveTo>
                    <a:pt x="167" y="106"/>
                  </a:moveTo>
                  <a:cubicBezTo>
                    <a:pt x="167" y="106"/>
                    <a:pt x="167" y="106"/>
                    <a:pt x="167" y="106"/>
                  </a:cubicBezTo>
                  <a:cubicBezTo>
                    <a:pt x="172" y="106"/>
                    <a:pt x="176" y="101"/>
                    <a:pt x="175" y="96"/>
                  </a:cubicBezTo>
                  <a:cubicBezTo>
                    <a:pt x="175" y="91"/>
                    <a:pt x="170" y="87"/>
                    <a:pt x="165" y="88"/>
                  </a:cubicBezTo>
                  <a:cubicBezTo>
                    <a:pt x="160" y="88"/>
                    <a:pt x="156" y="93"/>
                    <a:pt x="157" y="98"/>
                  </a:cubicBezTo>
                  <a:cubicBezTo>
                    <a:pt x="157" y="103"/>
                    <a:pt x="162" y="107"/>
                    <a:pt x="167" y="106"/>
                  </a:cubicBezTo>
                  <a:close/>
                </a:path>
              </a:pathLst>
            </a:cu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76" name="Freeform 564"/>
            <p:cNvSpPr>
              <a:spLocks/>
            </p:cNvSpPr>
            <p:nvPr/>
          </p:nvSpPr>
          <p:spPr bwMode="auto">
            <a:xfrm>
              <a:off x="8925208" y="2841695"/>
              <a:ext cx="197152" cy="24781"/>
            </a:xfrm>
            <a:custGeom>
              <a:avLst/>
              <a:gdLst>
                <a:gd name="T0" fmla="*/ 1 w 316"/>
                <a:gd name="T1" fmla="*/ 40 h 40"/>
                <a:gd name="T2" fmla="*/ 0 w 316"/>
                <a:gd name="T3" fmla="*/ 32 h 40"/>
                <a:gd name="T4" fmla="*/ 315 w 316"/>
                <a:gd name="T5" fmla="*/ 0 h 40"/>
                <a:gd name="T6" fmla="*/ 316 w 316"/>
                <a:gd name="T7" fmla="*/ 9 h 40"/>
                <a:gd name="T8" fmla="*/ 316 w 316"/>
                <a:gd name="T9" fmla="*/ 9 h 40"/>
                <a:gd name="T10" fmla="*/ 1 w 316"/>
                <a:gd name="T11" fmla="*/ 40 h 40"/>
              </a:gdLst>
              <a:ahLst/>
              <a:cxnLst>
                <a:cxn ang="0">
                  <a:pos x="T0" y="T1"/>
                </a:cxn>
                <a:cxn ang="0">
                  <a:pos x="T2" y="T3"/>
                </a:cxn>
                <a:cxn ang="0">
                  <a:pos x="T4" y="T5"/>
                </a:cxn>
                <a:cxn ang="0">
                  <a:pos x="T6" y="T7"/>
                </a:cxn>
                <a:cxn ang="0">
                  <a:pos x="T8" y="T9"/>
                </a:cxn>
                <a:cxn ang="0">
                  <a:pos x="T10" y="T11"/>
                </a:cxn>
              </a:cxnLst>
              <a:rect l="0" t="0" r="r" b="b"/>
              <a:pathLst>
                <a:path w="316" h="40">
                  <a:moveTo>
                    <a:pt x="1" y="40"/>
                  </a:moveTo>
                  <a:cubicBezTo>
                    <a:pt x="1" y="38"/>
                    <a:pt x="0" y="35"/>
                    <a:pt x="0" y="32"/>
                  </a:cubicBezTo>
                  <a:cubicBezTo>
                    <a:pt x="315" y="0"/>
                    <a:pt x="315" y="0"/>
                    <a:pt x="315" y="0"/>
                  </a:cubicBezTo>
                  <a:cubicBezTo>
                    <a:pt x="316" y="9"/>
                    <a:pt x="316" y="9"/>
                    <a:pt x="316" y="9"/>
                  </a:cubicBezTo>
                  <a:cubicBezTo>
                    <a:pt x="316" y="9"/>
                    <a:pt x="316" y="9"/>
                    <a:pt x="316" y="9"/>
                  </a:cubicBezTo>
                  <a:lnTo>
                    <a:pt x="1" y="40"/>
                  </a:lnTo>
                  <a:close/>
                </a:path>
              </a:pathLst>
            </a:custGeom>
            <a:solidFill>
              <a:srgbClr val="BBBD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77" name="Freeform 565"/>
            <p:cNvSpPr>
              <a:spLocks/>
            </p:cNvSpPr>
            <p:nvPr/>
          </p:nvSpPr>
          <p:spPr bwMode="auto">
            <a:xfrm>
              <a:off x="8536369" y="2277935"/>
              <a:ext cx="318505" cy="419814"/>
            </a:xfrm>
            <a:custGeom>
              <a:avLst/>
              <a:gdLst>
                <a:gd name="T0" fmla="*/ 400 w 874"/>
                <a:gd name="T1" fmla="*/ 1152 h 1152"/>
                <a:gd name="T2" fmla="*/ 0 w 874"/>
                <a:gd name="T3" fmla="*/ 196 h 1152"/>
                <a:gd name="T4" fmla="*/ 472 w 874"/>
                <a:gd name="T5" fmla="*/ 0 h 1152"/>
                <a:gd name="T6" fmla="*/ 874 w 874"/>
                <a:gd name="T7" fmla="*/ 954 h 1152"/>
                <a:gd name="T8" fmla="*/ 400 w 874"/>
                <a:gd name="T9" fmla="*/ 1152 h 1152"/>
              </a:gdLst>
              <a:ahLst/>
              <a:cxnLst>
                <a:cxn ang="0">
                  <a:pos x="T0" y="T1"/>
                </a:cxn>
                <a:cxn ang="0">
                  <a:pos x="T2" y="T3"/>
                </a:cxn>
                <a:cxn ang="0">
                  <a:pos x="T4" y="T5"/>
                </a:cxn>
                <a:cxn ang="0">
                  <a:pos x="T6" y="T7"/>
                </a:cxn>
                <a:cxn ang="0">
                  <a:pos x="T8" y="T9"/>
                </a:cxn>
              </a:cxnLst>
              <a:rect l="0" t="0" r="r" b="b"/>
              <a:pathLst>
                <a:path w="874" h="1152">
                  <a:moveTo>
                    <a:pt x="400" y="1152"/>
                  </a:moveTo>
                  <a:lnTo>
                    <a:pt x="0" y="196"/>
                  </a:lnTo>
                  <a:lnTo>
                    <a:pt x="472" y="0"/>
                  </a:lnTo>
                  <a:lnTo>
                    <a:pt x="874" y="954"/>
                  </a:lnTo>
                  <a:lnTo>
                    <a:pt x="400" y="1152"/>
                  </a:lnTo>
                  <a:close/>
                </a:path>
              </a:pathLst>
            </a:cu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78" name="Freeform 566"/>
            <p:cNvSpPr>
              <a:spLocks/>
            </p:cNvSpPr>
            <p:nvPr/>
          </p:nvSpPr>
          <p:spPr bwMode="auto">
            <a:xfrm>
              <a:off x="8536369" y="2349362"/>
              <a:ext cx="175651" cy="348387"/>
            </a:xfrm>
            <a:custGeom>
              <a:avLst/>
              <a:gdLst>
                <a:gd name="T0" fmla="*/ 482 w 482"/>
                <a:gd name="T1" fmla="*/ 361 h 956"/>
                <a:gd name="T2" fmla="*/ 0 w 482"/>
                <a:gd name="T3" fmla="*/ 0 h 956"/>
                <a:gd name="T4" fmla="*/ 400 w 482"/>
                <a:gd name="T5" fmla="*/ 956 h 956"/>
                <a:gd name="T6" fmla="*/ 482 w 482"/>
                <a:gd name="T7" fmla="*/ 361 h 956"/>
              </a:gdLst>
              <a:ahLst/>
              <a:cxnLst>
                <a:cxn ang="0">
                  <a:pos x="T0" y="T1"/>
                </a:cxn>
                <a:cxn ang="0">
                  <a:pos x="T2" y="T3"/>
                </a:cxn>
                <a:cxn ang="0">
                  <a:pos x="T4" y="T5"/>
                </a:cxn>
                <a:cxn ang="0">
                  <a:pos x="T6" y="T7"/>
                </a:cxn>
              </a:cxnLst>
              <a:rect l="0" t="0" r="r" b="b"/>
              <a:pathLst>
                <a:path w="482" h="956">
                  <a:moveTo>
                    <a:pt x="482" y="361"/>
                  </a:moveTo>
                  <a:lnTo>
                    <a:pt x="0" y="0"/>
                  </a:lnTo>
                  <a:lnTo>
                    <a:pt x="400" y="956"/>
                  </a:lnTo>
                  <a:lnTo>
                    <a:pt x="482" y="361"/>
                  </a:lnTo>
                  <a:close/>
                </a:path>
              </a:pathLst>
            </a:custGeom>
            <a:solidFill>
              <a:srgbClr val="BBBD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79" name="Freeform 567"/>
            <p:cNvSpPr>
              <a:spLocks/>
            </p:cNvSpPr>
            <p:nvPr/>
          </p:nvSpPr>
          <p:spPr bwMode="auto">
            <a:xfrm>
              <a:off x="8646060" y="2425161"/>
              <a:ext cx="264206" cy="215373"/>
            </a:xfrm>
            <a:custGeom>
              <a:avLst/>
              <a:gdLst>
                <a:gd name="T0" fmla="*/ 683 w 725"/>
                <a:gd name="T1" fmla="*/ 591 h 591"/>
                <a:gd name="T2" fmla="*/ 0 w 725"/>
                <a:gd name="T3" fmla="*/ 53 h 591"/>
                <a:gd name="T4" fmla="*/ 41 w 725"/>
                <a:gd name="T5" fmla="*/ 0 h 591"/>
                <a:gd name="T6" fmla="*/ 725 w 725"/>
                <a:gd name="T7" fmla="*/ 540 h 591"/>
                <a:gd name="T8" fmla="*/ 717 w 725"/>
                <a:gd name="T9" fmla="*/ 576 h 591"/>
                <a:gd name="T10" fmla="*/ 683 w 725"/>
                <a:gd name="T11" fmla="*/ 591 h 591"/>
              </a:gdLst>
              <a:ahLst/>
              <a:cxnLst>
                <a:cxn ang="0">
                  <a:pos x="T0" y="T1"/>
                </a:cxn>
                <a:cxn ang="0">
                  <a:pos x="T2" y="T3"/>
                </a:cxn>
                <a:cxn ang="0">
                  <a:pos x="T4" y="T5"/>
                </a:cxn>
                <a:cxn ang="0">
                  <a:pos x="T6" y="T7"/>
                </a:cxn>
                <a:cxn ang="0">
                  <a:pos x="T8" y="T9"/>
                </a:cxn>
                <a:cxn ang="0">
                  <a:pos x="T10" y="T11"/>
                </a:cxn>
              </a:cxnLst>
              <a:rect l="0" t="0" r="r" b="b"/>
              <a:pathLst>
                <a:path w="725" h="591">
                  <a:moveTo>
                    <a:pt x="683" y="591"/>
                  </a:moveTo>
                  <a:lnTo>
                    <a:pt x="0" y="53"/>
                  </a:lnTo>
                  <a:lnTo>
                    <a:pt x="41" y="0"/>
                  </a:lnTo>
                  <a:lnTo>
                    <a:pt x="725" y="540"/>
                  </a:lnTo>
                  <a:lnTo>
                    <a:pt x="717" y="576"/>
                  </a:lnTo>
                  <a:lnTo>
                    <a:pt x="683" y="591"/>
                  </a:lnTo>
                  <a:close/>
                </a:path>
              </a:pathLst>
            </a:custGeom>
            <a:solidFill>
              <a:srgbClr val="4454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80" name="Freeform 568"/>
            <p:cNvSpPr>
              <a:spLocks/>
            </p:cNvSpPr>
            <p:nvPr/>
          </p:nvSpPr>
          <p:spPr bwMode="auto">
            <a:xfrm>
              <a:off x="8646060" y="2434272"/>
              <a:ext cx="263842" cy="206262"/>
            </a:xfrm>
            <a:custGeom>
              <a:avLst/>
              <a:gdLst>
                <a:gd name="T0" fmla="*/ 683 w 724"/>
                <a:gd name="T1" fmla="*/ 566 h 566"/>
                <a:gd name="T2" fmla="*/ 0 w 724"/>
                <a:gd name="T3" fmla="*/ 28 h 566"/>
                <a:gd name="T4" fmla="*/ 21 w 724"/>
                <a:gd name="T5" fmla="*/ 0 h 566"/>
                <a:gd name="T6" fmla="*/ 724 w 724"/>
                <a:gd name="T7" fmla="*/ 557 h 566"/>
                <a:gd name="T8" fmla="*/ 683 w 724"/>
                <a:gd name="T9" fmla="*/ 566 h 566"/>
              </a:gdLst>
              <a:ahLst/>
              <a:cxnLst>
                <a:cxn ang="0">
                  <a:pos x="T0" y="T1"/>
                </a:cxn>
                <a:cxn ang="0">
                  <a:pos x="T2" y="T3"/>
                </a:cxn>
                <a:cxn ang="0">
                  <a:pos x="T4" y="T5"/>
                </a:cxn>
                <a:cxn ang="0">
                  <a:pos x="T6" y="T7"/>
                </a:cxn>
                <a:cxn ang="0">
                  <a:pos x="T8" y="T9"/>
                </a:cxn>
              </a:cxnLst>
              <a:rect l="0" t="0" r="r" b="b"/>
              <a:pathLst>
                <a:path w="724" h="566">
                  <a:moveTo>
                    <a:pt x="683" y="566"/>
                  </a:moveTo>
                  <a:lnTo>
                    <a:pt x="0" y="28"/>
                  </a:lnTo>
                  <a:lnTo>
                    <a:pt x="21" y="0"/>
                  </a:lnTo>
                  <a:lnTo>
                    <a:pt x="724" y="557"/>
                  </a:lnTo>
                  <a:lnTo>
                    <a:pt x="683" y="566"/>
                  </a:lnTo>
                  <a:close/>
                </a:path>
              </a:pathLst>
            </a:custGeom>
            <a:solidFill>
              <a:srgbClr val="3946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81" name="Freeform 569"/>
            <p:cNvSpPr>
              <a:spLocks/>
            </p:cNvSpPr>
            <p:nvPr/>
          </p:nvSpPr>
          <p:spPr bwMode="auto">
            <a:xfrm>
              <a:off x="8893503" y="2620491"/>
              <a:ext cx="57579" cy="48468"/>
            </a:xfrm>
            <a:custGeom>
              <a:avLst/>
              <a:gdLst>
                <a:gd name="T0" fmla="*/ 29 w 92"/>
                <a:gd name="T1" fmla="*/ 4 h 78"/>
                <a:gd name="T2" fmla="*/ 92 w 92"/>
                <a:gd name="T3" fmla="*/ 78 h 78"/>
                <a:gd name="T4" fmla="*/ 5 w 92"/>
                <a:gd name="T5" fmla="*/ 35 h 78"/>
                <a:gd name="T6" fmla="*/ 2 w 92"/>
                <a:gd name="T7" fmla="*/ 23 h 78"/>
                <a:gd name="T8" fmla="*/ 21 w 92"/>
                <a:gd name="T9" fmla="*/ 23 h 78"/>
                <a:gd name="T10" fmla="*/ 17 w 92"/>
                <a:gd name="T11" fmla="*/ 4 h 78"/>
                <a:gd name="T12" fmla="*/ 29 w 92"/>
                <a:gd name="T13" fmla="*/ 4 h 78"/>
              </a:gdLst>
              <a:ahLst/>
              <a:cxnLst>
                <a:cxn ang="0">
                  <a:pos x="T0" y="T1"/>
                </a:cxn>
                <a:cxn ang="0">
                  <a:pos x="T2" y="T3"/>
                </a:cxn>
                <a:cxn ang="0">
                  <a:pos x="T4" y="T5"/>
                </a:cxn>
                <a:cxn ang="0">
                  <a:pos x="T6" y="T7"/>
                </a:cxn>
                <a:cxn ang="0">
                  <a:pos x="T8" y="T9"/>
                </a:cxn>
                <a:cxn ang="0">
                  <a:pos x="T10" y="T11"/>
                </a:cxn>
                <a:cxn ang="0">
                  <a:pos x="T12" y="T13"/>
                </a:cxn>
              </a:cxnLst>
              <a:rect l="0" t="0" r="r" b="b"/>
              <a:pathLst>
                <a:path w="92" h="78">
                  <a:moveTo>
                    <a:pt x="29" y="4"/>
                  </a:moveTo>
                  <a:cubicBezTo>
                    <a:pt x="92" y="78"/>
                    <a:pt x="92" y="78"/>
                    <a:pt x="92" y="78"/>
                  </a:cubicBezTo>
                  <a:cubicBezTo>
                    <a:pt x="5" y="35"/>
                    <a:pt x="5" y="35"/>
                    <a:pt x="5" y="35"/>
                  </a:cubicBezTo>
                  <a:cubicBezTo>
                    <a:pt x="4" y="31"/>
                    <a:pt x="0" y="26"/>
                    <a:pt x="2" y="23"/>
                  </a:cubicBezTo>
                  <a:cubicBezTo>
                    <a:pt x="6" y="18"/>
                    <a:pt x="16" y="30"/>
                    <a:pt x="21" y="23"/>
                  </a:cubicBezTo>
                  <a:cubicBezTo>
                    <a:pt x="26" y="16"/>
                    <a:pt x="13" y="9"/>
                    <a:pt x="17" y="4"/>
                  </a:cubicBezTo>
                  <a:cubicBezTo>
                    <a:pt x="20" y="0"/>
                    <a:pt x="29" y="4"/>
                    <a:pt x="29" y="4"/>
                  </a:cubicBezTo>
                  <a:close/>
                </a:path>
              </a:pathLst>
            </a:custGeom>
            <a:solidFill>
              <a:srgbClr val="FBD2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82" name="Freeform 570"/>
            <p:cNvSpPr>
              <a:spLocks/>
            </p:cNvSpPr>
            <p:nvPr/>
          </p:nvSpPr>
          <p:spPr bwMode="auto">
            <a:xfrm>
              <a:off x="8893503" y="2631789"/>
              <a:ext cx="57579" cy="37171"/>
            </a:xfrm>
            <a:custGeom>
              <a:avLst/>
              <a:gdLst>
                <a:gd name="T0" fmla="*/ 92 w 92"/>
                <a:gd name="T1" fmla="*/ 60 h 60"/>
                <a:gd name="T2" fmla="*/ 5 w 92"/>
                <a:gd name="T3" fmla="*/ 17 h 60"/>
                <a:gd name="T4" fmla="*/ 2 w 92"/>
                <a:gd name="T5" fmla="*/ 5 h 60"/>
                <a:gd name="T6" fmla="*/ 21 w 92"/>
                <a:gd name="T7" fmla="*/ 5 h 60"/>
                <a:gd name="T8" fmla="*/ 21 w 92"/>
                <a:gd name="T9" fmla="*/ 4 h 60"/>
                <a:gd name="T10" fmla="*/ 92 w 92"/>
                <a:gd name="T11" fmla="*/ 60 h 60"/>
              </a:gdLst>
              <a:ahLst/>
              <a:cxnLst>
                <a:cxn ang="0">
                  <a:pos x="T0" y="T1"/>
                </a:cxn>
                <a:cxn ang="0">
                  <a:pos x="T2" y="T3"/>
                </a:cxn>
                <a:cxn ang="0">
                  <a:pos x="T4" y="T5"/>
                </a:cxn>
                <a:cxn ang="0">
                  <a:pos x="T6" y="T7"/>
                </a:cxn>
                <a:cxn ang="0">
                  <a:pos x="T8" y="T9"/>
                </a:cxn>
                <a:cxn ang="0">
                  <a:pos x="T10" y="T11"/>
                </a:cxn>
              </a:cxnLst>
              <a:rect l="0" t="0" r="r" b="b"/>
              <a:pathLst>
                <a:path w="92" h="60">
                  <a:moveTo>
                    <a:pt x="92" y="60"/>
                  </a:moveTo>
                  <a:cubicBezTo>
                    <a:pt x="5" y="17"/>
                    <a:pt x="5" y="17"/>
                    <a:pt x="5" y="17"/>
                  </a:cubicBezTo>
                  <a:cubicBezTo>
                    <a:pt x="4" y="13"/>
                    <a:pt x="0" y="8"/>
                    <a:pt x="2" y="5"/>
                  </a:cubicBezTo>
                  <a:cubicBezTo>
                    <a:pt x="6" y="0"/>
                    <a:pt x="16" y="12"/>
                    <a:pt x="21" y="5"/>
                  </a:cubicBezTo>
                  <a:cubicBezTo>
                    <a:pt x="21" y="4"/>
                    <a:pt x="21" y="4"/>
                    <a:pt x="21" y="4"/>
                  </a:cubicBezTo>
                  <a:lnTo>
                    <a:pt x="92" y="60"/>
                  </a:lnTo>
                  <a:close/>
                </a:path>
              </a:pathLst>
            </a:custGeom>
            <a:solidFill>
              <a:srgbClr val="DBB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83" name="Freeform 571"/>
            <p:cNvSpPr>
              <a:spLocks/>
            </p:cNvSpPr>
            <p:nvPr/>
          </p:nvSpPr>
          <p:spPr bwMode="auto">
            <a:xfrm>
              <a:off x="8933954" y="2655477"/>
              <a:ext cx="17128" cy="13484"/>
            </a:xfrm>
            <a:custGeom>
              <a:avLst/>
              <a:gdLst>
                <a:gd name="T0" fmla="*/ 14 w 47"/>
                <a:gd name="T1" fmla="*/ 0 h 37"/>
                <a:gd name="T2" fmla="*/ 47 w 47"/>
                <a:gd name="T3" fmla="*/ 37 h 37"/>
                <a:gd name="T4" fmla="*/ 0 w 47"/>
                <a:gd name="T5" fmla="*/ 15 h 37"/>
                <a:gd name="T6" fmla="*/ 14 w 47"/>
                <a:gd name="T7" fmla="*/ 0 h 37"/>
              </a:gdLst>
              <a:ahLst/>
              <a:cxnLst>
                <a:cxn ang="0">
                  <a:pos x="T0" y="T1"/>
                </a:cxn>
                <a:cxn ang="0">
                  <a:pos x="T2" y="T3"/>
                </a:cxn>
                <a:cxn ang="0">
                  <a:pos x="T4" y="T5"/>
                </a:cxn>
                <a:cxn ang="0">
                  <a:pos x="T6" y="T7"/>
                </a:cxn>
              </a:cxnLst>
              <a:rect l="0" t="0" r="r" b="b"/>
              <a:pathLst>
                <a:path w="47" h="37">
                  <a:moveTo>
                    <a:pt x="14" y="0"/>
                  </a:moveTo>
                  <a:lnTo>
                    <a:pt x="47" y="37"/>
                  </a:lnTo>
                  <a:lnTo>
                    <a:pt x="0" y="15"/>
                  </a:lnTo>
                  <a:lnTo>
                    <a:pt x="14" y="0"/>
                  </a:lnTo>
                  <a:close/>
                </a:path>
              </a:pathLst>
            </a:custGeom>
            <a:solidFill>
              <a:srgbClr val="4242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84" name="Freeform 572"/>
            <p:cNvSpPr>
              <a:spLocks/>
            </p:cNvSpPr>
            <p:nvPr/>
          </p:nvSpPr>
          <p:spPr bwMode="auto">
            <a:xfrm>
              <a:off x="8638772" y="2418968"/>
              <a:ext cx="27332" cy="29154"/>
            </a:xfrm>
            <a:custGeom>
              <a:avLst/>
              <a:gdLst>
                <a:gd name="T0" fmla="*/ 20 w 44"/>
                <a:gd name="T1" fmla="*/ 47 h 47"/>
                <a:gd name="T2" fmla="*/ 2 w 44"/>
                <a:gd name="T3" fmla="*/ 33 h 47"/>
                <a:gd name="T4" fmla="*/ 2 w 44"/>
                <a:gd name="T5" fmla="*/ 25 h 47"/>
                <a:gd name="T6" fmla="*/ 19 w 44"/>
                <a:gd name="T7" fmla="*/ 3 h 47"/>
                <a:gd name="T8" fmla="*/ 27 w 44"/>
                <a:gd name="T9" fmla="*/ 2 h 47"/>
                <a:gd name="T10" fmla="*/ 44 w 44"/>
                <a:gd name="T11" fmla="*/ 16 h 47"/>
                <a:gd name="T12" fmla="*/ 20 w 44"/>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44" h="47">
                  <a:moveTo>
                    <a:pt x="20" y="47"/>
                  </a:moveTo>
                  <a:cubicBezTo>
                    <a:pt x="2" y="33"/>
                    <a:pt x="2" y="33"/>
                    <a:pt x="2" y="33"/>
                  </a:cubicBezTo>
                  <a:cubicBezTo>
                    <a:pt x="0" y="31"/>
                    <a:pt x="0" y="28"/>
                    <a:pt x="2" y="25"/>
                  </a:cubicBezTo>
                  <a:cubicBezTo>
                    <a:pt x="19" y="3"/>
                    <a:pt x="19" y="3"/>
                    <a:pt x="19" y="3"/>
                  </a:cubicBezTo>
                  <a:cubicBezTo>
                    <a:pt x="21" y="1"/>
                    <a:pt x="24" y="0"/>
                    <a:pt x="27" y="2"/>
                  </a:cubicBezTo>
                  <a:cubicBezTo>
                    <a:pt x="44" y="16"/>
                    <a:pt x="44" y="16"/>
                    <a:pt x="44" y="16"/>
                  </a:cubicBezTo>
                  <a:lnTo>
                    <a:pt x="20" y="47"/>
                  </a:lnTo>
                  <a:close/>
                </a:path>
              </a:pathLst>
            </a:custGeom>
            <a:solidFill>
              <a:srgbClr val="B37E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85" name="Freeform 573"/>
            <p:cNvSpPr>
              <a:spLocks/>
            </p:cNvSpPr>
            <p:nvPr/>
          </p:nvSpPr>
          <p:spPr bwMode="auto">
            <a:xfrm>
              <a:off x="8650433" y="2428077"/>
              <a:ext cx="18221" cy="21865"/>
            </a:xfrm>
            <a:custGeom>
              <a:avLst/>
              <a:gdLst>
                <a:gd name="T0" fmla="*/ 50 w 50"/>
                <a:gd name="T1" fmla="*/ 7 h 60"/>
                <a:gd name="T2" fmla="*/ 9 w 50"/>
                <a:gd name="T3" fmla="*/ 60 h 60"/>
                <a:gd name="T4" fmla="*/ 0 w 50"/>
                <a:gd name="T5" fmla="*/ 53 h 60"/>
                <a:gd name="T6" fmla="*/ 41 w 50"/>
                <a:gd name="T7" fmla="*/ 0 h 60"/>
                <a:gd name="T8" fmla="*/ 50 w 50"/>
                <a:gd name="T9" fmla="*/ 7 h 60"/>
              </a:gdLst>
              <a:ahLst/>
              <a:cxnLst>
                <a:cxn ang="0">
                  <a:pos x="T0" y="T1"/>
                </a:cxn>
                <a:cxn ang="0">
                  <a:pos x="T2" y="T3"/>
                </a:cxn>
                <a:cxn ang="0">
                  <a:pos x="T4" y="T5"/>
                </a:cxn>
                <a:cxn ang="0">
                  <a:pos x="T6" y="T7"/>
                </a:cxn>
                <a:cxn ang="0">
                  <a:pos x="T8" y="T9"/>
                </a:cxn>
              </a:cxnLst>
              <a:rect l="0" t="0" r="r" b="b"/>
              <a:pathLst>
                <a:path w="50" h="60">
                  <a:moveTo>
                    <a:pt x="50" y="7"/>
                  </a:moveTo>
                  <a:lnTo>
                    <a:pt x="9" y="60"/>
                  </a:lnTo>
                  <a:lnTo>
                    <a:pt x="0" y="53"/>
                  </a:lnTo>
                  <a:lnTo>
                    <a:pt x="41" y="0"/>
                  </a:lnTo>
                  <a:lnTo>
                    <a:pt x="50" y="7"/>
                  </a:lnTo>
                  <a:close/>
                </a:path>
              </a:pathLst>
            </a:custGeom>
            <a:solidFill>
              <a:srgbClr val="6F5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86" name="Freeform 574"/>
            <p:cNvSpPr>
              <a:spLocks/>
            </p:cNvSpPr>
            <p:nvPr/>
          </p:nvSpPr>
          <p:spPr bwMode="auto">
            <a:xfrm>
              <a:off x="7466063" y="3578558"/>
              <a:ext cx="745608" cy="647942"/>
            </a:xfrm>
            <a:custGeom>
              <a:avLst/>
              <a:gdLst>
                <a:gd name="T0" fmla="*/ 443 w 2046"/>
                <a:gd name="T1" fmla="*/ 1778 h 1778"/>
                <a:gd name="T2" fmla="*/ 0 w 2046"/>
                <a:gd name="T3" fmla="*/ 595 h 1778"/>
                <a:gd name="T4" fmla="*/ 1601 w 2046"/>
                <a:gd name="T5" fmla="*/ 0 h 1778"/>
                <a:gd name="T6" fmla="*/ 2046 w 2046"/>
                <a:gd name="T7" fmla="*/ 1184 h 1778"/>
                <a:gd name="T8" fmla="*/ 443 w 2046"/>
                <a:gd name="T9" fmla="*/ 1778 h 1778"/>
              </a:gdLst>
              <a:ahLst/>
              <a:cxnLst>
                <a:cxn ang="0">
                  <a:pos x="T0" y="T1"/>
                </a:cxn>
                <a:cxn ang="0">
                  <a:pos x="T2" y="T3"/>
                </a:cxn>
                <a:cxn ang="0">
                  <a:pos x="T4" y="T5"/>
                </a:cxn>
                <a:cxn ang="0">
                  <a:pos x="T6" y="T7"/>
                </a:cxn>
                <a:cxn ang="0">
                  <a:pos x="T8" y="T9"/>
                </a:cxn>
              </a:cxnLst>
              <a:rect l="0" t="0" r="r" b="b"/>
              <a:pathLst>
                <a:path w="2046" h="1778">
                  <a:moveTo>
                    <a:pt x="443" y="1778"/>
                  </a:moveTo>
                  <a:lnTo>
                    <a:pt x="0" y="595"/>
                  </a:lnTo>
                  <a:lnTo>
                    <a:pt x="1601" y="0"/>
                  </a:lnTo>
                  <a:lnTo>
                    <a:pt x="2046" y="1184"/>
                  </a:lnTo>
                  <a:lnTo>
                    <a:pt x="443" y="17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87" name="Freeform 575"/>
            <p:cNvSpPr>
              <a:spLocks/>
            </p:cNvSpPr>
            <p:nvPr/>
          </p:nvSpPr>
          <p:spPr bwMode="auto">
            <a:xfrm>
              <a:off x="7481003" y="3586575"/>
              <a:ext cx="745608" cy="648307"/>
            </a:xfrm>
            <a:custGeom>
              <a:avLst/>
              <a:gdLst>
                <a:gd name="T0" fmla="*/ 443 w 2046"/>
                <a:gd name="T1" fmla="*/ 1779 h 1779"/>
                <a:gd name="T2" fmla="*/ 0 w 2046"/>
                <a:gd name="T3" fmla="*/ 595 h 1779"/>
                <a:gd name="T4" fmla="*/ 1603 w 2046"/>
                <a:gd name="T5" fmla="*/ 0 h 1779"/>
                <a:gd name="T6" fmla="*/ 2046 w 2046"/>
                <a:gd name="T7" fmla="*/ 1184 h 1779"/>
                <a:gd name="T8" fmla="*/ 443 w 2046"/>
                <a:gd name="T9" fmla="*/ 1779 h 1779"/>
              </a:gdLst>
              <a:ahLst/>
              <a:cxnLst>
                <a:cxn ang="0">
                  <a:pos x="T0" y="T1"/>
                </a:cxn>
                <a:cxn ang="0">
                  <a:pos x="T2" y="T3"/>
                </a:cxn>
                <a:cxn ang="0">
                  <a:pos x="T4" y="T5"/>
                </a:cxn>
                <a:cxn ang="0">
                  <a:pos x="T6" y="T7"/>
                </a:cxn>
                <a:cxn ang="0">
                  <a:pos x="T8" y="T9"/>
                </a:cxn>
              </a:cxnLst>
              <a:rect l="0" t="0" r="r" b="b"/>
              <a:pathLst>
                <a:path w="2046" h="1779">
                  <a:moveTo>
                    <a:pt x="443" y="1779"/>
                  </a:moveTo>
                  <a:lnTo>
                    <a:pt x="0" y="595"/>
                  </a:lnTo>
                  <a:lnTo>
                    <a:pt x="1603" y="0"/>
                  </a:lnTo>
                  <a:lnTo>
                    <a:pt x="2046" y="1184"/>
                  </a:lnTo>
                  <a:lnTo>
                    <a:pt x="443" y="1779"/>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88" name="Freeform 576"/>
            <p:cNvSpPr>
              <a:spLocks/>
            </p:cNvSpPr>
            <p:nvPr/>
          </p:nvSpPr>
          <p:spPr bwMode="auto">
            <a:xfrm>
              <a:off x="7510887" y="3591678"/>
              <a:ext cx="752532" cy="661790"/>
            </a:xfrm>
            <a:custGeom>
              <a:avLst/>
              <a:gdLst>
                <a:gd name="T0" fmla="*/ 482 w 2065"/>
                <a:gd name="T1" fmla="*/ 1816 h 1816"/>
                <a:gd name="T2" fmla="*/ 0 w 2065"/>
                <a:gd name="T3" fmla="*/ 647 h 1816"/>
                <a:gd name="T4" fmla="*/ 1582 w 2065"/>
                <a:gd name="T5" fmla="*/ 0 h 1816"/>
                <a:gd name="T6" fmla="*/ 2065 w 2065"/>
                <a:gd name="T7" fmla="*/ 1168 h 1816"/>
                <a:gd name="T8" fmla="*/ 482 w 2065"/>
                <a:gd name="T9" fmla="*/ 1816 h 1816"/>
              </a:gdLst>
              <a:ahLst/>
              <a:cxnLst>
                <a:cxn ang="0">
                  <a:pos x="T0" y="T1"/>
                </a:cxn>
                <a:cxn ang="0">
                  <a:pos x="T2" y="T3"/>
                </a:cxn>
                <a:cxn ang="0">
                  <a:pos x="T4" y="T5"/>
                </a:cxn>
                <a:cxn ang="0">
                  <a:pos x="T6" y="T7"/>
                </a:cxn>
                <a:cxn ang="0">
                  <a:pos x="T8" y="T9"/>
                </a:cxn>
              </a:cxnLst>
              <a:rect l="0" t="0" r="r" b="b"/>
              <a:pathLst>
                <a:path w="2065" h="1816">
                  <a:moveTo>
                    <a:pt x="482" y="1816"/>
                  </a:moveTo>
                  <a:lnTo>
                    <a:pt x="0" y="647"/>
                  </a:lnTo>
                  <a:lnTo>
                    <a:pt x="1582" y="0"/>
                  </a:lnTo>
                  <a:lnTo>
                    <a:pt x="2065" y="1168"/>
                  </a:lnTo>
                  <a:lnTo>
                    <a:pt x="482" y="18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89" name="Freeform 577"/>
            <p:cNvSpPr>
              <a:spLocks/>
            </p:cNvSpPr>
            <p:nvPr/>
          </p:nvSpPr>
          <p:spPr bwMode="auto">
            <a:xfrm>
              <a:off x="8125667" y="3748015"/>
              <a:ext cx="34620" cy="88190"/>
            </a:xfrm>
            <a:custGeom>
              <a:avLst/>
              <a:gdLst>
                <a:gd name="T0" fmla="*/ 52 w 56"/>
                <a:gd name="T1" fmla="*/ 141 h 142"/>
                <a:gd name="T2" fmla="*/ 45 w 56"/>
                <a:gd name="T3" fmla="*/ 136 h 142"/>
                <a:gd name="T4" fmla="*/ 2 w 56"/>
                <a:gd name="T5" fmla="*/ 8 h 142"/>
                <a:gd name="T6" fmla="*/ 4 w 56"/>
                <a:gd name="T7" fmla="*/ 0 h 142"/>
                <a:gd name="T8" fmla="*/ 11 w 56"/>
                <a:gd name="T9" fmla="*/ 5 h 142"/>
                <a:gd name="T10" fmla="*/ 55 w 56"/>
                <a:gd name="T11" fmla="*/ 133 h 142"/>
                <a:gd name="T12" fmla="*/ 52 w 56"/>
                <a:gd name="T13" fmla="*/ 141 h 142"/>
              </a:gdLst>
              <a:ahLst/>
              <a:cxnLst>
                <a:cxn ang="0">
                  <a:pos x="T0" y="T1"/>
                </a:cxn>
                <a:cxn ang="0">
                  <a:pos x="T2" y="T3"/>
                </a:cxn>
                <a:cxn ang="0">
                  <a:pos x="T4" y="T5"/>
                </a:cxn>
                <a:cxn ang="0">
                  <a:pos x="T6" y="T7"/>
                </a:cxn>
                <a:cxn ang="0">
                  <a:pos x="T8" y="T9"/>
                </a:cxn>
                <a:cxn ang="0">
                  <a:pos x="T10" y="T11"/>
                </a:cxn>
                <a:cxn ang="0">
                  <a:pos x="T12" y="T13"/>
                </a:cxn>
              </a:cxnLst>
              <a:rect l="0" t="0" r="r" b="b"/>
              <a:pathLst>
                <a:path w="56" h="142">
                  <a:moveTo>
                    <a:pt x="52" y="141"/>
                  </a:moveTo>
                  <a:cubicBezTo>
                    <a:pt x="50" y="142"/>
                    <a:pt x="47" y="140"/>
                    <a:pt x="45" y="136"/>
                  </a:cubicBezTo>
                  <a:cubicBezTo>
                    <a:pt x="2" y="8"/>
                    <a:pt x="2" y="8"/>
                    <a:pt x="2" y="8"/>
                  </a:cubicBezTo>
                  <a:cubicBezTo>
                    <a:pt x="0" y="5"/>
                    <a:pt x="1" y="1"/>
                    <a:pt x="4" y="0"/>
                  </a:cubicBezTo>
                  <a:cubicBezTo>
                    <a:pt x="7" y="0"/>
                    <a:pt x="10" y="2"/>
                    <a:pt x="11" y="5"/>
                  </a:cubicBezTo>
                  <a:cubicBezTo>
                    <a:pt x="55" y="133"/>
                    <a:pt x="55" y="133"/>
                    <a:pt x="55" y="133"/>
                  </a:cubicBezTo>
                  <a:cubicBezTo>
                    <a:pt x="56" y="136"/>
                    <a:pt x="55" y="140"/>
                    <a:pt x="52" y="141"/>
                  </a:cubicBezTo>
                  <a:close/>
                </a:path>
              </a:pathLst>
            </a:custGeom>
            <a:solidFill>
              <a:srgbClr val="5A58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90" name="Freeform 578"/>
            <p:cNvSpPr>
              <a:spLocks/>
            </p:cNvSpPr>
            <p:nvPr/>
          </p:nvSpPr>
          <p:spPr bwMode="auto">
            <a:xfrm>
              <a:off x="8132226" y="3726878"/>
              <a:ext cx="75435" cy="103131"/>
            </a:xfrm>
            <a:custGeom>
              <a:avLst/>
              <a:gdLst>
                <a:gd name="T0" fmla="*/ 44 w 121"/>
                <a:gd name="T1" fmla="*/ 166 h 166"/>
                <a:gd name="T2" fmla="*/ 0 w 121"/>
                <a:gd name="T3" fmla="*/ 39 h 166"/>
                <a:gd name="T4" fmla="*/ 55 w 121"/>
                <a:gd name="T5" fmla="*/ 3 h 166"/>
                <a:gd name="T6" fmla="*/ 66 w 121"/>
                <a:gd name="T7" fmla="*/ 2 h 166"/>
                <a:gd name="T8" fmla="*/ 73 w 121"/>
                <a:gd name="T9" fmla="*/ 9 h 166"/>
                <a:gd name="T10" fmla="*/ 119 w 121"/>
                <a:gd name="T11" fmla="*/ 144 h 166"/>
                <a:gd name="T12" fmla="*/ 118 w 121"/>
                <a:gd name="T13" fmla="*/ 154 h 166"/>
                <a:gd name="T14" fmla="*/ 109 w 121"/>
                <a:gd name="T15" fmla="*/ 160 h 166"/>
                <a:gd name="T16" fmla="*/ 44 w 121"/>
                <a:gd name="T17"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166">
                  <a:moveTo>
                    <a:pt x="44" y="166"/>
                  </a:moveTo>
                  <a:cubicBezTo>
                    <a:pt x="0" y="39"/>
                    <a:pt x="0" y="39"/>
                    <a:pt x="0" y="39"/>
                  </a:cubicBezTo>
                  <a:cubicBezTo>
                    <a:pt x="55" y="3"/>
                    <a:pt x="55" y="3"/>
                    <a:pt x="55" y="3"/>
                  </a:cubicBezTo>
                  <a:cubicBezTo>
                    <a:pt x="58" y="1"/>
                    <a:pt x="62" y="0"/>
                    <a:pt x="66" y="2"/>
                  </a:cubicBezTo>
                  <a:cubicBezTo>
                    <a:pt x="69" y="3"/>
                    <a:pt x="72" y="6"/>
                    <a:pt x="73" y="9"/>
                  </a:cubicBezTo>
                  <a:cubicBezTo>
                    <a:pt x="119" y="144"/>
                    <a:pt x="119" y="144"/>
                    <a:pt x="119" y="144"/>
                  </a:cubicBezTo>
                  <a:cubicBezTo>
                    <a:pt x="121" y="147"/>
                    <a:pt x="120" y="151"/>
                    <a:pt x="118" y="154"/>
                  </a:cubicBezTo>
                  <a:cubicBezTo>
                    <a:pt x="116" y="158"/>
                    <a:pt x="113" y="159"/>
                    <a:pt x="109" y="160"/>
                  </a:cubicBezTo>
                  <a:lnTo>
                    <a:pt x="44" y="166"/>
                  </a:lnTo>
                  <a:close/>
                </a:path>
              </a:pathLst>
            </a:custGeom>
            <a:solidFill>
              <a:srgbClr val="413E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91" name="Freeform 579"/>
            <p:cNvSpPr>
              <a:spLocks/>
            </p:cNvSpPr>
            <p:nvPr/>
          </p:nvSpPr>
          <p:spPr bwMode="auto">
            <a:xfrm>
              <a:off x="8132226" y="3745099"/>
              <a:ext cx="83088" cy="83817"/>
            </a:xfrm>
            <a:custGeom>
              <a:avLst/>
              <a:gdLst>
                <a:gd name="T0" fmla="*/ 43 w 133"/>
                <a:gd name="T1" fmla="*/ 134 h 135"/>
                <a:gd name="T2" fmla="*/ 31 w 133"/>
                <a:gd name="T3" fmla="*/ 98 h 135"/>
                <a:gd name="T4" fmla="*/ 109 w 133"/>
                <a:gd name="T5" fmla="*/ 71 h 135"/>
                <a:gd name="T6" fmla="*/ 111 w 133"/>
                <a:gd name="T7" fmla="*/ 76 h 135"/>
                <a:gd name="T8" fmla="*/ 116 w 133"/>
                <a:gd name="T9" fmla="*/ 83 h 135"/>
                <a:gd name="T10" fmla="*/ 116 w 133"/>
                <a:gd name="T11" fmla="*/ 83 h 135"/>
                <a:gd name="T12" fmla="*/ 121 w 133"/>
                <a:gd name="T13" fmla="*/ 85 h 135"/>
                <a:gd name="T14" fmla="*/ 124 w 133"/>
                <a:gd name="T15" fmla="*/ 84 h 135"/>
                <a:gd name="T16" fmla="*/ 128 w 133"/>
                <a:gd name="T17" fmla="*/ 83 h 135"/>
                <a:gd name="T18" fmla="*/ 133 w 133"/>
                <a:gd name="T19" fmla="*/ 77 h 135"/>
                <a:gd name="T20" fmla="*/ 133 w 133"/>
                <a:gd name="T21" fmla="*/ 74 h 135"/>
                <a:gd name="T22" fmla="*/ 132 w 133"/>
                <a:gd name="T23" fmla="*/ 69 h 135"/>
                <a:gd name="T24" fmla="*/ 112 w 133"/>
                <a:gd name="T25" fmla="*/ 9 h 135"/>
                <a:gd name="T26" fmla="*/ 112 w 133"/>
                <a:gd name="T27" fmla="*/ 9 h 135"/>
                <a:gd name="T28" fmla="*/ 106 w 133"/>
                <a:gd name="T29" fmla="*/ 2 h 135"/>
                <a:gd name="T30" fmla="*/ 101 w 133"/>
                <a:gd name="T31" fmla="*/ 0 h 135"/>
                <a:gd name="T32" fmla="*/ 99 w 133"/>
                <a:gd name="T33" fmla="*/ 0 h 135"/>
                <a:gd name="T34" fmla="*/ 95 w 133"/>
                <a:gd name="T35" fmla="*/ 2 h 135"/>
                <a:gd name="T36" fmla="*/ 95 w 133"/>
                <a:gd name="T37" fmla="*/ 2 h 135"/>
                <a:gd name="T38" fmla="*/ 90 w 133"/>
                <a:gd name="T39" fmla="*/ 7 h 135"/>
                <a:gd name="T40" fmla="*/ 90 w 133"/>
                <a:gd name="T41" fmla="*/ 7 h 135"/>
                <a:gd name="T42" fmla="*/ 90 w 133"/>
                <a:gd name="T43" fmla="*/ 11 h 135"/>
                <a:gd name="T44" fmla="*/ 90 w 133"/>
                <a:gd name="T45" fmla="*/ 16 h 135"/>
                <a:gd name="T46" fmla="*/ 92 w 133"/>
                <a:gd name="T47" fmla="*/ 21 h 135"/>
                <a:gd name="T48" fmla="*/ 13 w 133"/>
                <a:gd name="T49" fmla="*/ 48 h 135"/>
                <a:gd name="T50" fmla="*/ 1 w 133"/>
                <a:gd name="T51" fmla="*/ 12 h 135"/>
                <a:gd name="T52" fmla="*/ 1 w 133"/>
                <a:gd name="T53" fmla="*/ 12 h 135"/>
                <a:gd name="T54" fmla="*/ 0 w 133"/>
                <a:gd name="T55" fmla="*/ 12 h 135"/>
                <a:gd name="T56" fmla="*/ 13 w 133"/>
                <a:gd name="T57" fmla="*/ 49 h 135"/>
                <a:gd name="T58" fmla="*/ 93 w 133"/>
                <a:gd name="T59" fmla="*/ 22 h 135"/>
                <a:gd name="T60" fmla="*/ 91 w 133"/>
                <a:gd name="T61" fmla="*/ 16 h 135"/>
                <a:gd name="T62" fmla="*/ 90 w 133"/>
                <a:gd name="T63" fmla="*/ 11 h 135"/>
                <a:gd name="T64" fmla="*/ 91 w 133"/>
                <a:gd name="T65" fmla="*/ 7 h 135"/>
                <a:gd name="T66" fmla="*/ 90 w 133"/>
                <a:gd name="T67" fmla="*/ 7 h 135"/>
                <a:gd name="T68" fmla="*/ 91 w 133"/>
                <a:gd name="T69" fmla="*/ 7 h 135"/>
                <a:gd name="T70" fmla="*/ 95 w 133"/>
                <a:gd name="T71" fmla="*/ 2 h 135"/>
                <a:gd name="T72" fmla="*/ 95 w 133"/>
                <a:gd name="T73" fmla="*/ 2 h 135"/>
                <a:gd name="T74" fmla="*/ 95 w 133"/>
                <a:gd name="T75" fmla="*/ 2 h 135"/>
                <a:gd name="T76" fmla="*/ 99 w 133"/>
                <a:gd name="T77" fmla="*/ 1 h 135"/>
                <a:gd name="T78" fmla="*/ 101 w 133"/>
                <a:gd name="T79" fmla="*/ 0 h 135"/>
                <a:gd name="T80" fmla="*/ 106 w 133"/>
                <a:gd name="T81" fmla="*/ 2 h 135"/>
                <a:gd name="T82" fmla="*/ 111 w 133"/>
                <a:gd name="T83" fmla="*/ 9 h 135"/>
                <a:gd name="T84" fmla="*/ 111 w 133"/>
                <a:gd name="T85" fmla="*/ 9 h 135"/>
                <a:gd name="T86" fmla="*/ 111 w 133"/>
                <a:gd name="T87" fmla="*/ 9 h 135"/>
                <a:gd name="T88" fmla="*/ 132 w 133"/>
                <a:gd name="T89" fmla="*/ 69 h 135"/>
                <a:gd name="T90" fmla="*/ 133 w 133"/>
                <a:gd name="T91" fmla="*/ 74 h 135"/>
                <a:gd name="T92" fmla="*/ 132 w 133"/>
                <a:gd name="T93" fmla="*/ 77 h 135"/>
                <a:gd name="T94" fmla="*/ 128 w 133"/>
                <a:gd name="T95" fmla="*/ 82 h 135"/>
                <a:gd name="T96" fmla="*/ 123 w 133"/>
                <a:gd name="T97" fmla="*/ 84 h 135"/>
                <a:gd name="T98" fmla="*/ 121 w 133"/>
                <a:gd name="T99" fmla="*/ 84 h 135"/>
                <a:gd name="T100" fmla="*/ 117 w 133"/>
                <a:gd name="T101" fmla="*/ 83 h 135"/>
                <a:gd name="T102" fmla="*/ 116 w 133"/>
                <a:gd name="T103" fmla="*/ 83 h 135"/>
                <a:gd name="T104" fmla="*/ 117 w 133"/>
                <a:gd name="T105" fmla="*/ 83 h 135"/>
                <a:gd name="T106" fmla="*/ 112 w 133"/>
                <a:gd name="T107" fmla="*/ 76 h 135"/>
                <a:gd name="T108" fmla="*/ 110 w 133"/>
                <a:gd name="T109" fmla="*/ 70 h 135"/>
                <a:gd name="T110" fmla="*/ 30 w 133"/>
                <a:gd name="T111" fmla="*/ 98 h 135"/>
                <a:gd name="T112" fmla="*/ 43 w 133"/>
                <a:gd name="T113" fmla="*/ 135 h 135"/>
                <a:gd name="T114" fmla="*/ 43 w 133"/>
                <a:gd name="T115" fmla="*/ 135 h 135"/>
                <a:gd name="T116" fmla="*/ 43 w 133"/>
                <a:gd name="T117" fmla="*/ 13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3" h="135">
                  <a:moveTo>
                    <a:pt x="43" y="134"/>
                  </a:moveTo>
                  <a:cubicBezTo>
                    <a:pt x="31" y="98"/>
                    <a:pt x="31" y="98"/>
                    <a:pt x="31" y="98"/>
                  </a:cubicBezTo>
                  <a:cubicBezTo>
                    <a:pt x="109" y="71"/>
                    <a:pt x="109" y="71"/>
                    <a:pt x="109" y="71"/>
                  </a:cubicBezTo>
                  <a:cubicBezTo>
                    <a:pt x="111" y="76"/>
                    <a:pt x="111" y="76"/>
                    <a:pt x="111" y="76"/>
                  </a:cubicBezTo>
                  <a:cubicBezTo>
                    <a:pt x="112" y="79"/>
                    <a:pt x="114" y="81"/>
                    <a:pt x="116" y="83"/>
                  </a:cubicBezTo>
                  <a:cubicBezTo>
                    <a:pt x="116" y="83"/>
                    <a:pt x="116" y="83"/>
                    <a:pt x="116" y="83"/>
                  </a:cubicBezTo>
                  <a:cubicBezTo>
                    <a:pt x="118" y="84"/>
                    <a:pt x="120" y="85"/>
                    <a:pt x="121" y="85"/>
                  </a:cubicBezTo>
                  <a:cubicBezTo>
                    <a:pt x="122" y="85"/>
                    <a:pt x="123" y="85"/>
                    <a:pt x="124" y="84"/>
                  </a:cubicBezTo>
                  <a:cubicBezTo>
                    <a:pt x="128" y="83"/>
                    <a:pt x="128" y="83"/>
                    <a:pt x="128" y="83"/>
                  </a:cubicBezTo>
                  <a:cubicBezTo>
                    <a:pt x="130" y="82"/>
                    <a:pt x="132" y="80"/>
                    <a:pt x="133" y="77"/>
                  </a:cubicBezTo>
                  <a:cubicBezTo>
                    <a:pt x="133" y="76"/>
                    <a:pt x="133" y="75"/>
                    <a:pt x="133" y="74"/>
                  </a:cubicBezTo>
                  <a:cubicBezTo>
                    <a:pt x="133" y="72"/>
                    <a:pt x="133" y="70"/>
                    <a:pt x="132" y="69"/>
                  </a:cubicBezTo>
                  <a:cubicBezTo>
                    <a:pt x="112" y="9"/>
                    <a:pt x="112" y="9"/>
                    <a:pt x="112" y="9"/>
                  </a:cubicBezTo>
                  <a:cubicBezTo>
                    <a:pt x="112" y="9"/>
                    <a:pt x="112" y="9"/>
                    <a:pt x="112" y="9"/>
                  </a:cubicBezTo>
                  <a:cubicBezTo>
                    <a:pt x="111" y="6"/>
                    <a:pt x="109" y="3"/>
                    <a:pt x="106" y="2"/>
                  </a:cubicBezTo>
                  <a:cubicBezTo>
                    <a:pt x="105" y="0"/>
                    <a:pt x="103" y="0"/>
                    <a:pt x="101" y="0"/>
                  </a:cubicBezTo>
                  <a:cubicBezTo>
                    <a:pt x="101" y="0"/>
                    <a:pt x="100" y="0"/>
                    <a:pt x="99" y="0"/>
                  </a:cubicBezTo>
                  <a:cubicBezTo>
                    <a:pt x="95" y="2"/>
                    <a:pt x="95" y="2"/>
                    <a:pt x="95" y="2"/>
                  </a:cubicBezTo>
                  <a:cubicBezTo>
                    <a:pt x="95" y="2"/>
                    <a:pt x="95" y="2"/>
                    <a:pt x="95" y="2"/>
                  </a:cubicBezTo>
                  <a:cubicBezTo>
                    <a:pt x="93" y="2"/>
                    <a:pt x="91" y="4"/>
                    <a:pt x="90" y="7"/>
                  </a:cubicBezTo>
                  <a:cubicBezTo>
                    <a:pt x="90" y="7"/>
                    <a:pt x="90" y="7"/>
                    <a:pt x="90" y="7"/>
                  </a:cubicBezTo>
                  <a:cubicBezTo>
                    <a:pt x="90" y="8"/>
                    <a:pt x="90" y="10"/>
                    <a:pt x="90" y="11"/>
                  </a:cubicBezTo>
                  <a:cubicBezTo>
                    <a:pt x="90" y="13"/>
                    <a:pt x="90" y="14"/>
                    <a:pt x="90" y="16"/>
                  </a:cubicBezTo>
                  <a:cubicBezTo>
                    <a:pt x="92" y="21"/>
                    <a:pt x="92" y="21"/>
                    <a:pt x="92" y="21"/>
                  </a:cubicBezTo>
                  <a:cubicBezTo>
                    <a:pt x="13" y="48"/>
                    <a:pt x="13" y="48"/>
                    <a:pt x="13" y="48"/>
                  </a:cubicBezTo>
                  <a:cubicBezTo>
                    <a:pt x="1" y="12"/>
                    <a:pt x="1" y="12"/>
                    <a:pt x="1" y="12"/>
                  </a:cubicBezTo>
                  <a:cubicBezTo>
                    <a:pt x="1" y="12"/>
                    <a:pt x="1" y="12"/>
                    <a:pt x="1" y="12"/>
                  </a:cubicBezTo>
                  <a:cubicBezTo>
                    <a:pt x="0" y="12"/>
                    <a:pt x="0" y="12"/>
                    <a:pt x="0" y="12"/>
                  </a:cubicBezTo>
                  <a:cubicBezTo>
                    <a:pt x="13" y="49"/>
                    <a:pt x="13" y="49"/>
                    <a:pt x="13" y="49"/>
                  </a:cubicBezTo>
                  <a:cubicBezTo>
                    <a:pt x="93" y="22"/>
                    <a:pt x="93" y="22"/>
                    <a:pt x="93" y="22"/>
                  </a:cubicBezTo>
                  <a:cubicBezTo>
                    <a:pt x="91" y="16"/>
                    <a:pt x="91" y="16"/>
                    <a:pt x="91" y="16"/>
                  </a:cubicBezTo>
                  <a:cubicBezTo>
                    <a:pt x="90" y="14"/>
                    <a:pt x="90" y="13"/>
                    <a:pt x="90" y="11"/>
                  </a:cubicBezTo>
                  <a:cubicBezTo>
                    <a:pt x="90" y="10"/>
                    <a:pt x="90" y="9"/>
                    <a:pt x="91" y="7"/>
                  </a:cubicBezTo>
                  <a:cubicBezTo>
                    <a:pt x="90" y="7"/>
                    <a:pt x="90" y="7"/>
                    <a:pt x="90" y="7"/>
                  </a:cubicBezTo>
                  <a:cubicBezTo>
                    <a:pt x="91" y="7"/>
                    <a:pt x="91" y="7"/>
                    <a:pt x="91" y="7"/>
                  </a:cubicBezTo>
                  <a:cubicBezTo>
                    <a:pt x="92" y="5"/>
                    <a:pt x="93" y="3"/>
                    <a:pt x="95" y="2"/>
                  </a:cubicBezTo>
                  <a:cubicBezTo>
                    <a:pt x="95" y="2"/>
                    <a:pt x="95" y="2"/>
                    <a:pt x="95" y="2"/>
                  </a:cubicBezTo>
                  <a:cubicBezTo>
                    <a:pt x="95" y="2"/>
                    <a:pt x="95" y="2"/>
                    <a:pt x="95" y="2"/>
                  </a:cubicBezTo>
                  <a:cubicBezTo>
                    <a:pt x="99" y="1"/>
                    <a:pt x="99" y="1"/>
                    <a:pt x="99" y="1"/>
                  </a:cubicBezTo>
                  <a:cubicBezTo>
                    <a:pt x="100" y="1"/>
                    <a:pt x="101" y="0"/>
                    <a:pt x="101" y="0"/>
                  </a:cubicBezTo>
                  <a:cubicBezTo>
                    <a:pt x="103" y="0"/>
                    <a:pt x="105" y="1"/>
                    <a:pt x="106" y="2"/>
                  </a:cubicBezTo>
                  <a:cubicBezTo>
                    <a:pt x="108" y="4"/>
                    <a:pt x="110" y="6"/>
                    <a:pt x="111" y="9"/>
                  </a:cubicBezTo>
                  <a:cubicBezTo>
                    <a:pt x="111" y="9"/>
                    <a:pt x="111" y="9"/>
                    <a:pt x="111" y="9"/>
                  </a:cubicBezTo>
                  <a:cubicBezTo>
                    <a:pt x="111" y="9"/>
                    <a:pt x="111" y="9"/>
                    <a:pt x="111" y="9"/>
                  </a:cubicBezTo>
                  <a:cubicBezTo>
                    <a:pt x="132" y="69"/>
                    <a:pt x="132" y="69"/>
                    <a:pt x="132" y="69"/>
                  </a:cubicBezTo>
                  <a:cubicBezTo>
                    <a:pt x="132" y="70"/>
                    <a:pt x="133" y="72"/>
                    <a:pt x="133" y="74"/>
                  </a:cubicBezTo>
                  <a:cubicBezTo>
                    <a:pt x="133" y="75"/>
                    <a:pt x="132" y="76"/>
                    <a:pt x="132" y="77"/>
                  </a:cubicBezTo>
                  <a:cubicBezTo>
                    <a:pt x="131" y="80"/>
                    <a:pt x="130" y="82"/>
                    <a:pt x="128" y="82"/>
                  </a:cubicBezTo>
                  <a:cubicBezTo>
                    <a:pt x="123" y="84"/>
                    <a:pt x="123" y="84"/>
                    <a:pt x="123" y="84"/>
                  </a:cubicBezTo>
                  <a:cubicBezTo>
                    <a:pt x="123" y="84"/>
                    <a:pt x="122" y="84"/>
                    <a:pt x="121" y="84"/>
                  </a:cubicBezTo>
                  <a:cubicBezTo>
                    <a:pt x="120" y="84"/>
                    <a:pt x="118" y="84"/>
                    <a:pt x="117" y="83"/>
                  </a:cubicBezTo>
                  <a:cubicBezTo>
                    <a:pt x="116" y="83"/>
                    <a:pt x="116" y="83"/>
                    <a:pt x="116" y="83"/>
                  </a:cubicBezTo>
                  <a:cubicBezTo>
                    <a:pt x="117" y="83"/>
                    <a:pt x="117" y="83"/>
                    <a:pt x="117" y="83"/>
                  </a:cubicBezTo>
                  <a:cubicBezTo>
                    <a:pt x="114" y="81"/>
                    <a:pt x="113" y="79"/>
                    <a:pt x="112" y="76"/>
                  </a:cubicBezTo>
                  <a:cubicBezTo>
                    <a:pt x="110" y="70"/>
                    <a:pt x="110" y="70"/>
                    <a:pt x="110" y="70"/>
                  </a:cubicBezTo>
                  <a:cubicBezTo>
                    <a:pt x="30" y="98"/>
                    <a:pt x="30" y="98"/>
                    <a:pt x="30" y="98"/>
                  </a:cubicBezTo>
                  <a:cubicBezTo>
                    <a:pt x="43" y="135"/>
                    <a:pt x="43" y="135"/>
                    <a:pt x="43" y="135"/>
                  </a:cubicBezTo>
                  <a:cubicBezTo>
                    <a:pt x="43" y="135"/>
                    <a:pt x="43" y="135"/>
                    <a:pt x="43" y="135"/>
                  </a:cubicBezTo>
                  <a:cubicBezTo>
                    <a:pt x="43" y="134"/>
                    <a:pt x="43" y="134"/>
                    <a:pt x="43" y="1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92" name="Freeform 580"/>
            <p:cNvSpPr>
              <a:spLocks/>
            </p:cNvSpPr>
            <p:nvPr/>
          </p:nvSpPr>
          <p:spPr bwMode="auto">
            <a:xfrm>
              <a:off x="7982084" y="3688978"/>
              <a:ext cx="3644" cy="6196"/>
            </a:xfrm>
            <a:custGeom>
              <a:avLst/>
              <a:gdLst>
                <a:gd name="T0" fmla="*/ 0 w 6"/>
                <a:gd name="T1" fmla="*/ 2 h 10"/>
                <a:gd name="T2" fmla="*/ 3 w 6"/>
                <a:gd name="T3" fmla="*/ 9 h 10"/>
                <a:gd name="T4" fmla="*/ 5 w 6"/>
                <a:gd name="T5" fmla="*/ 9 h 10"/>
                <a:gd name="T6" fmla="*/ 2 w 6"/>
                <a:gd name="T7" fmla="*/ 1 h 10"/>
                <a:gd name="T8" fmla="*/ 0 w 6"/>
                <a:gd name="T9" fmla="*/ 2 h 10"/>
              </a:gdLst>
              <a:ahLst/>
              <a:cxnLst>
                <a:cxn ang="0">
                  <a:pos x="T0" y="T1"/>
                </a:cxn>
                <a:cxn ang="0">
                  <a:pos x="T2" y="T3"/>
                </a:cxn>
                <a:cxn ang="0">
                  <a:pos x="T4" y="T5"/>
                </a:cxn>
                <a:cxn ang="0">
                  <a:pos x="T6" y="T7"/>
                </a:cxn>
                <a:cxn ang="0">
                  <a:pos x="T8" y="T9"/>
                </a:cxn>
              </a:cxnLst>
              <a:rect l="0" t="0" r="r" b="b"/>
              <a:pathLst>
                <a:path w="6" h="10">
                  <a:moveTo>
                    <a:pt x="0" y="2"/>
                  </a:moveTo>
                  <a:cubicBezTo>
                    <a:pt x="1" y="4"/>
                    <a:pt x="2" y="7"/>
                    <a:pt x="3" y="9"/>
                  </a:cubicBezTo>
                  <a:cubicBezTo>
                    <a:pt x="4" y="10"/>
                    <a:pt x="6" y="10"/>
                    <a:pt x="5" y="9"/>
                  </a:cubicBezTo>
                  <a:cubicBezTo>
                    <a:pt x="4" y="6"/>
                    <a:pt x="3" y="4"/>
                    <a:pt x="2" y="1"/>
                  </a:cubicBezTo>
                  <a:cubicBezTo>
                    <a:pt x="2" y="0"/>
                    <a:pt x="0" y="0"/>
                    <a:pt x="0" y="2"/>
                  </a:cubicBezTo>
                  <a:close/>
                </a:path>
              </a:pathLst>
            </a:custGeom>
            <a:solidFill>
              <a:srgbClr val="5A58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93" name="Freeform 581"/>
            <p:cNvSpPr>
              <a:spLocks/>
            </p:cNvSpPr>
            <p:nvPr/>
          </p:nvSpPr>
          <p:spPr bwMode="auto">
            <a:xfrm>
              <a:off x="7987915" y="3703191"/>
              <a:ext cx="125726" cy="314132"/>
            </a:xfrm>
            <a:custGeom>
              <a:avLst/>
              <a:gdLst>
                <a:gd name="T0" fmla="*/ 0 w 202"/>
                <a:gd name="T1" fmla="*/ 1 h 506"/>
                <a:gd name="T2" fmla="*/ 175 w 202"/>
                <a:gd name="T3" fmla="*/ 442 h 506"/>
                <a:gd name="T4" fmla="*/ 199 w 202"/>
                <a:gd name="T5" fmla="*/ 505 h 506"/>
                <a:gd name="T6" fmla="*/ 201 w 202"/>
                <a:gd name="T7" fmla="*/ 504 h 506"/>
                <a:gd name="T8" fmla="*/ 27 w 202"/>
                <a:gd name="T9" fmla="*/ 64 h 506"/>
                <a:gd name="T10" fmla="*/ 2 w 202"/>
                <a:gd name="T11" fmla="*/ 1 h 506"/>
                <a:gd name="T12" fmla="*/ 0 w 202"/>
                <a:gd name="T13" fmla="*/ 1 h 506"/>
              </a:gdLst>
              <a:ahLst/>
              <a:cxnLst>
                <a:cxn ang="0">
                  <a:pos x="T0" y="T1"/>
                </a:cxn>
                <a:cxn ang="0">
                  <a:pos x="T2" y="T3"/>
                </a:cxn>
                <a:cxn ang="0">
                  <a:pos x="T4" y="T5"/>
                </a:cxn>
                <a:cxn ang="0">
                  <a:pos x="T6" y="T7"/>
                </a:cxn>
                <a:cxn ang="0">
                  <a:pos x="T8" y="T9"/>
                </a:cxn>
                <a:cxn ang="0">
                  <a:pos x="T10" y="T11"/>
                </a:cxn>
                <a:cxn ang="0">
                  <a:pos x="T12" y="T13"/>
                </a:cxn>
              </a:cxnLst>
              <a:rect l="0" t="0" r="r" b="b"/>
              <a:pathLst>
                <a:path w="202" h="506">
                  <a:moveTo>
                    <a:pt x="0" y="1"/>
                  </a:moveTo>
                  <a:cubicBezTo>
                    <a:pt x="58" y="148"/>
                    <a:pt x="116" y="295"/>
                    <a:pt x="175" y="442"/>
                  </a:cubicBezTo>
                  <a:cubicBezTo>
                    <a:pt x="183" y="463"/>
                    <a:pt x="191" y="484"/>
                    <a:pt x="199" y="505"/>
                  </a:cubicBezTo>
                  <a:cubicBezTo>
                    <a:pt x="200" y="506"/>
                    <a:pt x="202" y="506"/>
                    <a:pt x="201" y="504"/>
                  </a:cubicBezTo>
                  <a:cubicBezTo>
                    <a:pt x="143" y="357"/>
                    <a:pt x="85" y="210"/>
                    <a:pt x="27" y="64"/>
                  </a:cubicBezTo>
                  <a:cubicBezTo>
                    <a:pt x="19" y="43"/>
                    <a:pt x="10" y="22"/>
                    <a:pt x="2" y="1"/>
                  </a:cubicBezTo>
                  <a:cubicBezTo>
                    <a:pt x="2" y="0"/>
                    <a:pt x="0" y="0"/>
                    <a:pt x="0" y="1"/>
                  </a:cubicBezTo>
                  <a:close/>
                </a:path>
              </a:pathLst>
            </a:custGeom>
            <a:solidFill>
              <a:srgbClr val="5A58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94" name="Freeform 582"/>
            <p:cNvSpPr>
              <a:spLocks/>
            </p:cNvSpPr>
            <p:nvPr/>
          </p:nvSpPr>
          <p:spPr bwMode="auto">
            <a:xfrm>
              <a:off x="8113641" y="4020602"/>
              <a:ext cx="3644" cy="6196"/>
            </a:xfrm>
            <a:custGeom>
              <a:avLst/>
              <a:gdLst>
                <a:gd name="T0" fmla="*/ 0 w 6"/>
                <a:gd name="T1" fmla="*/ 1 h 10"/>
                <a:gd name="T2" fmla="*/ 3 w 6"/>
                <a:gd name="T3" fmla="*/ 9 h 10"/>
                <a:gd name="T4" fmla="*/ 5 w 6"/>
                <a:gd name="T5" fmla="*/ 9 h 10"/>
                <a:gd name="T6" fmla="*/ 2 w 6"/>
                <a:gd name="T7" fmla="*/ 1 h 10"/>
                <a:gd name="T8" fmla="*/ 0 w 6"/>
                <a:gd name="T9" fmla="*/ 1 h 10"/>
              </a:gdLst>
              <a:ahLst/>
              <a:cxnLst>
                <a:cxn ang="0">
                  <a:pos x="T0" y="T1"/>
                </a:cxn>
                <a:cxn ang="0">
                  <a:pos x="T2" y="T3"/>
                </a:cxn>
                <a:cxn ang="0">
                  <a:pos x="T4" y="T5"/>
                </a:cxn>
                <a:cxn ang="0">
                  <a:pos x="T6" y="T7"/>
                </a:cxn>
                <a:cxn ang="0">
                  <a:pos x="T8" y="T9"/>
                </a:cxn>
              </a:cxnLst>
              <a:rect l="0" t="0" r="r" b="b"/>
              <a:pathLst>
                <a:path w="6" h="10">
                  <a:moveTo>
                    <a:pt x="0" y="1"/>
                  </a:moveTo>
                  <a:cubicBezTo>
                    <a:pt x="1" y="4"/>
                    <a:pt x="2" y="7"/>
                    <a:pt x="3" y="9"/>
                  </a:cubicBezTo>
                  <a:cubicBezTo>
                    <a:pt x="4" y="10"/>
                    <a:pt x="6" y="10"/>
                    <a:pt x="5" y="9"/>
                  </a:cubicBezTo>
                  <a:cubicBezTo>
                    <a:pt x="4" y="6"/>
                    <a:pt x="3" y="3"/>
                    <a:pt x="2" y="1"/>
                  </a:cubicBezTo>
                  <a:cubicBezTo>
                    <a:pt x="2" y="0"/>
                    <a:pt x="0" y="0"/>
                    <a:pt x="0" y="1"/>
                  </a:cubicBezTo>
                  <a:close/>
                </a:path>
              </a:pathLst>
            </a:custGeom>
            <a:solidFill>
              <a:srgbClr val="5A58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95" name="Freeform 583"/>
            <p:cNvSpPr>
              <a:spLocks/>
            </p:cNvSpPr>
            <p:nvPr/>
          </p:nvSpPr>
          <p:spPr bwMode="auto">
            <a:xfrm>
              <a:off x="7932887" y="3710844"/>
              <a:ext cx="3644" cy="6196"/>
            </a:xfrm>
            <a:custGeom>
              <a:avLst/>
              <a:gdLst>
                <a:gd name="T0" fmla="*/ 1 w 6"/>
                <a:gd name="T1" fmla="*/ 1 h 10"/>
                <a:gd name="T2" fmla="*/ 4 w 6"/>
                <a:gd name="T3" fmla="*/ 9 h 10"/>
                <a:gd name="T4" fmla="*/ 6 w 6"/>
                <a:gd name="T5" fmla="*/ 9 h 10"/>
                <a:gd name="T6" fmla="*/ 3 w 6"/>
                <a:gd name="T7" fmla="*/ 1 h 10"/>
                <a:gd name="T8" fmla="*/ 1 w 6"/>
                <a:gd name="T9" fmla="*/ 1 h 10"/>
              </a:gdLst>
              <a:ahLst/>
              <a:cxnLst>
                <a:cxn ang="0">
                  <a:pos x="T0" y="T1"/>
                </a:cxn>
                <a:cxn ang="0">
                  <a:pos x="T2" y="T3"/>
                </a:cxn>
                <a:cxn ang="0">
                  <a:pos x="T4" y="T5"/>
                </a:cxn>
                <a:cxn ang="0">
                  <a:pos x="T6" y="T7"/>
                </a:cxn>
                <a:cxn ang="0">
                  <a:pos x="T8" y="T9"/>
                </a:cxn>
              </a:cxnLst>
              <a:rect l="0" t="0" r="r" b="b"/>
              <a:pathLst>
                <a:path w="6" h="10">
                  <a:moveTo>
                    <a:pt x="1" y="1"/>
                  </a:moveTo>
                  <a:cubicBezTo>
                    <a:pt x="2" y="4"/>
                    <a:pt x="3" y="6"/>
                    <a:pt x="4" y="9"/>
                  </a:cubicBezTo>
                  <a:cubicBezTo>
                    <a:pt x="4" y="10"/>
                    <a:pt x="6" y="10"/>
                    <a:pt x="6" y="9"/>
                  </a:cubicBezTo>
                  <a:cubicBezTo>
                    <a:pt x="5" y="6"/>
                    <a:pt x="4" y="3"/>
                    <a:pt x="3" y="1"/>
                  </a:cubicBezTo>
                  <a:cubicBezTo>
                    <a:pt x="2" y="0"/>
                    <a:pt x="0" y="0"/>
                    <a:pt x="1" y="1"/>
                  </a:cubicBezTo>
                  <a:close/>
                </a:path>
              </a:pathLst>
            </a:custGeom>
            <a:solidFill>
              <a:srgbClr val="5A58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96" name="Freeform 584"/>
            <p:cNvSpPr>
              <a:spLocks/>
            </p:cNvSpPr>
            <p:nvPr/>
          </p:nvSpPr>
          <p:spPr bwMode="auto">
            <a:xfrm>
              <a:off x="7938354" y="3724327"/>
              <a:ext cx="126090" cy="314861"/>
            </a:xfrm>
            <a:custGeom>
              <a:avLst/>
              <a:gdLst>
                <a:gd name="T0" fmla="*/ 1 w 202"/>
                <a:gd name="T1" fmla="*/ 2 h 507"/>
                <a:gd name="T2" fmla="*/ 175 w 202"/>
                <a:gd name="T3" fmla="*/ 443 h 507"/>
                <a:gd name="T4" fmla="*/ 200 w 202"/>
                <a:gd name="T5" fmla="*/ 506 h 507"/>
                <a:gd name="T6" fmla="*/ 202 w 202"/>
                <a:gd name="T7" fmla="*/ 505 h 507"/>
                <a:gd name="T8" fmla="*/ 28 w 202"/>
                <a:gd name="T9" fmla="*/ 64 h 507"/>
                <a:gd name="T10" fmla="*/ 3 w 202"/>
                <a:gd name="T11" fmla="*/ 2 h 507"/>
                <a:gd name="T12" fmla="*/ 1 w 202"/>
                <a:gd name="T13" fmla="*/ 2 h 507"/>
              </a:gdLst>
              <a:ahLst/>
              <a:cxnLst>
                <a:cxn ang="0">
                  <a:pos x="T0" y="T1"/>
                </a:cxn>
                <a:cxn ang="0">
                  <a:pos x="T2" y="T3"/>
                </a:cxn>
                <a:cxn ang="0">
                  <a:pos x="T4" y="T5"/>
                </a:cxn>
                <a:cxn ang="0">
                  <a:pos x="T6" y="T7"/>
                </a:cxn>
                <a:cxn ang="0">
                  <a:pos x="T8" y="T9"/>
                </a:cxn>
                <a:cxn ang="0">
                  <a:pos x="T10" y="T11"/>
                </a:cxn>
                <a:cxn ang="0">
                  <a:pos x="T12" y="T13"/>
                </a:cxn>
              </a:cxnLst>
              <a:rect l="0" t="0" r="r" b="b"/>
              <a:pathLst>
                <a:path w="202" h="507">
                  <a:moveTo>
                    <a:pt x="1" y="2"/>
                  </a:moveTo>
                  <a:cubicBezTo>
                    <a:pt x="59" y="149"/>
                    <a:pt x="117" y="296"/>
                    <a:pt x="175" y="443"/>
                  </a:cubicBezTo>
                  <a:cubicBezTo>
                    <a:pt x="184" y="464"/>
                    <a:pt x="192" y="485"/>
                    <a:pt x="200" y="506"/>
                  </a:cubicBezTo>
                  <a:cubicBezTo>
                    <a:pt x="201" y="507"/>
                    <a:pt x="202" y="506"/>
                    <a:pt x="202" y="505"/>
                  </a:cubicBezTo>
                  <a:cubicBezTo>
                    <a:pt x="144" y="358"/>
                    <a:pt x="86" y="211"/>
                    <a:pt x="28" y="64"/>
                  </a:cubicBezTo>
                  <a:cubicBezTo>
                    <a:pt x="19" y="43"/>
                    <a:pt x="11" y="22"/>
                    <a:pt x="3" y="2"/>
                  </a:cubicBezTo>
                  <a:cubicBezTo>
                    <a:pt x="2" y="0"/>
                    <a:pt x="0" y="1"/>
                    <a:pt x="1" y="2"/>
                  </a:cubicBezTo>
                  <a:close/>
                </a:path>
              </a:pathLst>
            </a:custGeom>
            <a:solidFill>
              <a:srgbClr val="5A58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97" name="Freeform 585"/>
            <p:cNvSpPr>
              <a:spLocks/>
            </p:cNvSpPr>
            <p:nvPr/>
          </p:nvSpPr>
          <p:spPr bwMode="auto">
            <a:xfrm>
              <a:off x="8065172" y="4041739"/>
              <a:ext cx="2915" cy="6924"/>
            </a:xfrm>
            <a:custGeom>
              <a:avLst/>
              <a:gdLst>
                <a:gd name="T0" fmla="*/ 0 w 5"/>
                <a:gd name="T1" fmla="*/ 2 h 11"/>
                <a:gd name="T2" fmla="*/ 3 w 5"/>
                <a:gd name="T3" fmla="*/ 10 h 11"/>
                <a:gd name="T4" fmla="*/ 5 w 5"/>
                <a:gd name="T5" fmla="*/ 9 h 11"/>
                <a:gd name="T6" fmla="*/ 2 w 5"/>
                <a:gd name="T7" fmla="*/ 2 h 11"/>
                <a:gd name="T8" fmla="*/ 0 w 5"/>
                <a:gd name="T9" fmla="*/ 2 h 11"/>
              </a:gdLst>
              <a:ahLst/>
              <a:cxnLst>
                <a:cxn ang="0">
                  <a:pos x="T0" y="T1"/>
                </a:cxn>
                <a:cxn ang="0">
                  <a:pos x="T2" y="T3"/>
                </a:cxn>
                <a:cxn ang="0">
                  <a:pos x="T4" y="T5"/>
                </a:cxn>
                <a:cxn ang="0">
                  <a:pos x="T6" y="T7"/>
                </a:cxn>
                <a:cxn ang="0">
                  <a:pos x="T8" y="T9"/>
                </a:cxn>
              </a:cxnLst>
              <a:rect l="0" t="0" r="r" b="b"/>
              <a:pathLst>
                <a:path w="5" h="11">
                  <a:moveTo>
                    <a:pt x="0" y="2"/>
                  </a:moveTo>
                  <a:cubicBezTo>
                    <a:pt x="1" y="5"/>
                    <a:pt x="2" y="7"/>
                    <a:pt x="3" y="10"/>
                  </a:cubicBezTo>
                  <a:cubicBezTo>
                    <a:pt x="4" y="11"/>
                    <a:pt x="5" y="10"/>
                    <a:pt x="5" y="9"/>
                  </a:cubicBezTo>
                  <a:cubicBezTo>
                    <a:pt x="4" y="7"/>
                    <a:pt x="3" y="4"/>
                    <a:pt x="2" y="2"/>
                  </a:cubicBezTo>
                  <a:cubicBezTo>
                    <a:pt x="1" y="0"/>
                    <a:pt x="0" y="1"/>
                    <a:pt x="0" y="2"/>
                  </a:cubicBezTo>
                  <a:close/>
                </a:path>
              </a:pathLst>
            </a:custGeom>
            <a:solidFill>
              <a:srgbClr val="5A58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98" name="Freeform 586"/>
            <p:cNvSpPr>
              <a:spLocks/>
            </p:cNvSpPr>
            <p:nvPr/>
          </p:nvSpPr>
          <p:spPr bwMode="auto">
            <a:xfrm>
              <a:off x="7887334" y="3728336"/>
              <a:ext cx="3644" cy="6560"/>
            </a:xfrm>
            <a:custGeom>
              <a:avLst/>
              <a:gdLst>
                <a:gd name="T0" fmla="*/ 0 w 6"/>
                <a:gd name="T1" fmla="*/ 2 h 11"/>
                <a:gd name="T2" fmla="*/ 3 w 6"/>
                <a:gd name="T3" fmla="*/ 9 h 11"/>
                <a:gd name="T4" fmla="*/ 5 w 6"/>
                <a:gd name="T5" fmla="*/ 9 h 11"/>
                <a:gd name="T6" fmla="*/ 2 w 6"/>
                <a:gd name="T7" fmla="*/ 1 h 11"/>
                <a:gd name="T8" fmla="*/ 0 w 6"/>
                <a:gd name="T9" fmla="*/ 2 h 11"/>
              </a:gdLst>
              <a:ahLst/>
              <a:cxnLst>
                <a:cxn ang="0">
                  <a:pos x="T0" y="T1"/>
                </a:cxn>
                <a:cxn ang="0">
                  <a:pos x="T2" y="T3"/>
                </a:cxn>
                <a:cxn ang="0">
                  <a:pos x="T4" y="T5"/>
                </a:cxn>
                <a:cxn ang="0">
                  <a:pos x="T6" y="T7"/>
                </a:cxn>
                <a:cxn ang="0">
                  <a:pos x="T8" y="T9"/>
                </a:cxn>
              </a:cxnLst>
              <a:rect l="0" t="0" r="r" b="b"/>
              <a:pathLst>
                <a:path w="6" h="11">
                  <a:moveTo>
                    <a:pt x="0" y="2"/>
                  </a:moveTo>
                  <a:cubicBezTo>
                    <a:pt x="1" y="4"/>
                    <a:pt x="2" y="7"/>
                    <a:pt x="3" y="9"/>
                  </a:cubicBezTo>
                  <a:cubicBezTo>
                    <a:pt x="4" y="11"/>
                    <a:pt x="6" y="10"/>
                    <a:pt x="5" y="9"/>
                  </a:cubicBezTo>
                  <a:cubicBezTo>
                    <a:pt x="4" y="6"/>
                    <a:pt x="3" y="4"/>
                    <a:pt x="2" y="1"/>
                  </a:cubicBezTo>
                  <a:cubicBezTo>
                    <a:pt x="2" y="0"/>
                    <a:pt x="0" y="1"/>
                    <a:pt x="0" y="2"/>
                  </a:cubicBezTo>
                  <a:close/>
                </a:path>
              </a:pathLst>
            </a:custGeom>
            <a:solidFill>
              <a:srgbClr val="5A58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99" name="Freeform 587"/>
            <p:cNvSpPr>
              <a:spLocks/>
            </p:cNvSpPr>
            <p:nvPr/>
          </p:nvSpPr>
          <p:spPr bwMode="auto">
            <a:xfrm>
              <a:off x="7893164" y="3742548"/>
              <a:ext cx="125726" cy="314132"/>
            </a:xfrm>
            <a:custGeom>
              <a:avLst/>
              <a:gdLst>
                <a:gd name="T0" fmla="*/ 0 w 202"/>
                <a:gd name="T1" fmla="*/ 1 h 506"/>
                <a:gd name="T2" fmla="*/ 175 w 202"/>
                <a:gd name="T3" fmla="*/ 442 h 506"/>
                <a:gd name="T4" fmla="*/ 199 w 202"/>
                <a:gd name="T5" fmla="*/ 505 h 506"/>
                <a:gd name="T6" fmla="*/ 201 w 202"/>
                <a:gd name="T7" fmla="*/ 505 h 506"/>
                <a:gd name="T8" fmla="*/ 27 w 202"/>
                <a:gd name="T9" fmla="*/ 64 h 506"/>
                <a:gd name="T10" fmla="*/ 2 w 202"/>
                <a:gd name="T11" fmla="*/ 1 h 506"/>
                <a:gd name="T12" fmla="*/ 0 w 202"/>
                <a:gd name="T13" fmla="*/ 1 h 506"/>
              </a:gdLst>
              <a:ahLst/>
              <a:cxnLst>
                <a:cxn ang="0">
                  <a:pos x="T0" y="T1"/>
                </a:cxn>
                <a:cxn ang="0">
                  <a:pos x="T2" y="T3"/>
                </a:cxn>
                <a:cxn ang="0">
                  <a:pos x="T4" y="T5"/>
                </a:cxn>
                <a:cxn ang="0">
                  <a:pos x="T6" y="T7"/>
                </a:cxn>
                <a:cxn ang="0">
                  <a:pos x="T8" y="T9"/>
                </a:cxn>
                <a:cxn ang="0">
                  <a:pos x="T10" y="T11"/>
                </a:cxn>
                <a:cxn ang="0">
                  <a:pos x="T12" y="T13"/>
                </a:cxn>
              </a:cxnLst>
              <a:rect l="0" t="0" r="r" b="b"/>
              <a:pathLst>
                <a:path w="202" h="506">
                  <a:moveTo>
                    <a:pt x="0" y="1"/>
                  </a:moveTo>
                  <a:cubicBezTo>
                    <a:pt x="58" y="148"/>
                    <a:pt x="116" y="295"/>
                    <a:pt x="175" y="442"/>
                  </a:cubicBezTo>
                  <a:cubicBezTo>
                    <a:pt x="183" y="463"/>
                    <a:pt x="191" y="484"/>
                    <a:pt x="199" y="505"/>
                  </a:cubicBezTo>
                  <a:cubicBezTo>
                    <a:pt x="200" y="506"/>
                    <a:pt x="202" y="506"/>
                    <a:pt x="201" y="505"/>
                  </a:cubicBezTo>
                  <a:cubicBezTo>
                    <a:pt x="143" y="358"/>
                    <a:pt x="85" y="211"/>
                    <a:pt x="27" y="64"/>
                  </a:cubicBezTo>
                  <a:cubicBezTo>
                    <a:pt x="19" y="43"/>
                    <a:pt x="10" y="22"/>
                    <a:pt x="2" y="1"/>
                  </a:cubicBezTo>
                  <a:cubicBezTo>
                    <a:pt x="2" y="0"/>
                    <a:pt x="0" y="0"/>
                    <a:pt x="0" y="1"/>
                  </a:cubicBezTo>
                  <a:close/>
                </a:path>
              </a:pathLst>
            </a:custGeom>
            <a:solidFill>
              <a:srgbClr val="5A58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00" name="Freeform 588"/>
            <p:cNvSpPr>
              <a:spLocks/>
            </p:cNvSpPr>
            <p:nvPr/>
          </p:nvSpPr>
          <p:spPr bwMode="auto">
            <a:xfrm>
              <a:off x="8018890" y="4059596"/>
              <a:ext cx="3644" cy="6196"/>
            </a:xfrm>
            <a:custGeom>
              <a:avLst/>
              <a:gdLst>
                <a:gd name="T0" fmla="*/ 0 w 6"/>
                <a:gd name="T1" fmla="*/ 2 h 10"/>
                <a:gd name="T2" fmla="*/ 3 w 6"/>
                <a:gd name="T3" fmla="*/ 9 h 10"/>
                <a:gd name="T4" fmla="*/ 5 w 6"/>
                <a:gd name="T5" fmla="*/ 9 h 10"/>
                <a:gd name="T6" fmla="*/ 2 w 6"/>
                <a:gd name="T7" fmla="*/ 1 h 10"/>
                <a:gd name="T8" fmla="*/ 0 w 6"/>
                <a:gd name="T9" fmla="*/ 2 h 10"/>
              </a:gdLst>
              <a:ahLst/>
              <a:cxnLst>
                <a:cxn ang="0">
                  <a:pos x="T0" y="T1"/>
                </a:cxn>
                <a:cxn ang="0">
                  <a:pos x="T2" y="T3"/>
                </a:cxn>
                <a:cxn ang="0">
                  <a:pos x="T4" y="T5"/>
                </a:cxn>
                <a:cxn ang="0">
                  <a:pos x="T6" y="T7"/>
                </a:cxn>
                <a:cxn ang="0">
                  <a:pos x="T8" y="T9"/>
                </a:cxn>
              </a:cxnLst>
              <a:rect l="0" t="0" r="r" b="b"/>
              <a:pathLst>
                <a:path w="6" h="10">
                  <a:moveTo>
                    <a:pt x="0" y="2"/>
                  </a:moveTo>
                  <a:cubicBezTo>
                    <a:pt x="1" y="4"/>
                    <a:pt x="2" y="7"/>
                    <a:pt x="3" y="9"/>
                  </a:cubicBezTo>
                  <a:cubicBezTo>
                    <a:pt x="4" y="10"/>
                    <a:pt x="6" y="10"/>
                    <a:pt x="5" y="9"/>
                  </a:cubicBezTo>
                  <a:cubicBezTo>
                    <a:pt x="4" y="6"/>
                    <a:pt x="3" y="4"/>
                    <a:pt x="2" y="1"/>
                  </a:cubicBezTo>
                  <a:cubicBezTo>
                    <a:pt x="2" y="0"/>
                    <a:pt x="0" y="0"/>
                    <a:pt x="0" y="2"/>
                  </a:cubicBezTo>
                  <a:close/>
                </a:path>
              </a:pathLst>
            </a:custGeom>
            <a:solidFill>
              <a:srgbClr val="5A58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01" name="Freeform 589"/>
            <p:cNvSpPr>
              <a:spLocks/>
            </p:cNvSpPr>
            <p:nvPr/>
          </p:nvSpPr>
          <p:spPr bwMode="auto">
            <a:xfrm>
              <a:off x="7837044" y="3739269"/>
              <a:ext cx="3644" cy="6924"/>
            </a:xfrm>
            <a:custGeom>
              <a:avLst/>
              <a:gdLst>
                <a:gd name="T0" fmla="*/ 0 w 6"/>
                <a:gd name="T1" fmla="*/ 2 h 11"/>
                <a:gd name="T2" fmla="*/ 3 w 6"/>
                <a:gd name="T3" fmla="*/ 10 h 11"/>
                <a:gd name="T4" fmla="*/ 5 w 6"/>
                <a:gd name="T5" fmla="*/ 9 h 11"/>
                <a:gd name="T6" fmla="*/ 2 w 6"/>
                <a:gd name="T7" fmla="*/ 2 h 11"/>
                <a:gd name="T8" fmla="*/ 0 w 6"/>
                <a:gd name="T9" fmla="*/ 2 h 11"/>
              </a:gdLst>
              <a:ahLst/>
              <a:cxnLst>
                <a:cxn ang="0">
                  <a:pos x="T0" y="T1"/>
                </a:cxn>
                <a:cxn ang="0">
                  <a:pos x="T2" y="T3"/>
                </a:cxn>
                <a:cxn ang="0">
                  <a:pos x="T4" y="T5"/>
                </a:cxn>
                <a:cxn ang="0">
                  <a:pos x="T6" y="T7"/>
                </a:cxn>
                <a:cxn ang="0">
                  <a:pos x="T8" y="T9"/>
                </a:cxn>
              </a:cxnLst>
              <a:rect l="0" t="0" r="r" b="b"/>
              <a:pathLst>
                <a:path w="6" h="11">
                  <a:moveTo>
                    <a:pt x="0" y="2"/>
                  </a:moveTo>
                  <a:cubicBezTo>
                    <a:pt x="1" y="5"/>
                    <a:pt x="2" y="7"/>
                    <a:pt x="3" y="10"/>
                  </a:cubicBezTo>
                  <a:cubicBezTo>
                    <a:pt x="4" y="11"/>
                    <a:pt x="6" y="10"/>
                    <a:pt x="5" y="9"/>
                  </a:cubicBezTo>
                  <a:cubicBezTo>
                    <a:pt x="4" y="7"/>
                    <a:pt x="3" y="4"/>
                    <a:pt x="2" y="2"/>
                  </a:cubicBezTo>
                  <a:cubicBezTo>
                    <a:pt x="2" y="0"/>
                    <a:pt x="0" y="1"/>
                    <a:pt x="0" y="2"/>
                  </a:cubicBezTo>
                  <a:close/>
                </a:path>
              </a:pathLst>
            </a:custGeom>
            <a:solidFill>
              <a:srgbClr val="5A58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02" name="Freeform 590"/>
            <p:cNvSpPr>
              <a:spLocks/>
            </p:cNvSpPr>
            <p:nvPr/>
          </p:nvSpPr>
          <p:spPr bwMode="auto">
            <a:xfrm>
              <a:off x="7842511" y="3753480"/>
              <a:ext cx="126090" cy="314861"/>
            </a:xfrm>
            <a:custGeom>
              <a:avLst/>
              <a:gdLst>
                <a:gd name="T0" fmla="*/ 0 w 202"/>
                <a:gd name="T1" fmla="*/ 2 h 507"/>
                <a:gd name="T2" fmla="*/ 175 w 202"/>
                <a:gd name="T3" fmla="*/ 443 h 507"/>
                <a:gd name="T4" fmla="*/ 199 w 202"/>
                <a:gd name="T5" fmla="*/ 505 h 507"/>
                <a:gd name="T6" fmla="*/ 201 w 202"/>
                <a:gd name="T7" fmla="*/ 505 h 507"/>
                <a:gd name="T8" fmla="*/ 27 w 202"/>
                <a:gd name="T9" fmla="*/ 64 h 507"/>
                <a:gd name="T10" fmla="*/ 2 w 202"/>
                <a:gd name="T11" fmla="*/ 1 h 507"/>
                <a:gd name="T12" fmla="*/ 0 w 202"/>
                <a:gd name="T13" fmla="*/ 2 h 507"/>
              </a:gdLst>
              <a:ahLst/>
              <a:cxnLst>
                <a:cxn ang="0">
                  <a:pos x="T0" y="T1"/>
                </a:cxn>
                <a:cxn ang="0">
                  <a:pos x="T2" y="T3"/>
                </a:cxn>
                <a:cxn ang="0">
                  <a:pos x="T4" y="T5"/>
                </a:cxn>
                <a:cxn ang="0">
                  <a:pos x="T6" y="T7"/>
                </a:cxn>
                <a:cxn ang="0">
                  <a:pos x="T8" y="T9"/>
                </a:cxn>
                <a:cxn ang="0">
                  <a:pos x="T10" y="T11"/>
                </a:cxn>
                <a:cxn ang="0">
                  <a:pos x="T12" y="T13"/>
                </a:cxn>
              </a:cxnLst>
              <a:rect l="0" t="0" r="r" b="b"/>
              <a:pathLst>
                <a:path w="202" h="507">
                  <a:moveTo>
                    <a:pt x="0" y="2"/>
                  </a:moveTo>
                  <a:cubicBezTo>
                    <a:pt x="58" y="149"/>
                    <a:pt x="117" y="296"/>
                    <a:pt x="175" y="443"/>
                  </a:cubicBezTo>
                  <a:cubicBezTo>
                    <a:pt x="183" y="464"/>
                    <a:pt x="191" y="485"/>
                    <a:pt x="199" y="505"/>
                  </a:cubicBezTo>
                  <a:cubicBezTo>
                    <a:pt x="200" y="507"/>
                    <a:pt x="202" y="506"/>
                    <a:pt x="201" y="505"/>
                  </a:cubicBezTo>
                  <a:cubicBezTo>
                    <a:pt x="143" y="358"/>
                    <a:pt x="85" y="211"/>
                    <a:pt x="27" y="64"/>
                  </a:cubicBezTo>
                  <a:cubicBezTo>
                    <a:pt x="19" y="43"/>
                    <a:pt x="11" y="22"/>
                    <a:pt x="2" y="1"/>
                  </a:cubicBezTo>
                  <a:cubicBezTo>
                    <a:pt x="2" y="0"/>
                    <a:pt x="0" y="1"/>
                    <a:pt x="0" y="2"/>
                  </a:cubicBezTo>
                  <a:close/>
                </a:path>
              </a:pathLst>
            </a:custGeom>
            <a:solidFill>
              <a:srgbClr val="5A58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03" name="Freeform 591"/>
            <p:cNvSpPr>
              <a:spLocks/>
            </p:cNvSpPr>
            <p:nvPr/>
          </p:nvSpPr>
          <p:spPr bwMode="auto">
            <a:xfrm>
              <a:off x="7968601" y="4070893"/>
              <a:ext cx="3644" cy="6924"/>
            </a:xfrm>
            <a:custGeom>
              <a:avLst/>
              <a:gdLst>
                <a:gd name="T0" fmla="*/ 0 w 6"/>
                <a:gd name="T1" fmla="*/ 2 h 11"/>
                <a:gd name="T2" fmla="*/ 3 w 6"/>
                <a:gd name="T3" fmla="*/ 10 h 11"/>
                <a:gd name="T4" fmla="*/ 5 w 6"/>
                <a:gd name="T5" fmla="*/ 9 h 11"/>
                <a:gd name="T6" fmla="*/ 2 w 6"/>
                <a:gd name="T7" fmla="*/ 1 h 11"/>
                <a:gd name="T8" fmla="*/ 0 w 6"/>
                <a:gd name="T9" fmla="*/ 2 h 11"/>
              </a:gdLst>
              <a:ahLst/>
              <a:cxnLst>
                <a:cxn ang="0">
                  <a:pos x="T0" y="T1"/>
                </a:cxn>
                <a:cxn ang="0">
                  <a:pos x="T2" y="T3"/>
                </a:cxn>
                <a:cxn ang="0">
                  <a:pos x="T4" y="T5"/>
                </a:cxn>
                <a:cxn ang="0">
                  <a:pos x="T6" y="T7"/>
                </a:cxn>
                <a:cxn ang="0">
                  <a:pos x="T8" y="T9"/>
                </a:cxn>
              </a:cxnLst>
              <a:rect l="0" t="0" r="r" b="b"/>
              <a:pathLst>
                <a:path w="6" h="11">
                  <a:moveTo>
                    <a:pt x="0" y="2"/>
                  </a:moveTo>
                  <a:cubicBezTo>
                    <a:pt x="1" y="4"/>
                    <a:pt x="2" y="7"/>
                    <a:pt x="3" y="10"/>
                  </a:cubicBezTo>
                  <a:cubicBezTo>
                    <a:pt x="4" y="11"/>
                    <a:pt x="6" y="10"/>
                    <a:pt x="5" y="9"/>
                  </a:cubicBezTo>
                  <a:cubicBezTo>
                    <a:pt x="4" y="7"/>
                    <a:pt x="3" y="4"/>
                    <a:pt x="2" y="1"/>
                  </a:cubicBezTo>
                  <a:cubicBezTo>
                    <a:pt x="2" y="0"/>
                    <a:pt x="0" y="1"/>
                    <a:pt x="0" y="2"/>
                  </a:cubicBezTo>
                  <a:close/>
                </a:path>
              </a:pathLst>
            </a:custGeom>
            <a:solidFill>
              <a:srgbClr val="5A58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04" name="Freeform 592"/>
            <p:cNvSpPr>
              <a:spLocks/>
            </p:cNvSpPr>
            <p:nvPr/>
          </p:nvSpPr>
          <p:spPr bwMode="auto">
            <a:xfrm>
              <a:off x="7788212" y="3764777"/>
              <a:ext cx="3644" cy="6196"/>
            </a:xfrm>
            <a:custGeom>
              <a:avLst/>
              <a:gdLst>
                <a:gd name="T0" fmla="*/ 1 w 6"/>
                <a:gd name="T1" fmla="*/ 1 h 10"/>
                <a:gd name="T2" fmla="*/ 4 w 6"/>
                <a:gd name="T3" fmla="*/ 9 h 10"/>
                <a:gd name="T4" fmla="*/ 6 w 6"/>
                <a:gd name="T5" fmla="*/ 8 h 10"/>
                <a:gd name="T6" fmla="*/ 3 w 6"/>
                <a:gd name="T7" fmla="*/ 1 h 10"/>
                <a:gd name="T8" fmla="*/ 1 w 6"/>
                <a:gd name="T9" fmla="*/ 1 h 10"/>
              </a:gdLst>
              <a:ahLst/>
              <a:cxnLst>
                <a:cxn ang="0">
                  <a:pos x="T0" y="T1"/>
                </a:cxn>
                <a:cxn ang="0">
                  <a:pos x="T2" y="T3"/>
                </a:cxn>
                <a:cxn ang="0">
                  <a:pos x="T4" y="T5"/>
                </a:cxn>
                <a:cxn ang="0">
                  <a:pos x="T6" y="T7"/>
                </a:cxn>
                <a:cxn ang="0">
                  <a:pos x="T8" y="T9"/>
                </a:cxn>
              </a:cxnLst>
              <a:rect l="0" t="0" r="r" b="b"/>
              <a:pathLst>
                <a:path w="6" h="10">
                  <a:moveTo>
                    <a:pt x="1" y="1"/>
                  </a:moveTo>
                  <a:cubicBezTo>
                    <a:pt x="2" y="4"/>
                    <a:pt x="3" y="6"/>
                    <a:pt x="4" y="9"/>
                  </a:cubicBezTo>
                  <a:cubicBezTo>
                    <a:pt x="4" y="10"/>
                    <a:pt x="6" y="10"/>
                    <a:pt x="6" y="8"/>
                  </a:cubicBezTo>
                  <a:cubicBezTo>
                    <a:pt x="5" y="6"/>
                    <a:pt x="4" y="3"/>
                    <a:pt x="3" y="1"/>
                  </a:cubicBezTo>
                  <a:cubicBezTo>
                    <a:pt x="2" y="0"/>
                    <a:pt x="0" y="0"/>
                    <a:pt x="1" y="1"/>
                  </a:cubicBezTo>
                  <a:close/>
                </a:path>
              </a:pathLst>
            </a:custGeom>
            <a:solidFill>
              <a:srgbClr val="5A58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05" name="Freeform 593"/>
            <p:cNvSpPr>
              <a:spLocks/>
            </p:cNvSpPr>
            <p:nvPr/>
          </p:nvSpPr>
          <p:spPr bwMode="auto">
            <a:xfrm>
              <a:off x="7794041" y="3778626"/>
              <a:ext cx="125726" cy="314496"/>
            </a:xfrm>
            <a:custGeom>
              <a:avLst/>
              <a:gdLst>
                <a:gd name="T0" fmla="*/ 1 w 202"/>
                <a:gd name="T1" fmla="*/ 2 h 507"/>
                <a:gd name="T2" fmla="*/ 175 w 202"/>
                <a:gd name="T3" fmla="*/ 443 h 507"/>
                <a:gd name="T4" fmla="*/ 200 w 202"/>
                <a:gd name="T5" fmla="*/ 506 h 507"/>
                <a:gd name="T6" fmla="*/ 202 w 202"/>
                <a:gd name="T7" fmla="*/ 505 h 507"/>
                <a:gd name="T8" fmla="*/ 28 w 202"/>
                <a:gd name="T9" fmla="*/ 64 h 507"/>
                <a:gd name="T10" fmla="*/ 3 w 202"/>
                <a:gd name="T11" fmla="*/ 1 h 507"/>
                <a:gd name="T12" fmla="*/ 1 w 202"/>
                <a:gd name="T13" fmla="*/ 2 h 507"/>
              </a:gdLst>
              <a:ahLst/>
              <a:cxnLst>
                <a:cxn ang="0">
                  <a:pos x="T0" y="T1"/>
                </a:cxn>
                <a:cxn ang="0">
                  <a:pos x="T2" y="T3"/>
                </a:cxn>
                <a:cxn ang="0">
                  <a:pos x="T4" y="T5"/>
                </a:cxn>
                <a:cxn ang="0">
                  <a:pos x="T6" y="T7"/>
                </a:cxn>
                <a:cxn ang="0">
                  <a:pos x="T8" y="T9"/>
                </a:cxn>
                <a:cxn ang="0">
                  <a:pos x="T10" y="T11"/>
                </a:cxn>
                <a:cxn ang="0">
                  <a:pos x="T12" y="T13"/>
                </a:cxn>
              </a:cxnLst>
              <a:rect l="0" t="0" r="r" b="b"/>
              <a:pathLst>
                <a:path w="202" h="507">
                  <a:moveTo>
                    <a:pt x="1" y="2"/>
                  </a:moveTo>
                  <a:cubicBezTo>
                    <a:pt x="59" y="149"/>
                    <a:pt x="117" y="296"/>
                    <a:pt x="175" y="443"/>
                  </a:cubicBezTo>
                  <a:cubicBezTo>
                    <a:pt x="184" y="464"/>
                    <a:pt x="192" y="485"/>
                    <a:pt x="200" y="506"/>
                  </a:cubicBezTo>
                  <a:cubicBezTo>
                    <a:pt x="201" y="507"/>
                    <a:pt x="202" y="506"/>
                    <a:pt x="202" y="505"/>
                  </a:cubicBezTo>
                  <a:cubicBezTo>
                    <a:pt x="144" y="358"/>
                    <a:pt x="86" y="211"/>
                    <a:pt x="28" y="64"/>
                  </a:cubicBezTo>
                  <a:cubicBezTo>
                    <a:pt x="19" y="43"/>
                    <a:pt x="11" y="22"/>
                    <a:pt x="3" y="1"/>
                  </a:cubicBezTo>
                  <a:cubicBezTo>
                    <a:pt x="2" y="0"/>
                    <a:pt x="0" y="1"/>
                    <a:pt x="1" y="2"/>
                  </a:cubicBezTo>
                  <a:close/>
                </a:path>
              </a:pathLst>
            </a:custGeom>
            <a:solidFill>
              <a:srgbClr val="5A58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06" name="Freeform 594"/>
            <p:cNvSpPr>
              <a:spLocks/>
            </p:cNvSpPr>
            <p:nvPr/>
          </p:nvSpPr>
          <p:spPr bwMode="auto">
            <a:xfrm>
              <a:off x="7920497" y="4095673"/>
              <a:ext cx="2915" cy="6924"/>
            </a:xfrm>
            <a:custGeom>
              <a:avLst/>
              <a:gdLst>
                <a:gd name="T0" fmla="*/ 0 w 5"/>
                <a:gd name="T1" fmla="*/ 2 h 11"/>
                <a:gd name="T2" fmla="*/ 3 w 5"/>
                <a:gd name="T3" fmla="*/ 10 h 11"/>
                <a:gd name="T4" fmla="*/ 5 w 5"/>
                <a:gd name="T5" fmla="*/ 9 h 11"/>
                <a:gd name="T6" fmla="*/ 2 w 5"/>
                <a:gd name="T7" fmla="*/ 2 h 11"/>
                <a:gd name="T8" fmla="*/ 0 w 5"/>
                <a:gd name="T9" fmla="*/ 2 h 11"/>
              </a:gdLst>
              <a:ahLst/>
              <a:cxnLst>
                <a:cxn ang="0">
                  <a:pos x="T0" y="T1"/>
                </a:cxn>
                <a:cxn ang="0">
                  <a:pos x="T2" y="T3"/>
                </a:cxn>
                <a:cxn ang="0">
                  <a:pos x="T4" y="T5"/>
                </a:cxn>
                <a:cxn ang="0">
                  <a:pos x="T6" y="T7"/>
                </a:cxn>
                <a:cxn ang="0">
                  <a:pos x="T8" y="T9"/>
                </a:cxn>
              </a:cxnLst>
              <a:rect l="0" t="0" r="r" b="b"/>
              <a:pathLst>
                <a:path w="5" h="11">
                  <a:moveTo>
                    <a:pt x="0" y="2"/>
                  </a:moveTo>
                  <a:cubicBezTo>
                    <a:pt x="1" y="5"/>
                    <a:pt x="2" y="7"/>
                    <a:pt x="3" y="10"/>
                  </a:cubicBezTo>
                  <a:cubicBezTo>
                    <a:pt x="4" y="11"/>
                    <a:pt x="5" y="10"/>
                    <a:pt x="5" y="9"/>
                  </a:cubicBezTo>
                  <a:cubicBezTo>
                    <a:pt x="4" y="7"/>
                    <a:pt x="3" y="4"/>
                    <a:pt x="2" y="2"/>
                  </a:cubicBezTo>
                  <a:cubicBezTo>
                    <a:pt x="1" y="0"/>
                    <a:pt x="0" y="1"/>
                    <a:pt x="0" y="2"/>
                  </a:cubicBezTo>
                  <a:close/>
                </a:path>
              </a:pathLst>
            </a:custGeom>
            <a:solidFill>
              <a:srgbClr val="5A58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07" name="Freeform 595"/>
            <p:cNvSpPr>
              <a:spLocks/>
            </p:cNvSpPr>
            <p:nvPr/>
          </p:nvSpPr>
          <p:spPr bwMode="auto">
            <a:xfrm>
              <a:off x="7739015" y="3782635"/>
              <a:ext cx="3644" cy="6196"/>
            </a:xfrm>
            <a:custGeom>
              <a:avLst/>
              <a:gdLst>
                <a:gd name="T0" fmla="*/ 1 w 6"/>
                <a:gd name="T1" fmla="*/ 2 h 10"/>
                <a:gd name="T2" fmla="*/ 4 w 6"/>
                <a:gd name="T3" fmla="*/ 9 h 10"/>
                <a:gd name="T4" fmla="*/ 6 w 6"/>
                <a:gd name="T5" fmla="*/ 9 h 10"/>
                <a:gd name="T6" fmla="*/ 3 w 6"/>
                <a:gd name="T7" fmla="*/ 1 h 10"/>
                <a:gd name="T8" fmla="*/ 1 w 6"/>
                <a:gd name="T9" fmla="*/ 2 h 10"/>
              </a:gdLst>
              <a:ahLst/>
              <a:cxnLst>
                <a:cxn ang="0">
                  <a:pos x="T0" y="T1"/>
                </a:cxn>
                <a:cxn ang="0">
                  <a:pos x="T2" y="T3"/>
                </a:cxn>
                <a:cxn ang="0">
                  <a:pos x="T4" y="T5"/>
                </a:cxn>
                <a:cxn ang="0">
                  <a:pos x="T6" y="T7"/>
                </a:cxn>
                <a:cxn ang="0">
                  <a:pos x="T8" y="T9"/>
                </a:cxn>
              </a:cxnLst>
              <a:rect l="0" t="0" r="r" b="b"/>
              <a:pathLst>
                <a:path w="6" h="10">
                  <a:moveTo>
                    <a:pt x="1" y="2"/>
                  </a:moveTo>
                  <a:cubicBezTo>
                    <a:pt x="2" y="4"/>
                    <a:pt x="3" y="7"/>
                    <a:pt x="4" y="9"/>
                  </a:cubicBezTo>
                  <a:cubicBezTo>
                    <a:pt x="4" y="10"/>
                    <a:pt x="6" y="10"/>
                    <a:pt x="6" y="9"/>
                  </a:cubicBezTo>
                  <a:cubicBezTo>
                    <a:pt x="5" y="6"/>
                    <a:pt x="4" y="4"/>
                    <a:pt x="3" y="1"/>
                  </a:cubicBezTo>
                  <a:cubicBezTo>
                    <a:pt x="2" y="0"/>
                    <a:pt x="0" y="0"/>
                    <a:pt x="1" y="2"/>
                  </a:cubicBezTo>
                  <a:close/>
                </a:path>
              </a:pathLst>
            </a:custGeom>
            <a:solidFill>
              <a:srgbClr val="5A58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08" name="Freeform 596"/>
            <p:cNvSpPr>
              <a:spLocks/>
            </p:cNvSpPr>
            <p:nvPr/>
          </p:nvSpPr>
          <p:spPr bwMode="auto">
            <a:xfrm>
              <a:off x="7744481" y="3797211"/>
              <a:ext cx="126090" cy="314132"/>
            </a:xfrm>
            <a:custGeom>
              <a:avLst/>
              <a:gdLst>
                <a:gd name="T0" fmla="*/ 1 w 202"/>
                <a:gd name="T1" fmla="*/ 1 h 506"/>
                <a:gd name="T2" fmla="*/ 175 w 202"/>
                <a:gd name="T3" fmla="*/ 442 h 506"/>
                <a:gd name="T4" fmla="*/ 200 w 202"/>
                <a:gd name="T5" fmla="*/ 505 h 506"/>
                <a:gd name="T6" fmla="*/ 202 w 202"/>
                <a:gd name="T7" fmla="*/ 504 h 506"/>
                <a:gd name="T8" fmla="*/ 28 w 202"/>
                <a:gd name="T9" fmla="*/ 64 h 506"/>
                <a:gd name="T10" fmla="*/ 3 w 202"/>
                <a:gd name="T11" fmla="*/ 1 h 506"/>
                <a:gd name="T12" fmla="*/ 1 w 202"/>
                <a:gd name="T13" fmla="*/ 1 h 506"/>
              </a:gdLst>
              <a:ahLst/>
              <a:cxnLst>
                <a:cxn ang="0">
                  <a:pos x="T0" y="T1"/>
                </a:cxn>
                <a:cxn ang="0">
                  <a:pos x="T2" y="T3"/>
                </a:cxn>
                <a:cxn ang="0">
                  <a:pos x="T4" y="T5"/>
                </a:cxn>
                <a:cxn ang="0">
                  <a:pos x="T6" y="T7"/>
                </a:cxn>
                <a:cxn ang="0">
                  <a:pos x="T8" y="T9"/>
                </a:cxn>
                <a:cxn ang="0">
                  <a:pos x="T10" y="T11"/>
                </a:cxn>
                <a:cxn ang="0">
                  <a:pos x="T12" y="T13"/>
                </a:cxn>
              </a:cxnLst>
              <a:rect l="0" t="0" r="r" b="b"/>
              <a:pathLst>
                <a:path w="202" h="506">
                  <a:moveTo>
                    <a:pt x="1" y="1"/>
                  </a:moveTo>
                  <a:cubicBezTo>
                    <a:pt x="59" y="148"/>
                    <a:pt x="117" y="295"/>
                    <a:pt x="175" y="442"/>
                  </a:cubicBezTo>
                  <a:cubicBezTo>
                    <a:pt x="183" y="463"/>
                    <a:pt x="192" y="484"/>
                    <a:pt x="200" y="505"/>
                  </a:cubicBezTo>
                  <a:cubicBezTo>
                    <a:pt x="200" y="506"/>
                    <a:pt x="202" y="506"/>
                    <a:pt x="202" y="504"/>
                  </a:cubicBezTo>
                  <a:cubicBezTo>
                    <a:pt x="144" y="357"/>
                    <a:pt x="86" y="210"/>
                    <a:pt x="28" y="64"/>
                  </a:cubicBezTo>
                  <a:cubicBezTo>
                    <a:pt x="19" y="43"/>
                    <a:pt x="11" y="22"/>
                    <a:pt x="3" y="1"/>
                  </a:cubicBezTo>
                  <a:cubicBezTo>
                    <a:pt x="2" y="0"/>
                    <a:pt x="0" y="0"/>
                    <a:pt x="1" y="1"/>
                  </a:cubicBezTo>
                  <a:close/>
                </a:path>
              </a:pathLst>
            </a:custGeom>
            <a:solidFill>
              <a:srgbClr val="5A58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09" name="Freeform 597"/>
            <p:cNvSpPr>
              <a:spLocks/>
            </p:cNvSpPr>
            <p:nvPr/>
          </p:nvSpPr>
          <p:spPr bwMode="auto">
            <a:xfrm>
              <a:off x="7870571" y="4114259"/>
              <a:ext cx="3644" cy="6196"/>
            </a:xfrm>
            <a:custGeom>
              <a:avLst/>
              <a:gdLst>
                <a:gd name="T0" fmla="*/ 1 w 6"/>
                <a:gd name="T1" fmla="*/ 1 h 10"/>
                <a:gd name="T2" fmla="*/ 4 w 6"/>
                <a:gd name="T3" fmla="*/ 9 h 10"/>
                <a:gd name="T4" fmla="*/ 6 w 6"/>
                <a:gd name="T5" fmla="*/ 9 h 10"/>
                <a:gd name="T6" fmla="*/ 3 w 6"/>
                <a:gd name="T7" fmla="*/ 1 h 10"/>
                <a:gd name="T8" fmla="*/ 1 w 6"/>
                <a:gd name="T9" fmla="*/ 1 h 10"/>
              </a:gdLst>
              <a:ahLst/>
              <a:cxnLst>
                <a:cxn ang="0">
                  <a:pos x="T0" y="T1"/>
                </a:cxn>
                <a:cxn ang="0">
                  <a:pos x="T2" y="T3"/>
                </a:cxn>
                <a:cxn ang="0">
                  <a:pos x="T4" y="T5"/>
                </a:cxn>
                <a:cxn ang="0">
                  <a:pos x="T6" y="T7"/>
                </a:cxn>
                <a:cxn ang="0">
                  <a:pos x="T8" y="T9"/>
                </a:cxn>
              </a:cxnLst>
              <a:rect l="0" t="0" r="r" b="b"/>
              <a:pathLst>
                <a:path w="6" h="10">
                  <a:moveTo>
                    <a:pt x="1" y="1"/>
                  </a:moveTo>
                  <a:cubicBezTo>
                    <a:pt x="2" y="4"/>
                    <a:pt x="3" y="7"/>
                    <a:pt x="4" y="9"/>
                  </a:cubicBezTo>
                  <a:cubicBezTo>
                    <a:pt x="4" y="10"/>
                    <a:pt x="6" y="10"/>
                    <a:pt x="6" y="9"/>
                  </a:cubicBezTo>
                  <a:cubicBezTo>
                    <a:pt x="5" y="6"/>
                    <a:pt x="4" y="3"/>
                    <a:pt x="3" y="1"/>
                  </a:cubicBezTo>
                  <a:cubicBezTo>
                    <a:pt x="2" y="0"/>
                    <a:pt x="0" y="0"/>
                    <a:pt x="1" y="1"/>
                  </a:cubicBezTo>
                  <a:close/>
                </a:path>
              </a:pathLst>
            </a:custGeom>
            <a:solidFill>
              <a:srgbClr val="5A58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10" name="Freeform 598"/>
            <p:cNvSpPr>
              <a:spLocks/>
            </p:cNvSpPr>
            <p:nvPr/>
          </p:nvSpPr>
          <p:spPr bwMode="auto">
            <a:xfrm>
              <a:off x="7687267" y="3804500"/>
              <a:ext cx="3280" cy="6924"/>
            </a:xfrm>
            <a:custGeom>
              <a:avLst/>
              <a:gdLst>
                <a:gd name="T0" fmla="*/ 0 w 5"/>
                <a:gd name="T1" fmla="*/ 2 h 11"/>
                <a:gd name="T2" fmla="*/ 3 w 5"/>
                <a:gd name="T3" fmla="*/ 10 h 11"/>
                <a:gd name="T4" fmla="*/ 5 w 5"/>
                <a:gd name="T5" fmla="*/ 9 h 11"/>
                <a:gd name="T6" fmla="*/ 2 w 5"/>
                <a:gd name="T7" fmla="*/ 2 h 11"/>
                <a:gd name="T8" fmla="*/ 0 w 5"/>
                <a:gd name="T9" fmla="*/ 2 h 11"/>
              </a:gdLst>
              <a:ahLst/>
              <a:cxnLst>
                <a:cxn ang="0">
                  <a:pos x="T0" y="T1"/>
                </a:cxn>
                <a:cxn ang="0">
                  <a:pos x="T2" y="T3"/>
                </a:cxn>
                <a:cxn ang="0">
                  <a:pos x="T4" y="T5"/>
                </a:cxn>
                <a:cxn ang="0">
                  <a:pos x="T6" y="T7"/>
                </a:cxn>
                <a:cxn ang="0">
                  <a:pos x="T8" y="T9"/>
                </a:cxn>
              </a:cxnLst>
              <a:rect l="0" t="0" r="r" b="b"/>
              <a:pathLst>
                <a:path w="5" h="11">
                  <a:moveTo>
                    <a:pt x="0" y="2"/>
                  </a:moveTo>
                  <a:cubicBezTo>
                    <a:pt x="1" y="5"/>
                    <a:pt x="2" y="7"/>
                    <a:pt x="3" y="10"/>
                  </a:cubicBezTo>
                  <a:cubicBezTo>
                    <a:pt x="4" y="11"/>
                    <a:pt x="5" y="11"/>
                    <a:pt x="5" y="9"/>
                  </a:cubicBezTo>
                  <a:cubicBezTo>
                    <a:pt x="4" y="7"/>
                    <a:pt x="3" y="4"/>
                    <a:pt x="2" y="2"/>
                  </a:cubicBezTo>
                  <a:cubicBezTo>
                    <a:pt x="1" y="0"/>
                    <a:pt x="0" y="1"/>
                    <a:pt x="0" y="2"/>
                  </a:cubicBezTo>
                  <a:close/>
                </a:path>
              </a:pathLst>
            </a:custGeom>
            <a:solidFill>
              <a:srgbClr val="5A58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11" name="Freeform 599"/>
            <p:cNvSpPr>
              <a:spLocks/>
            </p:cNvSpPr>
            <p:nvPr/>
          </p:nvSpPr>
          <p:spPr bwMode="auto">
            <a:xfrm>
              <a:off x="7692733" y="3818713"/>
              <a:ext cx="126090" cy="314861"/>
            </a:xfrm>
            <a:custGeom>
              <a:avLst/>
              <a:gdLst>
                <a:gd name="T0" fmla="*/ 0 w 202"/>
                <a:gd name="T1" fmla="*/ 2 h 507"/>
                <a:gd name="T2" fmla="*/ 174 w 202"/>
                <a:gd name="T3" fmla="*/ 443 h 507"/>
                <a:gd name="T4" fmla="*/ 199 w 202"/>
                <a:gd name="T5" fmla="*/ 505 h 507"/>
                <a:gd name="T6" fmla="*/ 201 w 202"/>
                <a:gd name="T7" fmla="*/ 505 h 507"/>
                <a:gd name="T8" fmla="*/ 27 w 202"/>
                <a:gd name="T9" fmla="*/ 64 h 507"/>
                <a:gd name="T10" fmla="*/ 2 w 202"/>
                <a:gd name="T11" fmla="*/ 1 h 507"/>
                <a:gd name="T12" fmla="*/ 0 w 202"/>
                <a:gd name="T13" fmla="*/ 2 h 507"/>
              </a:gdLst>
              <a:ahLst/>
              <a:cxnLst>
                <a:cxn ang="0">
                  <a:pos x="T0" y="T1"/>
                </a:cxn>
                <a:cxn ang="0">
                  <a:pos x="T2" y="T3"/>
                </a:cxn>
                <a:cxn ang="0">
                  <a:pos x="T4" y="T5"/>
                </a:cxn>
                <a:cxn ang="0">
                  <a:pos x="T6" y="T7"/>
                </a:cxn>
                <a:cxn ang="0">
                  <a:pos x="T8" y="T9"/>
                </a:cxn>
                <a:cxn ang="0">
                  <a:pos x="T10" y="T11"/>
                </a:cxn>
                <a:cxn ang="0">
                  <a:pos x="T12" y="T13"/>
                </a:cxn>
              </a:cxnLst>
              <a:rect l="0" t="0" r="r" b="b"/>
              <a:pathLst>
                <a:path w="202" h="507">
                  <a:moveTo>
                    <a:pt x="0" y="2"/>
                  </a:moveTo>
                  <a:cubicBezTo>
                    <a:pt x="58" y="149"/>
                    <a:pt x="116" y="296"/>
                    <a:pt x="174" y="443"/>
                  </a:cubicBezTo>
                  <a:cubicBezTo>
                    <a:pt x="183" y="464"/>
                    <a:pt x="191" y="485"/>
                    <a:pt x="199" y="505"/>
                  </a:cubicBezTo>
                  <a:cubicBezTo>
                    <a:pt x="200" y="507"/>
                    <a:pt x="202" y="506"/>
                    <a:pt x="201" y="505"/>
                  </a:cubicBezTo>
                  <a:cubicBezTo>
                    <a:pt x="143" y="358"/>
                    <a:pt x="85" y="211"/>
                    <a:pt x="27" y="64"/>
                  </a:cubicBezTo>
                  <a:cubicBezTo>
                    <a:pt x="18" y="43"/>
                    <a:pt x="10" y="22"/>
                    <a:pt x="2" y="1"/>
                  </a:cubicBezTo>
                  <a:cubicBezTo>
                    <a:pt x="1" y="0"/>
                    <a:pt x="0" y="1"/>
                    <a:pt x="0" y="2"/>
                  </a:cubicBezTo>
                  <a:close/>
                </a:path>
              </a:pathLst>
            </a:custGeom>
            <a:solidFill>
              <a:srgbClr val="5A58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12" name="Freeform 600"/>
            <p:cNvSpPr>
              <a:spLocks/>
            </p:cNvSpPr>
            <p:nvPr/>
          </p:nvSpPr>
          <p:spPr bwMode="auto">
            <a:xfrm>
              <a:off x="7818822" y="4136124"/>
              <a:ext cx="3644" cy="6560"/>
            </a:xfrm>
            <a:custGeom>
              <a:avLst/>
              <a:gdLst>
                <a:gd name="T0" fmla="*/ 0 w 6"/>
                <a:gd name="T1" fmla="*/ 2 h 11"/>
                <a:gd name="T2" fmla="*/ 3 w 6"/>
                <a:gd name="T3" fmla="*/ 10 h 11"/>
                <a:gd name="T4" fmla="*/ 5 w 6"/>
                <a:gd name="T5" fmla="*/ 9 h 11"/>
                <a:gd name="T6" fmla="*/ 2 w 6"/>
                <a:gd name="T7" fmla="*/ 1 h 11"/>
                <a:gd name="T8" fmla="*/ 0 w 6"/>
                <a:gd name="T9" fmla="*/ 2 h 11"/>
              </a:gdLst>
              <a:ahLst/>
              <a:cxnLst>
                <a:cxn ang="0">
                  <a:pos x="T0" y="T1"/>
                </a:cxn>
                <a:cxn ang="0">
                  <a:pos x="T2" y="T3"/>
                </a:cxn>
                <a:cxn ang="0">
                  <a:pos x="T4" y="T5"/>
                </a:cxn>
                <a:cxn ang="0">
                  <a:pos x="T6" y="T7"/>
                </a:cxn>
                <a:cxn ang="0">
                  <a:pos x="T8" y="T9"/>
                </a:cxn>
              </a:cxnLst>
              <a:rect l="0" t="0" r="r" b="b"/>
              <a:pathLst>
                <a:path w="6" h="11">
                  <a:moveTo>
                    <a:pt x="0" y="2"/>
                  </a:moveTo>
                  <a:cubicBezTo>
                    <a:pt x="1" y="5"/>
                    <a:pt x="2" y="7"/>
                    <a:pt x="3" y="10"/>
                  </a:cubicBezTo>
                  <a:cubicBezTo>
                    <a:pt x="4" y="11"/>
                    <a:pt x="6" y="10"/>
                    <a:pt x="5" y="9"/>
                  </a:cubicBezTo>
                  <a:cubicBezTo>
                    <a:pt x="4" y="7"/>
                    <a:pt x="3" y="4"/>
                    <a:pt x="2" y="1"/>
                  </a:cubicBezTo>
                  <a:cubicBezTo>
                    <a:pt x="2" y="0"/>
                    <a:pt x="0" y="1"/>
                    <a:pt x="0" y="2"/>
                  </a:cubicBezTo>
                  <a:close/>
                </a:path>
              </a:pathLst>
            </a:custGeom>
            <a:solidFill>
              <a:srgbClr val="5A58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13" name="Freeform 601"/>
            <p:cNvSpPr>
              <a:spLocks/>
            </p:cNvSpPr>
            <p:nvPr/>
          </p:nvSpPr>
          <p:spPr bwMode="auto">
            <a:xfrm>
              <a:off x="8142430" y="4064697"/>
              <a:ext cx="60858" cy="63409"/>
            </a:xfrm>
            <a:custGeom>
              <a:avLst/>
              <a:gdLst>
                <a:gd name="T0" fmla="*/ 59 w 98"/>
                <a:gd name="T1" fmla="*/ 4 h 102"/>
                <a:gd name="T2" fmla="*/ 91 w 98"/>
                <a:gd name="T3" fmla="*/ 27 h 102"/>
                <a:gd name="T4" fmla="*/ 93 w 98"/>
                <a:gd name="T5" fmla="*/ 46 h 102"/>
                <a:gd name="T6" fmla="*/ 57 w 98"/>
                <a:gd name="T7" fmla="*/ 95 h 102"/>
                <a:gd name="T8" fmla="*/ 39 w 98"/>
                <a:gd name="T9" fmla="*/ 97 h 102"/>
                <a:gd name="T10" fmla="*/ 7 w 98"/>
                <a:gd name="T11" fmla="*/ 74 h 102"/>
                <a:gd name="T12" fmla="*/ 5 w 98"/>
                <a:gd name="T13" fmla="*/ 56 h 102"/>
                <a:gd name="T14" fmla="*/ 41 w 98"/>
                <a:gd name="T15" fmla="*/ 7 h 102"/>
                <a:gd name="T16" fmla="*/ 59 w 98"/>
                <a:gd name="T17" fmla="*/ 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102">
                  <a:moveTo>
                    <a:pt x="59" y="4"/>
                  </a:moveTo>
                  <a:cubicBezTo>
                    <a:pt x="91" y="27"/>
                    <a:pt x="91" y="27"/>
                    <a:pt x="91" y="27"/>
                  </a:cubicBezTo>
                  <a:cubicBezTo>
                    <a:pt x="96" y="32"/>
                    <a:pt x="98" y="40"/>
                    <a:pt x="93" y="46"/>
                  </a:cubicBezTo>
                  <a:cubicBezTo>
                    <a:pt x="57" y="95"/>
                    <a:pt x="57" y="95"/>
                    <a:pt x="57" y="95"/>
                  </a:cubicBezTo>
                  <a:cubicBezTo>
                    <a:pt x="53" y="100"/>
                    <a:pt x="45" y="102"/>
                    <a:pt x="39" y="97"/>
                  </a:cubicBezTo>
                  <a:cubicBezTo>
                    <a:pt x="7" y="74"/>
                    <a:pt x="7" y="74"/>
                    <a:pt x="7" y="74"/>
                  </a:cubicBezTo>
                  <a:cubicBezTo>
                    <a:pt x="2" y="70"/>
                    <a:pt x="0" y="62"/>
                    <a:pt x="5" y="56"/>
                  </a:cubicBezTo>
                  <a:cubicBezTo>
                    <a:pt x="41" y="7"/>
                    <a:pt x="41" y="7"/>
                    <a:pt x="41" y="7"/>
                  </a:cubicBezTo>
                  <a:cubicBezTo>
                    <a:pt x="45" y="1"/>
                    <a:pt x="53" y="0"/>
                    <a:pt x="59" y="4"/>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14" name="Freeform 602"/>
            <p:cNvSpPr>
              <a:spLocks/>
            </p:cNvSpPr>
            <p:nvPr/>
          </p:nvSpPr>
          <p:spPr bwMode="auto">
            <a:xfrm>
              <a:off x="8108539" y="4110614"/>
              <a:ext cx="60493" cy="62681"/>
            </a:xfrm>
            <a:custGeom>
              <a:avLst/>
              <a:gdLst>
                <a:gd name="T0" fmla="*/ 59 w 97"/>
                <a:gd name="T1" fmla="*/ 4 h 101"/>
                <a:gd name="T2" fmla="*/ 90 w 97"/>
                <a:gd name="T3" fmla="*/ 27 h 101"/>
                <a:gd name="T4" fmla="*/ 93 w 97"/>
                <a:gd name="T5" fmla="*/ 45 h 101"/>
                <a:gd name="T6" fmla="*/ 57 w 97"/>
                <a:gd name="T7" fmla="*/ 94 h 101"/>
                <a:gd name="T8" fmla="*/ 38 w 97"/>
                <a:gd name="T9" fmla="*/ 97 h 101"/>
                <a:gd name="T10" fmla="*/ 7 w 97"/>
                <a:gd name="T11" fmla="*/ 74 h 101"/>
                <a:gd name="T12" fmla="*/ 4 w 97"/>
                <a:gd name="T13" fmla="*/ 55 h 101"/>
                <a:gd name="T14" fmla="*/ 40 w 97"/>
                <a:gd name="T15" fmla="*/ 7 h 101"/>
                <a:gd name="T16" fmla="*/ 59 w 97"/>
                <a:gd name="T17" fmla="*/ 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101">
                  <a:moveTo>
                    <a:pt x="59" y="4"/>
                  </a:moveTo>
                  <a:cubicBezTo>
                    <a:pt x="90" y="27"/>
                    <a:pt x="90" y="27"/>
                    <a:pt x="90" y="27"/>
                  </a:cubicBezTo>
                  <a:cubicBezTo>
                    <a:pt x="96" y="31"/>
                    <a:pt x="97" y="40"/>
                    <a:pt x="93" y="45"/>
                  </a:cubicBezTo>
                  <a:cubicBezTo>
                    <a:pt x="57" y="94"/>
                    <a:pt x="57" y="94"/>
                    <a:pt x="57" y="94"/>
                  </a:cubicBezTo>
                  <a:cubicBezTo>
                    <a:pt x="53" y="100"/>
                    <a:pt x="44" y="101"/>
                    <a:pt x="38" y="97"/>
                  </a:cubicBezTo>
                  <a:cubicBezTo>
                    <a:pt x="7" y="74"/>
                    <a:pt x="7" y="74"/>
                    <a:pt x="7" y="74"/>
                  </a:cubicBezTo>
                  <a:cubicBezTo>
                    <a:pt x="1" y="69"/>
                    <a:pt x="0" y="61"/>
                    <a:pt x="4" y="55"/>
                  </a:cubicBezTo>
                  <a:cubicBezTo>
                    <a:pt x="40" y="7"/>
                    <a:pt x="40" y="7"/>
                    <a:pt x="40" y="7"/>
                  </a:cubicBezTo>
                  <a:cubicBezTo>
                    <a:pt x="45" y="1"/>
                    <a:pt x="53" y="0"/>
                    <a:pt x="59" y="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15" name="Freeform 603"/>
            <p:cNvSpPr>
              <a:spLocks/>
            </p:cNvSpPr>
            <p:nvPr/>
          </p:nvSpPr>
          <p:spPr bwMode="auto">
            <a:xfrm>
              <a:off x="8074283" y="4155803"/>
              <a:ext cx="61223" cy="63409"/>
            </a:xfrm>
            <a:custGeom>
              <a:avLst/>
              <a:gdLst>
                <a:gd name="T0" fmla="*/ 59 w 98"/>
                <a:gd name="T1" fmla="*/ 5 h 102"/>
                <a:gd name="T2" fmla="*/ 91 w 98"/>
                <a:gd name="T3" fmla="*/ 28 h 102"/>
                <a:gd name="T4" fmla="*/ 93 w 98"/>
                <a:gd name="T5" fmla="*/ 46 h 102"/>
                <a:gd name="T6" fmla="*/ 57 w 98"/>
                <a:gd name="T7" fmla="*/ 95 h 102"/>
                <a:gd name="T8" fmla="*/ 39 w 98"/>
                <a:gd name="T9" fmla="*/ 98 h 102"/>
                <a:gd name="T10" fmla="*/ 7 w 98"/>
                <a:gd name="T11" fmla="*/ 74 h 102"/>
                <a:gd name="T12" fmla="*/ 5 w 98"/>
                <a:gd name="T13" fmla="*/ 56 h 102"/>
                <a:gd name="T14" fmla="*/ 41 w 98"/>
                <a:gd name="T15" fmla="*/ 7 h 102"/>
                <a:gd name="T16" fmla="*/ 59 w 98"/>
                <a:gd name="T17" fmla="*/ 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102">
                  <a:moveTo>
                    <a:pt x="59" y="5"/>
                  </a:moveTo>
                  <a:cubicBezTo>
                    <a:pt x="91" y="28"/>
                    <a:pt x="91" y="28"/>
                    <a:pt x="91" y="28"/>
                  </a:cubicBezTo>
                  <a:cubicBezTo>
                    <a:pt x="96" y="32"/>
                    <a:pt x="98" y="40"/>
                    <a:pt x="93" y="46"/>
                  </a:cubicBezTo>
                  <a:cubicBezTo>
                    <a:pt x="57" y="95"/>
                    <a:pt x="57" y="95"/>
                    <a:pt x="57" y="95"/>
                  </a:cubicBezTo>
                  <a:cubicBezTo>
                    <a:pt x="53" y="101"/>
                    <a:pt x="45" y="102"/>
                    <a:pt x="39" y="98"/>
                  </a:cubicBezTo>
                  <a:cubicBezTo>
                    <a:pt x="7" y="74"/>
                    <a:pt x="7" y="74"/>
                    <a:pt x="7" y="74"/>
                  </a:cubicBezTo>
                  <a:cubicBezTo>
                    <a:pt x="2" y="70"/>
                    <a:pt x="0" y="62"/>
                    <a:pt x="5" y="56"/>
                  </a:cubicBezTo>
                  <a:cubicBezTo>
                    <a:pt x="41" y="7"/>
                    <a:pt x="41" y="7"/>
                    <a:pt x="41" y="7"/>
                  </a:cubicBezTo>
                  <a:cubicBezTo>
                    <a:pt x="45" y="2"/>
                    <a:pt x="53" y="0"/>
                    <a:pt x="59" y="5"/>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16" name="Freeform 604"/>
            <p:cNvSpPr>
              <a:spLocks/>
            </p:cNvSpPr>
            <p:nvPr/>
          </p:nvSpPr>
          <p:spPr bwMode="auto">
            <a:xfrm>
              <a:off x="8040756" y="4201720"/>
              <a:ext cx="60493" cy="63409"/>
            </a:xfrm>
            <a:custGeom>
              <a:avLst/>
              <a:gdLst>
                <a:gd name="T0" fmla="*/ 59 w 97"/>
                <a:gd name="T1" fmla="*/ 4 h 102"/>
                <a:gd name="T2" fmla="*/ 90 w 97"/>
                <a:gd name="T3" fmla="*/ 28 h 102"/>
                <a:gd name="T4" fmla="*/ 93 w 97"/>
                <a:gd name="T5" fmla="*/ 46 h 102"/>
                <a:gd name="T6" fmla="*/ 57 w 97"/>
                <a:gd name="T7" fmla="*/ 95 h 102"/>
                <a:gd name="T8" fmla="*/ 39 w 97"/>
                <a:gd name="T9" fmla="*/ 97 h 102"/>
                <a:gd name="T10" fmla="*/ 7 w 97"/>
                <a:gd name="T11" fmla="*/ 74 h 102"/>
                <a:gd name="T12" fmla="*/ 4 w 97"/>
                <a:gd name="T13" fmla="*/ 56 h 102"/>
                <a:gd name="T14" fmla="*/ 40 w 97"/>
                <a:gd name="T15" fmla="*/ 7 h 102"/>
                <a:gd name="T16" fmla="*/ 59 w 97"/>
                <a:gd name="T17" fmla="*/ 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102">
                  <a:moveTo>
                    <a:pt x="59" y="4"/>
                  </a:moveTo>
                  <a:cubicBezTo>
                    <a:pt x="90" y="28"/>
                    <a:pt x="90" y="28"/>
                    <a:pt x="90" y="28"/>
                  </a:cubicBezTo>
                  <a:cubicBezTo>
                    <a:pt x="96" y="32"/>
                    <a:pt x="97" y="40"/>
                    <a:pt x="93" y="46"/>
                  </a:cubicBezTo>
                  <a:cubicBezTo>
                    <a:pt x="57" y="95"/>
                    <a:pt x="57" y="95"/>
                    <a:pt x="57" y="95"/>
                  </a:cubicBezTo>
                  <a:cubicBezTo>
                    <a:pt x="53" y="100"/>
                    <a:pt x="44" y="102"/>
                    <a:pt x="39" y="97"/>
                  </a:cubicBezTo>
                  <a:cubicBezTo>
                    <a:pt x="7" y="74"/>
                    <a:pt x="7" y="74"/>
                    <a:pt x="7" y="74"/>
                  </a:cubicBezTo>
                  <a:cubicBezTo>
                    <a:pt x="1" y="70"/>
                    <a:pt x="0" y="62"/>
                    <a:pt x="4" y="56"/>
                  </a:cubicBezTo>
                  <a:cubicBezTo>
                    <a:pt x="40" y="7"/>
                    <a:pt x="40" y="7"/>
                    <a:pt x="40" y="7"/>
                  </a:cubicBezTo>
                  <a:cubicBezTo>
                    <a:pt x="45" y="1"/>
                    <a:pt x="53" y="0"/>
                    <a:pt x="59" y="4"/>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17" name="Freeform 605"/>
            <p:cNvSpPr>
              <a:spLocks/>
            </p:cNvSpPr>
            <p:nvPr/>
          </p:nvSpPr>
          <p:spPr bwMode="auto">
            <a:xfrm>
              <a:off x="7637341" y="3851875"/>
              <a:ext cx="556836" cy="573600"/>
            </a:xfrm>
            <a:custGeom>
              <a:avLst/>
              <a:gdLst>
                <a:gd name="T0" fmla="*/ 736 w 1528"/>
                <a:gd name="T1" fmla="*/ 0 h 1574"/>
                <a:gd name="T2" fmla="*/ 1528 w 1528"/>
                <a:gd name="T3" fmla="*/ 582 h 1574"/>
                <a:gd name="T4" fmla="*/ 792 w 1528"/>
                <a:gd name="T5" fmla="*/ 1574 h 1574"/>
                <a:gd name="T6" fmla="*/ 0 w 1528"/>
                <a:gd name="T7" fmla="*/ 991 h 1574"/>
                <a:gd name="T8" fmla="*/ 736 w 1528"/>
                <a:gd name="T9" fmla="*/ 0 h 1574"/>
              </a:gdLst>
              <a:ahLst/>
              <a:cxnLst>
                <a:cxn ang="0">
                  <a:pos x="T0" y="T1"/>
                </a:cxn>
                <a:cxn ang="0">
                  <a:pos x="T2" y="T3"/>
                </a:cxn>
                <a:cxn ang="0">
                  <a:pos x="T4" y="T5"/>
                </a:cxn>
                <a:cxn ang="0">
                  <a:pos x="T6" y="T7"/>
                </a:cxn>
                <a:cxn ang="0">
                  <a:pos x="T8" y="T9"/>
                </a:cxn>
              </a:cxnLst>
              <a:rect l="0" t="0" r="r" b="b"/>
              <a:pathLst>
                <a:path w="1528" h="1574">
                  <a:moveTo>
                    <a:pt x="736" y="0"/>
                  </a:moveTo>
                  <a:lnTo>
                    <a:pt x="1528" y="582"/>
                  </a:lnTo>
                  <a:lnTo>
                    <a:pt x="792" y="1574"/>
                  </a:lnTo>
                  <a:lnTo>
                    <a:pt x="0" y="991"/>
                  </a:lnTo>
                  <a:lnTo>
                    <a:pt x="7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18" name="Freeform 606"/>
            <p:cNvSpPr>
              <a:spLocks/>
            </p:cNvSpPr>
            <p:nvPr/>
          </p:nvSpPr>
          <p:spPr bwMode="auto">
            <a:xfrm>
              <a:off x="7919768" y="4059230"/>
              <a:ext cx="274410" cy="366244"/>
            </a:xfrm>
            <a:custGeom>
              <a:avLst/>
              <a:gdLst>
                <a:gd name="T0" fmla="*/ 736 w 753"/>
                <a:gd name="T1" fmla="*/ 0 h 1005"/>
                <a:gd name="T2" fmla="*/ 753 w 753"/>
                <a:gd name="T3" fmla="*/ 13 h 1005"/>
                <a:gd name="T4" fmla="*/ 17 w 753"/>
                <a:gd name="T5" fmla="*/ 1005 h 1005"/>
                <a:gd name="T6" fmla="*/ 0 w 753"/>
                <a:gd name="T7" fmla="*/ 991 h 1005"/>
                <a:gd name="T8" fmla="*/ 736 w 753"/>
                <a:gd name="T9" fmla="*/ 0 h 1005"/>
              </a:gdLst>
              <a:ahLst/>
              <a:cxnLst>
                <a:cxn ang="0">
                  <a:pos x="T0" y="T1"/>
                </a:cxn>
                <a:cxn ang="0">
                  <a:pos x="T2" y="T3"/>
                </a:cxn>
                <a:cxn ang="0">
                  <a:pos x="T4" y="T5"/>
                </a:cxn>
                <a:cxn ang="0">
                  <a:pos x="T6" y="T7"/>
                </a:cxn>
                <a:cxn ang="0">
                  <a:pos x="T8" y="T9"/>
                </a:cxn>
              </a:cxnLst>
              <a:rect l="0" t="0" r="r" b="b"/>
              <a:pathLst>
                <a:path w="753" h="1005">
                  <a:moveTo>
                    <a:pt x="736" y="0"/>
                  </a:moveTo>
                  <a:lnTo>
                    <a:pt x="753" y="13"/>
                  </a:lnTo>
                  <a:lnTo>
                    <a:pt x="17" y="1005"/>
                  </a:lnTo>
                  <a:lnTo>
                    <a:pt x="0" y="991"/>
                  </a:lnTo>
                  <a:lnTo>
                    <a:pt x="736" y="0"/>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19" name="Freeform 608"/>
            <p:cNvSpPr>
              <a:spLocks/>
            </p:cNvSpPr>
            <p:nvPr/>
          </p:nvSpPr>
          <p:spPr bwMode="auto">
            <a:xfrm>
              <a:off x="7637341" y="3851875"/>
              <a:ext cx="300648" cy="384830"/>
            </a:xfrm>
            <a:custGeom>
              <a:avLst/>
              <a:gdLst>
                <a:gd name="T0" fmla="*/ 736 w 825"/>
                <a:gd name="T1" fmla="*/ 0 h 1056"/>
                <a:gd name="T2" fmla="*/ 825 w 825"/>
                <a:gd name="T3" fmla="*/ 64 h 1056"/>
                <a:gd name="T4" fmla="*/ 87 w 825"/>
                <a:gd name="T5" fmla="*/ 1056 h 1056"/>
                <a:gd name="T6" fmla="*/ 0 w 825"/>
                <a:gd name="T7" fmla="*/ 991 h 1056"/>
                <a:gd name="T8" fmla="*/ 736 w 825"/>
                <a:gd name="T9" fmla="*/ 0 h 1056"/>
              </a:gdLst>
              <a:ahLst/>
              <a:cxnLst>
                <a:cxn ang="0">
                  <a:pos x="T0" y="T1"/>
                </a:cxn>
                <a:cxn ang="0">
                  <a:pos x="T2" y="T3"/>
                </a:cxn>
                <a:cxn ang="0">
                  <a:pos x="T4" y="T5"/>
                </a:cxn>
                <a:cxn ang="0">
                  <a:pos x="T6" y="T7"/>
                </a:cxn>
                <a:cxn ang="0">
                  <a:pos x="T8" y="T9"/>
                </a:cxn>
              </a:cxnLst>
              <a:rect l="0" t="0" r="r" b="b"/>
              <a:pathLst>
                <a:path w="825" h="1056">
                  <a:moveTo>
                    <a:pt x="736" y="0"/>
                  </a:moveTo>
                  <a:lnTo>
                    <a:pt x="825" y="64"/>
                  </a:lnTo>
                  <a:lnTo>
                    <a:pt x="87" y="1056"/>
                  </a:lnTo>
                  <a:lnTo>
                    <a:pt x="0" y="991"/>
                  </a:lnTo>
                  <a:lnTo>
                    <a:pt x="736" y="0"/>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20" name="Freeform 609"/>
            <p:cNvSpPr>
              <a:spLocks/>
            </p:cNvSpPr>
            <p:nvPr/>
          </p:nvSpPr>
          <p:spPr bwMode="auto">
            <a:xfrm>
              <a:off x="7898631" y="3873375"/>
              <a:ext cx="14941" cy="14212"/>
            </a:xfrm>
            <a:custGeom>
              <a:avLst/>
              <a:gdLst>
                <a:gd name="T0" fmla="*/ 18 w 24"/>
                <a:gd name="T1" fmla="*/ 3 h 23"/>
                <a:gd name="T2" fmla="*/ 20 w 24"/>
                <a:gd name="T3" fmla="*/ 17 h 23"/>
                <a:gd name="T4" fmla="*/ 6 w 24"/>
                <a:gd name="T5" fmla="*/ 20 h 23"/>
                <a:gd name="T6" fmla="*/ 4 w 24"/>
                <a:gd name="T7" fmla="*/ 5 h 23"/>
                <a:gd name="T8" fmla="*/ 18 w 24"/>
                <a:gd name="T9" fmla="*/ 3 h 23"/>
              </a:gdLst>
              <a:ahLst/>
              <a:cxnLst>
                <a:cxn ang="0">
                  <a:pos x="T0" y="T1"/>
                </a:cxn>
                <a:cxn ang="0">
                  <a:pos x="T2" y="T3"/>
                </a:cxn>
                <a:cxn ang="0">
                  <a:pos x="T4" y="T5"/>
                </a:cxn>
                <a:cxn ang="0">
                  <a:pos x="T6" y="T7"/>
                </a:cxn>
                <a:cxn ang="0">
                  <a:pos x="T8" y="T9"/>
                </a:cxn>
              </a:cxnLst>
              <a:rect l="0" t="0" r="r" b="b"/>
              <a:pathLst>
                <a:path w="24" h="23">
                  <a:moveTo>
                    <a:pt x="18" y="3"/>
                  </a:moveTo>
                  <a:cubicBezTo>
                    <a:pt x="23" y="6"/>
                    <a:pt x="24" y="13"/>
                    <a:pt x="20" y="17"/>
                  </a:cubicBezTo>
                  <a:cubicBezTo>
                    <a:pt x="17" y="22"/>
                    <a:pt x="10" y="23"/>
                    <a:pt x="6" y="20"/>
                  </a:cubicBezTo>
                  <a:cubicBezTo>
                    <a:pt x="1" y="16"/>
                    <a:pt x="0" y="10"/>
                    <a:pt x="4" y="5"/>
                  </a:cubicBezTo>
                  <a:cubicBezTo>
                    <a:pt x="7" y="1"/>
                    <a:pt x="14" y="0"/>
                    <a:pt x="18" y="3"/>
                  </a:cubicBezTo>
                  <a:close/>
                </a:path>
              </a:pathLst>
            </a:custGeom>
            <a:solidFill>
              <a:srgbClr val="4342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21" name="Freeform 610"/>
            <p:cNvSpPr>
              <a:spLocks/>
            </p:cNvSpPr>
            <p:nvPr/>
          </p:nvSpPr>
          <p:spPr bwMode="auto">
            <a:xfrm>
              <a:off x="7899724" y="3875197"/>
              <a:ext cx="12755" cy="12390"/>
            </a:xfrm>
            <a:custGeom>
              <a:avLst/>
              <a:gdLst>
                <a:gd name="T0" fmla="*/ 20 w 20"/>
                <a:gd name="T1" fmla="*/ 9 h 20"/>
                <a:gd name="T2" fmla="*/ 18 w 20"/>
                <a:gd name="T3" fmla="*/ 14 h 20"/>
                <a:gd name="T4" fmla="*/ 4 w 20"/>
                <a:gd name="T5" fmla="*/ 17 h 20"/>
                <a:gd name="T6" fmla="*/ 0 w 20"/>
                <a:gd name="T7" fmla="*/ 11 h 20"/>
                <a:gd name="T8" fmla="*/ 2 w 20"/>
                <a:gd name="T9" fmla="*/ 6 h 20"/>
                <a:gd name="T10" fmla="*/ 16 w 20"/>
                <a:gd name="T11" fmla="*/ 4 h 20"/>
                <a:gd name="T12" fmla="*/ 20 w 20"/>
                <a:gd name="T13" fmla="*/ 9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20" y="9"/>
                  </a:moveTo>
                  <a:cubicBezTo>
                    <a:pt x="20" y="11"/>
                    <a:pt x="19" y="13"/>
                    <a:pt x="18" y="14"/>
                  </a:cubicBezTo>
                  <a:cubicBezTo>
                    <a:pt x="15" y="19"/>
                    <a:pt x="8" y="20"/>
                    <a:pt x="4" y="17"/>
                  </a:cubicBezTo>
                  <a:cubicBezTo>
                    <a:pt x="2" y="15"/>
                    <a:pt x="1" y="13"/>
                    <a:pt x="0" y="11"/>
                  </a:cubicBezTo>
                  <a:cubicBezTo>
                    <a:pt x="0" y="9"/>
                    <a:pt x="1" y="7"/>
                    <a:pt x="2" y="6"/>
                  </a:cubicBezTo>
                  <a:cubicBezTo>
                    <a:pt x="5" y="1"/>
                    <a:pt x="12" y="0"/>
                    <a:pt x="16" y="4"/>
                  </a:cubicBezTo>
                  <a:cubicBezTo>
                    <a:pt x="18" y="5"/>
                    <a:pt x="20" y="7"/>
                    <a:pt x="20" y="9"/>
                  </a:cubicBezTo>
                  <a:close/>
                </a:path>
              </a:pathLst>
            </a:custGeom>
            <a:solidFill>
              <a:srgbClr val="232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22" name="Freeform 611"/>
            <p:cNvSpPr>
              <a:spLocks/>
            </p:cNvSpPr>
            <p:nvPr/>
          </p:nvSpPr>
          <p:spPr bwMode="auto">
            <a:xfrm>
              <a:off x="7883691" y="3862807"/>
              <a:ext cx="25510" cy="21136"/>
            </a:xfrm>
            <a:custGeom>
              <a:avLst/>
              <a:gdLst>
                <a:gd name="T0" fmla="*/ 10 w 41"/>
                <a:gd name="T1" fmla="*/ 2 h 34"/>
                <a:gd name="T2" fmla="*/ 38 w 41"/>
                <a:gd name="T3" fmla="*/ 23 h 34"/>
                <a:gd name="T4" fmla="*/ 40 w 41"/>
                <a:gd name="T5" fmla="*/ 31 h 34"/>
                <a:gd name="T6" fmla="*/ 40 w 41"/>
                <a:gd name="T7" fmla="*/ 31 h 34"/>
                <a:gd name="T8" fmla="*/ 32 w 41"/>
                <a:gd name="T9" fmla="*/ 32 h 34"/>
                <a:gd name="T10" fmla="*/ 3 w 41"/>
                <a:gd name="T11" fmla="*/ 11 h 34"/>
                <a:gd name="T12" fmla="*/ 2 w 41"/>
                <a:gd name="T13" fmla="*/ 3 h 34"/>
                <a:gd name="T14" fmla="*/ 2 w 41"/>
                <a:gd name="T15" fmla="*/ 3 h 34"/>
                <a:gd name="T16" fmla="*/ 10 w 41"/>
                <a:gd name="T17"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4">
                  <a:moveTo>
                    <a:pt x="10" y="2"/>
                  </a:moveTo>
                  <a:cubicBezTo>
                    <a:pt x="38" y="23"/>
                    <a:pt x="38" y="23"/>
                    <a:pt x="38" y="23"/>
                  </a:cubicBezTo>
                  <a:cubicBezTo>
                    <a:pt x="41" y="25"/>
                    <a:pt x="41" y="29"/>
                    <a:pt x="40" y="31"/>
                  </a:cubicBezTo>
                  <a:cubicBezTo>
                    <a:pt x="40" y="31"/>
                    <a:pt x="40" y="31"/>
                    <a:pt x="40" y="31"/>
                  </a:cubicBezTo>
                  <a:cubicBezTo>
                    <a:pt x="38" y="33"/>
                    <a:pt x="34" y="34"/>
                    <a:pt x="32" y="32"/>
                  </a:cubicBezTo>
                  <a:cubicBezTo>
                    <a:pt x="3" y="11"/>
                    <a:pt x="3" y="11"/>
                    <a:pt x="3" y="11"/>
                  </a:cubicBezTo>
                  <a:cubicBezTo>
                    <a:pt x="1" y="9"/>
                    <a:pt x="0" y="6"/>
                    <a:pt x="2" y="3"/>
                  </a:cubicBezTo>
                  <a:cubicBezTo>
                    <a:pt x="2" y="3"/>
                    <a:pt x="2" y="3"/>
                    <a:pt x="2" y="3"/>
                  </a:cubicBezTo>
                  <a:cubicBezTo>
                    <a:pt x="4" y="1"/>
                    <a:pt x="7" y="0"/>
                    <a:pt x="10" y="2"/>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23" name="Freeform 612"/>
            <p:cNvSpPr>
              <a:spLocks/>
            </p:cNvSpPr>
            <p:nvPr/>
          </p:nvSpPr>
          <p:spPr bwMode="auto">
            <a:xfrm>
              <a:off x="7883691" y="3864630"/>
              <a:ext cx="24781" cy="19314"/>
            </a:xfrm>
            <a:custGeom>
              <a:avLst/>
              <a:gdLst>
                <a:gd name="T0" fmla="*/ 28 w 40"/>
                <a:gd name="T1" fmla="*/ 19 h 31"/>
                <a:gd name="T2" fmla="*/ 13 w 40"/>
                <a:gd name="T3" fmla="*/ 9 h 31"/>
                <a:gd name="T4" fmla="*/ 2 w 40"/>
                <a:gd name="T5" fmla="*/ 0 h 31"/>
                <a:gd name="T6" fmla="*/ 3 w 40"/>
                <a:gd name="T7" fmla="*/ 8 h 31"/>
                <a:gd name="T8" fmla="*/ 10 w 40"/>
                <a:gd name="T9" fmla="*/ 13 h 31"/>
                <a:gd name="T10" fmla="*/ 26 w 40"/>
                <a:gd name="T11" fmla="*/ 25 h 31"/>
                <a:gd name="T12" fmla="*/ 32 w 40"/>
                <a:gd name="T13" fmla="*/ 29 h 31"/>
                <a:gd name="T14" fmla="*/ 40 w 40"/>
                <a:gd name="T15" fmla="*/ 28 h 31"/>
                <a:gd name="T16" fmla="*/ 28 w 40"/>
                <a:gd name="T17"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1">
                  <a:moveTo>
                    <a:pt x="28" y="19"/>
                  </a:moveTo>
                  <a:cubicBezTo>
                    <a:pt x="13" y="9"/>
                    <a:pt x="13" y="9"/>
                    <a:pt x="13" y="9"/>
                  </a:cubicBezTo>
                  <a:cubicBezTo>
                    <a:pt x="2" y="0"/>
                    <a:pt x="2" y="0"/>
                    <a:pt x="2" y="0"/>
                  </a:cubicBezTo>
                  <a:cubicBezTo>
                    <a:pt x="0" y="3"/>
                    <a:pt x="1" y="6"/>
                    <a:pt x="3" y="8"/>
                  </a:cubicBezTo>
                  <a:cubicBezTo>
                    <a:pt x="10" y="13"/>
                    <a:pt x="10" y="13"/>
                    <a:pt x="10" y="13"/>
                  </a:cubicBezTo>
                  <a:cubicBezTo>
                    <a:pt x="26" y="25"/>
                    <a:pt x="26" y="25"/>
                    <a:pt x="26" y="25"/>
                  </a:cubicBezTo>
                  <a:cubicBezTo>
                    <a:pt x="32" y="29"/>
                    <a:pt x="32" y="29"/>
                    <a:pt x="32" y="29"/>
                  </a:cubicBezTo>
                  <a:cubicBezTo>
                    <a:pt x="34" y="31"/>
                    <a:pt x="38" y="30"/>
                    <a:pt x="40" y="28"/>
                  </a:cubicBezTo>
                  <a:lnTo>
                    <a:pt x="28" y="19"/>
                  </a:lnTo>
                  <a:close/>
                </a:path>
              </a:pathLst>
            </a:custGeom>
            <a:solidFill>
              <a:srgbClr val="D2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24" name="Freeform 613"/>
            <p:cNvSpPr>
              <a:spLocks/>
            </p:cNvSpPr>
            <p:nvPr/>
          </p:nvSpPr>
          <p:spPr bwMode="auto">
            <a:xfrm>
              <a:off x="7878588" y="3899978"/>
              <a:ext cx="14577" cy="14577"/>
            </a:xfrm>
            <a:custGeom>
              <a:avLst/>
              <a:gdLst>
                <a:gd name="T0" fmla="*/ 18 w 23"/>
                <a:gd name="T1" fmla="*/ 4 h 23"/>
                <a:gd name="T2" fmla="*/ 20 w 23"/>
                <a:gd name="T3" fmla="*/ 18 h 23"/>
                <a:gd name="T4" fmla="*/ 6 w 23"/>
                <a:gd name="T5" fmla="*/ 20 h 23"/>
                <a:gd name="T6" fmla="*/ 4 w 23"/>
                <a:gd name="T7" fmla="*/ 6 h 23"/>
                <a:gd name="T8" fmla="*/ 18 w 23"/>
                <a:gd name="T9" fmla="*/ 4 h 23"/>
              </a:gdLst>
              <a:ahLst/>
              <a:cxnLst>
                <a:cxn ang="0">
                  <a:pos x="T0" y="T1"/>
                </a:cxn>
                <a:cxn ang="0">
                  <a:pos x="T2" y="T3"/>
                </a:cxn>
                <a:cxn ang="0">
                  <a:pos x="T4" y="T5"/>
                </a:cxn>
                <a:cxn ang="0">
                  <a:pos x="T6" y="T7"/>
                </a:cxn>
                <a:cxn ang="0">
                  <a:pos x="T8" y="T9"/>
                </a:cxn>
              </a:cxnLst>
              <a:rect l="0" t="0" r="r" b="b"/>
              <a:pathLst>
                <a:path w="23" h="23">
                  <a:moveTo>
                    <a:pt x="18" y="4"/>
                  </a:moveTo>
                  <a:cubicBezTo>
                    <a:pt x="22" y="7"/>
                    <a:pt x="23" y="13"/>
                    <a:pt x="20" y="18"/>
                  </a:cubicBezTo>
                  <a:cubicBezTo>
                    <a:pt x="17" y="23"/>
                    <a:pt x="10" y="23"/>
                    <a:pt x="6" y="20"/>
                  </a:cubicBezTo>
                  <a:cubicBezTo>
                    <a:pt x="1" y="17"/>
                    <a:pt x="0" y="10"/>
                    <a:pt x="4" y="6"/>
                  </a:cubicBezTo>
                  <a:cubicBezTo>
                    <a:pt x="7" y="1"/>
                    <a:pt x="13" y="0"/>
                    <a:pt x="18" y="4"/>
                  </a:cubicBezTo>
                  <a:close/>
                </a:path>
              </a:pathLst>
            </a:custGeom>
            <a:solidFill>
              <a:srgbClr val="4342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25" name="Freeform 614"/>
            <p:cNvSpPr>
              <a:spLocks/>
            </p:cNvSpPr>
            <p:nvPr/>
          </p:nvSpPr>
          <p:spPr bwMode="auto">
            <a:xfrm>
              <a:off x="7880046" y="3902530"/>
              <a:ext cx="12390" cy="12026"/>
            </a:xfrm>
            <a:custGeom>
              <a:avLst/>
              <a:gdLst>
                <a:gd name="T0" fmla="*/ 20 w 20"/>
                <a:gd name="T1" fmla="*/ 9 h 19"/>
                <a:gd name="T2" fmla="*/ 18 w 20"/>
                <a:gd name="T3" fmla="*/ 14 h 19"/>
                <a:gd name="T4" fmla="*/ 4 w 20"/>
                <a:gd name="T5" fmla="*/ 16 h 19"/>
                <a:gd name="T6" fmla="*/ 0 w 20"/>
                <a:gd name="T7" fmla="*/ 10 h 19"/>
                <a:gd name="T8" fmla="*/ 2 w 20"/>
                <a:gd name="T9" fmla="*/ 5 h 19"/>
                <a:gd name="T10" fmla="*/ 16 w 20"/>
                <a:gd name="T11" fmla="*/ 3 h 19"/>
                <a:gd name="T12" fmla="*/ 20 w 20"/>
                <a:gd name="T13" fmla="*/ 9 h 19"/>
              </a:gdLst>
              <a:ahLst/>
              <a:cxnLst>
                <a:cxn ang="0">
                  <a:pos x="T0" y="T1"/>
                </a:cxn>
                <a:cxn ang="0">
                  <a:pos x="T2" y="T3"/>
                </a:cxn>
                <a:cxn ang="0">
                  <a:pos x="T4" y="T5"/>
                </a:cxn>
                <a:cxn ang="0">
                  <a:pos x="T6" y="T7"/>
                </a:cxn>
                <a:cxn ang="0">
                  <a:pos x="T8" y="T9"/>
                </a:cxn>
                <a:cxn ang="0">
                  <a:pos x="T10" y="T11"/>
                </a:cxn>
                <a:cxn ang="0">
                  <a:pos x="T12" y="T13"/>
                </a:cxn>
              </a:cxnLst>
              <a:rect l="0" t="0" r="r" b="b"/>
              <a:pathLst>
                <a:path w="20" h="19">
                  <a:moveTo>
                    <a:pt x="20" y="9"/>
                  </a:moveTo>
                  <a:cubicBezTo>
                    <a:pt x="20" y="11"/>
                    <a:pt x="19" y="12"/>
                    <a:pt x="18" y="14"/>
                  </a:cubicBezTo>
                  <a:cubicBezTo>
                    <a:pt x="15" y="19"/>
                    <a:pt x="8" y="19"/>
                    <a:pt x="4" y="16"/>
                  </a:cubicBezTo>
                  <a:cubicBezTo>
                    <a:pt x="2" y="15"/>
                    <a:pt x="0" y="13"/>
                    <a:pt x="0" y="10"/>
                  </a:cubicBezTo>
                  <a:cubicBezTo>
                    <a:pt x="0" y="9"/>
                    <a:pt x="1" y="7"/>
                    <a:pt x="2" y="5"/>
                  </a:cubicBezTo>
                  <a:cubicBezTo>
                    <a:pt x="5" y="1"/>
                    <a:pt x="12" y="0"/>
                    <a:pt x="16" y="3"/>
                  </a:cubicBezTo>
                  <a:cubicBezTo>
                    <a:pt x="18" y="5"/>
                    <a:pt x="19" y="7"/>
                    <a:pt x="20" y="9"/>
                  </a:cubicBezTo>
                  <a:close/>
                </a:path>
              </a:pathLst>
            </a:custGeom>
            <a:solidFill>
              <a:srgbClr val="232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26" name="Freeform 615"/>
            <p:cNvSpPr>
              <a:spLocks/>
            </p:cNvSpPr>
            <p:nvPr/>
          </p:nvSpPr>
          <p:spPr bwMode="auto">
            <a:xfrm>
              <a:off x="7863647" y="3890140"/>
              <a:ext cx="25510" cy="20408"/>
            </a:xfrm>
            <a:custGeom>
              <a:avLst/>
              <a:gdLst>
                <a:gd name="T0" fmla="*/ 9 w 41"/>
                <a:gd name="T1" fmla="*/ 2 h 33"/>
                <a:gd name="T2" fmla="*/ 38 w 41"/>
                <a:gd name="T3" fmla="*/ 23 h 33"/>
                <a:gd name="T4" fmla="*/ 39 w 41"/>
                <a:gd name="T5" fmla="*/ 30 h 33"/>
                <a:gd name="T6" fmla="*/ 39 w 41"/>
                <a:gd name="T7" fmla="*/ 30 h 33"/>
                <a:gd name="T8" fmla="*/ 32 w 41"/>
                <a:gd name="T9" fmla="*/ 32 h 33"/>
                <a:gd name="T10" fmla="*/ 3 w 41"/>
                <a:gd name="T11" fmla="*/ 10 h 33"/>
                <a:gd name="T12" fmla="*/ 2 w 41"/>
                <a:gd name="T13" fmla="*/ 3 h 33"/>
                <a:gd name="T14" fmla="*/ 9 w 41"/>
                <a:gd name="T15" fmla="*/ 2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33">
                  <a:moveTo>
                    <a:pt x="9" y="2"/>
                  </a:moveTo>
                  <a:cubicBezTo>
                    <a:pt x="38" y="23"/>
                    <a:pt x="38" y="23"/>
                    <a:pt x="38" y="23"/>
                  </a:cubicBezTo>
                  <a:cubicBezTo>
                    <a:pt x="41" y="25"/>
                    <a:pt x="41" y="28"/>
                    <a:pt x="39" y="30"/>
                  </a:cubicBezTo>
                  <a:cubicBezTo>
                    <a:pt x="39" y="30"/>
                    <a:pt x="39" y="30"/>
                    <a:pt x="39" y="30"/>
                  </a:cubicBezTo>
                  <a:cubicBezTo>
                    <a:pt x="38" y="33"/>
                    <a:pt x="34" y="33"/>
                    <a:pt x="32" y="32"/>
                  </a:cubicBezTo>
                  <a:cubicBezTo>
                    <a:pt x="3" y="10"/>
                    <a:pt x="3" y="10"/>
                    <a:pt x="3" y="10"/>
                  </a:cubicBezTo>
                  <a:cubicBezTo>
                    <a:pt x="1" y="9"/>
                    <a:pt x="0" y="5"/>
                    <a:pt x="2" y="3"/>
                  </a:cubicBezTo>
                  <a:cubicBezTo>
                    <a:pt x="4" y="0"/>
                    <a:pt x="7" y="0"/>
                    <a:pt x="9" y="2"/>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27" name="Freeform 616"/>
            <p:cNvSpPr>
              <a:spLocks/>
            </p:cNvSpPr>
            <p:nvPr/>
          </p:nvSpPr>
          <p:spPr bwMode="auto">
            <a:xfrm>
              <a:off x="7863647" y="3891962"/>
              <a:ext cx="24416" cy="18587"/>
            </a:xfrm>
            <a:custGeom>
              <a:avLst/>
              <a:gdLst>
                <a:gd name="T0" fmla="*/ 28 w 39"/>
                <a:gd name="T1" fmla="*/ 19 h 30"/>
                <a:gd name="T2" fmla="*/ 13 w 39"/>
                <a:gd name="T3" fmla="*/ 8 h 30"/>
                <a:gd name="T4" fmla="*/ 2 w 39"/>
                <a:gd name="T5" fmla="*/ 0 h 30"/>
                <a:gd name="T6" fmla="*/ 3 w 39"/>
                <a:gd name="T7" fmla="*/ 7 h 30"/>
                <a:gd name="T8" fmla="*/ 10 w 39"/>
                <a:gd name="T9" fmla="*/ 13 h 30"/>
                <a:gd name="T10" fmla="*/ 26 w 39"/>
                <a:gd name="T11" fmla="*/ 24 h 30"/>
                <a:gd name="T12" fmla="*/ 32 w 39"/>
                <a:gd name="T13" fmla="*/ 29 h 30"/>
                <a:gd name="T14" fmla="*/ 39 w 39"/>
                <a:gd name="T15" fmla="*/ 27 h 30"/>
                <a:gd name="T16" fmla="*/ 28 w 39"/>
                <a:gd name="T17"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30">
                  <a:moveTo>
                    <a:pt x="28" y="19"/>
                  </a:moveTo>
                  <a:cubicBezTo>
                    <a:pt x="13" y="8"/>
                    <a:pt x="13" y="8"/>
                    <a:pt x="13" y="8"/>
                  </a:cubicBezTo>
                  <a:cubicBezTo>
                    <a:pt x="2" y="0"/>
                    <a:pt x="2" y="0"/>
                    <a:pt x="2" y="0"/>
                  </a:cubicBezTo>
                  <a:cubicBezTo>
                    <a:pt x="0" y="2"/>
                    <a:pt x="1" y="6"/>
                    <a:pt x="3" y="7"/>
                  </a:cubicBezTo>
                  <a:cubicBezTo>
                    <a:pt x="10" y="13"/>
                    <a:pt x="10" y="13"/>
                    <a:pt x="10" y="13"/>
                  </a:cubicBezTo>
                  <a:cubicBezTo>
                    <a:pt x="26" y="24"/>
                    <a:pt x="26" y="24"/>
                    <a:pt x="26" y="24"/>
                  </a:cubicBezTo>
                  <a:cubicBezTo>
                    <a:pt x="32" y="29"/>
                    <a:pt x="32" y="29"/>
                    <a:pt x="32" y="29"/>
                  </a:cubicBezTo>
                  <a:cubicBezTo>
                    <a:pt x="34" y="30"/>
                    <a:pt x="38" y="30"/>
                    <a:pt x="39" y="27"/>
                  </a:cubicBezTo>
                  <a:lnTo>
                    <a:pt x="28" y="19"/>
                  </a:lnTo>
                  <a:close/>
                </a:path>
              </a:pathLst>
            </a:custGeom>
            <a:solidFill>
              <a:srgbClr val="D2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28" name="Freeform 617"/>
            <p:cNvSpPr>
              <a:spLocks/>
            </p:cNvSpPr>
            <p:nvPr/>
          </p:nvSpPr>
          <p:spPr bwMode="auto">
            <a:xfrm>
              <a:off x="7858545" y="3927311"/>
              <a:ext cx="14577" cy="14577"/>
            </a:xfrm>
            <a:custGeom>
              <a:avLst/>
              <a:gdLst>
                <a:gd name="T0" fmla="*/ 18 w 23"/>
                <a:gd name="T1" fmla="*/ 3 h 23"/>
                <a:gd name="T2" fmla="*/ 20 w 23"/>
                <a:gd name="T3" fmla="*/ 18 h 23"/>
                <a:gd name="T4" fmla="*/ 6 w 23"/>
                <a:gd name="T5" fmla="*/ 20 h 23"/>
                <a:gd name="T6" fmla="*/ 3 w 23"/>
                <a:gd name="T7" fmla="*/ 5 h 23"/>
                <a:gd name="T8" fmla="*/ 18 w 23"/>
                <a:gd name="T9" fmla="*/ 3 h 23"/>
              </a:gdLst>
              <a:ahLst/>
              <a:cxnLst>
                <a:cxn ang="0">
                  <a:pos x="T0" y="T1"/>
                </a:cxn>
                <a:cxn ang="0">
                  <a:pos x="T2" y="T3"/>
                </a:cxn>
                <a:cxn ang="0">
                  <a:pos x="T4" y="T5"/>
                </a:cxn>
                <a:cxn ang="0">
                  <a:pos x="T6" y="T7"/>
                </a:cxn>
                <a:cxn ang="0">
                  <a:pos x="T8" y="T9"/>
                </a:cxn>
              </a:cxnLst>
              <a:rect l="0" t="0" r="r" b="b"/>
              <a:pathLst>
                <a:path w="23" h="23">
                  <a:moveTo>
                    <a:pt x="18" y="3"/>
                  </a:moveTo>
                  <a:cubicBezTo>
                    <a:pt x="22" y="7"/>
                    <a:pt x="23" y="13"/>
                    <a:pt x="20" y="18"/>
                  </a:cubicBezTo>
                  <a:cubicBezTo>
                    <a:pt x="17" y="22"/>
                    <a:pt x="10" y="23"/>
                    <a:pt x="6" y="20"/>
                  </a:cubicBezTo>
                  <a:cubicBezTo>
                    <a:pt x="1" y="16"/>
                    <a:pt x="0" y="10"/>
                    <a:pt x="3" y="5"/>
                  </a:cubicBezTo>
                  <a:cubicBezTo>
                    <a:pt x="7" y="1"/>
                    <a:pt x="13" y="0"/>
                    <a:pt x="18" y="3"/>
                  </a:cubicBezTo>
                  <a:close/>
                </a:path>
              </a:pathLst>
            </a:custGeom>
            <a:solidFill>
              <a:srgbClr val="4342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29" name="Freeform 618"/>
            <p:cNvSpPr>
              <a:spLocks/>
            </p:cNvSpPr>
            <p:nvPr/>
          </p:nvSpPr>
          <p:spPr bwMode="auto">
            <a:xfrm>
              <a:off x="7860002" y="3929133"/>
              <a:ext cx="12390" cy="12755"/>
            </a:xfrm>
            <a:custGeom>
              <a:avLst/>
              <a:gdLst>
                <a:gd name="T0" fmla="*/ 20 w 20"/>
                <a:gd name="T1" fmla="*/ 9 h 20"/>
                <a:gd name="T2" fmla="*/ 18 w 20"/>
                <a:gd name="T3" fmla="*/ 15 h 20"/>
                <a:gd name="T4" fmla="*/ 4 w 20"/>
                <a:gd name="T5" fmla="*/ 17 h 20"/>
                <a:gd name="T6" fmla="*/ 0 w 20"/>
                <a:gd name="T7" fmla="*/ 11 h 20"/>
                <a:gd name="T8" fmla="*/ 2 w 20"/>
                <a:gd name="T9" fmla="*/ 6 h 20"/>
                <a:gd name="T10" fmla="*/ 16 w 20"/>
                <a:gd name="T11" fmla="*/ 4 h 20"/>
                <a:gd name="T12" fmla="*/ 20 w 20"/>
                <a:gd name="T13" fmla="*/ 9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20" y="9"/>
                  </a:moveTo>
                  <a:cubicBezTo>
                    <a:pt x="20" y="11"/>
                    <a:pt x="19" y="13"/>
                    <a:pt x="18" y="15"/>
                  </a:cubicBezTo>
                  <a:cubicBezTo>
                    <a:pt x="15" y="19"/>
                    <a:pt x="8" y="20"/>
                    <a:pt x="4" y="17"/>
                  </a:cubicBezTo>
                  <a:cubicBezTo>
                    <a:pt x="2" y="15"/>
                    <a:pt x="0" y="13"/>
                    <a:pt x="0" y="11"/>
                  </a:cubicBezTo>
                  <a:cubicBezTo>
                    <a:pt x="0" y="9"/>
                    <a:pt x="1" y="7"/>
                    <a:pt x="2" y="6"/>
                  </a:cubicBezTo>
                  <a:cubicBezTo>
                    <a:pt x="5" y="1"/>
                    <a:pt x="11" y="0"/>
                    <a:pt x="16" y="4"/>
                  </a:cubicBezTo>
                  <a:cubicBezTo>
                    <a:pt x="18" y="5"/>
                    <a:pt x="19" y="7"/>
                    <a:pt x="20" y="9"/>
                  </a:cubicBezTo>
                  <a:close/>
                </a:path>
              </a:pathLst>
            </a:custGeom>
            <a:solidFill>
              <a:srgbClr val="232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30" name="Freeform 619"/>
            <p:cNvSpPr>
              <a:spLocks/>
            </p:cNvSpPr>
            <p:nvPr/>
          </p:nvSpPr>
          <p:spPr bwMode="auto">
            <a:xfrm>
              <a:off x="7843603" y="3916742"/>
              <a:ext cx="25874" cy="21136"/>
            </a:xfrm>
            <a:custGeom>
              <a:avLst/>
              <a:gdLst>
                <a:gd name="T0" fmla="*/ 9 w 41"/>
                <a:gd name="T1" fmla="*/ 2 h 34"/>
                <a:gd name="T2" fmla="*/ 38 w 41"/>
                <a:gd name="T3" fmla="*/ 23 h 34"/>
                <a:gd name="T4" fmla="*/ 39 w 41"/>
                <a:gd name="T5" fmla="*/ 31 h 34"/>
                <a:gd name="T6" fmla="*/ 39 w 41"/>
                <a:gd name="T7" fmla="*/ 31 h 34"/>
                <a:gd name="T8" fmla="*/ 32 w 41"/>
                <a:gd name="T9" fmla="*/ 32 h 34"/>
                <a:gd name="T10" fmla="*/ 3 w 41"/>
                <a:gd name="T11" fmla="*/ 11 h 34"/>
                <a:gd name="T12" fmla="*/ 2 w 41"/>
                <a:gd name="T13" fmla="*/ 3 h 34"/>
                <a:gd name="T14" fmla="*/ 2 w 41"/>
                <a:gd name="T15" fmla="*/ 3 h 34"/>
                <a:gd name="T16" fmla="*/ 9 w 41"/>
                <a:gd name="T17"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4">
                  <a:moveTo>
                    <a:pt x="9" y="2"/>
                  </a:moveTo>
                  <a:cubicBezTo>
                    <a:pt x="38" y="23"/>
                    <a:pt x="38" y="23"/>
                    <a:pt x="38" y="23"/>
                  </a:cubicBezTo>
                  <a:cubicBezTo>
                    <a:pt x="40" y="25"/>
                    <a:pt x="41" y="29"/>
                    <a:pt x="39" y="31"/>
                  </a:cubicBezTo>
                  <a:cubicBezTo>
                    <a:pt x="39" y="31"/>
                    <a:pt x="39" y="31"/>
                    <a:pt x="39" y="31"/>
                  </a:cubicBezTo>
                  <a:cubicBezTo>
                    <a:pt x="37" y="33"/>
                    <a:pt x="34" y="34"/>
                    <a:pt x="32" y="32"/>
                  </a:cubicBezTo>
                  <a:cubicBezTo>
                    <a:pt x="3" y="11"/>
                    <a:pt x="3" y="11"/>
                    <a:pt x="3" y="11"/>
                  </a:cubicBezTo>
                  <a:cubicBezTo>
                    <a:pt x="0" y="9"/>
                    <a:pt x="0" y="6"/>
                    <a:pt x="2" y="3"/>
                  </a:cubicBezTo>
                  <a:cubicBezTo>
                    <a:pt x="2" y="3"/>
                    <a:pt x="2" y="3"/>
                    <a:pt x="2" y="3"/>
                  </a:cubicBezTo>
                  <a:cubicBezTo>
                    <a:pt x="3" y="1"/>
                    <a:pt x="7" y="0"/>
                    <a:pt x="9" y="2"/>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31" name="Freeform 620"/>
            <p:cNvSpPr>
              <a:spLocks/>
            </p:cNvSpPr>
            <p:nvPr/>
          </p:nvSpPr>
          <p:spPr bwMode="auto">
            <a:xfrm>
              <a:off x="7843603" y="3918929"/>
              <a:ext cx="24416" cy="18950"/>
            </a:xfrm>
            <a:custGeom>
              <a:avLst/>
              <a:gdLst>
                <a:gd name="T0" fmla="*/ 27 w 39"/>
                <a:gd name="T1" fmla="*/ 19 h 31"/>
                <a:gd name="T2" fmla="*/ 13 w 39"/>
                <a:gd name="T3" fmla="*/ 9 h 31"/>
                <a:gd name="T4" fmla="*/ 2 w 39"/>
                <a:gd name="T5" fmla="*/ 0 h 31"/>
                <a:gd name="T6" fmla="*/ 3 w 39"/>
                <a:gd name="T7" fmla="*/ 8 h 31"/>
                <a:gd name="T8" fmla="*/ 10 w 39"/>
                <a:gd name="T9" fmla="*/ 13 h 31"/>
                <a:gd name="T10" fmla="*/ 25 w 39"/>
                <a:gd name="T11" fmla="*/ 25 h 31"/>
                <a:gd name="T12" fmla="*/ 32 w 39"/>
                <a:gd name="T13" fmla="*/ 29 h 31"/>
                <a:gd name="T14" fmla="*/ 39 w 39"/>
                <a:gd name="T15" fmla="*/ 28 h 31"/>
                <a:gd name="T16" fmla="*/ 27 w 39"/>
                <a:gd name="T17"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31">
                  <a:moveTo>
                    <a:pt x="27" y="19"/>
                  </a:moveTo>
                  <a:cubicBezTo>
                    <a:pt x="13" y="9"/>
                    <a:pt x="13" y="9"/>
                    <a:pt x="13" y="9"/>
                  </a:cubicBezTo>
                  <a:cubicBezTo>
                    <a:pt x="2" y="0"/>
                    <a:pt x="2" y="0"/>
                    <a:pt x="2" y="0"/>
                  </a:cubicBezTo>
                  <a:cubicBezTo>
                    <a:pt x="0" y="3"/>
                    <a:pt x="0" y="6"/>
                    <a:pt x="3" y="8"/>
                  </a:cubicBezTo>
                  <a:cubicBezTo>
                    <a:pt x="10" y="13"/>
                    <a:pt x="10" y="13"/>
                    <a:pt x="10" y="13"/>
                  </a:cubicBezTo>
                  <a:cubicBezTo>
                    <a:pt x="25" y="25"/>
                    <a:pt x="25" y="25"/>
                    <a:pt x="25" y="25"/>
                  </a:cubicBezTo>
                  <a:cubicBezTo>
                    <a:pt x="32" y="29"/>
                    <a:pt x="32" y="29"/>
                    <a:pt x="32" y="29"/>
                  </a:cubicBezTo>
                  <a:cubicBezTo>
                    <a:pt x="34" y="31"/>
                    <a:pt x="37" y="30"/>
                    <a:pt x="39" y="28"/>
                  </a:cubicBezTo>
                  <a:lnTo>
                    <a:pt x="27" y="19"/>
                  </a:lnTo>
                  <a:close/>
                </a:path>
              </a:pathLst>
            </a:custGeom>
            <a:solidFill>
              <a:srgbClr val="D2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32" name="Freeform 621"/>
            <p:cNvSpPr>
              <a:spLocks/>
            </p:cNvSpPr>
            <p:nvPr/>
          </p:nvSpPr>
          <p:spPr bwMode="auto">
            <a:xfrm>
              <a:off x="7838866" y="3954277"/>
              <a:ext cx="14212" cy="14941"/>
            </a:xfrm>
            <a:custGeom>
              <a:avLst/>
              <a:gdLst>
                <a:gd name="T0" fmla="*/ 18 w 23"/>
                <a:gd name="T1" fmla="*/ 4 h 24"/>
                <a:gd name="T2" fmla="*/ 20 w 23"/>
                <a:gd name="T3" fmla="*/ 18 h 24"/>
                <a:gd name="T4" fmla="*/ 5 w 23"/>
                <a:gd name="T5" fmla="*/ 20 h 24"/>
                <a:gd name="T6" fmla="*/ 3 w 23"/>
                <a:gd name="T7" fmla="*/ 6 h 24"/>
                <a:gd name="T8" fmla="*/ 18 w 23"/>
                <a:gd name="T9" fmla="*/ 4 h 24"/>
              </a:gdLst>
              <a:ahLst/>
              <a:cxnLst>
                <a:cxn ang="0">
                  <a:pos x="T0" y="T1"/>
                </a:cxn>
                <a:cxn ang="0">
                  <a:pos x="T2" y="T3"/>
                </a:cxn>
                <a:cxn ang="0">
                  <a:pos x="T4" y="T5"/>
                </a:cxn>
                <a:cxn ang="0">
                  <a:pos x="T6" y="T7"/>
                </a:cxn>
                <a:cxn ang="0">
                  <a:pos x="T8" y="T9"/>
                </a:cxn>
              </a:cxnLst>
              <a:rect l="0" t="0" r="r" b="b"/>
              <a:pathLst>
                <a:path w="23" h="24">
                  <a:moveTo>
                    <a:pt x="18" y="4"/>
                  </a:moveTo>
                  <a:cubicBezTo>
                    <a:pt x="22" y="7"/>
                    <a:pt x="23" y="14"/>
                    <a:pt x="20" y="18"/>
                  </a:cubicBezTo>
                  <a:cubicBezTo>
                    <a:pt x="16" y="23"/>
                    <a:pt x="10" y="24"/>
                    <a:pt x="5" y="20"/>
                  </a:cubicBezTo>
                  <a:cubicBezTo>
                    <a:pt x="1" y="17"/>
                    <a:pt x="0" y="10"/>
                    <a:pt x="3" y="6"/>
                  </a:cubicBezTo>
                  <a:cubicBezTo>
                    <a:pt x="7" y="1"/>
                    <a:pt x="13" y="0"/>
                    <a:pt x="18" y="4"/>
                  </a:cubicBezTo>
                  <a:close/>
                </a:path>
              </a:pathLst>
            </a:custGeom>
            <a:solidFill>
              <a:srgbClr val="4342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33" name="Freeform 622"/>
            <p:cNvSpPr>
              <a:spLocks/>
            </p:cNvSpPr>
            <p:nvPr/>
          </p:nvSpPr>
          <p:spPr bwMode="auto">
            <a:xfrm>
              <a:off x="7839959" y="3956463"/>
              <a:ext cx="12390" cy="12755"/>
            </a:xfrm>
            <a:custGeom>
              <a:avLst/>
              <a:gdLst>
                <a:gd name="T0" fmla="*/ 20 w 20"/>
                <a:gd name="T1" fmla="*/ 9 h 20"/>
                <a:gd name="T2" fmla="*/ 18 w 20"/>
                <a:gd name="T3" fmla="*/ 14 h 20"/>
                <a:gd name="T4" fmla="*/ 3 w 20"/>
                <a:gd name="T5" fmla="*/ 16 h 20"/>
                <a:gd name="T6" fmla="*/ 0 w 20"/>
                <a:gd name="T7" fmla="*/ 10 h 20"/>
                <a:gd name="T8" fmla="*/ 1 w 20"/>
                <a:gd name="T9" fmla="*/ 5 h 20"/>
                <a:gd name="T10" fmla="*/ 16 w 20"/>
                <a:gd name="T11" fmla="*/ 3 h 20"/>
                <a:gd name="T12" fmla="*/ 20 w 20"/>
                <a:gd name="T13" fmla="*/ 9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20" y="9"/>
                  </a:moveTo>
                  <a:cubicBezTo>
                    <a:pt x="19" y="11"/>
                    <a:pt x="19" y="13"/>
                    <a:pt x="18" y="14"/>
                  </a:cubicBezTo>
                  <a:cubicBezTo>
                    <a:pt x="14" y="19"/>
                    <a:pt x="8" y="20"/>
                    <a:pt x="3" y="16"/>
                  </a:cubicBezTo>
                  <a:cubicBezTo>
                    <a:pt x="1" y="15"/>
                    <a:pt x="0" y="13"/>
                    <a:pt x="0" y="10"/>
                  </a:cubicBezTo>
                  <a:cubicBezTo>
                    <a:pt x="0" y="9"/>
                    <a:pt x="0" y="7"/>
                    <a:pt x="1" y="5"/>
                  </a:cubicBezTo>
                  <a:cubicBezTo>
                    <a:pt x="5" y="1"/>
                    <a:pt x="11" y="0"/>
                    <a:pt x="16" y="3"/>
                  </a:cubicBezTo>
                  <a:cubicBezTo>
                    <a:pt x="18" y="5"/>
                    <a:pt x="19" y="7"/>
                    <a:pt x="20" y="9"/>
                  </a:cubicBezTo>
                  <a:close/>
                </a:path>
              </a:pathLst>
            </a:custGeom>
            <a:solidFill>
              <a:srgbClr val="232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34" name="Freeform 623"/>
            <p:cNvSpPr>
              <a:spLocks/>
            </p:cNvSpPr>
            <p:nvPr/>
          </p:nvSpPr>
          <p:spPr bwMode="auto">
            <a:xfrm>
              <a:off x="7823925" y="3944073"/>
              <a:ext cx="25510" cy="21136"/>
            </a:xfrm>
            <a:custGeom>
              <a:avLst/>
              <a:gdLst>
                <a:gd name="T0" fmla="*/ 9 w 41"/>
                <a:gd name="T1" fmla="*/ 2 h 34"/>
                <a:gd name="T2" fmla="*/ 38 w 41"/>
                <a:gd name="T3" fmla="*/ 23 h 34"/>
                <a:gd name="T4" fmla="*/ 39 w 41"/>
                <a:gd name="T5" fmla="*/ 31 h 34"/>
                <a:gd name="T6" fmla="*/ 39 w 41"/>
                <a:gd name="T7" fmla="*/ 31 h 34"/>
                <a:gd name="T8" fmla="*/ 31 w 41"/>
                <a:gd name="T9" fmla="*/ 32 h 34"/>
                <a:gd name="T10" fmla="*/ 3 w 41"/>
                <a:gd name="T11" fmla="*/ 10 h 34"/>
                <a:gd name="T12" fmla="*/ 1 w 41"/>
                <a:gd name="T13" fmla="*/ 3 h 34"/>
                <a:gd name="T14" fmla="*/ 1 w 41"/>
                <a:gd name="T15" fmla="*/ 3 h 34"/>
                <a:gd name="T16" fmla="*/ 9 w 41"/>
                <a:gd name="T17"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4">
                  <a:moveTo>
                    <a:pt x="9" y="2"/>
                  </a:moveTo>
                  <a:cubicBezTo>
                    <a:pt x="38" y="23"/>
                    <a:pt x="38" y="23"/>
                    <a:pt x="38" y="23"/>
                  </a:cubicBezTo>
                  <a:cubicBezTo>
                    <a:pt x="40" y="25"/>
                    <a:pt x="41" y="28"/>
                    <a:pt x="39" y="31"/>
                  </a:cubicBezTo>
                  <a:cubicBezTo>
                    <a:pt x="39" y="31"/>
                    <a:pt x="39" y="31"/>
                    <a:pt x="39" y="31"/>
                  </a:cubicBezTo>
                  <a:cubicBezTo>
                    <a:pt x="37" y="33"/>
                    <a:pt x="34" y="34"/>
                    <a:pt x="31" y="32"/>
                  </a:cubicBezTo>
                  <a:cubicBezTo>
                    <a:pt x="3" y="10"/>
                    <a:pt x="3" y="10"/>
                    <a:pt x="3" y="10"/>
                  </a:cubicBezTo>
                  <a:cubicBezTo>
                    <a:pt x="0" y="9"/>
                    <a:pt x="0" y="5"/>
                    <a:pt x="1" y="3"/>
                  </a:cubicBezTo>
                  <a:cubicBezTo>
                    <a:pt x="1" y="3"/>
                    <a:pt x="1" y="3"/>
                    <a:pt x="1" y="3"/>
                  </a:cubicBezTo>
                  <a:cubicBezTo>
                    <a:pt x="3" y="0"/>
                    <a:pt x="7" y="0"/>
                    <a:pt x="9" y="2"/>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35" name="Freeform 624"/>
            <p:cNvSpPr>
              <a:spLocks/>
            </p:cNvSpPr>
            <p:nvPr/>
          </p:nvSpPr>
          <p:spPr bwMode="auto">
            <a:xfrm>
              <a:off x="7823925" y="3945895"/>
              <a:ext cx="24052" cy="19314"/>
            </a:xfrm>
            <a:custGeom>
              <a:avLst/>
              <a:gdLst>
                <a:gd name="T0" fmla="*/ 27 w 39"/>
                <a:gd name="T1" fmla="*/ 19 h 31"/>
                <a:gd name="T2" fmla="*/ 13 w 39"/>
                <a:gd name="T3" fmla="*/ 8 h 31"/>
                <a:gd name="T4" fmla="*/ 1 w 39"/>
                <a:gd name="T5" fmla="*/ 0 h 31"/>
                <a:gd name="T6" fmla="*/ 3 w 39"/>
                <a:gd name="T7" fmla="*/ 7 h 31"/>
                <a:gd name="T8" fmla="*/ 10 w 39"/>
                <a:gd name="T9" fmla="*/ 13 h 31"/>
                <a:gd name="T10" fmla="*/ 25 w 39"/>
                <a:gd name="T11" fmla="*/ 24 h 31"/>
                <a:gd name="T12" fmla="*/ 31 w 39"/>
                <a:gd name="T13" fmla="*/ 29 h 31"/>
                <a:gd name="T14" fmla="*/ 39 w 39"/>
                <a:gd name="T15" fmla="*/ 28 h 31"/>
                <a:gd name="T16" fmla="*/ 27 w 39"/>
                <a:gd name="T17"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31">
                  <a:moveTo>
                    <a:pt x="27" y="19"/>
                  </a:moveTo>
                  <a:cubicBezTo>
                    <a:pt x="13" y="8"/>
                    <a:pt x="13" y="8"/>
                    <a:pt x="13" y="8"/>
                  </a:cubicBezTo>
                  <a:cubicBezTo>
                    <a:pt x="1" y="0"/>
                    <a:pt x="1" y="0"/>
                    <a:pt x="1" y="0"/>
                  </a:cubicBezTo>
                  <a:cubicBezTo>
                    <a:pt x="0" y="2"/>
                    <a:pt x="0" y="6"/>
                    <a:pt x="3" y="7"/>
                  </a:cubicBezTo>
                  <a:cubicBezTo>
                    <a:pt x="10" y="13"/>
                    <a:pt x="10" y="13"/>
                    <a:pt x="10" y="13"/>
                  </a:cubicBezTo>
                  <a:cubicBezTo>
                    <a:pt x="25" y="24"/>
                    <a:pt x="25" y="24"/>
                    <a:pt x="25" y="24"/>
                  </a:cubicBezTo>
                  <a:cubicBezTo>
                    <a:pt x="31" y="29"/>
                    <a:pt x="31" y="29"/>
                    <a:pt x="31" y="29"/>
                  </a:cubicBezTo>
                  <a:cubicBezTo>
                    <a:pt x="34" y="31"/>
                    <a:pt x="37" y="30"/>
                    <a:pt x="39" y="28"/>
                  </a:cubicBezTo>
                  <a:lnTo>
                    <a:pt x="27" y="19"/>
                  </a:lnTo>
                  <a:close/>
                </a:path>
              </a:pathLst>
            </a:custGeom>
            <a:solidFill>
              <a:srgbClr val="D2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36" name="Freeform 625"/>
            <p:cNvSpPr>
              <a:spLocks/>
            </p:cNvSpPr>
            <p:nvPr/>
          </p:nvSpPr>
          <p:spPr bwMode="auto">
            <a:xfrm>
              <a:off x="7818823" y="3981609"/>
              <a:ext cx="14212" cy="14212"/>
            </a:xfrm>
            <a:custGeom>
              <a:avLst/>
              <a:gdLst>
                <a:gd name="T0" fmla="*/ 17 w 23"/>
                <a:gd name="T1" fmla="*/ 3 h 23"/>
                <a:gd name="T2" fmla="*/ 20 w 23"/>
                <a:gd name="T3" fmla="*/ 18 h 23"/>
                <a:gd name="T4" fmla="*/ 5 w 23"/>
                <a:gd name="T5" fmla="*/ 20 h 23"/>
                <a:gd name="T6" fmla="*/ 3 w 23"/>
                <a:gd name="T7" fmla="*/ 5 h 23"/>
                <a:gd name="T8" fmla="*/ 17 w 23"/>
                <a:gd name="T9" fmla="*/ 3 h 23"/>
              </a:gdLst>
              <a:ahLst/>
              <a:cxnLst>
                <a:cxn ang="0">
                  <a:pos x="T0" y="T1"/>
                </a:cxn>
                <a:cxn ang="0">
                  <a:pos x="T2" y="T3"/>
                </a:cxn>
                <a:cxn ang="0">
                  <a:pos x="T4" y="T5"/>
                </a:cxn>
                <a:cxn ang="0">
                  <a:pos x="T6" y="T7"/>
                </a:cxn>
                <a:cxn ang="0">
                  <a:pos x="T8" y="T9"/>
                </a:cxn>
              </a:cxnLst>
              <a:rect l="0" t="0" r="r" b="b"/>
              <a:pathLst>
                <a:path w="23" h="23">
                  <a:moveTo>
                    <a:pt x="17" y="3"/>
                  </a:moveTo>
                  <a:cubicBezTo>
                    <a:pt x="22" y="7"/>
                    <a:pt x="23" y="13"/>
                    <a:pt x="20" y="18"/>
                  </a:cubicBezTo>
                  <a:cubicBezTo>
                    <a:pt x="16" y="22"/>
                    <a:pt x="10" y="23"/>
                    <a:pt x="5" y="20"/>
                  </a:cubicBezTo>
                  <a:cubicBezTo>
                    <a:pt x="1" y="16"/>
                    <a:pt x="0" y="10"/>
                    <a:pt x="3" y="5"/>
                  </a:cubicBezTo>
                  <a:cubicBezTo>
                    <a:pt x="6" y="1"/>
                    <a:pt x="13" y="0"/>
                    <a:pt x="17" y="3"/>
                  </a:cubicBezTo>
                  <a:close/>
                </a:path>
              </a:pathLst>
            </a:custGeom>
            <a:solidFill>
              <a:srgbClr val="4342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37" name="Freeform 626"/>
            <p:cNvSpPr>
              <a:spLocks/>
            </p:cNvSpPr>
            <p:nvPr/>
          </p:nvSpPr>
          <p:spPr bwMode="auto">
            <a:xfrm>
              <a:off x="7819552" y="3983432"/>
              <a:ext cx="12390" cy="12390"/>
            </a:xfrm>
            <a:custGeom>
              <a:avLst/>
              <a:gdLst>
                <a:gd name="T0" fmla="*/ 20 w 20"/>
                <a:gd name="T1" fmla="*/ 10 h 20"/>
                <a:gd name="T2" fmla="*/ 19 w 20"/>
                <a:gd name="T3" fmla="*/ 15 h 20"/>
                <a:gd name="T4" fmla="*/ 4 w 20"/>
                <a:gd name="T5" fmla="*/ 17 h 20"/>
                <a:gd name="T6" fmla="*/ 0 w 20"/>
                <a:gd name="T7" fmla="*/ 11 h 20"/>
                <a:gd name="T8" fmla="*/ 2 w 20"/>
                <a:gd name="T9" fmla="*/ 6 h 20"/>
                <a:gd name="T10" fmla="*/ 17 w 20"/>
                <a:gd name="T11" fmla="*/ 4 h 20"/>
                <a:gd name="T12" fmla="*/ 20 w 20"/>
                <a:gd name="T13" fmla="*/ 10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20" y="10"/>
                  </a:moveTo>
                  <a:cubicBezTo>
                    <a:pt x="20" y="11"/>
                    <a:pt x="20" y="13"/>
                    <a:pt x="19" y="15"/>
                  </a:cubicBezTo>
                  <a:cubicBezTo>
                    <a:pt x="15" y="19"/>
                    <a:pt x="9" y="20"/>
                    <a:pt x="4" y="17"/>
                  </a:cubicBezTo>
                  <a:cubicBezTo>
                    <a:pt x="2" y="15"/>
                    <a:pt x="1" y="13"/>
                    <a:pt x="0" y="11"/>
                  </a:cubicBezTo>
                  <a:cubicBezTo>
                    <a:pt x="0" y="9"/>
                    <a:pt x="1" y="7"/>
                    <a:pt x="2" y="6"/>
                  </a:cubicBezTo>
                  <a:cubicBezTo>
                    <a:pt x="6" y="1"/>
                    <a:pt x="12" y="0"/>
                    <a:pt x="17" y="4"/>
                  </a:cubicBezTo>
                  <a:cubicBezTo>
                    <a:pt x="19" y="5"/>
                    <a:pt x="20" y="7"/>
                    <a:pt x="20" y="10"/>
                  </a:cubicBezTo>
                  <a:close/>
                </a:path>
              </a:pathLst>
            </a:custGeom>
            <a:solidFill>
              <a:srgbClr val="232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38" name="Freeform 627"/>
            <p:cNvSpPr>
              <a:spLocks/>
            </p:cNvSpPr>
            <p:nvPr/>
          </p:nvSpPr>
          <p:spPr bwMode="auto">
            <a:xfrm>
              <a:off x="7803153" y="3971041"/>
              <a:ext cx="26238" cy="21136"/>
            </a:xfrm>
            <a:custGeom>
              <a:avLst/>
              <a:gdLst>
                <a:gd name="T0" fmla="*/ 10 w 42"/>
                <a:gd name="T1" fmla="*/ 2 h 34"/>
                <a:gd name="T2" fmla="*/ 39 w 42"/>
                <a:gd name="T3" fmla="*/ 24 h 34"/>
                <a:gd name="T4" fmla="*/ 40 w 42"/>
                <a:gd name="T5" fmla="*/ 31 h 34"/>
                <a:gd name="T6" fmla="*/ 32 w 42"/>
                <a:gd name="T7" fmla="*/ 32 h 34"/>
                <a:gd name="T8" fmla="*/ 3 w 42"/>
                <a:gd name="T9" fmla="*/ 11 h 34"/>
                <a:gd name="T10" fmla="*/ 2 w 42"/>
                <a:gd name="T11" fmla="*/ 3 h 34"/>
                <a:gd name="T12" fmla="*/ 2 w 42"/>
                <a:gd name="T13" fmla="*/ 3 h 34"/>
                <a:gd name="T14" fmla="*/ 10 w 42"/>
                <a:gd name="T15" fmla="*/ 2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34">
                  <a:moveTo>
                    <a:pt x="10" y="2"/>
                  </a:moveTo>
                  <a:cubicBezTo>
                    <a:pt x="39" y="24"/>
                    <a:pt x="39" y="24"/>
                    <a:pt x="39" y="24"/>
                  </a:cubicBezTo>
                  <a:cubicBezTo>
                    <a:pt x="41" y="25"/>
                    <a:pt x="42" y="29"/>
                    <a:pt x="40" y="31"/>
                  </a:cubicBezTo>
                  <a:cubicBezTo>
                    <a:pt x="38" y="34"/>
                    <a:pt x="35" y="34"/>
                    <a:pt x="32" y="32"/>
                  </a:cubicBezTo>
                  <a:cubicBezTo>
                    <a:pt x="3" y="11"/>
                    <a:pt x="3" y="11"/>
                    <a:pt x="3" y="11"/>
                  </a:cubicBezTo>
                  <a:cubicBezTo>
                    <a:pt x="1" y="9"/>
                    <a:pt x="0" y="6"/>
                    <a:pt x="2" y="3"/>
                  </a:cubicBezTo>
                  <a:cubicBezTo>
                    <a:pt x="2" y="3"/>
                    <a:pt x="2" y="3"/>
                    <a:pt x="2" y="3"/>
                  </a:cubicBezTo>
                  <a:cubicBezTo>
                    <a:pt x="4" y="1"/>
                    <a:pt x="7" y="0"/>
                    <a:pt x="10" y="2"/>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39" name="Freeform 628"/>
            <p:cNvSpPr>
              <a:spLocks/>
            </p:cNvSpPr>
            <p:nvPr/>
          </p:nvSpPr>
          <p:spPr bwMode="auto">
            <a:xfrm>
              <a:off x="7803153" y="3972863"/>
              <a:ext cx="25145" cy="19314"/>
            </a:xfrm>
            <a:custGeom>
              <a:avLst/>
              <a:gdLst>
                <a:gd name="T0" fmla="*/ 28 w 40"/>
                <a:gd name="T1" fmla="*/ 19 h 31"/>
                <a:gd name="T2" fmla="*/ 14 w 40"/>
                <a:gd name="T3" fmla="*/ 9 h 31"/>
                <a:gd name="T4" fmla="*/ 2 w 40"/>
                <a:gd name="T5" fmla="*/ 0 h 31"/>
                <a:gd name="T6" fmla="*/ 3 w 40"/>
                <a:gd name="T7" fmla="*/ 8 h 31"/>
                <a:gd name="T8" fmla="*/ 10 w 40"/>
                <a:gd name="T9" fmla="*/ 13 h 31"/>
                <a:gd name="T10" fmla="*/ 26 w 40"/>
                <a:gd name="T11" fmla="*/ 25 h 31"/>
                <a:gd name="T12" fmla="*/ 32 w 40"/>
                <a:gd name="T13" fmla="*/ 29 h 31"/>
                <a:gd name="T14" fmla="*/ 40 w 40"/>
                <a:gd name="T15" fmla="*/ 28 h 31"/>
                <a:gd name="T16" fmla="*/ 28 w 40"/>
                <a:gd name="T17"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1">
                  <a:moveTo>
                    <a:pt x="28" y="19"/>
                  </a:moveTo>
                  <a:cubicBezTo>
                    <a:pt x="14" y="9"/>
                    <a:pt x="14" y="9"/>
                    <a:pt x="14" y="9"/>
                  </a:cubicBezTo>
                  <a:cubicBezTo>
                    <a:pt x="2" y="0"/>
                    <a:pt x="2" y="0"/>
                    <a:pt x="2" y="0"/>
                  </a:cubicBezTo>
                  <a:cubicBezTo>
                    <a:pt x="0" y="3"/>
                    <a:pt x="1" y="6"/>
                    <a:pt x="3" y="8"/>
                  </a:cubicBezTo>
                  <a:cubicBezTo>
                    <a:pt x="10" y="13"/>
                    <a:pt x="10" y="13"/>
                    <a:pt x="10" y="13"/>
                  </a:cubicBezTo>
                  <a:cubicBezTo>
                    <a:pt x="26" y="25"/>
                    <a:pt x="26" y="25"/>
                    <a:pt x="26" y="25"/>
                  </a:cubicBezTo>
                  <a:cubicBezTo>
                    <a:pt x="32" y="29"/>
                    <a:pt x="32" y="29"/>
                    <a:pt x="32" y="29"/>
                  </a:cubicBezTo>
                  <a:cubicBezTo>
                    <a:pt x="35" y="31"/>
                    <a:pt x="38" y="31"/>
                    <a:pt x="40" y="28"/>
                  </a:cubicBezTo>
                  <a:lnTo>
                    <a:pt x="28" y="19"/>
                  </a:lnTo>
                  <a:close/>
                </a:path>
              </a:pathLst>
            </a:custGeom>
            <a:solidFill>
              <a:srgbClr val="D2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40" name="Freeform 629"/>
            <p:cNvSpPr>
              <a:spLocks/>
            </p:cNvSpPr>
            <p:nvPr/>
          </p:nvSpPr>
          <p:spPr bwMode="auto">
            <a:xfrm>
              <a:off x="7798415" y="4008941"/>
              <a:ext cx="14941" cy="14212"/>
            </a:xfrm>
            <a:custGeom>
              <a:avLst/>
              <a:gdLst>
                <a:gd name="T0" fmla="*/ 18 w 24"/>
                <a:gd name="T1" fmla="*/ 3 h 23"/>
                <a:gd name="T2" fmla="*/ 20 w 24"/>
                <a:gd name="T3" fmla="*/ 17 h 23"/>
                <a:gd name="T4" fmla="*/ 6 w 24"/>
                <a:gd name="T5" fmla="*/ 19 h 23"/>
                <a:gd name="T6" fmla="*/ 4 w 24"/>
                <a:gd name="T7" fmla="*/ 5 h 23"/>
                <a:gd name="T8" fmla="*/ 18 w 24"/>
                <a:gd name="T9" fmla="*/ 3 h 23"/>
              </a:gdLst>
              <a:ahLst/>
              <a:cxnLst>
                <a:cxn ang="0">
                  <a:pos x="T0" y="T1"/>
                </a:cxn>
                <a:cxn ang="0">
                  <a:pos x="T2" y="T3"/>
                </a:cxn>
                <a:cxn ang="0">
                  <a:pos x="T4" y="T5"/>
                </a:cxn>
                <a:cxn ang="0">
                  <a:pos x="T6" y="T7"/>
                </a:cxn>
                <a:cxn ang="0">
                  <a:pos x="T8" y="T9"/>
                </a:cxn>
              </a:cxnLst>
              <a:rect l="0" t="0" r="r" b="b"/>
              <a:pathLst>
                <a:path w="24" h="23">
                  <a:moveTo>
                    <a:pt x="18" y="3"/>
                  </a:moveTo>
                  <a:cubicBezTo>
                    <a:pt x="23" y="6"/>
                    <a:pt x="24" y="13"/>
                    <a:pt x="20" y="17"/>
                  </a:cubicBezTo>
                  <a:cubicBezTo>
                    <a:pt x="17" y="22"/>
                    <a:pt x="11" y="23"/>
                    <a:pt x="6" y="19"/>
                  </a:cubicBezTo>
                  <a:cubicBezTo>
                    <a:pt x="1" y="16"/>
                    <a:pt x="0" y="10"/>
                    <a:pt x="4" y="5"/>
                  </a:cubicBezTo>
                  <a:cubicBezTo>
                    <a:pt x="7" y="0"/>
                    <a:pt x="14" y="0"/>
                    <a:pt x="18" y="3"/>
                  </a:cubicBezTo>
                  <a:close/>
                </a:path>
              </a:pathLst>
            </a:custGeom>
            <a:solidFill>
              <a:srgbClr val="4342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41" name="Freeform 630"/>
            <p:cNvSpPr>
              <a:spLocks/>
            </p:cNvSpPr>
            <p:nvPr/>
          </p:nvSpPr>
          <p:spPr bwMode="auto">
            <a:xfrm>
              <a:off x="7799508" y="4010762"/>
              <a:ext cx="12390" cy="12390"/>
            </a:xfrm>
            <a:custGeom>
              <a:avLst/>
              <a:gdLst>
                <a:gd name="T0" fmla="*/ 20 w 20"/>
                <a:gd name="T1" fmla="*/ 9 h 20"/>
                <a:gd name="T2" fmla="*/ 18 w 20"/>
                <a:gd name="T3" fmla="*/ 14 h 20"/>
                <a:gd name="T4" fmla="*/ 4 w 20"/>
                <a:gd name="T5" fmla="*/ 16 h 20"/>
                <a:gd name="T6" fmla="*/ 0 w 20"/>
                <a:gd name="T7" fmla="*/ 11 h 20"/>
                <a:gd name="T8" fmla="*/ 2 w 20"/>
                <a:gd name="T9" fmla="*/ 5 h 20"/>
                <a:gd name="T10" fmla="*/ 16 w 20"/>
                <a:gd name="T11" fmla="*/ 3 h 20"/>
                <a:gd name="T12" fmla="*/ 20 w 20"/>
                <a:gd name="T13" fmla="*/ 9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20" y="9"/>
                  </a:moveTo>
                  <a:cubicBezTo>
                    <a:pt x="20" y="11"/>
                    <a:pt x="19" y="13"/>
                    <a:pt x="18" y="14"/>
                  </a:cubicBezTo>
                  <a:cubicBezTo>
                    <a:pt x="15" y="19"/>
                    <a:pt x="9" y="20"/>
                    <a:pt x="4" y="16"/>
                  </a:cubicBezTo>
                  <a:cubicBezTo>
                    <a:pt x="2" y="15"/>
                    <a:pt x="1" y="13"/>
                    <a:pt x="0" y="11"/>
                  </a:cubicBezTo>
                  <a:cubicBezTo>
                    <a:pt x="0" y="9"/>
                    <a:pt x="1" y="7"/>
                    <a:pt x="2" y="5"/>
                  </a:cubicBezTo>
                  <a:cubicBezTo>
                    <a:pt x="5" y="1"/>
                    <a:pt x="12" y="0"/>
                    <a:pt x="16" y="3"/>
                  </a:cubicBezTo>
                  <a:cubicBezTo>
                    <a:pt x="18" y="5"/>
                    <a:pt x="20" y="7"/>
                    <a:pt x="20" y="9"/>
                  </a:cubicBezTo>
                  <a:close/>
                </a:path>
              </a:pathLst>
            </a:custGeom>
            <a:solidFill>
              <a:srgbClr val="232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42" name="Freeform 631"/>
            <p:cNvSpPr>
              <a:spLocks/>
            </p:cNvSpPr>
            <p:nvPr/>
          </p:nvSpPr>
          <p:spPr bwMode="auto">
            <a:xfrm>
              <a:off x="7783109" y="3998372"/>
              <a:ext cx="25874" cy="20772"/>
            </a:xfrm>
            <a:custGeom>
              <a:avLst/>
              <a:gdLst>
                <a:gd name="T0" fmla="*/ 10 w 41"/>
                <a:gd name="T1" fmla="*/ 2 h 34"/>
                <a:gd name="T2" fmla="*/ 38 w 41"/>
                <a:gd name="T3" fmla="*/ 23 h 34"/>
                <a:gd name="T4" fmla="*/ 40 w 41"/>
                <a:gd name="T5" fmla="*/ 31 h 34"/>
                <a:gd name="T6" fmla="*/ 40 w 41"/>
                <a:gd name="T7" fmla="*/ 31 h 34"/>
                <a:gd name="T8" fmla="*/ 32 w 41"/>
                <a:gd name="T9" fmla="*/ 32 h 34"/>
                <a:gd name="T10" fmla="*/ 3 w 41"/>
                <a:gd name="T11" fmla="*/ 11 h 34"/>
                <a:gd name="T12" fmla="*/ 2 w 41"/>
                <a:gd name="T13" fmla="*/ 3 h 34"/>
                <a:gd name="T14" fmla="*/ 2 w 41"/>
                <a:gd name="T15" fmla="*/ 3 h 34"/>
                <a:gd name="T16" fmla="*/ 10 w 41"/>
                <a:gd name="T17"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4">
                  <a:moveTo>
                    <a:pt x="10" y="2"/>
                  </a:moveTo>
                  <a:cubicBezTo>
                    <a:pt x="38" y="23"/>
                    <a:pt x="38" y="23"/>
                    <a:pt x="38" y="23"/>
                  </a:cubicBezTo>
                  <a:cubicBezTo>
                    <a:pt x="41" y="25"/>
                    <a:pt x="41" y="28"/>
                    <a:pt x="40" y="31"/>
                  </a:cubicBezTo>
                  <a:cubicBezTo>
                    <a:pt x="40" y="31"/>
                    <a:pt x="40" y="31"/>
                    <a:pt x="40" y="31"/>
                  </a:cubicBezTo>
                  <a:cubicBezTo>
                    <a:pt x="38" y="33"/>
                    <a:pt x="34" y="34"/>
                    <a:pt x="32" y="32"/>
                  </a:cubicBezTo>
                  <a:cubicBezTo>
                    <a:pt x="3" y="11"/>
                    <a:pt x="3" y="11"/>
                    <a:pt x="3" y="11"/>
                  </a:cubicBezTo>
                  <a:cubicBezTo>
                    <a:pt x="1" y="9"/>
                    <a:pt x="0" y="5"/>
                    <a:pt x="2" y="3"/>
                  </a:cubicBezTo>
                  <a:cubicBezTo>
                    <a:pt x="2" y="3"/>
                    <a:pt x="2" y="3"/>
                    <a:pt x="2" y="3"/>
                  </a:cubicBezTo>
                  <a:cubicBezTo>
                    <a:pt x="4" y="1"/>
                    <a:pt x="7" y="0"/>
                    <a:pt x="10" y="2"/>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43" name="Freeform 632"/>
            <p:cNvSpPr>
              <a:spLocks/>
            </p:cNvSpPr>
            <p:nvPr/>
          </p:nvSpPr>
          <p:spPr bwMode="auto">
            <a:xfrm>
              <a:off x="7783109" y="4000194"/>
              <a:ext cx="25145" cy="18950"/>
            </a:xfrm>
            <a:custGeom>
              <a:avLst/>
              <a:gdLst>
                <a:gd name="T0" fmla="*/ 28 w 40"/>
                <a:gd name="T1" fmla="*/ 19 h 31"/>
                <a:gd name="T2" fmla="*/ 13 w 40"/>
                <a:gd name="T3" fmla="*/ 8 h 31"/>
                <a:gd name="T4" fmla="*/ 2 w 40"/>
                <a:gd name="T5" fmla="*/ 0 h 31"/>
                <a:gd name="T6" fmla="*/ 3 w 40"/>
                <a:gd name="T7" fmla="*/ 8 h 31"/>
                <a:gd name="T8" fmla="*/ 10 w 40"/>
                <a:gd name="T9" fmla="*/ 13 h 31"/>
                <a:gd name="T10" fmla="*/ 26 w 40"/>
                <a:gd name="T11" fmla="*/ 24 h 31"/>
                <a:gd name="T12" fmla="*/ 32 w 40"/>
                <a:gd name="T13" fmla="*/ 29 h 31"/>
                <a:gd name="T14" fmla="*/ 40 w 40"/>
                <a:gd name="T15" fmla="*/ 28 h 31"/>
                <a:gd name="T16" fmla="*/ 28 w 40"/>
                <a:gd name="T17"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1">
                  <a:moveTo>
                    <a:pt x="28" y="19"/>
                  </a:moveTo>
                  <a:cubicBezTo>
                    <a:pt x="13" y="8"/>
                    <a:pt x="13" y="8"/>
                    <a:pt x="13" y="8"/>
                  </a:cubicBezTo>
                  <a:cubicBezTo>
                    <a:pt x="2" y="0"/>
                    <a:pt x="2" y="0"/>
                    <a:pt x="2" y="0"/>
                  </a:cubicBezTo>
                  <a:cubicBezTo>
                    <a:pt x="0" y="2"/>
                    <a:pt x="1" y="6"/>
                    <a:pt x="3" y="8"/>
                  </a:cubicBezTo>
                  <a:cubicBezTo>
                    <a:pt x="10" y="13"/>
                    <a:pt x="10" y="13"/>
                    <a:pt x="10" y="13"/>
                  </a:cubicBezTo>
                  <a:cubicBezTo>
                    <a:pt x="26" y="24"/>
                    <a:pt x="26" y="24"/>
                    <a:pt x="26" y="24"/>
                  </a:cubicBezTo>
                  <a:cubicBezTo>
                    <a:pt x="32" y="29"/>
                    <a:pt x="32" y="29"/>
                    <a:pt x="32" y="29"/>
                  </a:cubicBezTo>
                  <a:cubicBezTo>
                    <a:pt x="34" y="31"/>
                    <a:pt x="38" y="30"/>
                    <a:pt x="40" y="28"/>
                  </a:cubicBezTo>
                  <a:lnTo>
                    <a:pt x="28" y="19"/>
                  </a:lnTo>
                  <a:close/>
                </a:path>
              </a:pathLst>
            </a:custGeom>
            <a:solidFill>
              <a:srgbClr val="D2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44" name="Freeform 633"/>
            <p:cNvSpPr>
              <a:spLocks/>
            </p:cNvSpPr>
            <p:nvPr/>
          </p:nvSpPr>
          <p:spPr bwMode="auto">
            <a:xfrm>
              <a:off x="7778372" y="4035543"/>
              <a:ext cx="14941" cy="14212"/>
            </a:xfrm>
            <a:custGeom>
              <a:avLst/>
              <a:gdLst>
                <a:gd name="T0" fmla="*/ 18 w 24"/>
                <a:gd name="T1" fmla="*/ 3 h 23"/>
                <a:gd name="T2" fmla="*/ 20 w 24"/>
                <a:gd name="T3" fmla="*/ 18 h 23"/>
                <a:gd name="T4" fmla="*/ 6 w 24"/>
                <a:gd name="T5" fmla="*/ 20 h 23"/>
                <a:gd name="T6" fmla="*/ 4 w 24"/>
                <a:gd name="T7" fmla="*/ 6 h 23"/>
                <a:gd name="T8" fmla="*/ 18 w 24"/>
                <a:gd name="T9" fmla="*/ 3 h 23"/>
              </a:gdLst>
              <a:ahLst/>
              <a:cxnLst>
                <a:cxn ang="0">
                  <a:pos x="T0" y="T1"/>
                </a:cxn>
                <a:cxn ang="0">
                  <a:pos x="T2" y="T3"/>
                </a:cxn>
                <a:cxn ang="0">
                  <a:pos x="T4" y="T5"/>
                </a:cxn>
                <a:cxn ang="0">
                  <a:pos x="T6" y="T7"/>
                </a:cxn>
                <a:cxn ang="0">
                  <a:pos x="T8" y="T9"/>
                </a:cxn>
              </a:cxnLst>
              <a:rect l="0" t="0" r="r" b="b"/>
              <a:pathLst>
                <a:path w="24" h="23">
                  <a:moveTo>
                    <a:pt x="18" y="3"/>
                  </a:moveTo>
                  <a:cubicBezTo>
                    <a:pt x="23" y="7"/>
                    <a:pt x="24" y="13"/>
                    <a:pt x="20" y="18"/>
                  </a:cubicBezTo>
                  <a:cubicBezTo>
                    <a:pt x="17" y="22"/>
                    <a:pt x="10" y="23"/>
                    <a:pt x="6" y="20"/>
                  </a:cubicBezTo>
                  <a:cubicBezTo>
                    <a:pt x="1" y="17"/>
                    <a:pt x="0" y="10"/>
                    <a:pt x="4" y="6"/>
                  </a:cubicBezTo>
                  <a:cubicBezTo>
                    <a:pt x="7" y="1"/>
                    <a:pt x="13" y="0"/>
                    <a:pt x="18" y="3"/>
                  </a:cubicBezTo>
                  <a:close/>
                </a:path>
              </a:pathLst>
            </a:custGeom>
            <a:solidFill>
              <a:srgbClr val="4342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45" name="Freeform 634"/>
            <p:cNvSpPr>
              <a:spLocks/>
            </p:cNvSpPr>
            <p:nvPr/>
          </p:nvSpPr>
          <p:spPr bwMode="auto">
            <a:xfrm>
              <a:off x="7779465" y="4037365"/>
              <a:ext cx="12390" cy="12390"/>
            </a:xfrm>
            <a:custGeom>
              <a:avLst/>
              <a:gdLst>
                <a:gd name="T0" fmla="*/ 20 w 20"/>
                <a:gd name="T1" fmla="*/ 10 h 20"/>
                <a:gd name="T2" fmla="*/ 18 w 20"/>
                <a:gd name="T3" fmla="*/ 15 h 20"/>
                <a:gd name="T4" fmla="*/ 4 w 20"/>
                <a:gd name="T5" fmla="*/ 17 h 20"/>
                <a:gd name="T6" fmla="*/ 0 w 20"/>
                <a:gd name="T7" fmla="*/ 11 h 20"/>
                <a:gd name="T8" fmla="*/ 2 w 20"/>
                <a:gd name="T9" fmla="*/ 6 h 20"/>
                <a:gd name="T10" fmla="*/ 16 w 20"/>
                <a:gd name="T11" fmla="*/ 4 h 20"/>
                <a:gd name="T12" fmla="*/ 20 w 20"/>
                <a:gd name="T13" fmla="*/ 10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20" y="10"/>
                  </a:moveTo>
                  <a:cubicBezTo>
                    <a:pt x="20" y="11"/>
                    <a:pt x="19" y="13"/>
                    <a:pt x="18" y="15"/>
                  </a:cubicBezTo>
                  <a:cubicBezTo>
                    <a:pt x="15" y="19"/>
                    <a:pt x="8" y="20"/>
                    <a:pt x="4" y="17"/>
                  </a:cubicBezTo>
                  <a:cubicBezTo>
                    <a:pt x="2" y="15"/>
                    <a:pt x="0" y="13"/>
                    <a:pt x="0" y="11"/>
                  </a:cubicBezTo>
                  <a:cubicBezTo>
                    <a:pt x="0" y="9"/>
                    <a:pt x="1" y="8"/>
                    <a:pt x="2" y="6"/>
                  </a:cubicBezTo>
                  <a:cubicBezTo>
                    <a:pt x="5" y="1"/>
                    <a:pt x="12" y="0"/>
                    <a:pt x="16" y="4"/>
                  </a:cubicBezTo>
                  <a:cubicBezTo>
                    <a:pt x="18" y="5"/>
                    <a:pt x="20" y="7"/>
                    <a:pt x="20" y="10"/>
                  </a:cubicBezTo>
                  <a:close/>
                </a:path>
              </a:pathLst>
            </a:custGeom>
            <a:solidFill>
              <a:srgbClr val="232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46" name="Freeform 635"/>
            <p:cNvSpPr>
              <a:spLocks/>
            </p:cNvSpPr>
            <p:nvPr/>
          </p:nvSpPr>
          <p:spPr bwMode="auto">
            <a:xfrm>
              <a:off x="7763431" y="4025704"/>
              <a:ext cx="25510" cy="20408"/>
            </a:xfrm>
            <a:custGeom>
              <a:avLst/>
              <a:gdLst>
                <a:gd name="T0" fmla="*/ 10 w 41"/>
                <a:gd name="T1" fmla="*/ 1 h 33"/>
                <a:gd name="T2" fmla="*/ 38 w 41"/>
                <a:gd name="T3" fmla="*/ 23 h 33"/>
                <a:gd name="T4" fmla="*/ 39 w 41"/>
                <a:gd name="T5" fmla="*/ 30 h 33"/>
                <a:gd name="T6" fmla="*/ 39 w 41"/>
                <a:gd name="T7" fmla="*/ 30 h 33"/>
                <a:gd name="T8" fmla="*/ 32 w 41"/>
                <a:gd name="T9" fmla="*/ 31 h 33"/>
                <a:gd name="T10" fmla="*/ 3 w 41"/>
                <a:gd name="T11" fmla="*/ 10 h 33"/>
                <a:gd name="T12" fmla="*/ 2 w 41"/>
                <a:gd name="T13" fmla="*/ 3 h 33"/>
                <a:gd name="T14" fmla="*/ 2 w 41"/>
                <a:gd name="T15" fmla="*/ 3 h 33"/>
                <a:gd name="T16" fmla="*/ 10 w 41"/>
                <a:gd name="T17"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3">
                  <a:moveTo>
                    <a:pt x="10" y="1"/>
                  </a:moveTo>
                  <a:cubicBezTo>
                    <a:pt x="38" y="23"/>
                    <a:pt x="38" y="23"/>
                    <a:pt x="38" y="23"/>
                  </a:cubicBezTo>
                  <a:cubicBezTo>
                    <a:pt x="41" y="24"/>
                    <a:pt x="41" y="28"/>
                    <a:pt x="39" y="30"/>
                  </a:cubicBezTo>
                  <a:cubicBezTo>
                    <a:pt x="39" y="30"/>
                    <a:pt x="39" y="30"/>
                    <a:pt x="39" y="30"/>
                  </a:cubicBezTo>
                  <a:cubicBezTo>
                    <a:pt x="38" y="33"/>
                    <a:pt x="34" y="33"/>
                    <a:pt x="32" y="31"/>
                  </a:cubicBezTo>
                  <a:cubicBezTo>
                    <a:pt x="3" y="10"/>
                    <a:pt x="3" y="10"/>
                    <a:pt x="3" y="10"/>
                  </a:cubicBezTo>
                  <a:cubicBezTo>
                    <a:pt x="1" y="8"/>
                    <a:pt x="0" y="5"/>
                    <a:pt x="2" y="3"/>
                  </a:cubicBezTo>
                  <a:cubicBezTo>
                    <a:pt x="2" y="3"/>
                    <a:pt x="2" y="3"/>
                    <a:pt x="2" y="3"/>
                  </a:cubicBezTo>
                  <a:cubicBezTo>
                    <a:pt x="4" y="0"/>
                    <a:pt x="7" y="0"/>
                    <a:pt x="10" y="1"/>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47" name="Freeform 636"/>
            <p:cNvSpPr>
              <a:spLocks/>
            </p:cNvSpPr>
            <p:nvPr/>
          </p:nvSpPr>
          <p:spPr bwMode="auto">
            <a:xfrm>
              <a:off x="7763431" y="4027527"/>
              <a:ext cx="24052" cy="18587"/>
            </a:xfrm>
            <a:custGeom>
              <a:avLst/>
              <a:gdLst>
                <a:gd name="T0" fmla="*/ 28 w 39"/>
                <a:gd name="T1" fmla="*/ 19 h 30"/>
                <a:gd name="T2" fmla="*/ 13 w 39"/>
                <a:gd name="T3" fmla="*/ 8 h 30"/>
                <a:gd name="T4" fmla="*/ 2 w 39"/>
                <a:gd name="T5" fmla="*/ 0 h 30"/>
                <a:gd name="T6" fmla="*/ 3 w 39"/>
                <a:gd name="T7" fmla="*/ 7 h 30"/>
                <a:gd name="T8" fmla="*/ 10 w 39"/>
                <a:gd name="T9" fmla="*/ 12 h 30"/>
                <a:gd name="T10" fmla="*/ 26 w 39"/>
                <a:gd name="T11" fmla="*/ 24 h 30"/>
                <a:gd name="T12" fmla="*/ 32 w 39"/>
                <a:gd name="T13" fmla="*/ 28 h 30"/>
                <a:gd name="T14" fmla="*/ 39 w 39"/>
                <a:gd name="T15" fmla="*/ 27 h 30"/>
                <a:gd name="T16" fmla="*/ 28 w 39"/>
                <a:gd name="T17"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30">
                  <a:moveTo>
                    <a:pt x="28" y="19"/>
                  </a:moveTo>
                  <a:cubicBezTo>
                    <a:pt x="13" y="8"/>
                    <a:pt x="13" y="8"/>
                    <a:pt x="13" y="8"/>
                  </a:cubicBezTo>
                  <a:cubicBezTo>
                    <a:pt x="2" y="0"/>
                    <a:pt x="2" y="0"/>
                    <a:pt x="2" y="0"/>
                  </a:cubicBezTo>
                  <a:cubicBezTo>
                    <a:pt x="0" y="2"/>
                    <a:pt x="1" y="5"/>
                    <a:pt x="3" y="7"/>
                  </a:cubicBezTo>
                  <a:cubicBezTo>
                    <a:pt x="10" y="12"/>
                    <a:pt x="10" y="12"/>
                    <a:pt x="10" y="12"/>
                  </a:cubicBezTo>
                  <a:cubicBezTo>
                    <a:pt x="26" y="24"/>
                    <a:pt x="26" y="24"/>
                    <a:pt x="26" y="24"/>
                  </a:cubicBezTo>
                  <a:cubicBezTo>
                    <a:pt x="32" y="28"/>
                    <a:pt x="32" y="28"/>
                    <a:pt x="32" y="28"/>
                  </a:cubicBezTo>
                  <a:cubicBezTo>
                    <a:pt x="34" y="30"/>
                    <a:pt x="38" y="30"/>
                    <a:pt x="39" y="27"/>
                  </a:cubicBezTo>
                  <a:lnTo>
                    <a:pt x="28" y="19"/>
                  </a:lnTo>
                  <a:close/>
                </a:path>
              </a:pathLst>
            </a:custGeom>
            <a:solidFill>
              <a:srgbClr val="D2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48" name="Freeform 637"/>
            <p:cNvSpPr>
              <a:spLocks/>
            </p:cNvSpPr>
            <p:nvPr/>
          </p:nvSpPr>
          <p:spPr bwMode="auto">
            <a:xfrm>
              <a:off x="7758329" y="4062875"/>
              <a:ext cx="14212" cy="14212"/>
            </a:xfrm>
            <a:custGeom>
              <a:avLst/>
              <a:gdLst>
                <a:gd name="T0" fmla="*/ 18 w 23"/>
                <a:gd name="T1" fmla="*/ 3 h 23"/>
                <a:gd name="T2" fmla="*/ 20 w 23"/>
                <a:gd name="T3" fmla="*/ 17 h 23"/>
                <a:gd name="T4" fmla="*/ 6 w 23"/>
                <a:gd name="T5" fmla="*/ 19 h 23"/>
                <a:gd name="T6" fmla="*/ 3 w 23"/>
                <a:gd name="T7" fmla="*/ 5 h 23"/>
                <a:gd name="T8" fmla="*/ 18 w 23"/>
                <a:gd name="T9" fmla="*/ 3 h 23"/>
              </a:gdLst>
              <a:ahLst/>
              <a:cxnLst>
                <a:cxn ang="0">
                  <a:pos x="T0" y="T1"/>
                </a:cxn>
                <a:cxn ang="0">
                  <a:pos x="T2" y="T3"/>
                </a:cxn>
                <a:cxn ang="0">
                  <a:pos x="T4" y="T5"/>
                </a:cxn>
                <a:cxn ang="0">
                  <a:pos x="T6" y="T7"/>
                </a:cxn>
                <a:cxn ang="0">
                  <a:pos x="T8" y="T9"/>
                </a:cxn>
              </a:cxnLst>
              <a:rect l="0" t="0" r="r" b="b"/>
              <a:pathLst>
                <a:path w="23" h="23">
                  <a:moveTo>
                    <a:pt x="18" y="3"/>
                  </a:moveTo>
                  <a:cubicBezTo>
                    <a:pt x="22" y="6"/>
                    <a:pt x="23" y="13"/>
                    <a:pt x="20" y="17"/>
                  </a:cubicBezTo>
                  <a:cubicBezTo>
                    <a:pt x="17" y="22"/>
                    <a:pt x="10" y="23"/>
                    <a:pt x="6" y="19"/>
                  </a:cubicBezTo>
                  <a:cubicBezTo>
                    <a:pt x="1" y="16"/>
                    <a:pt x="0" y="10"/>
                    <a:pt x="3" y="5"/>
                  </a:cubicBezTo>
                  <a:cubicBezTo>
                    <a:pt x="7" y="1"/>
                    <a:pt x="13" y="0"/>
                    <a:pt x="18" y="3"/>
                  </a:cubicBezTo>
                  <a:close/>
                </a:path>
              </a:pathLst>
            </a:custGeom>
            <a:solidFill>
              <a:srgbClr val="4342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49" name="Freeform 638"/>
            <p:cNvSpPr>
              <a:spLocks/>
            </p:cNvSpPr>
            <p:nvPr/>
          </p:nvSpPr>
          <p:spPr bwMode="auto">
            <a:xfrm>
              <a:off x="7759422" y="4064698"/>
              <a:ext cx="12755" cy="12390"/>
            </a:xfrm>
            <a:custGeom>
              <a:avLst/>
              <a:gdLst>
                <a:gd name="T0" fmla="*/ 20 w 20"/>
                <a:gd name="T1" fmla="*/ 9 h 20"/>
                <a:gd name="T2" fmla="*/ 18 w 20"/>
                <a:gd name="T3" fmla="*/ 14 h 20"/>
                <a:gd name="T4" fmla="*/ 4 w 20"/>
                <a:gd name="T5" fmla="*/ 16 h 20"/>
                <a:gd name="T6" fmla="*/ 0 w 20"/>
                <a:gd name="T7" fmla="*/ 11 h 20"/>
                <a:gd name="T8" fmla="*/ 2 w 20"/>
                <a:gd name="T9" fmla="*/ 6 h 20"/>
                <a:gd name="T10" fmla="*/ 16 w 20"/>
                <a:gd name="T11" fmla="*/ 3 h 20"/>
                <a:gd name="T12" fmla="*/ 20 w 20"/>
                <a:gd name="T13" fmla="*/ 9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20" y="9"/>
                  </a:moveTo>
                  <a:cubicBezTo>
                    <a:pt x="20" y="11"/>
                    <a:pt x="19" y="13"/>
                    <a:pt x="18" y="14"/>
                  </a:cubicBezTo>
                  <a:cubicBezTo>
                    <a:pt x="15" y="19"/>
                    <a:pt x="8" y="20"/>
                    <a:pt x="4" y="16"/>
                  </a:cubicBezTo>
                  <a:cubicBezTo>
                    <a:pt x="2" y="15"/>
                    <a:pt x="0" y="13"/>
                    <a:pt x="0" y="11"/>
                  </a:cubicBezTo>
                  <a:cubicBezTo>
                    <a:pt x="0" y="9"/>
                    <a:pt x="1" y="7"/>
                    <a:pt x="2" y="6"/>
                  </a:cubicBezTo>
                  <a:cubicBezTo>
                    <a:pt x="5" y="1"/>
                    <a:pt x="11" y="0"/>
                    <a:pt x="16" y="3"/>
                  </a:cubicBezTo>
                  <a:cubicBezTo>
                    <a:pt x="18" y="5"/>
                    <a:pt x="19" y="7"/>
                    <a:pt x="20" y="9"/>
                  </a:cubicBezTo>
                  <a:close/>
                </a:path>
              </a:pathLst>
            </a:custGeom>
            <a:solidFill>
              <a:srgbClr val="232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50" name="Freeform 639"/>
            <p:cNvSpPr>
              <a:spLocks/>
            </p:cNvSpPr>
            <p:nvPr/>
          </p:nvSpPr>
          <p:spPr bwMode="auto">
            <a:xfrm>
              <a:off x="7743387" y="4052307"/>
              <a:ext cx="25510" cy="21136"/>
            </a:xfrm>
            <a:custGeom>
              <a:avLst/>
              <a:gdLst>
                <a:gd name="T0" fmla="*/ 9 w 41"/>
                <a:gd name="T1" fmla="*/ 2 h 34"/>
                <a:gd name="T2" fmla="*/ 38 w 41"/>
                <a:gd name="T3" fmla="*/ 23 h 34"/>
                <a:gd name="T4" fmla="*/ 39 w 41"/>
                <a:gd name="T5" fmla="*/ 31 h 34"/>
                <a:gd name="T6" fmla="*/ 39 w 41"/>
                <a:gd name="T7" fmla="*/ 31 h 34"/>
                <a:gd name="T8" fmla="*/ 32 w 41"/>
                <a:gd name="T9" fmla="*/ 32 h 34"/>
                <a:gd name="T10" fmla="*/ 3 w 41"/>
                <a:gd name="T11" fmla="*/ 11 h 34"/>
                <a:gd name="T12" fmla="*/ 2 w 41"/>
                <a:gd name="T13" fmla="*/ 3 h 34"/>
                <a:gd name="T14" fmla="*/ 2 w 41"/>
                <a:gd name="T15" fmla="*/ 3 h 34"/>
                <a:gd name="T16" fmla="*/ 9 w 41"/>
                <a:gd name="T17"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4">
                  <a:moveTo>
                    <a:pt x="9" y="2"/>
                  </a:moveTo>
                  <a:cubicBezTo>
                    <a:pt x="38" y="23"/>
                    <a:pt x="38" y="23"/>
                    <a:pt x="38" y="23"/>
                  </a:cubicBezTo>
                  <a:cubicBezTo>
                    <a:pt x="40" y="25"/>
                    <a:pt x="41" y="28"/>
                    <a:pt x="39" y="31"/>
                  </a:cubicBezTo>
                  <a:cubicBezTo>
                    <a:pt x="39" y="31"/>
                    <a:pt x="39" y="31"/>
                    <a:pt x="39" y="31"/>
                  </a:cubicBezTo>
                  <a:cubicBezTo>
                    <a:pt x="37" y="33"/>
                    <a:pt x="34" y="34"/>
                    <a:pt x="32" y="32"/>
                  </a:cubicBezTo>
                  <a:cubicBezTo>
                    <a:pt x="3" y="11"/>
                    <a:pt x="3" y="11"/>
                    <a:pt x="3" y="11"/>
                  </a:cubicBezTo>
                  <a:cubicBezTo>
                    <a:pt x="0" y="9"/>
                    <a:pt x="0" y="5"/>
                    <a:pt x="2" y="3"/>
                  </a:cubicBezTo>
                  <a:cubicBezTo>
                    <a:pt x="2" y="3"/>
                    <a:pt x="2" y="3"/>
                    <a:pt x="2" y="3"/>
                  </a:cubicBezTo>
                  <a:cubicBezTo>
                    <a:pt x="3" y="1"/>
                    <a:pt x="7" y="0"/>
                    <a:pt x="9" y="2"/>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51" name="Freeform 640"/>
            <p:cNvSpPr>
              <a:spLocks/>
            </p:cNvSpPr>
            <p:nvPr/>
          </p:nvSpPr>
          <p:spPr bwMode="auto">
            <a:xfrm>
              <a:off x="7743387" y="4054129"/>
              <a:ext cx="24416" cy="19314"/>
            </a:xfrm>
            <a:custGeom>
              <a:avLst/>
              <a:gdLst>
                <a:gd name="T0" fmla="*/ 27 w 39"/>
                <a:gd name="T1" fmla="*/ 19 h 31"/>
                <a:gd name="T2" fmla="*/ 13 w 39"/>
                <a:gd name="T3" fmla="*/ 9 h 31"/>
                <a:gd name="T4" fmla="*/ 2 w 39"/>
                <a:gd name="T5" fmla="*/ 0 h 31"/>
                <a:gd name="T6" fmla="*/ 3 w 39"/>
                <a:gd name="T7" fmla="*/ 8 h 31"/>
                <a:gd name="T8" fmla="*/ 10 w 39"/>
                <a:gd name="T9" fmla="*/ 13 h 31"/>
                <a:gd name="T10" fmla="*/ 26 w 39"/>
                <a:gd name="T11" fmla="*/ 24 h 31"/>
                <a:gd name="T12" fmla="*/ 32 w 39"/>
                <a:gd name="T13" fmla="*/ 29 h 31"/>
                <a:gd name="T14" fmla="*/ 39 w 39"/>
                <a:gd name="T15" fmla="*/ 28 h 31"/>
                <a:gd name="T16" fmla="*/ 27 w 39"/>
                <a:gd name="T17"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31">
                  <a:moveTo>
                    <a:pt x="27" y="19"/>
                  </a:moveTo>
                  <a:cubicBezTo>
                    <a:pt x="13" y="9"/>
                    <a:pt x="13" y="9"/>
                    <a:pt x="13" y="9"/>
                  </a:cubicBezTo>
                  <a:cubicBezTo>
                    <a:pt x="2" y="0"/>
                    <a:pt x="2" y="0"/>
                    <a:pt x="2" y="0"/>
                  </a:cubicBezTo>
                  <a:cubicBezTo>
                    <a:pt x="0" y="2"/>
                    <a:pt x="0" y="6"/>
                    <a:pt x="3" y="8"/>
                  </a:cubicBezTo>
                  <a:cubicBezTo>
                    <a:pt x="10" y="13"/>
                    <a:pt x="10" y="13"/>
                    <a:pt x="10" y="13"/>
                  </a:cubicBezTo>
                  <a:cubicBezTo>
                    <a:pt x="26" y="24"/>
                    <a:pt x="26" y="24"/>
                    <a:pt x="26" y="24"/>
                  </a:cubicBezTo>
                  <a:cubicBezTo>
                    <a:pt x="32" y="29"/>
                    <a:pt x="32" y="29"/>
                    <a:pt x="32" y="29"/>
                  </a:cubicBezTo>
                  <a:cubicBezTo>
                    <a:pt x="34" y="31"/>
                    <a:pt x="37" y="30"/>
                    <a:pt x="39" y="28"/>
                  </a:cubicBezTo>
                  <a:lnTo>
                    <a:pt x="27" y="19"/>
                  </a:lnTo>
                  <a:close/>
                </a:path>
              </a:pathLst>
            </a:custGeom>
            <a:solidFill>
              <a:srgbClr val="D2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52" name="Freeform 641"/>
            <p:cNvSpPr>
              <a:spLocks/>
            </p:cNvSpPr>
            <p:nvPr/>
          </p:nvSpPr>
          <p:spPr bwMode="auto">
            <a:xfrm>
              <a:off x="7738286" y="4089478"/>
              <a:ext cx="14577" cy="14212"/>
            </a:xfrm>
            <a:custGeom>
              <a:avLst/>
              <a:gdLst>
                <a:gd name="T0" fmla="*/ 18 w 23"/>
                <a:gd name="T1" fmla="*/ 4 h 23"/>
                <a:gd name="T2" fmla="*/ 20 w 23"/>
                <a:gd name="T3" fmla="*/ 18 h 23"/>
                <a:gd name="T4" fmla="*/ 5 w 23"/>
                <a:gd name="T5" fmla="*/ 20 h 23"/>
                <a:gd name="T6" fmla="*/ 3 w 23"/>
                <a:gd name="T7" fmla="*/ 6 h 23"/>
                <a:gd name="T8" fmla="*/ 18 w 23"/>
                <a:gd name="T9" fmla="*/ 4 h 23"/>
              </a:gdLst>
              <a:ahLst/>
              <a:cxnLst>
                <a:cxn ang="0">
                  <a:pos x="T0" y="T1"/>
                </a:cxn>
                <a:cxn ang="0">
                  <a:pos x="T2" y="T3"/>
                </a:cxn>
                <a:cxn ang="0">
                  <a:pos x="T4" y="T5"/>
                </a:cxn>
                <a:cxn ang="0">
                  <a:pos x="T6" y="T7"/>
                </a:cxn>
                <a:cxn ang="0">
                  <a:pos x="T8" y="T9"/>
                </a:cxn>
              </a:cxnLst>
              <a:rect l="0" t="0" r="r" b="b"/>
              <a:pathLst>
                <a:path w="23" h="23">
                  <a:moveTo>
                    <a:pt x="18" y="4"/>
                  </a:moveTo>
                  <a:cubicBezTo>
                    <a:pt x="22" y="7"/>
                    <a:pt x="23" y="13"/>
                    <a:pt x="20" y="18"/>
                  </a:cubicBezTo>
                  <a:cubicBezTo>
                    <a:pt x="16" y="22"/>
                    <a:pt x="10" y="23"/>
                    <a:pt x="5" y="20"/>
                  </a:cubicBezTo>
                  <a:cubicBezTo>
                    <a:pt x="1" y="17"/>
                    <a:pt x="0" y="10"/>
                    <a:pt x="3" y="6"/>
                  </a:cubicBezTo>
                  <a:cubicBezTo>
                    <a:pt x="7" y="1"/>
                    <a:pt x="13" y="0"/>
                    <a:pt x="18" y="4"/>
                  </a:cubicBezTo>
                  <a:close/>
                </a:path>
              </a:pathLst>
            </a:custGeom>
            <a:solidFill>
              <a:srgbClr val="4342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53" name="Freeform 642"/>
            <p:cNvSpPr>
              <a:spLocks/>
            </p:cNvSpPr>
            <p:nvPr/>
          </p:nvSpPr>
          <p:spPr bwMode="auto">
            <a:xfrm>
              <a:off x="7739743" y="4092029"/>
              <a:ext cx="12390" cy="11662"/>
            </a:xfrm>
            <a:custGeom>
              <a:avLst/>
              <a:gdLst>
                <a:gd name="T0" fmla="*/ 20 w 20"/>
                <a:gd name="T1" fmla="*/ 9 h 19"/>
                <a:gd name="T2" fmla="*/ 18 w 20"/>
                <a:gd name="T3" fmla="*/ 14 h 19"/>
                <a:gd name="T4" fmla="*/ 3 w 20"/>
                <a:gd name="T5" fmla="*/ 16 h 19"/>
                <a:gd name="T6" fmla="*/ 0 w 20"/>
                <a:gd name="T7" fmla="*/ 10 h 19"/>
                <a:gd name="T8" fmla="*/ 2 w 20"/>
                <a:gd name="T9" fmla="*/ 5 h 19"/>
                <a:gd name="T10" fmla="*/ 16 w 20"/>
                <a:gd name="T11" fmla="*/ 3 h 19"/>
                <a:gd name="T12" fmla="*/ 20 w 20"/>
                <a:gd name="T13" fmla="*/ 9 h 19"/>
              </a:gdLst>
              <a:ahLst/>
              <a:cxnLst>
                <a:cxn ang="0">
                  <a:pos x="T0" y="T1"/>
                </a:cxn>
                <a:cxn ang="0">
                  <a:pos x="T2" y="T3"/>
                </a:cxn>
                <a:cxn ang="0">
                  <a:pos x="T4" y="T5"/>
                </a:cxn>
                <a:cxn ang="0">
                  <a:pos x="T6" y="T7"/>
                </a:cxn>
                <a:cxn ang="0">
                  <a:pos x="T8" y="T9"/>
                </a:cxn>
                <a:cxn ang="0">
                  <a:pos x="T10" y="T11"/>
                </a:cxn>
                <a:cxn ang="0">
                  <a:pos x="T12" y="T13"/>
                </a:cxn>
              </a:cxnLst>
              <a:rect l="0" t="0" r="r" b="b"/>
              <a:pathLst>
                <a:path w="20" h="19">
                  <a:moveTo>
                    <a:pt x="20" y="9"/>
                  </a:moveTo>
                  <a:cubicBezTo>
                    <a:pt x="20" y="11"/>
                    <a:pt x="19" y="12"/>
                    <a:pt x="18" y="14"/>
                  </a:cubicBezTo>
                  <a:cubicBezTo>
                    <a:pt x="14" y="18"/>
                    <a:pt x="8" y="19"/>
                    <a:pt x="3" y="16"/>
                  </a:cubicBezTo>
                  <a:cubicBezTo>
                    <a:pt x="1" y="15"/>
                    <a:pt x="0" y="12"/>
                    <a:pt x="0" y="10"/>
                  </a:cubicBezTo>
                  <a:cubicBezTo>
                    <a:pt x="0" y="8"/>
                    <a:pt x="0" y="7"/>
                    <a:pt x="2" y="5"/>
                  </a:cubicBezTo>
                  <a:cubicBezTo>
                    <a:pt x="5" y="1"/>
                    <a:pt x="11" y="0"/>
                    <a:pt x="16" y="3"/>
                  </a:cubicBezTo>
                  <a:cubicBezTo>
                    <a:pt x="18" y="4"/>
                    <a:pt x="19" y="7"/>
                    <a:pt x="20" y="9"/>
                  </a:cubicBezTo>
                  <a:close/>
                </a:path>
              </a:pathLst>
            </a:custGeom>
            <a:solidFill>
              <a:srgbClr val="232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54" name="Freeform 643"/>
            <p:cNvSpPr>
              <a:spLocks/>
            </p:cNvSpPr>
            <p:nvPr/>
          </p:nvSpPr>
          <p:spPr bwMode="auto">
            <a:xfrm>
              <a:off x="7723344" y="4079639"/>
              <a:ext cx="25510" cy="20408"/>
            </a:xfrm>
            <a:custGeom>
              <a:avLst/>
              <a:gdLst>
                <a:gd name="T0" fmla="*/ 9 w 41"/>
                <a:gd name="T1" fmla="*/ 1 h 33"/>
                <a:gd name="T2" fmla="*/ 38 w 41"/>
                <a:gd name="T3" fmla="*/ 23 h 33"/>
                <a:gd name="T4" fmla="*/ 39 w 41"/>
                <a:gd name="T5" fmla="*/ 30 h 33"/>
                <a:gd name="T6" fmla="*/ 31 w 41"/>
                <a:gd name="T7" fmla="*/ 32 h 33"/>
                <a:gd name="T8" fmla="*/ 3 w 41"/>
                <a:gd name="T9" fmla="*/ 10 h 33"/>
                <a:gd name="T10" fmla="*/ 2 w 41"/>
                <a:gd name="T11" fmla="*/ 3 h 33"/>
                <a:gd name="T12" fmla="*/ 2 w 41"/>
                <a:gd name="T13" fmla="*/ 3 h 33"/>
                <a:gd name="T14" fmla="*/ 9 w 41"/>
                <a:gd name="T15" fmla="*/ 1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33">
                  <a:moveTo>
                    <a:pt x="9" y="1"/>
                  </a:moveTo>
                  <a:cubicBezTo>
                    <a:pt x="38" y="23"/>
                    <a:pt x="38" y="23"/>
                    <a:pt x="38" y="23"/>
                  </a:cubicBezTo>
                  <a:cubicBezTo>
                    <a:pt x="40" y="25"/>
                    <a:pt x="41" y="28"/>
                    <a:pt x="39" y="30"/>
                  </a:cubicBezTo>
                  <a:cubicBezTo>
                    <a:pt x="37" y="33"/>
                    <a:pt x="34" y="33"/>
                    <a:pt x="31" y="32"/>
                  </a:cubicBezTo>
                  <a:cubicBezTo>
                    <a:pt x="3" y="10"/>
                    <a:pt x="3" y="10"/>
                    <a:pt x="3" y="10"/>
                  </a:cubicBezTo>
                  <a:cubicBezTo>
                    <a:pt x="0" y="8"/>
                    <a:pt x="0" y="5"/>
                    <a:pt x="2" y="3"/>
                  </a:cubicBezTo>
                  <a:cubicBezTo>
                    <a:pt x="2" y="3"/>
                    <a:pt x="2" y="3"/>
                    <a:pt x="2" y="3"/>
                  </a:cubicBezTo>
                  <a:cubicBezTo>
                    <a:pt x="3" y="0"/>
                    <a:pt x="7" y="0"/>
                    <a:pt x="9" y="1"/>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55" name="Freeform 644"/>
            <p:cNvSpPr>
              <a:spLocks/>
            </p:cNvSpPr>
            <p:nvPr/>
          </p:nvSpPr>
          <p:spPr bwMode="auto">
            <a:xfrm>
              <a:off x="7723344" y="4081461"/>
              <a:ext cx="24416" cy="18587"/>
            </a:xfrm>
            <a:custGeom>
              <a:avLst/>
              <a:gdLst>
                <a:gd name="T0" fmla="*/ 27 w 39"/>
                <a:gd name="T1" fmla="*/ 19 h 30"/>
                <a:gd name="T2" fmla="*/ 13 w 39"/>
                <a:gd name="T3" fmla="*/ 8 h 30"/>
                <a:gd name="T4" fmla="*/ 2 w 39"/>
                <a:gd name="T5" fmla="*/ 0 h 30"/>
                <a:gd name="T6" fmla="*/ 3 w 39"/>
                <a:gd name="T7" fmla="*/ 7 h 30"/>
                <a:gd name="T8" fmla="*/ 10 w 39"/>
                <a:gd name="T9" fmla="*/ 12 h 30"/>
                <a:gd name="T10" fmla="*/ 25 w 39"/>
                <a:gd name="T11" fmla="*/ 24 h 30"/>
                <a:gd name="T12" fmla="*/ 31 w 39"/>
                <a:gd name="T13" fmla="*/ 29 h 30"/>
                <a:gd name="T14" fmla="*/ 39 w 39"/>
                <a:gd name="T15" fmla="*/ 27 h 30"/>
                <a:gd name="T16" fmla="*/ 27 w 39"/>
                <a:gd name="T17"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30">
                  <a:moveTo>
                    <a:pt x="27" y="19"/>
                  </a:moveTo>
                  <a:cubicBezTo>
                    <a:pt x="13" y="8"/>
                    <a:pt x="13" y="8"/>
                    <a:pt x="13" y="8"/>
                  </a:cubicBezTo>
                  <a:cubicBezTo>
                    <a:pt x="2" y="0"/>
                    <a:pt x="2" y="0"/>
                    <a:pt x="2" y="0"/>
                  </a:cubicBezTo>
                  <a:cubicBezTo>
                    <a:pt x="0" y="2"/>
                    <a:pt x="0" y="5"/>
                    <a:pt x="3" y="7"/>
                  </a:cubicBezTo>
                  <a:cubicBezTo>
                    <a:pt x="10" y="12"/>
                    <a:pt x="10" y="12"/>
                    <a:pt x="10" y="12"/>
                  </a:cubicBezTo>
                  <a:cubicBezTo>
                    <a:pt x="25" y="24"/>
                    <a:pt x="25" y="24"/>
                    <a:pt x="25" y="24"/>
                  </a:cubicBezTo>
                  <a:cubicBezTo>
                    <a:pt x="31" y="29"/>
                    <a:pt x="31" y="29"/>
                    <a:pt x="31" y="29"/>
                  </a:cubicBezTo>
                  <a:cubicBezTo>
                    <a:pt x="34" y="30"/>
                    <a:pt x="37" y="30"/>
                    <a:pt x="39" y="27"/>
                  </a:cubicBezTo>
                  <a:lnTo>
                    <a:pt x="27" y="19"/>
                  </a:lnTo>
                  <a:close/>
                </a:path>
              </a:pathLst>
            </a:custGeom>
            <a:solidFill>
              <a:srgbClr val="D2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56" name="Freeform 645"/>
            <p:cNvSpPr>
              <a:spLocks/>
            </p:cNvSpPr>
            <p:nvPr/>
          </p:nvSpPr>
          <p:spPr bwMode="auto">
            <a:xfrm>
              <a:off x="7718607" y="4116810"/>
              <a:ext cx="14212" cy="14212"/>
            </a:xfrm>
            <a:custGeom>
              <a:avLst/>
              <a:gdLst>
                <a:gd name="T0" fmla="*/ 17 w 23"/>
                <a:gd name="T1" fmla="*/ 3 h 23"/>
                <a:gd name="T2" fmla="*/ 20 w 23"/>
                <a:gd name="T3" fmla="*/ 17 h 23"/>
                <a:gd name="T4" fmla="*/ 5 w 23"/>
                <a:gd name="T5" fmla="*/ 20 h 23"/>
                <a:gd name="T6" fmla="*/ 3 w 23"/>
                <a:gd name="T7" fmla="*/ 5 h 23"/>
                <a:gd name="T8" fmla="*/ 17 w 23"/>
                <a:gd name="T9" fmla="*/ 3 h 23"/>
              </a:gdLst>
              <a:ahLst/>
              <a:cxnLst>
                <a:cxn ang="0">
                  <a:pos x="T0" y="T1"/>
                </a:cxn>
                <a:cxn ang="0">
                  <a:pos x="T2" y="T3"/>
                </a:cxn>
                <a:cxn ang="0">
                  <a:pos x="T4" y="T5"/>
                </a:cxn>
                <a:cxn ang="0">
                  <a:pos x="T6" y="T7"/>
                </a:cxn>
                <a:cxn ang="0">
                  <a:pos x="T8" y="T9"/>
                </a:cxn>
              </a:cxnLst>
              <a:rect l="0" t="0" r="r" b="b"/>
              <a:pathLst>
                <a:path w="23" h="23">
                  <a:moveTo>
                    <a:pt x="17" y="3"/>
                  </a:moveTo>
                  <a:cubicBezTo>
                    <a:pt x="22" y="6"/>
                    <a:pt x="23" y="13"/>
                    <a:pt x="20" y="17"/>
                  </a:cubicBezTo>
                  <a:cubicBezTo>
                    <a:pt x="16" y="22"/>
                    <a:pt x="10" y="23"/>
                    <a:pt x="5" y="20"/>
                  </a:cubicBezTo>
                  <a:cubicBezTo>
                    <a:pt x="1" y="16"/>
                    <a:pt x="0" y="10"/>
                    <a:pt x="3" y="5"/>
                  </a:cubicBezTo>
                  <a:cubicBezTo>
                    <a:pt x="6" y="1"/>
                    <a:pt x="13" y="0"/>
                    <a:pt x="17" y="3"/>
                  </a:cubicBezTo>
                  <a:close/>
                </a:path>
              </a:pathLst>
            </a:custGeom>
            <a:solidFill>
              <a:srgbClr val="4342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57" name="Freeform 646"/>
            <p:cNvSpPr>
              <a:spLocks/>
            </p:cNvSpPr>
            <p:nvPr/>
          </p:nvSpPr>
          <p:spPr bwMode="auto">
            <a:xfrm>
              <a:off x="7718971" y="4118632"/>
              <a:ext cx="13119" cy="12390"/>
            </a:xfrm>
            <a:custGeom>
              <a:avLst/>
              <a:gdLst>
                <a:gd name="T0" fmla="*/ 21 w 21"/>
                <a:gd name="T1" fmla="*/ 9 h 20"/>
                <a:gd name="T2" fmla="*/ 19 w 21"/>
                <a:gd name="T3" fmla="*/ 14 h 20"/>
                <a:gd name="T4" fmla="*/ 4 w 21"/>
                <a:gd name="T5" fmla="*/ 17 h 20"/>
                <a:gd name="T6" fmla="*/ 0 w 21"/>
                <a:gd name="T7" fmla="*/ 11 h 20"/>
                <a:gd name="T8" fmla="*/ 2 w 21"/>
                <a:gd name="T9" fmla="*/ 6 h 20"/>
                <a:gd name="T10" fmla="*/ 17 w 21"/>
                <a:gd name="T11" fmla="*/ 4 h 20"/>
                <a:gd name="T12" fmla="*/ 21 w 21"/>
                <a:gd name="T13" fmla="*/ 9 h 20"/>
              </a:gdLst>
              <a:ahLst/>
              <a:cxnLst>
                <a:cxn ang="0">
                  <a:pos x="T0" y="T1"/>
                </a:cxn>
                <a:cxn ang="0">
                  <a:pos x="T2" y="T3"/>
                </a:cxn>
                <a:cxn ang="0">
                  <a:pos x="T4" y="T5"/>
                </a:cxn>
                <a:cxn ang="0">
                  <a:pos x="T6" y="T7"/>
                </a:cxn>
                <a:cxn ang="0">
                  <a:pos x="T8" y="T9"/>
                </a:cxn>
                <a:cxn ang="0">
                  <a:pos x="T10" y="T11"/>
                </a:cxn>
                <a:cxn ang="0">
                  <a:pos x="T12" y="T13"/>
                </a:cxn>
              </a:cxnLst>
              <a:rect l="0" t="0" r="r" b="b"/>
              <a:pathLst>
                <a:path w="21" h="20">
                  <a:moveTo>
                    <a:pt x="21" y="9"/>
                  </a:moveTo>
                  <a:cubicBezTo>
                    <a:pt x="20" y="11"/>
                    <a:pt x="20" y="13"/>
                    <a:pt x="19" y="14"/>
                  </a:cubicBezTo>
                  <a:cubicBezTo>
                    <a:pt x="15" y="19"/>
                    <a:pt x="9" y="20"/>
                    <a:pt x="4" y="17"/>
                  </a:cubicBezTo>
                  <a:cubicBezTo>
                    <a:pt x="2" y="15"/>
                    <a:pt x="1" y="13"/>
                    <a:pt x="0" y="11"/>
                  </a:cubicBezTo>
                  <a:cubicBezTo>
                    <a:pt x="1" y="9"/>
                    <a:pt x="1" y="7"/>
                    <a:pt x="2" y="6"/>
                  </a:cubicBezTo>
                  <a:cubicBezTo>
                    <a:pt x="6" y="1"/>
                    <a:pt x="12" y="0"/>
                    <a:pt x="17" y="4"/>
                  </a:cubicBezTo>
                  <a:cubicBezTo>
                    <a:pt x="19" y="5"/>
                    <a:pt x="20" y="7"/>
                    <a:pt x="21" y="9"/>
                  </a:cubicBezTo>
                  <a:close/>
                </a:path>
              </a:pathLst>
            </a:custGeom>
            <a:solidFill>
              <a:srgbClr val="232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58" name="Freeform 647"/>
            <p:cNvSpPr>
              <a:spLocks/>
            </p:cNvSpPr>
            <p:nvPr/>
          </p:nvSpPr>
          <p:spPr bwMode="auto">
            <a:xfrm>
              <a:off x="7703666" y="4106242"/>
              <a:ext cx="25510" cy="21136"/>
            </a:xfrm>
            <a:custGeom>
              <a:avLst/>
              <a:gdLst>
                <a:gd name="T0" fmla="*/ 9 w 41"/>
                <a:gd name="T1" fmla="*/ 2 h 34"/>
                <a:gd name="T2" fmla="*/ 38 w 41"/>
                <a:gd name="T3" fmla="*/ 23 h 34"/>
                <a:gd name="T4" fmla="*/ 39 w 41"/>
                <a:gd name="T5" fmla="*/ 31 h 34"/>
                <a:gd name="T6" fmla="*/ 31 w 41"/>
                <a:gd name="T7" fmla="*/ 32 h 34"/>
                <a:gd name="T8" fmla="*/ 2 w 41"/>
                <a:gd name="T9" fmla="*/ 11 h 34"/>
                <a:gd name="T10" fmla="*/ 1 w 41"/>
                <a:gd name="T11" fmla="*/ 3 h 34"/>
                <a:gd name="T12" fmla="*/ 1 w 41"/>
                <a:gd name="T13" fmla="*/ 3 h 34"/>
                <a:gd name="T14" fmla="*/ 9 w 41"/>
                <a:gd name="T15" fmla="*/ 2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34">
                  <a:moveTo>
                    <a:pt x="9" y="2"/>
                  </a:moveTo>
                  <a:cubicBezTo>
                    <a:pt x="38" y="23"/>
                    <a:pt x="38" y="23"/>
                    <a:pt x="38" y="23"/>
                  </a:cubicBezTo>
                  <a:cubicBezTo>
                    <a:pt x="40" y="25"/>
                    <a:pt x="41" y="28"/>
                    <a:pt x="39" y="31"/>
                  </a:cubicBezTo>
                  <a:cubicBezTo>
                    <a:pt x="37" y="33"/>
                    <a:pt x="34" y="34"/>
                    <a:pt x="31" y="32"/>
                  </a:cubicBezTo>
                  <a:cubicBezTo>
                    <a:pt x="2" y="11"/>
                    <a:pt x="2" y="11"/>
                    <a:pt x="2" y="11"/>
                  </a:cubicBezTo>
                  <a:cubicBezTo>
                    <a:pt x="0" y="9"/>
                    <a:pt x="0" y="6"/>
                    <a:pt x="1" y="3"/>
                  </a:cubicBezTo>
                  <a:cubicBezTo>
                    <a:pt x="1" y="3"/>
                    <a:pt x="1" y="3"/>
                    <a:pt x="1" y="3"/>
                  </a:cubicBezTo>
                  <a:cubicBezTo>
                    <a:pt x="3" y="1"/>
                    <a:pt x="7" y="0"/>
                    <a:pt x="9" y="2"/>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59" name="Freeform 648"/>
            <p:cNvSpPr>
              <a:spLocks/>
            </p:cNvSpPr>
            <p:nvPr/>
          </p:nvSpPr>
          <p:spPr bwMode="auto">
            <a:xfrm>
              <a:off x="7703666" y="4108064"/>
              <a:ext cx="24052" cy="19314"/>
            </a:xfrm>
            <a:custGeom>
              <a:avLst/>
              <a:gdLst>
                <a:gd name="T0" fmla="*/ 27 w 39"/>
                <a:gd name="T1" fmla="*/ 19 h 31"/>
                <a:gd name="T2" fmla="*/ 13 w 39"/>
                <a:gd name="T3" fmla="*/ 9 h 31"/>
                <a:gd name="T4" fmla="*/ 1 w 39"/>
                <a:gd name="T5" fmla="*/ 0 h 31"/>
                <a:gd name="T6" fmla="*/ 2 w 39"/>
                <a:gd name="T7" fmla="*/ 8 h 31"/>
                <a:gd name="T8" fmla="*/ 10 w 39"/>
                <a:gd name="T9" fmla="*/ 13 h 31"/>
                <a:gd name="T10" fmla="*/ 25 w 39"/>
                <a:gd name="T11" fmla="*/ 25 h 31"/>
                <a:gd name="T12" fmla="*/ 31 w 39"/>
                <a:gd name="T13" fmla="*/ 29 h 31"/>
                <a:gd name="T14" fmla="*/ 39 w 39"/>
                <a:gd name="T15" fmla="*/ 28 h 31"/>
                <a:gd name="T16" fmla="*/ 27 w 39"/>
                <a:gd name="T17"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31">
                  <a:moveTo>
                    <a:pt x="27" y="19"/>
                  </a:moveTo>
                  <a:cubicBezTo>
                    <a:pt x="13" y="9"/>
                    <a:pt x="13" y="9"/>
                    <a:pt x="13" y="9"/>
                  </a:cubicBezTo>
                  <a:cubicBezTo>
                    <a:pt x="1" y="0"/>
                    <a:pt x="1" y="0"/>
                    <a:pt x="1" y="0"/>
                  </a:cubicBezTo>
                  <a:cubicBezTo>
                    <a:pt x="0" y="3"/>
                    <a:pt x="0" y="6"/>
                    <a:pt x="2" y="8"/>
                  </a:cubicBezTo>
                  <a:cubicBezTo>
                    <a:pt x="10" y="13"/>
                    <a:pt x="10" y="13"/>
                    <a:pt x="10" y="13"/>
                  </a:cubicBezTo>
                  <a:cubicBezTo>
                    <a:pt x="25" y="25"/>
                    <a:pt x="25" y="25"/>
                    <a:pt x="25" y="25"/>
                  </a:cubicBezTo>
                  <a:cubicBezTo>
                    <a:pt x="31" y="29"/>
                    <a:pt x="31" y="29"/>
                    <a:pt x="31" y="29"/>
                  </a:cubicBezTo>
                  <a:cubicBezTo>
                    <a:pt x="34" y="31"/>
                    <a:pt x="37" y="30"/>
                    <a:pt x="39" y="28"/>
                  </a:cubicBezTo>
                  <a:lnTo>
                    <a:pt x="27" y="19"/>
                  </a:lnTo>
                  <a:close/>
                </a:path>
              </a:pathLst>
            </a:custGeom>
            <a:solidFill>
              <a:srgbClr val="D2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60" name="Freeform 649"/>
            <p:cNvSpPr>
              <a:spLocks/>
            </p:cNvSpPr>
            <p:nvPr/>
          </p:nvSpPr>
          <p:spPr bwMode="auto">
            <a:xfrm>
              <a:off x="7698563" y="4143413"/>
              <a:ext cx="14212" cy="14212"/>
            </a:xfrm>
            <a:custGeom>
              <a:avLst/>
              <a:gdLst>
                <a:gd name="T0" fmla="*/ 17 w 23"/>
                <a:gd name="T1" fmla="*/ 4 h 23"/>
                <a:gd name="T2" fmla="*/ 19 w 23"/>
                <a:gd name="T3" fmla="*/ 18 h 23"/>
                <a:gd name="T4" fmla="*/ 5 w 23"/>
                <a:gd name="T5" fmla="*/ 20 h 23"/>
                <a:gd name="T6" fmla="*/ 3 w 23"/>
                <a:gd name="T7" fmla="*/ 6 h 23"/>
                <a:gd name="T8" fmla="*/ 17 w 23"/>
                <a:gd name="T9" fmla="*/ 4 h 23"/>
              </a:gdLst>
              <a:ahLst/>
              <a:cxnLst>
                <a:cxn ang="0">
                  <a:pos x="T0" y="T1"/>
                </a:cxn>
                <a:cxn ang="0">
                  <a:pos x="T2" y="T3"/>
                </a:cxn>
                <a:cxn ang="0">
                  <a:pos x="T4" y="T5"/>
                </a:cxn>
                <a:cxn ang="0">
                  <a:pos x="T6" y="T7"/>
                </a:cxn>
                <a:cxn ang="0">
                  <a:pos x="T8" y="T9"/>
                </a:cxn>
              </a:cxnLst>
              <a:rect l="0" t="0" r="r" b="b"/>
              <a:pathLst>
                <a:path w="23" h="23">
                  <a:moveTo>
                    <a:pt x="17" y="4"/>
                  </a:moveTo>
                  <a:cubicBezTo>
                    <a:pt x="22" y="7"/>
                    <a:pt x="23" y="13"/>
                    <a:pt x="19" y="18"/>
                  </a:cubicBezTo>
                  <a:cubicBezTo>
                    <a:pt x="16" y="23"/>
                    <a:pt x="10" y="23"/>
                    <a:pt x="5" y="20"/>
                  </a:cubicBezTo>
                  <a:cubicBezTo>
                    <a:pt x="1" y="17"/>
                    <a:pt x="0" y="10"/>
                    <a:pt x="3" y="6"/>
                  </a:cubicBezTo>
                  <a:cubicBezTo>
                    <a:pt x="6" y="1"/>
                    <a:pt x="13" y="0"/>
                    <a:pt x="17" y="4"/>
                  </a:cubicBezTo>
                  <a:close/>
                </a:path>
              </a:pathLst>
            </a:custGeom>
            <a:solidFill>
              <a:srgbClr val="4342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61" name="Freeform 650"/>
            <p:cNvSpPr>
              <a:spLocks/>
            </p:cNvSpPr>
            <p:nvPr/>
          </p:nvSpPr>
          <p:spPr bwMode="auto">
            <a:xfrm>
              <a:off x="7699292" y="4145963"/>
              <a:ext cx="12390" cy="11662"/>
            </a:xfrm>
            <a:custGeom>
              <a:avLst/>
              <a:gdLst>
                <a:gd name="T0" fmla="*/ 20 w 20"/>
                <a:gd name="T1" fmla="*/ 9 h 19"/>
                <a:gd name="T2" fmla="*/ 18 w 20"/>
                <a:gd name="T3" fmla="*/ 14 h 19"/>
                <a:gd name="T4" fmla="*/ 4 w 20"/>
                <a:gd name="T5" fmla="*/ 16 h 19"/>
                <a:gd name="T6" fmla="*/ 0 w 20"/>
                <a:gd name="T7" fmla="*/ 10 h 19"/>
                <a:gd name="T8" fmla="*/ 2 w 20"/>
                <a:gd name="T9" fmla="*/ 5 h 19"/>
                <a:gd name="T10" fmla="*/ 16 w 20"/>
                <a:gd name="T11" fmla="*/ 3 h 19"/>
                <a:gd name="T12" fmla="*/ 20 w 20"/>
                <a:gd name="T13" fmla="*/ 9 h 19"/>
              </a:gdLst>
              <a:ahLst/>
              <a:cxnLst>
                <a:cxn ang="0">
                  <a:pos x="T0" y="T1"/>
                </a:cxn>
                <a:cxn ang="0">
                  <a:pos x="T2" y="T3"/>
                </a:cxn>
                <a:cxn ang="0">
                  <a:pos x="T4" y="T5"/>
                </a:cxn>
                <a:cxn ang="0">
                  <a:pos x="T6" y="T7"/>
                </a:cxn>
                <a:cxn ang="0">
                  <a:pos x="T8" y="T9"/>
                </a:cxn>
                <a:cxn ang="0">
                  <a:pos x="T10" y="T11"/>
                </a:cxn>
                <a:cxn ang="0">
                  <a:pos x="T12" y="T13"/>
                </a:cxn>
              </a:cxnLst>
              <a:rect l="0" t="0" r="r" b="b"/>
              <a:pathLst>
                <a:path w="20" h="19">
                  <a:moveTo>
                    <a:pt x="20" y="9"/>
                  </a:moveTo>
                  <a:cubicBezTo>
                    <a:pt x="20" y="11"/>
                    <a:pt x="20" y="12"/>
                    <a:pt x="18" y="14"/>
                  </a:cubicBezTo>
                  <a:cubicBezTo>
                    <a:pt x="15" y="19"/>
                    <a:pt x="9" y="19"/>
                    <a:pt x="4" y="16"/>
                  </a:cubicBezTo>
                  <a:cubicBezTo>
                    <a:pt x="2" y="15"/>
                    <a:pt x="1" y="13"/>
                    <a:pt x="0" y="10"/>
                  </a:cubicBezTo>
                  <a:cubicBezTo>
                    <a:pt x="0" y="9"/>
                    <a:pt x="1" y="7"/>
                    <a:pt x="2" y="5"/>
                  </a:cubicBezTo>
                  <a:cubicBezTo>
                    <a:pt x="6" y="1"/>
                    <a:pt x="12" y="0"/>
                    <a:pt x="16" y="3"/>
                  </a:cubicBezTo>
                  <a:cubicBezTo>
                    <a:pt x="19" y="5"/>
                    <a:pt x="20" y="7"/>
                    <a:pt x="20" y="9"/>
                  </a:cubicBezTo>
                  <a:close/>
                </a:path>
              </a:pathLst>
            </a:custGeom>
            <a:solidFill>
              <a:srgbClr val="232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62" name="Freeform 651"/>
            <p:cNvSpPr>
              <a:spLocks/>
            </p:cNvSpPr>
            <p:nvPr/>
          </p:nvSpPr>
          <p:spPr bwMode="auto">
            <a:xfrm>
              <a:off x="7682893" y="4133572"/>
              <a:ext cx="25510" cy="20408"/>
            </a:xfrm>
            <a:custGeom>
              <a:avLst/>
              <a:gdLst>
                <a:gd name="T0" fmla="*/ 10 w 41"/>
                <a:gd name="T1" fmla="*/ 2 h 33"/>
                <a:gd name="T2" fmla="*/ 39 w 41"/>
                <a:gd name="T3" fmla="*/ 23 h 33"/>
                <a:gd name="T4" fmla="*/ 40 w 41"/>
                <a:gd name="T5" fmla="*/ 30 h 33"/>
                <a:gd name="T6" fmla="*/ 32 w 41"/>
                <a:gd name="T7" fmla="*/ 32 h 33"/>
                <a:gd name="T8" fmla="*/ 3 w 41"/>
                <a:gd name="T9" fmla="*/ 10 h 33"/>
                <a:gd name="T10" fmla="*/ 2 w 41"/>
                <a:gd name="T11" fmla="*/ 3 h 33"/>
                <a:gd name="T12" fmla="*/ 10 w 41"/>
                <a:gd name="T13" fmla="*/ 2 h 33"/>
              </a:gdLst>
              <a:ahLst/>
              <a:cxnLst>
                <a:cxn ang="0">
                  <a:pos x="T0" y="T1"/>
                </a:cxn>
                <a:cxn ang="0">
                  <a:pos x="T2" y="T3"/>
                </a:cxn>
                <a:cxn ang="0">
                  <a:pos x="T4" y="T5"/>
                </a:cxn>
                <a:cxn ang="0">
                  <a:pos x="T6" y="T7"/>
                </a:cxn>
                <a:cxn ang="0">
                  <a:pos x="T8" y="T9"/>
                </a:cxn>
                <a:cxn ang="0">
                  <a:pos x="T10" y="T11"/>
                </a:cxn>
                <a:cxn ang="0">
                  <a:pos x="T12" y="T13"/>
                </a:cxn>
              </a:cxnLst>
              <a:rect l="0" t="0" r="r" b="b"/>
              <a:pathLst>
                <a:path w="41" h="33">
                  <a:moveTo>
                    <a:pt x="10" y="2"/>
                  </a:moveTo>
                  <a:cubicBezTo>
                    <a:pt x="39" y="23"/>
                    <a:pt x="39" y="23"/>
                    <a:pt x="39" y="23"/>
                  </a:cubicBezTo>
                  <a:cubicBezTo>
                    <a:pt x="41" y="25"/>
                    <a:pt x="41" y="28"/>
                    <a:pt x="40" y="30"/>
                  </a:cubicBezTo>
                  <a:cubicBezTo>
                    <a:pt x="38" y="33"/>
                    <a:pt x="34" y="33"/>
                    <a:pt x="32" y="32"/>
                  </a:cubicBezTo>
                  <a:cubicBezTo>
                    <a:pt x="3" y="10"/>
                    <a:pt x="3" y="10"/>
                    <a:pt x="3" y="10"/>
                  </a:cubicBezTo>
                  <a:cubicBezTo>
                    <a:pt x="1" y="9"/>
                    <a:pt x="0" y="5"/>
                    <a:pt x="2" y="3"/>
                  </a:cubicBezTo>
                  <a:cubicBezTo>
                    <a:pt x="4" y="0"/>
                    <a:pt x="7" y="0"/>
                    <a:pt x="10" y="2"/>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63" name="Freeform 652"/>
            <p:cNvSpPr>
              <a:spLocks/>
            </p:cNvSpPr>
            <p:nvPr/>
          </p:nvSpPr>
          <p:spPr bwMode="auto">
            <a:xfrm>
              <a:off x="7682893" y="4135395"/>
              <a:ext cx="24781" cy="18587"/>
            </a:xfrm>
            <a:custGeom>
              <a:avLst/>
              <a:gdLst>
                <a:gd name="T0" fmla="*/ 28 w 40"/>
                <a:gd name="T1" fmla="*/ 19 h 30"/>
                <a:gd name="T2" fmla="*/ 14 w 40"/>
                <a:gd name="T3" fmla="*/ 8 h 30"/>
                <a:gd name="T4" fmla="*/ 2 w 40"/>
                <a:gd name="T5" fmla="*/ 0 h 30"/>
                <a:gd name="T6" fmla="*/ 3 w 40"/>
                <a:gd name="T7" fmla="*/ 7 h 30"/>
                <a:gd name="T8" fmla="*/ 10 w 40"/>
                <a:gd name="T9" fmla="*/ 13 h 30"/>
                <a:gd name="T10" fmla="*/ 26 w 40"/>
                <a:gd name="T11" fmla="*/ 24 h 30"/>
                <a:gd name="T12" fmla="*/ 32 w 40"/>
                <a:gd name="T13" fmla="*/ 29 h 30"/>
                <a:gd name="T14" fmla="*/ 40 w 40"/>
                <a:gd name="T15" fmla="*/ 27 h 30"/>
                <a:gd name="T16" fmla="*/ 28 w 40"/>
                <a:gd name="T17"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0">
                  <a:moveTo>
                    <a:pt x="28" y="19"/>
                  </a:moveTo>
                  <a:cubicBezTo>
                    <a:pt x="14" y="8"/>
                    <a:pt x="14" y="8"/>
                    <a:pt x="14" y="8"/>
                  </a:cubicBezTo>
                  <a:cubicBezTo>
                    <a:pt x="2" y="0"/>
                    <a:pt x="2" y="0"/>
                    <a:pt x="2" y="0"/>
                  </a:cubicBezTo>
                  <a:cubicBezTo>
                    <a:pt x="0" y="2"/>
                    <a:pt x="1" y="6"/>
                    <a:pt x="3" y="7"/>
                  </a:cubicBezTo>
                  <a:cubicBezTo>
                    <a:pt x="10" y="13"/>
                    <a:pt x="10" y="13"/>
                    <a:pt x="10" y="13"/>
                  </a:cubicBezTo>
                  <a:cubicBezTo>
                    <a:pt x="26" y="24"/>
                    <a:pt x="26" y="24"/>
                    <a:pt x="26" y="24"/>
                  </a:cubicBezTo>
                  <a:cubicBezTo>
                    <a:pt x="32" y="29"/>
                    <a:pt x="32" y="29"/>
                    <a:pt x="32" y="29"/>
                  </a:cubicBezTo>
                  <a:cubicBezTo>
                    <a:pt x="34" y="30"/>
                    <a:pt x="38" y="30"/>
                    <a:pt x="40" y="27"/>
                  </a:cubicBezTo>
                  <a:lnTo>
                    <a:pt x="28" y="19"/>
                  </a:lnTo>
                  <a:close/>
                </a:path>
              </a:pathLst>
            </a:custGeom>
            <a:solidFill>
              <a:srgbClr val="D2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64" name="Freeform 653"/>
            <p:cNvSpPr>
              <a:spLocks/>
            </p:cNvSpPr>
            <p:nvPr/>
          </p:nvSpPr>
          <p:spPr bwMode="auto">
            <a:xfrm>
              <a:off x="7677791" y="4170743"/>
              <a:ext cx="14941" cy="14212"/>
            </a:xfrm>
            <a:custGeom>
              <a:avLst/>
              <a:gdLst>
                <a:gd name="T0" fmla="*/ 18 w 24"/>
                <a:gd name="T1" fmla="*/ 3 h 23"/>
                <a:gd name="T2" fmla="*/ 20 w 24"/>
                <a:gd name="T3" fmla="*/ 18 h 23"/>
                <a:gd name="T4" fmla="*/ 6 w 24"/>
                <a:gd name="T5" fmla="*/ 20 h 23"/>
                <a:gd name="T6" fmla="*/ 4 w 24"/>
                <a:gd name="T7" fmla="*/ 5 h 23"/>
                <a:gd name="T8" fmla="*/ 18 w 24"/>
                <a:gd name="T9" fmla="*/ 3 h 23"/>
              </a:gdLst>
              <a:ahLst/>
              <a:cxnLst>
                <a:cxn ang="0">
                  <a:pos x="T0" y="T1"/>
                </a:cxn>
                <a:cxn ang="0">
                  <a:pos x="T2" y="T3"/>
                </a:cxn>
                <a:cxn ang="0">
                  <a:pos x="T4" y="T5"/>
                </a:cxn>
                <a:cxn ang="0">
                  <a:pos x="T6" y="T7"/>
                </a:cxn>
                <a:cxn ang="0">
                  <a:pos x="T8" y="T9"/>
                </a:cxn>
              </a:cxnLst>
              <a:rect l="0" t="0" r="r" b="b"/>
              <a:pathLst>
                <a:path w="24" h="23">
                  <a:moveTo>
                    <a:pt x="18" y="3"/>
                  </a:moveTo>
                  <a:cubicBezTo>
                    <a:pt x="23" y="7"/>
                    <a:pt x="24" y="13"/>
                    <a:pt x="20" y="18"/>
                  </a:cubicBezTo>
                  <a:cubicBezTo>
                    <a:pt x="17" y="22"/>
                    <a:pt x="10" y="23"/>
                    <a:pt x="6" y="20"/>
                  </a:cubicBezTo>
                  <a:cubicBezTo>
                    <a:pt x="1" y="16"/>
                    <a:pt x="0" y="10"/>
                    <a:pt x="4" y="5"/>
                  </a:cubicBezTo>
                  <a:cubicBezTo>
                    <a:pt x="7" y="1"/>
                    <a:pt x="14" y="0"/>
                    <a:pt x="18" y="3"/>
                  </a:cubicBezTo>
                  <a:close/>
                </a:path>
              </a:pathLst>
            </a:custGeom>
            <a:solidFill>
              <a:srgbClr val="4342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65" name="Freeform 654"/>
            <p:cNvSpPr>
              <a:spLocks/>
            </p:cNvSpPr>
            <p:nvPr/>
          </p:nvSpPr>
          <p:spPr bwMode="auto">
            <a:xfrm>
              <a:off x="7679249" y="4172566"/>
              <a:ext cx="12390" cy="12390"/>
            </a:xfrm>
            <a:custGeom>
              <a:avLst/>
              <a:gdLst>
                <a:gd name="T0" fmla="*/ 20 w 20"/>
                <a:gd name="T1" fmla="*/ 9 h 20"/>
                <a:gd name="T2" fmla="*/ 18 w 20"/>
                <a:gd name="T3" fmla="*/ 15 h 20"/>
                <a:gd name="T4" fmla="*/ 4 w 20"/>
                <a:gd name="T5" fmla="*/ 17 h 20"/>
                <a:gd name="T6" fmla="*/ 0 w 20"/>
                <a:gd name="T7" fmla="*/ 11 h 20"/>
                <a:gd name="T8" fmla="*/ 2 w 20"/>
                <a:gd name="T9" fmla="*/ 6 h 20"/>
                <a:gd name="T10" fmla="*/ 16 w 20"/>
                <a:gd name="T11" fmla="*/ 4 h 20"/>
                <a:gd name="T12" fmla="*/ 20 w 20"/>
                <a:gd name="T13" fmla="*/ 9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20" y="9"/>
                  </a:moveTo>
                  <a:cubicBezTo>
                    <a:pt x="20" y="11"/>
                    <a:pt x="19" y="13"/>
                    <a:pt x="18" y="15"/>
                  </a:cubicBezTo>
                  <a:cubicBezTo>
                    <a:pt x="15" y="19"/>
                    <a:pt x="8" y="20"/>
                    <a:pt x="4" y="17"/>
                  </a:cubicBezTo>
                  <a:cubicBezTo>
                    <a:pt x="2" y="15"/>
                    <a:pt x="1" y="13"/>
                    <a:pt x="0" y="11"/>
                  </a:cubicBezTo>
                  <a:cubicBezTo>
                    <a:pt x="0" y="9"/>
                    <a:pt x="1" y="7"/>
                    <a:pt x="2" y="6"/>
                  </a:cubicBezTo>
                  <a:cubicBezTo>
                    <a:pt x="5" y="1"/>
                    <a:pt x="12" y="0"/>
                    <a:pt x="16" y="4"/>
                  </a:cubicBezTo>
                  <a:cubicBezTo>
                    <a:pt x="18" y="5"/>
                    <a:pt x="20" y="7"/>
                    <a:pt x="20" y="9"/>
                  </a:cubicBezTo>
                  <a:close/>
                </a:path>
              </a:pathLst>
            </a:custGeom>
            <a:solidFill>
              <a:srgbClr val="232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66" name="Freeform 655"/>
            <p:cNvSpPr>
              <a:spLocks/>
            </p:cNvSpPr>
            <p:nvPr/>
          </p:nvSpPr>
          <p:spPr bwMode="auto">
            <a:xfrm>
              <a:off x="7662850" y="4160175"/>
              <a:ext cx="25510" cy="21136"/>
            </a:xfrm>
            <a:custGeom>
              <a:avLst/>
              <a:gdLst>
                <a:gd name="T0" fmla="*/ 10 w 41"/>
                <a:gd name="T1" fmla="*/ 2 h 34"/>
                <a:gd name="T2" fmla="*/ 38 w 41"/>
                <a:gd name="T3" fmla="*/ 23 h 34"/>
                <a:gd name="T4" fmla="*/ 39 w 41"/>
                <a:gd name="T5" fmla="*/ 31 h 34"/>
                <a:gd name="T6" fmla="*/ 39 w 41"/>
                <a:gd name="T7" fmla="*/ 31 h 34"/>
                <a:gd name="T8" fmla="*/ 32 w 41"/>
                <a:gd name="T9" fmla="*/ 32 h 34"/>
                <a:gd name="T10" fmla="*/ 3 w 41"/>
                <a:gd name="T11" fmla="*/ 11 h 34"/>
                <a:gd name="T12" fmla="*/ 2 w 41"/>
                <a:gd name="T13" fmla="*/ 3 h 34"/>
                <a:gd name="T14" fmla="*/ 10 w 41"/>
                <a:gd name="T15" fmla="*/ 2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34">
                  <a:moveTo>
                    <a:pt x="10" y="2"/>
                  </a:moveTo>
                  <a:cubicBezTo>
                    <a:pt x="38" y="23"/>
                    <a:pt x="38" y="23"/>
                    <a:pt x="38" y="23"/>
                  </a:cubicBezTo>
                  <a:cubicBezTo>
                    <a:pt x="41" y="25"/>
                    <a:pt x="41" y="29"/>
                    <a:pt x="39" y="31"/>
                  </a:cubicBezTo>
                  <a:cubicBezTo>
                    <a:pt x="39" y="31"/>
                    <a:pt x="39" y="31"/>
                    <a:pt x="39" y="31"/>
                  </a:cubicBezTo>
                  <a:cubicBezTo>
                    <a:pt x="38" y="33"/>
                    <a:pt x="34" y="34"/>
                    <a:pt x="32" y="32"/>
                  </a:cubicBezTo>
                  <a:cubicBezTo>
                    <a:pt x="3" y="11"/>
                    <a:pt x="3" y="11"/>
                    <a:pt x="3" y="11"/>
                  </a:cubicBezTo>
                  <a:cubicBezTo>
                    <a:pt x="1" y="9"/>
                    <a:pt x="0" y="6"/>
                    <a:pt x="2" y="3"/>
                  </a:cubicBezTo>
                  <a:cubicBezTo>
                    <a:pt x="4" y="1"/>
                    <a:pt x="7" y="0"/>
                    <a:pt x="10" y="2"/>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67" name="Freeform 656"/>
            <p:cNvSpPr>
              <a:spLocks/>
            </p:cNvSpPr>
            <p:nvPr/>
          </p:nvSpPr>
          <p:spPr bwMode="auto">
            <a:xfrm>
              <a:off x="7662850" y="4161997"/>
              <a:ext cx="24416" cy="19314"/>
            </a:xfrm>
            <a:custGeom>
              <a:avLst/>
              <a:gdLst>
                <a:gd name="T0" fmla="*/ 28 w 39"/>
                <a:gd name="T1" fmla="*/ 19 h 31"/>
                <a:gd name="T2" fmla="*/ 13 w 39"/>
                <a:gd name="T3" fmla="*/ 9 h 31"/>
                <a:gd name="T4" fmla="*/ 2 w 39"/>
                <a:gd name="T5" fmla="*/ 0 h 31"/>
                <a:gd name="T6" fmla="*/ 3 w 39"/>
                <a:gd name="T7" fmla="*/ 8 h 31"/>
                <a:gd name="T8" fmla="*/ 10 w 39"/>
                <a:gd name="T9" fmla="*/ 13 h 31"/>
                <a:gd name="T10" fmla="*/ 26 w 39"/>
                <a:gd name="T11" fmla="*/ 25 h 31"/>
                <a:gd name="T12" fmla="*/ 32 w 39"/>
                <a:gd name="T13" fmla="*/ 29 h 31"/>
                <a:gd name="T14" fmla="*/ 39 w 39"/>
                <a:gd name="T15" fmla="*/ 28 h 31"/>
                <a:gd name="T16" fmla="*/ 28 w 39"/>
                <a:gd name="T17"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31">
                  <a:moveTo>
                    <a:pt x="28" y="19"/>
                  </a:moveTo>
                  <a:cubicBezTo>
                    <a:pt x="13" y="9"/>
                    <a:pt x="13" y="9"/>
                    <a:pt x="13" y="9"/>
                  </a:cubicBezTo>
                  <a:cubicBezTo>
                    <a:pt x="2" y="0"/>
                    <a:pt x="2" y="0"/>
                    <a:pt x="2" y="0"/>
                  </a:cubicBezTo>
                  <a:cubicBezTo>
                    <a:pt x="0" y="3"/>
                    <a:pt x="1" y="6"/>
                    <a:pt x="3" y="8"/>
                  </a:cubicBezTo>
                  <a:cubicBezTo>
                    <a:pt x="10" y="13"/>
                    <a:pt x="10" y="13"/>
                    <a:pt x="10" y="13"/>
                  </a:cubicBezTo>
                  <a:cubicBezTo>
                    <a:pt x="26" y="25"/>
                    <a:pt x="26" y="25"/>
                    <a:pt x="26" y="25"/>
                  </a:cubicBezTo>
                  <a:cubicBezTo>
                    <a:pt x="32" y="29"/>
                    <a:pt x="32" y="29"/>
                    <a:pt x="32" y="29"/>
                  </a:cubicBezTo>
                  <a:cubicBezTo>
                    <a:pt x="34" y="31"/>
                    <a:pt x="38" y="30"/>
                    <a:pt x="39" y="28"/>
                  </a:cubicBezTo>
                  <a:lnTo>
                    <a:pt x="28" y="19"/>
                  </a:lnTo>
                  <a:close/>
                </a:path>
              </a:pathLst>
            </a:custGeom>
            <a:solidFill>
              <a:srgbClr val="D2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68" name="Freeform 657"/>
            <p:cNvSpPr>
              <a:spLocks/>
            </p:cNvSpPr>
            <p:nvPr/>
          </p:nvSpPr>
          <p:spPr bwMode="auto">
            <a:xfrm>
              <a:off x="7658113" y="4197346"/>
              <a:ext cx="14212" cy="14941"/>
            </a:xfrm>
            <a:custGeom>
              <a:avLst/>
              <a:gdLst>
                <a:gd name="T0" fmla="*/ 18 w 23"/>
                <a:gd name="T1" fmla="*/ 4 h 24"/>
                <a:gd name="T2" fmla="*/ 20 w 23"/>
                <a:gd name="T3" fmla="*/ 18 h 24"/>
                <a:gd name="T4" fmla="*/ 6 w 23"/>
                <a:gd name="T5" fmla="*/ 20 h 24"/>
                <a:gd name="T6" fmla="*/ 4 w 23"/>
                <a:gd name="T7" fmla="*/ 6 h 24"/>
                <a:gd name="T8" fmla="*/ 18 w 23"/>
                <a:gd name="T9" fmla="*/ 4 h 24"/>
              </a:gdLst>
              <a:ahLst/>
              <a:cxnLst>
                <a:cxn ang="0">
                  <a:pos x="T0" y="T1"/>
                </a:cxn>
                <a:cxn ang="0">
                  <a:pos x="T2" y="T3"/>
                </a:cxn>
                <a:cxn ang="0">
                  <a:pos x="T4" y="T5"/>
                </a:cxn>
                <a:cxn ang="0">
                  <a:pos x="T6" y="T7"/>
                </a:cxn>
                <a:cxn ang="0">
                  <a:pos x="T8" y="T9"/>
                </a:cxn>
              </a:cxnLst>
              <a:rect l="0" t="0" r="r" b="b"/>
              <a:pathLst>
                <a:path w="23" h="24">
                  <a:moveTo>
                    <a:pt x="18" y="4"/>
                  </a:moveTo>
                  <a:cubicBezTo>
                    <a:pt x="22" y="7"/>
                    <a:pt x="23" y="14"/>
                    <a:pt x="20" y="18"/>
                  </a:cubicBezTo>
                  <a:cubicBezTo>
                    <a:pt x="17" y="23"/>
                    <a:pt x="10" y="24"/>
                    <a:pt x="6" y="20"/>
                  </a:cubicBezTo>
                  <a:cubicBezTo>
                    <a:pt x="1" y="17"/>
                    <a:pt x="0" y="10"/>
                    <a:pt x="4" y="6"/>
                  </a:cubicBezTo>
                  <a:cubicBezTo>
                    <a:pt x="7" y="1"/>
                    <a:pt x="13" y="0"/>
                    <a:pt x="18" y="4"/>
                  </a:cubicBezTo>
                  <a:close/>
                </a:path>
              </a:pathLst>
            </a:custGeom>
            <a:solidFill>
              <a:srgbClr val="4342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69" name="Freeform 658"/>
            <p:cNvSpPr>
              <a:spLocks/>
            </p:cNvSpPr>
            <p:nvPr/>
          </p:nvSpPr>
          <p:spPr bwMode="auto">
            <a:xfrm>
              <a:off x="7659206" y="4199898"/>
              <a:ext cx="12390" cy="12390"/>
            </a:xfrm>
            <a:custGeom>
              <a:avLst/>
              <a:gdLst>
                <a:gd name="T0" fmla="*/ 20 w 20"/>
                <a:gd name="T1" fmla="*/ 9 h 20"/>
                <a:gd name="T2" fmla="*/ 18 w 20"/>
                <a:gd name="T3" fmla="*/ 14 h 20"/>
                <a:gd name="T4" fmla="*/ 4 w 20"/>
                <a:gd name="T5" fmla="*/ 16 h 20"/>
                <a:gd name="T6" fmla="*/ 0 w 20"/>
                <a:gd name="T7" fmla="*/ 10 h 20"/>
                <a:gd name="T8" fmla="*/ 2 w 20"/>
                <a:gd name="T9" fmla="*/ 5 h 20"/>
                <a:gd name="T10" fmla="*/ 16 w 20"/>
                <a:gd name="T11" fmla="*/ 3 h 20"/>
                <a:gd name="T12" fmla="*/ 20 w 20"/>
                <a:gd name="T13" fmla="*/ 9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20" y="9"/>
                  </a:moveTo>
                  <a:cubicBezTo>
                    <a:pt x="20" y="11"/>
                    <a:pt x="19" y="13"/>
                    <a:pt x="18" y="14"/>
                  </a:cubicBezTo>
                  <a:cubicBezTo>
                    <a:pt x="15" y="19"/>
                    <a:pt x="8" y="20"/>
                    <a:pt x="4" y="16"/>
                  </a:cubicBezTo>
                  <a:cubicBezTo>
                    <a:pt x="2" y="15"/>
                    <a:pt x="0" y="13"/>
                    <a:pt x="0" y="10"/>
                  </a:cubicBezTo>
                  <a:cubicBezTo>
                    <a:pt x="0" y="9"/>
                    <a:pt x="1" y="7"/>
                    <a:pt x="2" y="5"/>
                  </a:cubicBezTo>
                  <a:cubicBezTo>
                    <a:pt x="5" y="1"/>
                    <a:pt x="12" y="0"/>
                    <a:pt x="16" y="3"/>
                  </a:cubicBezTo>
                  <a:cubicBezTo>
                    <a:pt x="18" y="5"/>
                    <a:pt x="19" y="7"/>
                    <a:pt x="20" y="9"/>
                  </a:cubicBezTo>
                  <a:close/>
                </a:path>
              </a:pathLst>
            </a:custGeom>
            <a:solidFill>
              <a:srgbClr val="232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70" name="Freeform 659"/>
            <p:cNvSpPr>
              <a:spLocks/>
            </p:cNvSpPr>
            <p:nvPr/>
          </p:nvSpPr>
          <p:spPr bwMode="auto">
            <a:xfrm>
              <a:off x="7643171" y="4187508"/>
              <a:ext cx="25510" cy="20408"/>
            </a:xfrm>
            <a:custGeom>
              <a:avLst/>
              <a:gdLst>
                <a:gd name="T0" fmla="*/ 9 w 41"/>
                <a:gd name="T1" fmla="*/ 2 h 33"/>
                <a:gd name="T2" fmla="*/ 38 w 41"/>
                <a:gd name="T3" fmla="*/ 23 h 33"/>
                <a:gd name="T4" fmla="*/ 39 w 41"/>
                <a:gd name="T5" fmla="*/ 31 h 33"/>
                <a:gd name="T6" fmla="*/ 39 w 41"/>
                <a:gd name="T7" fmla="*/ 31 h 33"/>
                <a:gd name="T8" fmla="*/ 32 w 41"/>
                <a:gd name="T9" fmla="*/ 32 h 33"/>
                <a:gd name="T10" fmla="*/ 3 w 41"/>
                <a:gd name="T11" fmla="*/ 10 h 33"/>
                <a:gd name="T12" fmla="*/ 2 w 41"/>
                <a:gd name="T13" fmla="*/ 3 h 33"/>
                <a:gd name="T14" fmla="*/ 2 w 41"/>
                <a:gd name="T15" fmla="*/ 3 h 33"/>
                <a:gd name="T16" fmla="*/ 9 w 41"/>
                <a:gd name="T17" fmla="*/ 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3">
                  <a:moveTo>
                    <a:pt x="9" y="2"/>
                  </a:moveTo>
                  <a:cubicBezTo>
                    <a:pt x="38" y="23"/>
                    <a:pt x="38" y="23"/>
                    <a:pt x="38" y="23"/>
                  </a:cubicBezTo>
                  <a:cubicBezTo>
                    <a:pt x="41" y="25"/>
                    <a:pt x="41" y="28"/>
                    <a:pt x="39" y="31"/>
                  </a:cubicBezTo>
                  <a:cubicBezTo>
                    <a:pt x="39" y="31"/>
                    <a:pt x="39" y="31"/>
                    <a:pt x="39" y="31"/>
                  </a:cubicBezTo>
                  <a:cubicBezTo>
                    <a:pt x="38" y="33"/>
                    <a:pt x="34" y="33"/>
                    <a:pt x="32" y="32"/>
                  </a:cubicBezTo>
                  <a:cubicBezTo>
                    <a:pt x="3" y="10"/>
                    <a:pt x="3" y="10"/>
                    <a:pt x="3" y="10"/>
                  </a:cubicBezTo>
                  <a:cubicBezTo>
                    <a:pt x="1" y="9"/>
                    <a:pt x="0" y="5"/>
                    <a:pt x="2" y="3"/>
                  </a:cubicBezTo>
                  <a:cubicBezTo>
                    <a:pt x="2" y="3"/>
                    <a:pt x="2" y="3"/>
                    <a:pt x="2" y="3"/>
                  </a:cubicBezTo>
                  <a:cubicBezTo>
                    <a:pt x="4" y="0"/>
                    <a:pt x="7" y="0"/>
                    <a:pt x="9" y="2"/>
                  </a:cubicBezTo>
                  <a:close/>
                </a:path>
              </a:pathLst>
            </a:custGeom>
            <a:solidFill>
              <a:srgbClr val="BAB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71" name="Freeform 660"/>
            <p:cNvSpPr>
              <a:spLocks/>
            </p:cNvSpPr>
            <p:nvPr/>
          </p:nvSpPr>
          <p:spPr bwMode="auto">
            <a:xfrm>
              <a:off x="7643171" y="4189330"/>
              <a:ext cx="24052" cy="18587"/>
            </a:xfrm>
            <a:custGeom>
              <a:avLst/>
              <a:gdLst>
                <a:gd name="T0" fmla="*/ 28 w 39"/>
                <a:gd name="T1" fmla="*/ 19 h 30"/>
                <a:gd name="T2" fmla="*/ 13 w 39"/>
                <a:gd name="T3" fmla="*/ 8 h 30"/>
                <a:gd name="T4" fmla="*/ 2 w 39"/>
                <a:gd name="T5" fmla="*/ 0 h 30"/>
                <a:gd name="T6" fmla="*/ 3 w 39"/>
                <a:gd name="T7" fmla="*/ 7 h 30"/>
                <a:gd name="T8" fmla="*/ 10 w 39"/>
                <a:gd name="T9" fmla="*/ 13 h 30"/>
                <a:gd name="T10" fmla="*/ 26 w 39"/>
                <a:gd name="T11" fmla="*/ 24 h 30"/>
                <a:gd name="T12" fmla="*/ 32 w 39"/>
                <a:gd name="T13" fmla="*/ 29 h 30"/>
                <a:gd name="T14" fmla="*/ 39 w 39"/>
                <a:gd name="T15" fmla="*/ 28 h 30"/>
                <a:gd name="T16" fmla="*/ 28 w 39"/>
                <a:gd name="T17"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30">
                  <a:moveTo>
                    <a:pt x="28" y="19"/>
                  </a:moveTo>
                  <a:cubicBezTo>
                    <a:pt x="13" y="8"/>
                    <a:pt x="13" y="8"/>
                    <a:pt x="13" y="8"/>
                  </a:cubicBezTo>
                  <a:cubicBezTo>
                    <a:pt x="2" y="0"/>
                    <a:pt x="2" y="0"/>
                    <a:pt x="2" y="0"/>
                  </a:cubicBezTo>
                  <a:cubicBezTo>
                    <a:pt x="0" y="2"/>
                    <a:pt x="1" y="6"/>
                    <a:pt x="3" y="7"/>
                  </a:cubicBezTo>
                  <a:cubicBezTo>
                    <a:pt x="10" y="13"/>
                    <a:pt x="10" y="13"/>
                    <a:pt x="10" y="13"/>
                  </a:cubicBezTo>
                  <a:cubicBezTo>
                    <a:pt x="26" y="24"/>
                    <a:pt x="26" y="24"/>
                    <a:pt x="26" y="24"/>
                  </a:cubicBezTo>
                  <a:cubicBezTo>
                    <a:pt x="32" y="29"/>
                    <a:pt x="32" y="29"/>
                    <a:pt x="32" y="29"/>
                  </a:cubicBezTo>
                  <a:cubicBezTo>
                    <a:pt x="34" y="30"/>
                    <a:pt x="38" y="30"/>
                    <a:pt x="39" y="28"/>
                  </a:cubicBezTo>
                  <a:lnTo>
                    <a:pt x="28" y="19"/>
                  </a:lnTo>
                  <a:close/>
                </a:path>
              </a:pathLst>
            </a:custGeom>
            <a:solidFill>
              <a:srgbClr val="D2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72" name="Freeform 661"/>
            <p:cNvSpPr>
              <a:spLocks/>
            </p:cNvSpPr>
            <p:nvPr/>
          </p:nvSpPr>
          <p:spPr bwMode="auto">
            <a:xfrm>
              <a:off x="7935438" y="3994363"/>
              <a:ext cx="149049" cy="113700"/>
            </a:xfrm>
            <a:custGeom>
              <a:avLst/>
              <a:gdLst>
                <a:gd name="T0" fmla="*/ 19 w 409"/>
                <a:gd name="T1" fmla="*/ 0 h 312"/>
                <a:gd name="T2" fmla="*/ 409 w 409"/>
                <a:gd name="T3" fmla="*/ 288 h 312"/>
                <a:gd name="T4" fmla="*/ 390 w 409"/>
                <a:gd name="T5" fmla="*/ 312 h 312"/>
                <a:gd name="T6" fmla="*/ 0 w 409"/>
                <a:gd name="T7" fmla="*/ 24 h 312"/>
                <a:gd name="T8" fmla="*/ 19 w 409"/>
                <a:gd name="T9" fmla="*/ 0 h 312"/>
              </a:gdLst>
              <a:ahLst/>
              <a:cxnLst>
                <a:cxn ang="0">
                  <a:pos x="T0" y="T1"/>
                </a:cxn>
                <a:cxn ang="0">
                  <a:pos x="T2" y="T3"/>
                </a:cxn>
                <a:cxn ang="0">
                  <a:pos x="T4" y="T5"/>
                </a:cxn>
                <a:cxn ang="0">
                  <a:pos x="T6" y="T7"/>
                </a:cxn>
                <a:cxn ang="0">
                  <a:pos x="T8" y="T9"/>
                </a:cxn>
              </a:cxnLst>
              <a:rect l="0" t="0" r="r" b="b"/>
              <a:pathLst>
                <a:path w="409" h="312">
                  <a:moveTo>
                    <a:pt x="19" y="0"/>
                  </a:moveTo>
                  <a:lnTo>
                    <a:pt x="409" y="288"/>
                  </a:lnTo>
                  <a:lnTo>
                    <a:pt x="390" y="312"/>
                  </a:lnTo>
                  <a:lnTo>
                    <a:pt x="0" y="24"/>
                  </a:lnTo>
                  <a:lnTo>
                    <a:pt x="19" y="0"/>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73" name="Freeform 662"/>
            <p:cNvSpPr>
              <a:spLocks/>
            </p:cNvSpPr>
            <p:nvPr/>
          </p:nvSpPr>
          <p:spPr bwMode="auto">
            <a:xfrm>
              <a:off x="7921590" y="4012584"/>
              <a:ext cx="149049" cy="114064"/>
            </a:xfrm>
            <a:custGeom>
              <a:avLst/>
              <a:gdLst>
                <a:gd name="T0" fmla="*/ 19 w 409"/>
                <a:gd name="T1" fmla="*/ 0 h 313"/>
                <a:gd name="T2" fmla="*/ 409 w 409"/>
                <a:gd name="T3" fmla="*/ 288 h 313"/>
                <a:gd name="T4" fmla="*/ 392 w 409"/>
                <a:gd name="T5" fmla="*/ 313 h 313"/>
                <a:gd name="T6" fmla="*/ 0 w 409"/>
                <a:gd name="T7" fmla="*/ 25 h 313"/>
                <a:gd name="T8" fmla="*/ 19 w 409"/>
                <a:gd name="T9" fmla="*/ 0 h 313"/>
              </a:gdLst>
              <a:ahLst/>
              <a:cxnLst>
                <a:cxn ang="0">
                  <a:pos x="T0" y="T1"/>
                </a:cxn>
                <a:cxn ang="0">
                  <a:pos x="T2" y="T3"/>
                </a:cxn>
                <a:cxn ang="0">
                  <a:pos x="T4" y="T5"/>
                </a:cxn>
                <a:cxn ang="0">
                  <a:pos x="T6" y="T7"/>
                </a:cxn>
                <a:cxn ang="0">
                  <a:pos x="T8" y="T9"/>
                </a:cxn>
              </a:cxnLst>
              <a:rect l="0" t="0" r="r" b="b"/>
              <a:pathLst>
                <a:path w="409" h="313">
                  <a:moveTo>
                    <a:pt x="19" y="0"/>
                  </a:moveTo>
                  <a:lnTo>
                    <a:pt x="409" y="288"/>
                  </a:lnTo>
                  <a:lnTo>
                    <a:pt x="392" y="313"/>
                  </a:lnTo>
                  <a:lnTo>
                    <a:pt x="0" y="25"/>
                  </a:lnTo>
                  <a:lnTo>
                    <a:pt x="19" y="0"/>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74" name="Freeform 663"/>
            <p:cNvSpPr>
              <a:spLocks/>
            </p:cNvSpPr>
            <p:nvPr/>
          </p:nvSpPr>
          <p:spPr bwMode="auto">
            <a:xfrm>
              <a:off x="7908107" y="4031171"/>
              <a:ext cx="149413" cy="113700"/>
            </a:xfrm>
            <a:custGeom>
              <a:avLst/>
              <a:gdLst>
                <a:gd name="T0" fmla="*/ 18 w 410"/>
                <a:gd name="T1" fmla="*/ 0 h 312"/>
                <a:gd name="T2" fmla="*/ 410 w 410"/>
                <a:gd name="T3" fmla="*/ 288 h 312"/>
                <a:gd name="T4" fmla="*/ 391 w 410"/>
                <a:gd name="T5" fmla="*/ 312 h 312"/>
                <a:gd name="T6" fmla="*/ 0 w 410"/>
                <a:gd name="T7" fmla="*/ 24 h 312"/>
                <a:gd name="T8" fmla="*/ 18 w 410"/>
                <a:gd name="T9" fmla="*/ 0 h 312"/>
              </a:gdLst>
              <a:ahLst/>
              <a:cxnLst>
                <a:cxn ang="0">
                  <a:pos x="T0" y="T1"/>
                </a:cxn>
                <a:cxn ang="0">
                  <a:pos x="T2" y="T3"/>
                </a:cxn>
                <a:cxn ang="0">
                  <a:pos x="T4" y="T5"/>
                </a:cxn>
                <a:cxn ang="0">
                  <a:pos x="T6" y="T7"/>
                </a:cxn>
                <a:cxn ang="0">
                  <a:pos x="T8" y="T9"/>
                </a:cxn>
              </a:cxnLst>
              <a:rect l="0" t="0" r="r" b="b"/>
              <a:pathLst>
                <a:path w="410" h="312">
                  <a:moveTo>
                    <a:pt x="18" y="0"/>
                  </a:moveTo>
                  <a:lnTo>
                    <a:pt x="410" y="288"/>
                  </a:lnTo>
                  <a:lnTo>
                    <a:pt x="391" y="312"/>
                  </a:lnTo>
                  <a:lnTo>
                    <a:pt x="0" y="24"/>
                  </a:lnTo>
                  <a:lnTo>
                    <a:pt x="18" y="0"/>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75" name="Freeform 664"/>
            <p:cNvSpPr>
              <a:spLocks/>
            </p:cNvSpPr>
            <p:nvPr/>
          </p:nvSpPr>
          <p:spPr bwMode="auto">
            <a:xfrm>
              <a:off x="8901525" y="4473578"/>
              <a:ext cx="663614" cy="722650"/>
            </a:xfrm>
            <a:custGeom>
              <a:avLst/>
              <a:gdLst>
                <a:gd name="T0" fmla="*/ 1821 w 1821"/>
                <a:gd name="T1" fmla="*/ 1418 h 1983"/>
                <a:gd name="T2" fmla="*/ 767 w 1821"/>
                <a:gd name="T3" fmla="*/ 1983 h 1983"/>
                <a:gd name="T4" fmla="*/ 0 w 1821"/>
                <a:gd name="T5" fmla="*/ 566 h 1983"/>
                <a:gd name="T6" fmla="*/ 1054 w 1821"/>
                <a:gd name="T7" fmla="*/ 0 h 1983"/>
                <a:gd name="T8" fmla="*/ 1821 w 1821"/>
                <a:gd name="T9" fmla="*/ 1418 h 1983"/>
              </a:gdLst>
              <a:ahLst/>
              <a:cxnLst>
                <a:cxn ang="0">
                  <a:pos x="T0" y="T1"/>
                </a:cxn>
                <a:cxn ang="0">
                  <a:pos x="T2" y="T3"/>
                </a:cxn>
                <a:cxn ang="0">
                  <a:pos x="T4" y="T5"/>
                </a:cxn>
                <a:cxn ang="0">
                  <a:pos x="T6" y="T7"/>
                </a:cxn>
                <a:cxn ang="0">
                  <a:pos x="T8" y="T9"/>
                </a:cxn>
              </a:cxnLst>
              <a:rect l="0" t="0" r="r" b="b"/>
              <a:pathLst>
                <a:path w="1821" h="1983">
                  <a:moveTo>
                    <a:pt x="1821" y="1418"/>
                  </a:moveTo>
                  <a:lnTo>
                    <a:pt x="767" y="1983"/>
                  </a:lnTo>
                  <a:lnTo>
                    <a:pt x="0" y="566"/>
                  </a:lnTo>
                  <a:lnTo>
                    <a:pt x="1054" y="0"/>
                  </a:lnTo>
                  <a:lnTo>
                    <a:pt x="1821" y="1418"/>
                  </a:lnTo>
                  <a:close/>
                </a:path>
              </a:pathLst>
            </a:custGeom>
            <a:solidFill>
              <a:srgbClr val="BD8E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76" name="Freeform 665"/>
            <p:cNvSpPr>
              <a:spLocks/>
            </p:cNvSpPr>
            <p:nvPr/>
          </p:nvSpPr>
          <p:spPr bwMode="auto">
            <a:xfrm>
              <a:off x="8927763" y="4459366"/>
              <a:ext cx="663614" cy="722650"/>
            </a:xfrm>
            <a:custGeom>
              <a:avLst/>
              <a:gdLst>
                <a:gd name="T0" fmla="*/ 1821 w 1821"/>
                <a:gd name="T1" fmla="*/ 1418 h 1983"/>
                <a:gd name="T2" fmla="*/ 767 w 1821"/>
                <a:gd name="T3" fmla="*/ 1983 h 1983"/>
                <a:gd name="T4" fmla="*/ 0 w 1821"/>
                <a:gd name="T5" fmla="*/ 566 h 1983"/>
                <a:gd name="T6" fmla="*/ 1054 w 1821"/>
                <a:gd name="T7" fmla="*/ 0 h 1983"/>
                <a:gd name="T8" fmla="*/ 1821 w 1821"/>
                <a:gd name="T9" fmla="*/ 1418 h 1983"/>
              </a:gdLst>
              <a:ahLst/>
              <a:cxnLst>
                <a:cxn ang="0">
                  <a:pos x="T0" y="T1"/>
                </a:cxn>
                <a:cxn ang="0">
                  <a:pos x="T2" y="T3"/>
                </a:cxn>
                <a:cxn ang="0">
                  <a:pos x="T4" y="T5"/>
                </a:cxn>
                <a:cxn ang="0">
                  <a:pos x="T6" y="T7"/>
                </a:cxn>
                <a:cxn ang="0">
                  <a:pos x="T8" y="T9"/>
                </a:cxn>
              </a:cxnLst>
              <a:rect l="0" t="0" r="r" b="b"/>
              <a:pathLst>
                <a:path w="1821" h="1983">
                  <a:moveTo>
                    <a:pt x="1821" y="1418"/>
                  </a:moveTo>
                  <a:lnTo>
                    <a:pt x="767" y="1983"/>
                  </a:lnTo>
                  <a:lnTo>
                    <a:pt x="0" y="566"/>
                  </a:lnTo>
                  <a:lnTo>
                    <a:pt x="1054" y="0"/>
                  </a:lnTo>
                  <a:lnTo>
                    <a:pt x="1821" y="1418"/>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kern="0" dirty="0">
                <a:solidFill>
                  <a:srgbClr val="9EACB4"/>
                </a:solidFill>
                <a:latin typeface="+mj-lt"/>
              </a:endParaRPr>
            </a:p>
          </p:txBody>
        </p:sp>
        <p:sp>
          <p:nvSpPr>
            <p:cNvPr id="677" name="Freeform 666"/>
            <p:cNvSpPr>
              <a:spLocks/>
            </p:cNvSpPr>
            <p:nvPr/>
          </p:nvSpPr>
          <p:spPr bwMode="auto">
            <a:xfrm>
              <a:off x="8968579" y="4499818"/>
              <a:ext cx="582712" cy="641747"/>
            </a:xfrm>
            <a:custGeom>
              <a:avLst/>
              <a:gdLst>
                <a:gd name="T0" fmla="*/ 689 w 1599"/>
                <a:gd name="T1" fmla="*/ 1760 h 1761"/>
                <a:gd name="T2" fmla="*/ 689 w 1599"/>
                <a:gd name="T3" fmla="*/ 1760 h 1761"/>
                <a:gd name="T4" fmla="*/ 1 w 1599"/>
                <a:gd name="T5" fmla="*/ 487 h 1761"/>
                <a:gd name="T6" fmla="*/ 910 w 1599"/>
                <a:gd name="T7" fmla="*/ 2 h 1761"/>
                <a:gd name="T8" fmla="*/ 1597 w 1599"/>
                <a:gd name="T9" fmla="*/ 1273 h 1761"/>
                <a:gd name="T10" fmla="*/ 689 w 1599"/>
                <a:gd name="T11" fmla="*/ 1760 h 1761"/>
                <a:gd name="T12" fmla="*/ 689 w 1599"/>
                <a:gd name="T13" fmla="*/ 1760 h 1761"/>
                <a:gd name="T14" fmla="*/ 689 w 1599"/>
                <a:gd name="T15" fmla="*/ 1760 h 1761"/>
                <a:gd name="T16" fmla="*/ 689 w 1599"/>
                <a:gd name="T17" fmla="*/ 1760 h 1761"/>
                <a:gd name="T18" fmla="*/ 689 w 1599"/>
                <a:gd name="T19" fmla="*/ 1761 h 1761"/>
                <a:gd name="T20" fmla="*/ 1599 w 1599"/>
                <a:gd name="T21" fmla="*/ 1273 h 1761"/>
                <a:gd name="T22" fmla="*/ 910 w 1599"/>
                <a:gd name="T23" fmla="*/ 0 h 1761"/>
                <a:gd name="T24" fmla="*/ 0 w 1599"/>
                <a:gd name="T25" fmla="*/ 487 h 1761"/>
                <a:gd name="T26" fmla="*/ 689 w 1599"/>
                <a:gd name="T27" fmla="*/ 1761 h 1761"/>
                <a:gd name="T28" fmla="*/ 689 w 1599"/>
                <a:gd name="T29" fmla="*/ 1761 h 1761"/>
                <a:gd name="T30" fmla="*/ 689 w 1599"/>
                <a:gd name="T31" fmla="*/ 1760 h 1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99" h="1761">
                  <a:moveTo>
                    <a:pt x="689" y="1760"/>
                  </a:moveTo>
                  <a:lnTo>
                    <a:pt x="689" y="1760"/>
                  </a:lnTo>
                  <a:lnTo>
                    <a:pt x="1" y="487"/>
                  </a:lnTo>
                  <a:lnTo>
                    <a:pt x="910" y="2"/>
                  </a:lnTo>
                  <a:lnTo>
                    <a:pt x="1597" y="1273"/>
                  </a:lnTo>
                  <a:lnTo>
                    <a:pt x="689" y="1760"/>
                  </a:lnTo>
                  <a:lnTo>
                    <a:pt x="689" y="1760"/>
                  </a:lnTo>
                  <a:lnTo>
                    <a:pt x="689" y="1760"/>
                  </a:lnTo>
                  <a:lnTo>
                    <a:pt x="689" y="1760"/>
                  </a:lnTo>
                  <a:lnTo>
                    <a:pt x="689" y="1761"/>
                  </a:lnTo>
                  <a:lnTo>
                    <a:pt x="1599" y="1273"/>
                  </a:lnTo>
                  <a:lnTo>
                    <a:pt x="910" y="0"/>
                  </a:lnTo>
                  <a:lnTo>
                    <a:pt x="0" y="487"/>
                  </a:lnTo>
                  <a:lnTo>
                    <a:pt x="689" y="1761"/>
                  </a:lnTo>
                  <a:lnTo>
                    <a:pt x="689" y="1761"/>
                  </a:lnTo>
                  <a:lnTo>
                    <a:pt x="689" y="17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78" name="Freeform 667"/>
            <p:cNvSpPr>
              <a:spLocks/>
            </p:cNvSpPr>
            <p:nvPr/>
          </p:nvSpPr>
          <p:spPr bwMode="auto">
            <a:xfrm>
              <a:off x="9052393" y="4602949"/>
              <a:ext cx="262748" cy="154515"/>
            </a:xfrm>
            <a:custGeom>
              <a:avLst/>
              <a:gdLst>
                <a:gd name="T0" fmla="*/ 721 w 721"/>
                <a:gd name="T1" fmla="*/ 53 h 424"/>
                <a:gd name="T2" fmla="*/ 30 w 721"/>
                <a:gd name="T3" fmla="*/ 424 h 424"/>
                <a:gd name="T4" fmla="*/ 0 w 721"/>
                <a:gd name="T5" fmla="*/ 369 h 424"/>
                <a:gd name="T6" fmla="*/ 690 w 721"/>
                <a:gd name="T7" fmla="*/ 0 h 424"/>
                <a:gd name="T8" fmla="*/ 721 w 721"/>
                <a:gd name="T9" fmla="*/ 53 h 424"/>
              </a:gdLst>
              <a:ahLst/>
              <a:cxnLst>
                <a:cxn ang="0">
                  <a:pos x="T0" y="T1"/>
                </a:cxn>
                <a:cxn ang="0">
                  <a:pos x="T2" y="T3"/>
                </a:cxn>
                <a:cxn ang="0">
                  <a:pos x="T4" y="T5"/>
                </a:cxn>
                <a:cxn ang="0">
                  <a:pos x="T6" y="T7"/>
                </a:cxn>
                <a:cxn ang="0">
                  <a:pos x="T8" y="T9"/>
                </a:cxn>
              </a:cxnLst>
              <a:rect l="0" t="0" r="r" b="b"/>
              <a:pathLst>
                <a:path w="721" h="424">
                  <a:moveTo>
                    <a:pt x="721" y="53"/>
                  </a:moveTo>
                  <a:lnTo>
                    <a:pt x="30" y="424"/>
                  </a:lnTo>
                  <a:lnTo>
                    <a:pt x="0" y="369"/>
                  </a:lnTo>
                  <a:lnTo>
                    <a:pt x="690" y="0"/>
                  </a:lnTo>
                  <a:lnTo>
                    <a:pt x="721"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79" name="Freeform 668"/>
            <p:cNvSpPr>
              <a:spLocks/>
            </p:cNvSpPr>
            <p:nvPr/>
          </p:nvSpPr>
          <p:spPr bwMode="auto">
            <a:xfrm>
              <a:off x="9130017" y="4670367"/>
              <a:ext cx="143218" cy="84546"/>
            </a:xfrm>
            <a:custGeom>
              <a:avLst/>
              <a:gdLst>
                <a:gd name="T0" fmla="*/ 393 w 393"/>
                <a:gd name="T1" fmla="*/ 31 h 232"/>
                <a:gd name="T2" fmla="*/ 15 w 393"/>
                <a:gd name="T3" fmla="*/ 232 h 232"/>
                <a:gd name="T4" fmla="*/ 0 w 393"/>
                <a:gd name="T5" fmla="*/ 203 h 232"/>
                <a:gd name="T6" fmla="*/ 376 w 393"/>
                <a:gd name="T7" fmla="*/ 0 h 232"/>
                <a:gd name="T8" fmla="*/ 393 w 393"/>
                <a:gd name="T9" fmla="*/ 31 h 232"/>
              </a:gdLst>
              <a:ahLst/>
              <a:cxnLst>
                <a:cxn ang="0">
                  <a:pos x="T0" y="T1"/>
                </a:cxn>
                <a:cxn ang="0">
                  <a:pos x="T2" y="T3"/>
                </a:cxn>
                <a:cxn ang="0">
                  <a:pos x="T4" y="T5"/>
                </a:cxn>
                <a:cxn ang="0">
                  <a:pos x="T6" y="T7"/>
                </a:cxn>
                <a:cxn ang="0">
                  <a:pos x="T8" y="T9"/>
                </a:cxn>
              </a:cxnLst>
              <a:rect l="0" t="0" r="r" b="b"/>
              <a:pathLst>
                <a:path w="393" h="232">
                  <a:moveTo>
                    <a:pt x="393" y="31"/>
                  </a:moveTo>
                  <a:lnTo>
                    <a:pt x="15" y="232"/>
                  </a:lnTo>
                  <a:lnTo>
                    <a:pt x="0" y="203"/>
                  </a:lnTo>
                  <a:lnTo>
                    <a:pt x="376" y="0"/>
                  </a:lnTo>
                  <a:lnTo>
                    <a:pt x="393" y="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80" name="Freeform 669"/>
            <p:cNvSpPr>
              <a:spLocks/>
            </p:cNvSpPr>
            <p:nvPr/>
          </p:nvSpPr>
          <p:spPr bwMode="auto">
            <a:xfrm>
              <a:off x="9315143" y="4979033"/>
              <a:ext cx="88919" cy="52841"/>
            </a:xfrm>
            <a:custGeom>
              <a:avLst/>
              <a:gdLst>
                <a:gd name="T0" fmla="*/ 244 w 244"/>
                <a:gd name="T1" fmla="*/ 17 h 145"/>
                <a:gd name="T2" fmla="*/ 8 w 244"/>
                <a:gd name="T3" fmla="*/ 145 h 145"/>
                <a:gd name="T4" fmla="*/ 0 w 244"/>
                <a:gd name="T5" fmla="*/ 126 h 145"/>
                <a:gd name="T6" fmla="*/ 234 w 244"/>
                <a:gd name="T7" fmla="*/ 0 h 145"/>
                <a:gd name="T8" fmla="*/ 244 w 244"/>
                <a:gd name="T9" fmla="*/ 17 h 145"/>
              </a:gdLst>
              <a:ahLst/>
              <a:cxnLst>
                <a:cxn ang="0">
                  <a:pos x="T0" y="T1"/>
                </a:cxn>
                <a:cxn ang="0">
                  <a:pos x="T2" y="T3"/>
                </a:cxn>
                <a:cxn ang="0">
                  <a:pos x="T4" y="T5"/>
                </a:cxn>
                <a:cxn ang="0">
                  <a:pos x="T6" y="T7"/>
                </a:cxn>
                <a:cxn ang="0">
                  <a:pos x="T8" y="T9"/>
                </a:cxn>
              </a:cxnLst>
              <a:rect l="0" t="0" r="r" b="b"/>
              <a:pathLst>
                <a:path w="244" h="145">
                  <a:moveTo>
                    <a:pt x="244" y="17"/>
                  </a:moveTo>
                  <a:lnTo>
                    <a:pt x="8" y="145"/>
                  </a:lnTo>
                  <a:lnTo>
                    <a:pt x="0" y="126"/>
                  </a:lnTo>
                  <a:lnTo>
                    <a:pt x="234" y="0"/>
                  </a:lnTo>
                  <a:lnTo>
                    <a:pt x="244"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81" name="Freeform 670"/>
            <p:cNvSpPr>
              <a:spLocks/>
            </p:cNvSpPr>
            <p:nvPr/>
          </p:nvSpPr>
          <p:spPr bwMode="auto">
            <a:xfrm>
              <a:off x="10253891" y="3554507"/>
              <a:ext cx="395762" cy="344379"/>
            </a:xfrm>
            <a:custGeom>
              <a:avLst/>
              <a:gdLst>
                <a:gd name="T0" fmla="*/ 0 w 1086"/>
                <a:gd name="T1" fmla="*/ 543 h 945"/>
                <a:gd name="T2" fmla="*/ 816 w 1086"/>
                <a:gd name="T3" fmla="*/ 0 h 945"/>
                <a:gd name="T4" fmla="*/ 1086 w 1086"/>
                <a:gd name="T5" fmla="*/ 400 h 945"/>
                <a:gd name="T6" fmla="*/ 269 w 1086"/>
                <a:gd name="T7" fmla="*/ 945 h 945"/>
                <a:gd name="T8" fmla="*/ 0 w 1086"/>
                <a:gd name="T9" fmla="*/ 543 h 945"/>
              </a:gdLst>
              <a:ahLst/>
              <a:cxnLst>
                <a:cxn ang="0">
                  <a:pos x="T0" y="T1"/>
                </a:cxn>
                <a:cxn ang="0">
                  <a:pos x="T2" y="T3"/>
                </a:cxn>
                <a:cxn ang="0">
                  <a:pos x="T4" y="T5"/>
                </a:cxn>
                <a:cxn ang="0">
                  <a:pos x="T6" y="T7"/>
                </a:cxn>
                <a:cxn ang="0">
                  <a:pos x="T8" y="T9"/>
                </a:cxn>
              </a:cxnLst>
              <a:rect l="0" t="0" r="r" b="b"/>
              <a:pathLst>
                <a:path w="1086" h="945">
                  <a:moveTo>
                    <a:pt x="0" y="543"/>
                  </a:moveTo>
                  <a:lnTo>
                    <a:pt x="816" y="0"/>
                  </a:lnTo>
                  <a:lnTo>
                    <a:pt x="1086" y="400"/>
                  </a:lnTo>
                  <a:lnTo>
                    <a:pt x="269" y="945"/>
                  </a:lnTo>
                  <a:lnTo>
                    <a:pt x="0" y="543"/>
                  </a:lnTo>
                  <a:close/>
                </a:path>
              </a:pathLst>
            </a:cu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82" name="Freeform 671"/>
            <p:cNvSpPr>
              <a:spLocks/>
            </p:cNvSpPr>
            <p:nvPr/>
          </p:nvSpPr>
          <p:spPr bwMode="auto">
            <a:xfrm>
              <a:off x="10253890" y="3554507"/>
              <a:ext cx="297368" cy="197881"/>
            </a:xfrm>
            <a:custGeom>
              <a:avLst/>
              <a:gdLst>
                <a:gd name="T0" fmla="*/ 570 w 816"/>
                <a:gd name="T1" fmla="*/ 511 h 543"/>
                <a:gd name="T2" fmla="*/ 816 w 816"/>
                <a:gd name="T3" fmla="*/ 0 h 543"/>
                <a:gd name="T4" fmla="*/ 0 w 816"/>
                <a:gd name="T5" fmla="*/ 543 h 543"/>
                <a:gd name="T6" fmla="*/ 570 w 816"/>
                <a:gd name="T7" fmla="*/ 511 h 543"/>
              </a:gdLst>
              <a:ahLst/>
              <a:cxnLst>
                <a:cxn ang="0">
                  <a:pos x="T0" y="T1"/>
                </a:cxn>
                <a:cxn ang="0">
                  <a:pos x="T2" y="T3"/>
                </a:cxn>
                <a:cxn ang="0">
                  <a:pos x="T4" y="T5"/>
                </a:cxn>
                <a:cxn ang="0">
                  <a:pos x="T6" y="T7"/>
                </a:cxn>
              </a:cxnLst>
              <a:rect l="0" t="0" r="r" b="b"/>
              <a:pathLst>
                <a:path w="816" h="543">
                  <a:moveTo>
                    <a:pt x="570" y="511"/>
                  </a:moveTo>
                  <a:lnTo>
                    <a:pt x="816" y="0"/>
                  </a:lnTo>
                  <a:lnTo>
                    <a:pt x="0" y="543"/>
                  </a:lnTo>
                  <a:lnTo>
                    <a:pt x="570" y="511"/>
                  </a:lnTo>
                  <a:close/>
                </a:path>
              </a:pathLst>
            </a:custGeom>
            <a:solidFill>
              <a:srgbClr val="BBBD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83" name="Freeform 672"/>
            <p:cNvSpPr>
              <a:spLocks/>
            </p:cNvSpPr>
            <p:nvPr/>
          </p:nvSpPr>
          <p:spPr bwMode="auto">
            <a:xfrm>
              <a:off x="9147869" y="4844195"/>
              <a:ext cx="735039" cy="628264"/>
            </a:xfrm>
            <a:custGeom>
              <a:avLst/>
              <a:gdLst>
                <a:gd name="T0" fmla="*/ 452 w 2017"/>
                <a:gd name="T1" fmla="*/ 1724 h 1724"/>
                <a:gd name="T2" fmla="*/ 2017 w 2017"/>
                <a:gd name="T3" fmla="*/ 1067 h 1724"/>
                <a:gd name="T4" fmla="*/ 1566 w 2017"/>
                <a:gd name="T5" fmla="*/ 0 h 1724"/>
                <a:gd name="T6" fmla="*/ 0 w 2017"/>
                <a:gd name="T7" fmla="*/ 658 h 1724"/>
                <a:gd name="T8" fmla="*/ 452 w 2017"/>
                <a:gd name="T9" fmla="*/ 1724 h 1724"/>
              </a:gdLst>
              <a:ahLst/>
              <a:cxnLst>
                <a:cxn ang="0">
                  <a:pos x="T0" y="T1"/>
                </a:cxn>
                <a:cxn ang="0">
                  <a:pos x="T2" y="T3"/>
                </a:cxn>
                <a:cxn ang="0">
                  <a:pos x="T4" y="T5"/>
                </a:cxn>
                <a:cxn ang="0">
                  <a:pos x="T6" y="T7"/>
                </a:cxn>
                <a:cxn ang="0">
                  <a:pos x="T8" y="T9"/>
                </a:cxn>
              </a:cxnLst>
              <a:rect l="0" t="0" r="r" b="b"/>
              <a:pathLst>
                <a:path w="2017" h="1724">
                  <a:moveTo>
                    <a:pt x="452" y="1724"/>
                  </a:moveTo>
                  <a:lnTo>
                    <a:pt x="2017" y="1067"/>
                  </a:lnTo>
                  <a:lnTo>
                    <a:pt x="1566" y="0"/>
                  </a:lnTo>
                  <a:lnTo>
                    <a:pt x="0" y="658"/>
                  </a:lnTo>
                  <a:lnTo>
                    <a:pt x="452" y="1724"/>
                  </a:lnTo>
                  <a:close/>
                </a:path>
              </a:pathLst>
            </a:custGeom>
            <a:solidFill>
              <a:srgbClr val="D2AA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84" name="Freeform 673"/>
            <p:cNvSpPr>
              <a:spLocks/>
            </p:cNvSpPr>
            <p:nvPr/>
          </p:nvSpPr>
          <p:spPr bwMode="auto">
            <a:xfrm>
              <a:off x="9160262" y="4966642"/>
              <a:ext cx="435849" cy="494156"/>
            </a:xfrm>
            <a:custGeom>
              <a:avLst/>
              <a:gdLst>
                <a:gd name="T0" fmla="*/ 438 w 1196"/>
                <a:gd name="T1" fmla="*/ 1356 h 1356"/>
                <a:gd name="T2" fmla="*/ 1196 w 1196"/>
                <a:gd name="T3" fmla="*/ 1038 h 1356"/>
                <a:gd name="T4" fmla="*/ 758 w 1196"/>
                <a:gd name="T5" fmla="*/ 0 h 1356"/>
                <a:gd name="T6" fmla="*/ 0 w 1196"/>
                <a:gd name="T7" fmla="*/ 319 h 1356"/>
                <a:gd name="T8" fmla="*/ 438 w 1196"/>
                <a:gd name="T9" fmla="*/ 1356 h 1356"/>
              </a:gdLst>
              <a:ahLst/>
              <a:cxnLst>
                <a:cxn ang="0">
                  <a:pos x="T0" y="T1"/>
                </a:cxn>
                <a:cxn ang="0">
                  <a:pos x="T2" y="T3"/>
                </a:cxn>
                <a:cxn ang="0">
                  <a:pos x="T4" y="T5"/>
                </a:cxn>
                <a:cxn ang="0">
                  <a:pos x="T6" y="T7"/>
                </a:cxn>
                <a:cxn ang="0">
                  <a:pos x="T8" y="T9"/>
                </a:cxn>
              </a:cxnLst>
              <a:rect l="0" t="0" r="r" b="b"/>
              <a:pathLst>
                <a:path w="1196" h="1356">
                  <a:moveTo>
                    <a:pt x="438" y="1356"/>
                  </a:moveTo>
                  <a:lnTo>
                    <a:pt x="1196" y="1038"/>
                  </a:lnTo>
                  <a:lnTo>
                    <a:pt x="758" y="0"/>
                  </a:lnTo>
                  <a:lnTo>
                    <a:pt x="0" y="319"/>
                  </a:lnTo>
                  <a:lnTo>
                    <a:pt x="438" y="1356"/>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85" name="Freeform 674"/>
            <p:cNvSpPr>
              <a:spLocks noEditPoints="1"/>
            </p:cNvSpPr>
            <p:nvPr/>
          </p:nvSpPr>
          <p:spPr bwMode="auto">
            <a:xfrm>
              <a:off x="9475852" y="5092002"/>
              <a:ext cx="4373" cy="14212"/>
            </a:xfrm>
            <a:custGeom>
              <a:avLst/>
              <a:gdLst>
                <a:gd name="T0" fmla="*/ 1 w 7"/>
                <a:gd name="T1" fmla="*/ 23 h 23"/>
                <a:gd name="T2" fmla="*/ 1 w 7"/>
                <a:gd name="T3" fmla="*/ 23 h 23"/>
                <a:gd name="T4" fmla="*/ 1 w 7"/>
                <a:gd name="T5" fmla="*/ 23 h 23"/>
                <a:gd name="T6" fmla="*/ 1 w 7"/>
                <a:gd name="T7" fmla="*/ 23 h 23"/>
                <a:gd name="T8" fmla="*/ 1 w 7"/>
                <a:gd name="T9" fmla="*/ 23 h 23"/>
                <a:gd name="T10" fmla="*/ 1 w 7"/>
                <a:gd name="T11" fmla="*/ 23 h 23"/>
                <a:gd name="T12" fmla="*/ 0 w 7"/>
                <a:gd name="T13" fmla="*/ 23 h 23"/>
                <a:gd name="T14" fmla="*/ 0 w 7"/>
                <a:gd name="T15" fmla="*/ 23 h 23"/>
                <a:gd name="T16" fmla="*/ 7 w 7"/>
                <a:gd name="T17" fmla="*/ 7 h 23"/>
                <a:gd name="T18" fmla="*/ 7 w 7"/>
                <a:gd name="T19" fmla="*/ 7 h 23"/>
                <a:gd name="T20" fmla="*/ 7 w 7"/>
                <a:gd name="T21" fmla="*/ 6 h 23"/>
                <a:gd name="T22" fmla="*/ 7 w 7"/>
                <a:gd name="T23" fmla="*/ 6 h 23"/>
                <a:gd name="T24" fmla="*/ 3 w 7"/>
                <a:gd name="T25" fmla="*/ 1 h 23"/>
                <a:gd name="T26" fmla="*/ 3 w 7"/>
                <a:gd name="T27" fmla="*/ 1 h 23"/>
                <a:gd name="T28" fmla="*/ 3 w 7"/>
                <a:gd name="T29" fmla="*/ 1 h 23"/>
                <a:gd name="T30" fmla="*/ 1 w 7"/>
                <a:gd name="T31" fmla="*/ 0 h 23"/>
                <a:gd name="T32" fmla="*/ 1 w 7"/>
                <a:gd name="T33" fmla="*/ 0 h 23"/>
                <a:gd name="T34" fmla="*/ 3 w 7"/>
                <a:gd name="T35"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 h="23">
                  <a:moveTo>
                    <a:pt x="1" y="23"/>
                  </a:moveTo>
                  <a:cubicBezTo>
                    <a:pt x="1" y="23"/>
                    <a:pt x="1" y="23"/>
                    <a:pt x="1" y="23"/>
                  </a:cubicBezTo>
                  <a:close/>
                  <a:moveTo>
                    <a:pt x="1" y="23"/>
                  </a:moveTo>
                  <a:cubicBezTo>
                    <a:pt x="1" y="23"/>
                    <a:pt x="1" y="23"/>
                    <a:pt x="1" y="23"/>
                  </a:cubicBezTo>
                  <a:close/>
                  <a:moveTo>
                    <a:pt x="1" y="23"/>
                  </a:moveTo>
                  <a:cubicBezTo>
                    <a:pt x="1" y="23"/>
                    <a:pt x="1" y="23"/>
                    <a:pt x="1" y="23"/>
                  </a:cubicBezTo>
                  <a:close/>
                  <a:moveTo>
                    <a:pt x="0" y="23"/>
                  </a:moveTo>
                  <a:cubicBezTo>
                    <a:pt x="0" y="23"/>
                    <a:pt x="0" y="23"/>
                    <a:pt x="0" y="23"/>
                  </a:cubicBezTo>
                  <a:close/>
                  <a:moveTo>
                    <a:pt x="7" y="7"/>
                  </a:moveTo>
                  <a:cubicBezTo>
                    <a:pt x="7" y="7"/>
                    <a:pt x="7" y="7"/>
                    <a:pt x="7" y="7"/>
                  </a:cubicBezTo>
                  <a:close/>
                  <a:moveTo>
                    <a:pt x="7" y="6"/>
                  </a:moveTo>
                  <a:cubicBezTo>
                    <a:pt x="7" y="6"/>
                    <a:pt x="7" y="6"/>
                    <a:pt x="7" y="6"/>
                  </a:cubicBezTo>
                  <a:close/>
                  <a:moveTo>
                    <a:pt x="3" y="1"/>
                  </a:moveTo>
                  <a:cubicBezTo>
                    <a:pt x="3" y="1"/>
                    <a:pt x="3" y="1"/>
                    <a:pt x="3" y="1"/>
                  </a:cubicBezTo>
                  <a:close/>
                  <a:moveTo>
                    <a:pt x="3" y="1"/>
                  </a:moveTo>
                  <a:cubicBezTo>
                    <a:pt x="2" y="1"/>
                    <a:pt x="2" y="0"/>
                    <a:pt x="1" y="0"/>
                  </a:cubicBezTo>
                  <a:cubicBezTo>
                    <a:pt x="1" y="0"/>
                    <a:pt x="1" y="0"/>
                    <a:pt x="1" y="0"/>
                  </a:cubicBezTo>
                  <a:cubicBezTo>
                    <a:pt x="2" y="0"/>
                    <a:pt x="2" y="1"/>
                    <a:pt x="3" y="1"/>
                  </a:cubicBezTo>
                  <a:close/>
                </a:path>
              </a:pathLst>
            </a:custGeom>
            <a:solidFill>
              <a:srgbClr val="B1B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86" name="Freeform 675"/>
            <p:cNvSpPr>
              <a:spLocks noEditPoints="1"/>
            </p:cNvSpPr>
            <p:nvPr/>
          </p:nvSpPr>
          <p:spPr bwMode="auto">
            <a:xfrm>
              <a:off x="9464191" y="5064306"/>
              <a:ext cx="4373" cy="14212"/>
            </a:xfrm>
            <a:custGeom>
              <a:avLst/>
              <a:gdLst>
                <a:gd name="T0" fmla="*/ 1 w 12"/>
                <a:gd name="T1" fmla="*/ 37 h 39"/>
                <a:gd name="T2" fmla="*/ 1 w 12"/>
                <a:gd name="T3" fmla="*/ 37 h 39"/>
                <a:gd name="T4" fmla="*/ 1 w 12"/>
                <a:gd name="T5" fmla="*/ 37 h 39"/>
                <a:gd name="T6" fmla="*/ 1 w 12"/>
                <a:gd name="T7" fmla="*/ 37 h 39"/>
                <a:gd name="T8" fmla="*/ 1 w 12"/>
                <a:gd name="T9" fmla="*/ 37 h 39"/>
                <a:gd name="T10" fmla="*/ 1 w 12"/>
                <a:gd name="T11" fmla="*/ 37 h 39"/>
                <a:gd name="T12" fmla="*/ 0 w 12"/>
                <a:gd name="T13" fmla="*/ 37 h 39"/>
                <a:gd name="T14" fmla="*/ 0 w 12"/>
                <a:gd name="T15" fmla="*/ 37 h 39"/>
                <a:gd name="T16" fmla="*/ 0 w 12"/>
                <a:gd name="T17" fmla="*/ 37 h 39"/>
                <a:gd name="T18" fmla="*/ 0 w 12"/>
                <a:gd name="T19" fmla="*/ 37 h 39"/>
                <a:gd name="T20" fmla="*/ 0 w 12"/>
                <a:gd name="T21" fmla="*/ 39 h 39"/>
                <a:gd name="T22" fmla="*/ 0 w 12"/>
                <a:gd name="T23" fmla="*/ 37 h 39"/>
                <a:gd name="T24" fmla="*/ 0 w 12"/>
                <a:gd name="T25" fmla="*/ 39 h 39"/>
                <a:gd name="T26" fmla="*/ 0 w 12"/>
                <a:gd name="T27" fmla="*/ 39 h 39"/>
                <a:gd name="T28" fmla="*/ 0 w 12"/>
                <a:gd name="T29" fmla="*/ 39 h 39"/>
                <a:gd name="T30" fmla="*/ 12 w 12"/>
                <a:gd name="T31" fmla="*/ 10 h 39"/>
                <a:gd name="T32" fmla="*/ 12 w 12"/>
                <a:gd name="T33" fmla="*/ 10 h 39"/>
                <a:gd name="T34" fmla="*/ 12 w 12"/>
                <a:gd name="T35" fmla="*/ 10 h 39"/>
                <a:gd name="T36" fmla="*/ 12 w 12"/>
                <a:gd name="T37" fmla="*/ 10 h 39"/>
                <a:gd name="T38" fmla="*/ 12 w 12"/>
                <a:gd name="T39" fmla="*/ 10 h 39"/>
                <a:gd name="T40" fmla="*/ 12 w 12"/>
                <a:gd name="T41" fmla="*/ 10 h 39"/>
                <a:gd name="T42" fmla="*/ 12 w 12"/>
                <a:gd name="T43" fmla="*/ 10 h 39"/>
                <a:gd name="T44" fmla="*/ 12 w 12"/>
                <a:gd name="T45" fmla="*/ 10 h 39"/>
                <a:gd name="T46" fmla="*/ 12 w 12"/>
                <a:gd name="T47" fmla="*/ 10 h 39"/>
                <a:gd name="T48" fmla="*/ 1 w 12"/>
                <a:gd name="T49" fmla="*/ 0 h 39"/>
                <a:gd name="T50" fmla="*/ 1 w 12"/>
                <a:gd name="T51" fmla="*/ 0 h 39"/>
                <a:gd name="T52" fmla="*/ 1 w 12"/>
                <a:gd name="T5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39">
                  <a:moveTo>
                    <a:pt x="1" y="37"/>
                  </a:moveTo>
                  <a:lnTo>
                    <a:pt x="1" y="37"/>
                  </a:lnTo>
                  <a:lnTo>
                    <a:pt x="1" y="37"/>
                  </a:lnTo>
                  <a:close/>
                  <a:moveTo>
                    <a:pt x="1" y="37"/>
                  </a:moveTo>
                  <a:lnTo>
                    <a:pt x="1" y="37"/>
                  </a:lnTo>
                  <a:lnTo>
                    <a:pt x="1" y="37"/>
                  </a:lnTo>
                  <a:close/>
                  <a:moveTo>
                    <a:pt x="0" y="37"/>
                  </a:moveTo>
                  <a:lnTo>
                    <a:pt x="0" y="37"/>
                  </a:lnTo>
                  <a:lnTo>
                    <a:pt x="0" y="37"/>
                  </a:lnTo>
                  <a:close/>
                  <a:moveTo>
                    <a:pt x="0" y="37"/>
                  </a:moveTo>
                  <a:lnTo>
                    <a:pt x="0" y="39"/>
                  </a:lnTo>
                  <a:lnTo>
                    <a:pt x="0" y="37"/>
                  </a:lnTo>
                  <a:close/>
                  <a:moveTo>
                    <a:pt x="0" y="39"/>
                  </a:moveTo>
                  <a:lnTo>
                    <a:pt x="0" y="39"/>
                  </a:lnTo>
                  <a:lnTo>
                    <a:pt x="0" y="39"/>
                  </a:lnTo>
                  <a:close/>
                  <a:moveTo>
                    <a:pt x="12" y="10"/>
                  </a:moveTo>
                  <a:lnTo>
                    <a:pt x="12" y="10"/>
                  </a:lnTo>
                  <a:lnTo>
                    <a:pt x="12" y="10"/>
                  </a:lnTo>
                  <a:close/>
                  <a:moveTo>
                    <a:pt x="12" y="10"/>
                  </a:moveTo>
                  <a:lnTo>
                    <a:pt x="12" y="10"/>
                  </a:lnTo>
                  <a:lnTo>
                    <a:pt x="12" y="10"/>
                  </a:lnTo>
                  <a:close/>
                  <a:moveTo>
                    <a:pt x="12" y="10"/>
                  </a:moveTo>
                  <a:lnTo>
                    <a:pt x="12" y="10"/>
                  </a:lnTo>
                  <a:lnTo>
                    <a:pt x="12" y="10"/>
                  </a:lnTo>
                  <a:close/>
                  <a:moveTo>
                    <a:pt x="1" y="0"/>
                  </a:moveTo>
                  <a:lnTo>
                    <a:pt x="1" y="0"/>
                  </a:lnTo>
                  <a:lnTo>
                    <a:pt x="1" y="0"/>
                  </a:lnTo>
                  <a:close/>
                </a:path>
              </a:pathLst>
            </a:custGeom>
            <a:solidFill>
              <a:srgbClr val="B1B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87" name="Freeform 676"/>
            <p:cNvSpPr>
              <a:spLocks noEditPoints="1"/>
            </p:cNvSpPr>
            <p:nvPr/>
          </p:nvSpPr>
          <p:spPr bwMode="auto">
            <a:xfrm>
              <a:off x="9452164" y="5039891"/>
              <a:ext cx="4373" cy="9839"/>
            </a:xfrm>
            <a:custGeom>
              <a:avLst/>
              <a:gdLst>
                <a:gd name="T0" fmla="*/ 2 w 12"/>
                <a:gd name="T1" fmla="*/ 27 h 27"/>
                <a:gd name="T2" fmla="*/ 2 w 12"/>
                <a:gd name="T3" fmla="*/ 27 h 27"/>
                <a:gd name="T4" fmla="*/ 2 w 12"/>
                <a:gd name="T5" fmla="*/ 27 h 27"/>
                <a:gd name="T6" fmla="*/ 0 w 12"/>
                <a:gd name="T7" fmla="*/ 27 h 27"/>
                <a:gd name="T8" fmla="*/ 0 w 12"/>
                <a:gd name="T9" fmla="*/ 27 h 27"/>
                <a:gd name="T10" fmla="*/ 0 w 12"/>
                <a:gd name="T11" fmla="*/ 27 h 27"/>
                <a:gd name="T12" fmla="*/ 0 w 12"/>
                <a:gd name="T13" fmla="*/ 27 h 27"/>
                <a:gd name="T14" fmla="*/ 0 w 12"/>
                <a:gd name="T15" fmla="*/ 27 h 27"/>
                <a:gd name="T16" fmla="*/ 0 w 12"/>
                <a:gd name="T17" fmla="*/ 27 h 27"/>
                <a:gd name="T18" fmla="*/ 0 w 12"/>
                <a:gd name="T19" fmla="*/ 27 h 27"/>
                <a:gd name="T20" fmla="*/ 0 w 12"/>
                <a:gd name="T21" fmla="*/ 27 h 27"/>
                <a:gd name="T22" fmla="*/ 0 w 12"/>
                <a:gd name="T23" fmla="*/ 27 h 27"/>
                <a:gd name="T24" fmla="*/ 0 w 12"/>
                <a:gd name="T25" fmla="*/ 27 h 27"/>
                <a:gd name="T26" fmla="*/ 0 w 12"/>
                <a:gd name="T27" fmla="*/ 27 h 27"/>
                <a:gd name="T28" fmla="*/ 0 w 12"/>
                <a:gd name="T29" fmla="*/ 27 h 27"/>
                <a:gd name="T30" fmla="*/ 0 w 12"/>
                <a:gd name="T31" fmla="*/ 27 h 27"/>
                <a:gd name="T32" fmla="*/ 0 w 12"/>
                <a:gd name="T33" fmla="*/ 27 h 27"/>
                <a:gd name="T34" fmla="*/ 0 w 12"/>
                <a:gd name="T35" fmla="*/ 27 h 27"/>
                <a:gd name="T36" fmla="*/ 0 w 12"/>
                <a:gd name="T37" fmla="*/ 27 h 27"/>
                <a:gd name="T38" fmla="*/ 0 w 12"/>
                <a:gd name="T39" fmla="*/ 27 h 27"/>
                <a:gd name="T40" fmla="*/ 0 w 12"/>
                <a:gd name="T41" fmla="*/ 27 h 27"/>
                <a:gd name="T42" fmla="*/ 0 w 12"/>
                <a:gd name="T43" fmla="*/ 27 h 27"/>
                <a:gd name="T44" fmla="*/ 0 w 12"/>
                <a:gd name="T45" fmla="*/ 27 h 27"/>
                <a:gd name="T46" fmla="*/ 0 w 12"/>
                <a:gd name="T47" fmla="*/ 27 h 27"/>
                <a:gd name="T48" fmla="*/ 0 w 12"/>
                <a:gd name="T49" fmla="*/ 27 h 27"/>
                <a:gd name="T50" fmla="*/ 0 w 12"/>
                <a:gd name="T51" fmla="*/ 27 h 27"/>
                <a:gd name="T52" fmla="*/ 0 w 12"/>
                <a:gd name="T53" fmla="*/ 27 h 27"/>
                <a:gd name="T54" fmla="*/ 0 w 12"/>
                <a:gd name="T55" fmla="*/ 27 h 27"/>
                <a:gd name="T56" fmla="*/ 0 w 12"/>
                <a:gd name="T57" fmla="*/ 27 h 27"/>
                <a:gd name="T58" fmla="*/ 12 w 12"/>
                <a:gd name="T59" fmla="*/ 0 h 27"/>
                <a:gd name="T60" fmla="*/ 12 w 12"/>
                <a:gd name="T61" fmla="*/ 0 h 27"/>
                <a:gd name="T62" fmla="*/ 12 w 12"/>
                <a:gd name="T6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 h="27">
                  <a:moveTo>
                    <a:pt x="2" y="27"/>
                  </a:moveTo>
                  <a:lnTo>
                    <a:pt x="2" y="27"/>
                  </a:lnTo>
                  <a:lnTo>
                    <a:pt x="2" y="27"/>
                  </a:lnTo>
                  <a:close/>
                  <a:moveTo>
                    <a:pt x="0" y="27"/>
                  </a:moveTo>
                  <a:lnTo>
                    <a:pt x="0" y="27"/>
                  </a:lnTo>
                  <a:lnTo>
                    <a:pt x="0" y="27"/>
                  </a:lnTo>
                  <a:close/>
                  <a:moveTo>
                    <a:pt x="0" y="27"/>
                  </a:moveTo>
                  <a:lnTo>
                    <a:pt x="0" y="27"/>
                  </a:lnTo>
                  <a:lnTo>
                    <a:pt x="0" y="27"/>
                  </a:lnTo>
                  <a:close/>
                  <a:moveTo>
                    <a:pt x="0" y="27"/>
                  </a:moveTo>
                  <a:lnTo>
                    <a:pt x="0" y="27"/>
                  </a:lnTo>
                  <a:lnTo>
                    <a:pt x="0" y="27"/>
                  </a:lnTo>
                  <a:close/>
                  <a:moveTo>
                    <a:pt x="0" y="27"/>
                  </a:moveTo>
                  <a:lnTo>
                    <a:pt x="0" y="27"/>
                  </a:lnTo>
                  <a:close/>
                  <a:moveTo>
                    <a:pt x="0" y="27"/>
                  </a:moveTo>
                  <a:lnTo>
                    <a:pt x="0" y="27"/>
                  </a:lnTo>
                  <a:lnTo>
                    <a:pt x="0" y="27"/>
                  </a:lnTo>
                  <a:close/>
                  <a:moveTo>
                    <a:pt x="0" y="27"/>
                  </a:moveTo>
                  <a:lnTo>
                    <a:pt x="0" y="27"/>
                  </a:lnTo>
                  <a:lnTo>
                    <a:pt x="0" y="27"/>
                  </a:lnTo>
                  <a:close/>
                  <a:moveTo>
                    <a:pt x="0" y="27"/>
                  </a:moveTo>
                  <a:lnTo>
                    <a:pt x="0" y="27"/>
                  </a:lnTo>
                  <a:lnTo>
                    <a:pt x="0" y="27"/>
                  </a:lnTo>
                  <a:close/>
                  <a:moveTo>
                    <a:pt x="0" y="27"/>
                  </a:moveTo>
                  <a:lnTo>
                    <a:pt x="0" y="27"/>
                  </a:lnTo>
                  <a:lnTo>
                    <a:pt x="0" y="27"/>
                  </a:lnTo>
                  <a:close/>
                  <a:moveTo>
                    <a:pt x="0" y="27"/>
                  </a:moveTo>
                  <a:lnTo>
                    <a:pt x="0" y="27"/>
                  </a:lnTo>
                  <a:lnTo>
                    <a:pt x="0" y="27"/>
                  </a:lnTo>
                  <a:close/>
                  <a:moveTo>
                    <a:pt x="12" y="0"/>
                  </a:moveTo>
                  <a:lnTo>
                    <a:pt x="12" y="0"/>
                  </a:lnTo>
                  <a:lnTo>
                    <a:pt x="12" y="0"/>
                  </a:lnTo>
                  <a:close/>
                </a:path>
              </a:pathLst>
            </a:custGeom>
            <a:solidFill>
              <a:srgbClr val="B1B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88" name="Freeform 677"/>
            <p:cNvSpPr>
              <a:spLocks noEditPoints="1"/>
            </p:cNvSpPr>
            <p:nvPr/>
          </p:nvSpPr>
          <p:spPr bwMode="auto">
            <a:xfrm>
              <a:off x="9452164" y="5039891"/>
              <a:ext cx="4373" cy="9839"/>
            </a:xfrm>
            <a:custGeom>
              <a:avLst/>
              <a:gdLst>
                <a:gd name="T0" fmla="*/ 2 w 12"/>
                <a:gd name="T1" fmla="*/ 27 h 27"/>
                <a:gd name="T2" fmla="*/ 2 w 12"/>
                <a:gd name="T3" fmla="*/ 27 h 27"/>
                <a:gd name="T4" fmla="*/ 2 w 12"/>
                <a:gd name="T5" fmla="*/ 27 h 27"/>
                <a:gd name="T6" fmla="*/ 0 w 12"/>
                <a:gd name="T7" fmla="*/ 27 h 27"/>
                <a:gd name="T8" fmla="*/ 0 w 12"/>
                <a:gd name="T9" fmla="*/ 27 h 27"/>
                <a:gd name="T10" fmla="*/ 0 w 12"/>
                <a:gd name="T11" fmla="*/ 27 h 27"/>
                <a:gd name="T12" fmla="*/ 0 w 12"/>
                <a:gd name="T13" fmla="*/ 27 h 27"/>
                <a:gd name="T14" fmla="*/ 0 w 12"/>
                <a:gd name="T15" fmla="*/ 27 h 27"/>
                <a:gd name="T16" fmla="*/ 0 w 12"/>
                <a:gd name="T17" fmla="*/ 27 h 27"/>
                <a:gd name="T18" fmla="*/ 0 w 12"/>
                <a:gd name="T19" fmla="*/ 27 h 27"/>
                <a:gd name="T20" fmla="*/ 0 w 12"/>
                <a:gd name="T21" fmla="*/ 27 h 27"/>
                <a:gd name="T22" fmla="*/ 0 w 12"/>
                <a:gd name="T23" fmla="*/ 27 h 27"/>
                <a:gd name="T24" fmla="*/ 0 w 12"/>
                <a:gd name="T25" fmla="*/ 27 h 27"/>
                <a:gd name="T26" fmla="*/ 0 w 12"/>
                <a:gd name="T27" fmla="*/ 27 h 27"/>
                <a:gd name="T28" fmla="*/ 0 w 12"/>
                <a:gd name="T29" fmla="*/ 27 h 27"/>
                <a:gd name="T30" fmla="*/ 0 w 12"/>
                <a:gd name="T31" fmla="*/ 27 h 27"/>
                <a:gd name="T32" fmla="*/ 0 w 12"/>
                <a:gd name="T33" fmla="*/ 27 h 27"/>
                <a:gd name="T34" fmla="*/ 0 w 12"/>
                <a:gd name="T35" fmla="*/ 27 h 27"/>
                <a:gd name="T36" fmla="*/ 0 w 12"/>
                <a:gd name="T37" fmla="*/ 27 h 27"/>
                <a:gd name="T38" fmla="*/ 0 w 12"/>
                <a:gd name="T39" fmla="*/ 27 h 27"/>
                <a:gd name="T40" fmla="*/ 0 w 12"/>
                <a:gd name="T41" fmla="*/ 27 h 27"/>
                <a:gd name="T42" fmla="*/ 0 w 12"/>
                <a:gd name="T43" fmla="*/ 27 h 27"/>
                <a:gd name="T44" fmla="*/ 0 w 12"/>
                <a:gd name="T45" fmla="*/ 27 h 27"/>
                <a:gd name="T46" fmla="*/ 0 w 12"/>
                <a:gd name="T47" fmla="*/ 27 h 27"/>
                <a:gd name="T48" fmla="*/ 0 w 12"/>
                <a:gd name="T49" fmla="*/ 27 h 27"/>
                <a:gd name="T50" fmla="*/ 0 w 12"/>
                <a:gd name="T51" fmla="*/ 27 h 27"/>
                <a:gd name="T52" fmla="*/ 0 w 12"/>
                <a:gd name="T53" fmla="*/ 27 h 27"/>
                <a:gd name="T54" fmla="*/ 0 w 12"/>
                <a:gd name="T55" fmla="*/ 27 h 27"/>
                <a:gd name="T56" fmla="*/ 0 w 12"/>
                <a:gd name="T57" fmla="*/ 27 h 27"/>
                <a:gd name="T58" fmla="*/ 12 w 12"/>
                <a:gd name="T59" fmla="*/ 0 h 27"/>
                <a:gd name="T60" fmla="*/ 12 w 12"/>
                <a:gd name="T61" fmla="*/ 0 h 27"/>
                <a:gd name="T62" fmla="*/ 12 w 12"/>
                <a:gd name="T6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 h="27">
                  <a:moveTo>
                    <a:pt x="2" y="27"/>
                  </a:moveTo>
                  <a:lnTo>
                    <a:pt x="2" y="27"/>
                  </a:lnTo>
                  <a:lnTo>
                    <a:pt x="2" y="27"/>
                  </a:lnTo>
                  <a:moveTo>
                    <a:pt x="0" y="27"/>
                  </a:moveTo>
                  <a:lnTo>
                    <a:pt x="0" y="27"/>
                  </a:lnTo>
                  <a:lnTo>
                    <a:pt x="0" y="27"/>
                  </a:lnTo>
                  <a:moveTo>
                    <a:pt x="0" y="27"/>
                  </a:moveTo>
                  <a:lnTo>
                    <a:pt x="0" y="27"/>
                  </a:lnTo>
                  <a:lnTo>
                    <a:pt x="0" y="27"/>
                  </a:lnTo>
                  <a:moveTo>
                    <a:pt x="0" y="27"/>
                  </a:moveTo>
                  <a:lnTo>
                    <a:pt x="0" y="27"/>
                  </a:lnTo>
                  <a:lnTo>
                    <a:pt x="0" y="27"/>
                  </a:lnTo>
                  <a:moveTo>
                    <a:pt x="0" y="27"/>
                  </a:moveTo>
                  <a:lnTo>
                    <a:pt x="0" y="27"/>
                  </a:lnTo>
                  <a:moveTo>
                    <a:pt x="0" y="27"/>
                  </a:moveTo>
                  <a:lnTo>
                    <a:pt x="0" y="27"/>
                  </a:lnTo>
                  <a:lnTo>
                    <a:pt x="0" y="27"/>
                  </a:lnTo>
                  <a:moveTo>
                    <a:pt x="0" y="27"/>
                  </a:moveTo>
                  <a:lnTo>
                    <a:pt x="0" y="27"/>
                  </a:lnTo>
                  <a:lnTo>
                    <a:pt x="0" y="27"/>
                  </a:lnTo>
                  <a:moveTo>
                    <a:pt x="0" y="27"/>
                  </a:moveTo>
                  <a:lnTo>
                    <a:pt x="0" y="27"/>
                  </a:lnTo>
                  <a:lnTo>
                    <a:pt x="0" y="27"/>
                  </a:lnTo>
                  <a:moveTo>
                    <a:pt x="0" y="27"/>
                  </a:moveTo>
                  <a:lnTo>
                    <a:pt x="0" y="27"/>
                  </a:lnTo>
                  <a:lnTo>
                    <a:pt x="0" y="27"/>
                  </a:lnTo>
                  <a:moveTo>
                    <a:pt x="0" y="27"/>
                  </a:moveTo>
                  <a:lnTo>
                    <a:pt x="0" y="27"/>
                  </a:lnTo>
                  <a:lnTo>
                    <a:pt x="0" y="27"/>
                  </a:lnTo>
                  <a:moveTo>
                    <a:pt x="12" y="0"/>
                  </a:moveTo>
                  <a:lnTo>
                    <a:pt x="12" y="0"/>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89" name="Freeform 678"/>
            <p:cNvSpPr>
              <a:spLocks noEditPoints="1"/>
            </p:cNvSpPr>
            <p:nvPr/>
          </p:nvSpPr>
          <p:spPr bwMode="auto">
            <a:xfrm>
              <a:off x="9440503" y="5007822"/>
              <a:ext cx="4373" cy="14212"/>
            </a:xfrm>
            <a:custGeom>
              <a:avLst/>
              <a:gdLst>
                <a:gd name="T0" fmla="*/ 0 w 12"/>
                <a:gd name="T1" fmla="*/ 39 h 39"/>
                <a:gd name="T2" fmla="*/ 0 w 12"/>
                <a:gd name="T3" fmla="*/ 39 h 39"/>
                <a:gd name="T4" fmla="*/ 0 w 12"/>
                <a:gd name="T5" fmla="*/ 39 h 39"/>
                <a:gd name="T6" fmla="*/ 0 w 12"/>
                <a:gd name="T7" fmla="*/ 39 h 39"/>
                <a:gd name="T8" fmla="*/ 0 w 12"/>
                <a:gd name="T9" fmla="*/ 39 h 39"/>
                <a:gd name="T10" fmla="*/ 0 w 12"/>
                <a:gd name="T11" fmla="*/ 39 h 39"/>
                <a:gd name="T12" fmla="*/ 0 w 12"/>
                <a:gd name="T13" fmla="*/ 39 h 39"/>
                <a:gd name="T14" fmla="*/ 0 w 12"/>
                <a:gd name="T15" fmla="*/ 39 h 39"/>
                <a:gd name="T16" fmla="*/ 0 w 12"/>
                <a:gd name="T17" fmla="*/ 39 h 39"/>
                <a:gd name="T18" fmla="*/ 0 w 12"/>
                <a:gd name="T19" fmla="*/ 39 h 39"/>
                <a:gd name="T20" fmla="*/ 0 w 12"/>
                <a:gd name="T21" fmla="*/ 39 h 39"/>
                <a:gd name="T22" fmla="*/ 0 w 12"/>
                <a:gd name="T23" fmla="*/ 39 h 39"/>
                <a:gd name="T24" fmla="*/ 12 w 12"/>
                <a:gd name="T25" fmla="*/ 11 h 39"/>
                <a:gd name="T26" fmla="*/ 12 w 12"/>
                <a:gd name="T27" fmla="*/ 10 h 39"/>
                <a:gd name="T28" fmla="*/ 12 w 12"/>
                <a:gd name="T29" fmla="*/ 11 h 39"/>
                <a:gd name="T30" fmla="*/ 1 w 12"/>
                <a:gd name="T31" fmla="*/ 0 h 39"/>
                <a:gd name="T32" fmla="*/ 0 w 12"/>
                <a:gd name="T33" fmla="*/ 0 h 39"/>
                <a:gd name="T34" fmla="*/ 0 w 12"/>
                <a:gd name="T35" fmla="*/ 0 h 39"/>
                <a:gd name="T36" fmla="*/ 1 w 12"/>
                <a:gd name="T3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39">
                  <a:moveTo>
                    <a:pt x="0" y="39"/>
                  </a:moveTo>
                  <a:lnTo>
                    <a:pt x="0" y="39"/>
                  </a:lnTo>
                  <a:lnTo>
                    <a:pt x="0" y="39"/>
                  </a:lnTo>
                  <a:close/>
                  <a:moveTo>
                    <a:pt x="0" y="39"/>
                  </a:moveTo>
                  <a:lnTo>
                    <a:pt x="0" y="39"/>
                  </a:lnTo>
                  <a:lnTo>
                    <a:pt x="0" y="39"/>
                  </a:lnTo>
                  <a:close/>
                  <a:moveTo>
                    <a:pt x="0" y="39"/>
                  </a:moveTo>
                  <a:lnTo>
                    <a:pt x="0" y="39"/>
                  </a:lnTo>
                  <a:lnTo>
                    <a:pt x="0" y="39"/>
                  </a:lnTo>
                  <a:close/>
                  <a:moveTo>
                    <a:pt x="0" y="39"/>
                  </a:moveTo>
                  <a:lnTo>
                    <a:pt x="0" y="39"/>
                  </a:lnTo>
                  <a:lnTo>
                    <a:pt x="0" y="39"/>
                  </a:lnTo>
                  <a:close/>
                  <a:moveTo>
                    <a:pt x="12" y="11"/>
                  </a:moveTo>
                  <a:lnTo>
                    <a:pt x="12" y="10"/>
                  </a:lnTo>
                  <a:lnTo>
                    <a:pt x="12" y="11"/>
                  </a:lnTo>
                  <a:close/>
                  <a:moveTo>
                    <a:pt x="1" y="0"/>
                  </a:moveTo>
                  <a:lnTo>
                    <a:pt x="0" y="0"/>
                  </a:lnTo>
                  <a:lnTo>
                    <a:pt x="0" y="0"/>
                  </a:lnTo>
                  <a:lnTo>
                    <a:pt x="1" y="0"/>
                  </a:lnTo>
                  <a:close/>
                </a:path>
              </a:pathLst>
            </a:custGeom>
            <a:solidFill>
              <a:srgbClr val="B1B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90" name="Freeform 679"/>
            <p:cNvSpPr>
              <a:spLocks/>
            </p:cNvSpPr>
            <p:nvPr/>
          </p:nvSpPr>
          <p:spPr bwMode="auto">
            <a:xfrm>
              <a:off x="9436493" y="4852942"/>
              <a:ext cx="431476" cy="491970"/>
            </a:xfrm>
            <a:custGeom>
              <a:avLst/>
              <a:gdLst>
                <a:gd name="T0" fmla="*/ 438 w 1184"/>
                <a:gd name="T1" fmla="*/ 1350 h 1350"/>
                <a:gd name="T2" fmla="*/ 1184 w 1184"/>
                <a:gd name="T3" fmla="*/ 1036 h 1350"/>
                <a:gd name="T4" fmla="*/ 746 w 1184"/>
                <a:gd name="T5" fmla="*/ 0 h 1350"/>
                <a:gd name="T6" fmla="*/ 0 w 1184"/>
                <a:gd name="T7" fmla="*/ 312 h 1350"/>
                <a:gd name="T8" fmla="*/ 438 w 1184"/>
                <a:gd name="T9" fmla="*/ 1350 h 1350"/>
              </a:gdLst>
              <a:ahLst/>
              <a:cxnLst>
                <a:cxn ang="0">
                  <a:pos x="T0" y="T1"/>
                </a:cxn>
                <a:cxn ang="0">
                  <a:pos x="T2" y="T3"/>
                </a:cxn>
                <a:cxn ang="0">
                  <a:pos x="T4" y="T5"/>
                </a:cxn>
                <a:cxn ang="0">
                  <a:pos x="T6" y="T7"/>
                </a:cxn>
                <a:cxn ang="0">
                  <a:pos x="T8" y="T9"/>
                </a:cxn>
              </a:cxnLst>
              <a:rect l="0" t="0" r="r" b="b"/>
              <a:pathLst>
                <a:path w="1184" h="1350">
                  <a:moveTo>
                    <a:pt x="438" y="1350"/>
                  </a:moveTo>
                  <a:lnTo>
                    <a:pt x="1184" y="1036"/>
                  </a:lnTo>
                  <a:lnTo>
                    <a:pt x="746" y="0"/>
                  </a:lnTo>
                  <a:lnTo>
                    <a:pt x="0" y="312"/>
                  </a:lnTo>
                  <a:lnTo>
                    <a:pt x="438" y="1350"/>
                  </a:lnTo>
                  <a:close/>
                </a:path>
              </a:pathLst>
            </a:custGeom>
            <a:solidFill>
              <a:srgbClr val="B2B5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91" name="Freeform 680"/>
            <p:cNvSpPr>
              <a:spLocks/>
            </p:cNvSpPr>
            <p:nvPr/>
          </p:nvSpPr>
          <p:spPr bwMode="auto">
            <a:xfrm>
              <a:off x="9436493" y="4852942"/>
              <a:ext cx="412161" cy="491970"/>
            </a:xfrm>
            <a:custGeom>
              <a:avLst/>
              <a:gdLst>
                <a:gd name="T0" fmla="*/ 746 w 1131"/>
                <a:gd name="T1" fmla="*/ 0 h 1350"/>
                <a:gd name="T2" fmla="*/ 0 w 1131"/>
                <a:gd name="T3" fmla="*/ 312 h 1350"/>
                <a:gd name="T4" fmla="*/ 438 w 1131"/>
                <a:gd name="T5" fmla="*/ 1350 h 1350"/>
                <a:gd name="T6" fmla="*/ 989 w 1131"/>
                <a:gd name="T7" fmla="*/ 1118 h 1350"/>
                <a:gd name="T8" fmla="*/ 1131 w 1131"/>
                <a:gd name="T9" fmla="*/ 912 h 1350"/>
                <a:gd name="T10" fmla="*/ 746 w 1131"/>
                <a:gd name="T11" fmla="*/ 0 h 1350"/>
              </a:gdLst>
              <a:ahLst/>
              <a:cxnLst>
                <a:cxn ang="0">
                  <a:pos x="T0" y="T1"/>
                </a:cxn>
                <a:cxn ang="0">
                  <a:pos x="T2" y="T3"/>
                </a:cxn>
                <a:cxn ang="0">
                  <a:pos x="T4" y="T5"/>
                </a:cxn>
                <a:cxn ang="0">
                  <a:pos x="T6" y="T7"/>
                </a:cxn>
                <a:cxn ang="0">
                  <a:pos x="T8" y="T9"/>
                </a:cxn>
                <a:cxn ang="0">
                  <a:pos x="T10" y="T11"/>
                </a:cxn>
              </a:cxnLst>
              <a:rect l="0" t="0" r="r" b="b"/>
              <a:pathLst>
                <a:path w="1131" h="1350">
                  <a:moveTo>
                    <a:pt x="746" y="0"/>
                  </a:moveTo>
                  <a:lnTo>
                    <a:pt x="0" y="312"/>
                  </a:lnTo>
                  <a:lnTo>
                    <a:pt x="438" y="1350"/>
                  </a:lnTo>
                  <a:lnTo>
                    <a:pt x="989" y="1118"/>
                  </a:lnTo>
                  <a:lnTo>
                    <a:pt x="1131" y="912"/>
                  </a:lnTo>
                  <a:lnTo>
                    <a:pt x="746" y="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92" name="Freeform 681"/>
            <p:cNvSpPr>
              <a:spLocks/>
            </p:cNvSpPr>
            <p:nvPr/>
          </p:nvSpPr>
          <p:spPr bwMode="auto">
            <a:xfrm>
              <a:off x="9792534" y="5185294"/>
              <a:ext cx="56121" cy="75071"/>
            </a:xfrm>
            <a:custGeom>
              <a:avLst/>
              <a:gdLst>
                <a:gd name="T0" fmla="*/ 7 w 90"/>
                <a:gd name="T1" fmla="*/ 121 h 121"/>
                <a:gd name="T2" fmla="*/ 0 w 90"/>
                <a:gd name="T3" fmla="*/ 35 h 121"/>
                <a:gd name="T4" fmla="*/ 90 w 90"/>
                <a:gd name="T5" fmla="*/ 0 h 121"/>
                <a:gd name="T6" fmla="*/ 7 w 90"/>
                <a:gd name="T7" fmla="*/ 121 h 121"/>
              </a:gdLst>
              <a:ahLst/>
              <a:cxnLst>
                <a:cxn ang="0">
                  <a:pos x="T0" y="T1"/>
                </a:cxn>
                <a:cxn ang="0">
                  <a:pos x="T2" y="T3"/>
                </a:cxn>
                <a:cxn ang="0">
                  <a:pos x="T4" y="T5"/>
                </a:cxn>
                <a:cxn ang="0">
                  <a:pos x="T6" y="T7"/>
                </a:cxn>
              </a:cxnLst>
              <a:rect l="0" t="0" r="r" b="b"/>
              <a:pathLst>
                <a:path w="90" h="121">
                  <a:moveTo>
                    <a:pt x="7" y="121"/>
                  </a:moveTo>
                  <a:cubicBezTo>
                    <a:pt x="7" y="121"/>
                    <a:pt x="25" y="76"/>
                    <a:pt x="0" y="35"/>
                  </a:cubicBezTo>
                  <a:cubicBezTo>
                    <a:pt x="0" y="35"/>
                    <a:pt x="57" y="29"/>
                    <a:pt x="90" y="0"/>
                  </a:cubicBezTo>
                  <a:lnTo>
                    <a:pt x="7" y="121"/>
                  </a:lnTo>
                  <a:close/>
                </a:path>
              </a:pathLst>
            </a:custGeom>
            <a:solidFill>
              <a:srgbClr val="BFC1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93" name="Freeform 682"/>
            <p:cNvSpPr>
              <a:spLocks noEditPoints="1"/>
            </p:cNvSpPr>
            <p:nvPr/>
          </p:nvSpPr>
          <p:spPr bwMode="auto">
            <a:xfrm>
              <a:off x="9494072" y="5084715"/>
              <a:ext cx="10568" cy="9839"/>
            </a:xfrm>
            <a:custGeom>
              <a:avLst/>
              <a:gdLst>
                <a:gd name="T0" fmla="*/ 17 w 17"/>
                <a:gd name="T1" fmla="*/ 16 h 16"/>
                <a:gd name="T2" fmla="*/ 17 w 17"/>
                <a:gd name="T3" fmla="*/ 16 h 16"/>
                <a:gd name="T4" fmla="*/ 17 w 17"/>
                <a:gd name="T5" fmla="*/ 16 h 16"/>
                <a:gd name="T6" fmla="*/ 17 w 17"/>
                <a:gd name="T7" fmla="*/ 16 h 16"/>
                <a:gd name="T8" fmla="*/ 17 w 17"/>
                <a:gd name="T9" fmla="*/ 16 h 16"/>
                <a:gd name="T10" fmla="*/ 17 w 17"/>
                <a:gd name="T11" fmla="*/ 16 h 16"/>
                <a:gd name="T12" fmla="*/ 17 w 17"/>
                <a:gd name="T13" fmla="*/ 16 h 16"/>
                <a:gd name="T14" fmla="*/ 17 w 17"/>
                <a:gd name="T15" fmla="*/ 16 h 16"/>
                <a:gd name="T16" fmla="*/ 17 w 17"/>
                <a:gd name="T17" fmla="*/ 16 h 16"/>
                <a:gd name="T18" fmla="*/ 17 w 17"/>
                <a:gd name="T19" fmla="*/ 16 h 16"/>
                <a:gd name="T20" fmla="*/ 17 w 17"/>
                <a:gd name="T21" fmla="*/ 16 h 16"/>
                <a:gd name="T22" fmla="*/ 17 w 17"/>
                <a:gd name="T23" fmla="*/ 16 h 16"/>
                <a:gd name="T24" fmla="*/ 17 w 17"/>
                <a:gd name="T25" fmla="*/ 16 h 16"/>
                <a:gd name="T26" fmla="*/ 17 w 17"/>
                <a:gd name="T27" fmla="*/ 16 h 16"/>
                <a:gd name="T28" fmla="*/ 17 w 17"/>
                <a:gd name="T29" fmla="*/ 16 h 16"/>
                <a:gd name="T30" fmla="*/ 17 w 17"/>
                <a:gd name="T31" fmla="*/ 16 h 16"/>
                <a:gd name="T32" fmla="*/ 0 w 17"/>
                <a:gd name="T33" fmla="*/ 2 h 16"/>
                <a:gd name="T34" fmla="*/ 0 w 17"/>
                <a:gd name="T35" fmla="*/ 0 h 16"/>
                <a:gd name="T36" fmla="*/ 0 w 17"/>
                <a:gd name="T37" fmla="*/ 0 h 16"/>
                <a:gd name="T38" fmla="*/ 0 w 17"/>
                <a:gd name="T39"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 h="16">
                  <a:moveTo>
                    <a:pt x="17" y="16"/>
                  </a:moveTo>
                  <a:cubicBezTo>
                    <a:pt x="17" y="16"/>
                    <a:pt x="17" y="16"/>
                    <a:pt x="17" y="16"/>
                  </a:cubicBezTo>
                  <a:close/>
                  <a:moveTo>
                    <a:pt x="17" y="16"/>
                  </a:moveTo>
                  <a:cubicBezTo>
                    <a:pt x="17" y="16"/>
                    <a:pt x="17" y="16"/>
                    <a:pt x="17" y="16"/>
                  </a:cubicBezTo>
                  <a:close/>
                  <a:moveTo>
                    <a:pt x="17" y="16"/>
                  </a:moveTo>
                  <a:cubicBezTo>
                    <a:pt x="17" y="16"/>
                    <a:pt x="17" y="16"/>
                    <a:pt x="17" y="16"/>
                  </a:cubicBezTo>
                  <a:close/>
                  <a:moveTo>
                    <a:pt x="17" y="16"/>
                  </a:moveTo>
                  <a:cubicBezTo>
                    <a:pt x="17" y="16"/>
                    <a:pt x="17" y="16"/>
                    <a:pt x="17" y="16"/>
                  </a:cubicBezTo>
                  <a:close/>
                  <a:moveTo>
                    <a:pt x="17" y="16"/>
                  </a:moveTo>
                  <a:cubicBezTo>
                    <a:pt x="17" y="16"/>
                    <a:pt x="17" y="16"/>
                    <a:pt x="17" y="16"/>
                  </a:cubicBezTo>
                  <a:close/>
                  <a:moveTo>
                    <a:pt x="17" y="16"/>
                  </a:moveTo>
                  <a:cubicBezTo>
                    <a:pt x="17" y="16"/>
                    <a:pt x="17" y="16"/>
                    <a:pt x="17" y="16"/>
                  </a:cubicBezTo>
                  <a:close/>
                  <a:moveTo>
                    <a:pt x="17" y="16"/>
                  </a:moveTo>
                  <a:cubicBezTo>
                    <a:pt x="17" y="16"/>
                    <a:pt x="17" y="16"/>
                    <a:pt x="17" y="16"/>
                  </a:cubicBezTo>
                  <a:close/>
                  <a:moveTo>
                    <a:pt x="17" y="16"/>
                  </a:moveTo>
                  <a:cubicBezTo>
                    <a:pt x="17" y="16"/>
                    <a:pt x="17" y="16"/>
                    <a:pt x="17" y="16"/>
                  </a:cubicBezTo>
                  <a:close/>
                  <a:moveTo>
                    <a:pt x="0" y="2"/>
                  </a:moveTo>
                  <a:cubicBezTo>
                    <a:pt x="0" y="1"/>
                    <a:pt x="0" y="1"/>
                    <a:pt x="0" y="0"/>
                  </a:cubicBezTo>
                  <a:cubicBezTo>
                    <a:pt x="0" y="0"/>
                    <a:pt x="0" y="0"/>
                    <a:pt x="0" y="0"/>
                  </a:cubicBezTo>
                  <a:cubicBezTo>
                    <a:pt x="0" y="1"/>
                    <a:pt x="0" y="1"/>
                    <a:pt x="0" y="2"/>
                  </a:cubicBezTo>
                  <a:close/>
                </a:path>
              </a:pathLst>
            </a:custGeom>
            <a:solidFill>
              <a:srgbClr val="B1B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94" name="Freeform 683"/>
            <p:cNvSpPr>
              <a:spLocks noEditPoints="1"/>
            </p:cNvSpPr>
            <p:nvPr/>
          </p:nvSpPr>
          <p:spPr bwMode="auto">
            <a:xfrm>
              <a:off x="9482046" y="5056653"/>
              <a:ext cx="12026" cy="9839"/>
            </a:xfrm>
            <a:custGeom>
              <a:avLst/>
              <a:gdLst>
                <a:gd name="T0" fmla="*/ 28 w 33"/>
                <a:gd name="T1" fmla="*/ 27 h 27"/>
                <a:gd name="T2" fmla="*/ 29 w 33"/>
                <a:gd name="T3" fmla="*/ 26 h 27"/>
                <a:gd name="T4" fmla="*/ 29 w 33"/>
                <a:gd name="T5" fmla="*/ 26 h 27"/>
                <a:gd name="T6" fmla="*/ 29 w 33"/>
                <a:gd name="T7" fmla="*/ 26 h 27"/>
                <a:gd name="T8" fmla="*/ 29 w 33"/>
                <a:gd name="T9" fmla="*/ 26 h 27"/>
                <a:gd name="T10" fmla="*/ 29 w 33"/>
                <a:gd name="T11" fmla="*/ 26 h 27"/>
                <a:gd name="T12" fmla="*/ 29 w 33"/>
                <a:gd name="T13" fmla="*/ 26 h 27"/>
                <a:gd name="T14" fmla="*/ 29 w 33"/>
                <a:gd name="T15" fmla="*/ 26 h 27"/>
                <a:gd name="T16" fmla="*/ 29 w 33"/>
                <a:gd name="T17" fmla="*/ 26 h 27"/>
                <a:gd name="T18" fmla="*/ 29 w 33"/>
                <a:gd name="T19" fmla="*/ 26 h 27"/>
                <a:gd name="T20" fmla="*/ 29 w 33"/>
                <a:gd name="T21" fmla="*/ 26 h 27"/>
                <a:gd name="T22" fmla="*/ 29 w 33"/>
                <a:gd name="T23" fmla="*/ 26 h 27"/>
                <a:gd name="T24" fmla="*/ 29 w 33"/>
                <a:gd name="T25" fmla="*/ 26 h 27"/>
                <a:gd name="T26" fmla="*/ 29 w 33"/>
                <a:gd name="T27" fmla="*/ 26 h 27"/>
                <a:gd name="T28" fmla="*/ 29 w 33"/>
                <a:gd name="T29" fmla="*/ 26 h 27"/>
                <a:gd name="T30" fmla="*/ 29 w 33"/>
                <a:gd name="T31" fmla="*/ 26 h 27"/>
                <a:gd name="T32" fmla="*/ 29 w 33"/>
                <a:gd name="T33" fmla="*/ 26 h 27"/>
                <a:gd name="T34" fmla="*/ 29 w 33"/>
                <a:gd name="T35" fmla="*/ 26 h 27"/>
                <a:gd name="T36" fmla="*/ 31 w 33"/>
                <a:gd name="T37" fmla="*/ 26 h 27"/>
                <a:gd name="T38" fmla="*/ 31 w 33"/>
                <a:gd name="T39" fmla="*/ 26 h 27"/>
                <a:gd name="T40" fmla="*/ 31 w 33"/>
                <a:gd name="T41" fmla="*/ 26 h 27"/>
                <a:gd name="T42" fmla="*/ 31 w 33"/>
                <a:gd name="T43" fmla="*/ 26 h 27"/>
                <a:gd name="T44" fmla="*/ 31 w 33"/>
                <a:gd name="T45" fmla="*/ 26 h 27"/>
                <a:gd name="T46" fmla="*/ 31 w 33"/>
                <a:gd name="T47" fmla="*/ 26 h 27"/>
                <a:gd name="T48" fmla="*/ 31 w 33"/>
                <a:gd name="T49" fmla="*/ 26 h 27"/>
                <a:gd name="T50" fmla="*/ 31 w 33"/>
                <a:gd name="T51" fmla="*/ 26 h 27"/>
                <a:gd name="T52" fmla="*/ 31 w 33"/>
                <a:gd name="T53" fmla="*/ 26 h 27"/>
                <a:gd name="T54" fmla="*/ 31 w 33"/>
                <a:gd name="T55" fmla="*/ 26 h 27"/>
                <a:gd name="T56" fmla="*/ 31 w 33"/>
                <a:gd name="T57" fmla="*/ 26 h 27"/>
                <a:gd name="T58" fmla="*/ 31 w 33"/>
                <a:gd name="T59" fmla="*/ 26 h 27"/>
                <a:gd name="T60" fmla="*/ 31 w 33"/>
                <a:gd name="T61" fmla="*/ 24 h 27"/>
                <a:gd name="T62" fmla="*/ 31 w 33"/>
                <a:gd name="T63" fmla="*/ 24 h 27"/>
                <a:gd name="T64" fmla="*/ 31 w 33"/>
                <a:gd name="T65" fmla="*/ 24 h 27"/>
                <a:gd name="T66" fmla="*/ 33 w 33"/>
                <a:gd name="T67" fmla="*/ 24 h 27"/>
                <a:gd name="T68" fmla="*/ 33 w 33"/>
                <a:gd name="T69" fmla="*/ 24 h 27"/>
                <a:gd name="T70" fmla="*/ 33 w 33"/>
                <a:gd name="T71" fmla="*/ 24 h 27"/>
                <a:gd name="T72" fmla="*/ 33 w 33"/>
                <a:gd name="T73" fmla="*/ 24 h 27"/>
                <a:gd name="T74" fmla="*/ 0 w 33"/>
                <a:gd name="T75" fmla="*/ 2 h 27"/>
                <a:gd name="T76" fmla="*/ 0 w 33"/>
                <a:gd name="T7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3" h="27">
                  <a:moveTo>
                    <a:pt x="28" y="27"/>
                  </a:moveTo>
                  <a:lnTo>
                    <a:pt x="28" y="27"/>
                  </a:lnTo>
                  <a:lnTo>
                    <a:pt x="28" y="27"/>
                  </a:lnTo>
                  <a:close/>
                  <a:moveTo>
                    <a:pt x="29" y="26"/>
                  </a:moveTo>
                  <a:lnTo>
                    <a:pt x="29" y="26"/>
                  </a:lnTo>
                  <a:lnTo>
                    <a:pt x="29" y="26"/>
                  </a:lnTo>
                  <a:close/>
                  <a:moveTo>
                    <a:pt x="29" y="26"/>
                  </a:moveTo>
                  <a:lnTo>
                    <a:pt x="29" y="26"/>
                  </a:lnTo>
                  <a:lnTo>
                    <a:pt x="29" y="26"/>
                  </a:lnTo>
                  <a:close/>
                  <a:moveTo>
                    <a:pt x="29" y="26"/>
                  </a:moveTo>
                  <a:lnTo>
                    <a:pt x="29" y="26"/>
                  </a:lnTo>
                  <a:lnTo>
                    <a:pt x="29" y="26"/>
                  </a:lnTo>
                  <a:close/>
                  <a:moveTo>
                    <a:pt x="29" y="26"/>
                  </a:moveTo>
                  <a:lnTo>
                    <a:pt x="29" y="26"/>
                  </a:lnTo>
                  <a:lnTo>
                    <a:pt x="29" y="26"/>
                  </a:lnTo>
                  <a:close/>
                  <a:moveTo>
                    <a:pt x="29" y="26"/>
                  </a:moveTo>
                  <a:lnTo>
                    <a:pt x="29" y="26"/>
                  </a:lnTo>
                  <a:lnTo>
                    <a:pt x="29" y="26"/>
                  </a:lnTo>
                  <a:close/>
                  <a:moveTo>
                    <a:pt x="29" y="26"/>
                  </a:moveTo>
                  <a:lnTo>
                    <a:pt x="29" y="26"/>
                  </a:lnTo>
                  <a:lnTo>
                    <a:pt x="29" y="26"/>
                  </a:lnTo>
                  <a:close/>
                  <a:moveTo>
                    <a:pt x="29" y="26"/>
                  </a:moveTo>
                  <a:lnTo>
                    <a:pt x="29" y="26"/>
                  </a:lnTo>
                  <a:lnTo>
                    <a:pt x="29" y="26"/>
                  </a:lnTo>
                  <a:close/>
                  <a:moveTo>
                    <a:pt x="29" y="26"/>
                  </a:moveTo>
                  <a:lnTo>
                    <a:pt x="29" y="26"/>
                  </a:lnTo>
                  <a:lnTo>
                    <a:pt x="29" y="26"/>
                  </a:lnTo>
                  <a:close/>
                  <a:moveTo>
                    <a:pt x="29" y="26"/>
                  </a:moveTo>
                  <a:lnTo>
                    <a:pt x="29" y="26"/>
                  </a:lnTo>
                  <a:lnTo>
                    <a:pt x="29" y="26"/>
                  </a:lnTo>
                  <a:close/>
                  <a:moveTo>
                    <a:pt x="29" y="26"/>
                  </a:moveTo>
                  <a:lnTo>
                    <a:pt x="29" y="26"/>
                  </a:lnTo>
                  <a:lnTo>
                    <a:pt x="29" y="26"/>
                  </a:lnTo>
                  <a:close/>
                  <a:moveTo>
                    <a:pt x="29" y="26"/>
                  </a:moveTo>
                  <a:lnTo>
                    <a:pt x="31" y="26"/>
                  </a:lnTo>
                  <a:lnTo>
                    <a:pt x="29" y="26"/>
                  </a:lnTo>
                  <a:close/>
                  <a:moveTo>
                    <a:pt x="31" y="26"/>
                  </a:moveTo>
                  <a:lnTo>
                    <a:pt x="31" y="26"/>
                  </a:lnTo>
                  <a:lnTo>
                    <a:pt x="31" y="26"/>
                  </a:lnTo>
                  <a:close/>
                  <a:moveTo>
                    <a:pt x="31" y="26"/>
                  </a:moveTo>
                  <a:lnTo>
                    <a:pt x="31" y="26"/>
                  </a:lnTo>
                  <a:lnTo>
                    <a:pt x="31" y="26"/>
                  </a:lnTo>
                  <a:close/>
                  <a:moveTo>
                    <a:pt x="31" y="26"/>
                  </a:moveTo>
                  <a:lnTo>
                    <a:pt x="31" y="26"/>
                  </a:lnTo>
                  <a:lnTo>
                    <a:pt x="31" y="26"/>
                  </a:lnTo>
                  <a:close/>
                  <a:moveTo>
                    <a:pt x="31" y="26"/>
                  </a:moveTo>
                  <a:lnTo>
                    <a:pt x="31" y="26"/>
                  </a:lnTo>
                  <a:lnTo>
                    <a:pt x="31" y="26"/>
                  </a:lnTo>
                  <a:close/>
                  <a:moveTo>
                    <a:pt x="31" y="26"/>
                  </a:moveTo>
                  <a:lnTo>
                    <a:pt x="31" y="26"/>
                  </a:lnTo>
                  <a:lnTo>
                    <a:pt x="31" y="26"/>
                  </a:lnTo>
                  <a:close/>
                  <a:moveTo>
                    <a:pt x="31" y="26"/>
                  </a:moveTo>
                  <a:lnTo>
                    <a:pt x="31" y="26"/>
                  </a:lnTo>
                  <a:lnTo>
                    <a:pt x="31" y="26"/>
                  </a:lnTo>
                  <a:close/>
                  <a:moveTo>
                    <a:pt x="31" y="26"/>
                  </a:moveTo>
                  <a:lnTo>
                    <a:pt x="31" y="26"/>
                  </a:lnTo>
                  <a:lnTo>
                    <a:pt x="31" y="26"/>
                  </a:lnTo>
                  <a:close/>
                  <a:moveTo>
                    <a:pt x="31" y="26"/>
                  </a:moveTo>
                  <a:lnTo>
                    <a:pt x="31" y="26"/>
                  </a:lnTo>
                  <a:lnTo>
                    <a:pt x="31" y="26"/>
                  </a:lnTo>
                  <a:close/>
                  <a:moveTo>
                    <a:pt x="31" y="24"/>
                  </a:moveTo>
                  <a:lnTo>
                    <a:pt x="31" y="24"/>
                  </a:lnTo>
                  <a:lnTo>
                    <a:pt x="31" y="24"/>
                  </a:lnTo>
                  <a:close/>
                  <a:moveTo>
                    <a:pt x="31" y="24"/>
                  </a:moveTo>
                  <a:lnTo>
                    <a:pt x="31" y="24"/>
                  </a:lnTo>
                  <a:lnTo>
                    <a:pt x="31" y="24"/>
                  </a:lnTo>
                  <a:close/>
                  <a:moveTo>
                    <a:pt x="33" y="24"/>
                  </a:moveTo>
                  <a:lnTo>
                    <a:pt x="33" y="24"/>
                  </a:lnTo>
                  <a:lnTo>
                    <a:pt x="33" y="24"/>
                  </a:lnTo>
                  <a:close/>
                  <a:moveTo>
                    <a:pt x="33" y="24"/>
                  </a:moveTo>
                  <a:lnTo>
                    <a:pt x="33" y="24"/>
                  </a:lnTo>
                  <a:lnTo>
                    <a:pt x="33" y="24"/>
                  </a:lnTo>
                  <a:close/>
                  <a:moveTo>
                    <a:pt x="33" y="24"/>
                  </a:moveTo>
                  <a:lnTo>
                    <a:pt x="33" y="24"/>
                  </a:lnTo>
                  <a:lnTo>
                    <a:pt x="33" y="24"/>
                  </a:lnTo>
                  <a:close/>
                  <a:moveTo>
                    <a:pt x="0" y="2"/>
                  </a:moveTo>
                  <a:lnTo>
                    <a:pt x="0" y="0"/>
                  </a:lnTo>
                  <a:lnTo>
                    <a:pt x="0" y="0"/>
                  </a:lnTo>
                  <a:lnTo>
                    <a:pt x="0" y="2"/>
                  </a:lnTo>
                  <a:close/>
                </a:path>
              </a:pathLst>
            </a:custGeom>
            <a:solidFill>
              <a:srgbClr val="B1B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95" name="Freeform 684"/>
            <p:cNvSpPr>
              <a:spLocks noEditPoints="1"/>
            </p:cNvSpPr>
            <p:nvPr/>
          </p:nvSpPr>
          <p:spPr bwMode="auto">
            <a:xfrm>
              <a:off x="9480224" y="5035518"/>
              <a:ext cx="3644" cy="2551"/>
            </a:xfrm>
            <a:custGeom>
              <a:avLst/>
              <a:gdLst>
                <a:gd name="T0" fmla="*/ 0 w 6"/>
                <a:gd name="T1" fmla="*/ 4 h 4"/>
                <a:gd name="T2" fmla="*/ 0 w 6"/>
                <a:gd name="T3" fmla="*/ 4 h 4"/>
                <a:gd name="T4" fmla="*/ 0 w 6"/>
                <a:gd name="T5" fmla="*/ 4 h 4"/>
                <a:gd name="T6" fmla="*/ 0 w 6"/>
                <a:gd name="T7" fmla="*/ 4 h 4"/>
                <a:gd name="T8" fmla="*/ 1 w 6"/>
                <a:gd name="T9" fmla="*/ 4 h 4"/>
                <a:gd name="T10" fmla="*/ 1 w 6"/>
                <a:gd name="T11" fmla="*/ 4 h 4"/>
                <a:gd name="T12" fmla="*/ 1 w 6"/>
                <a:gd name="T13" fmla="*/ 4 h 4"/>
                <a:gd name="T14" fmla="*/ 1 w 6"/>
                <a:gd name="T15" fmla="*/ 4 h 4"/>
                <a:gd name="T16" fmla="*/ 1 w 6"/>
                <a:gd name="T17" fmla="*/ 4 h 4"/>
                <a:gd name="T18" fmla="*/ 1 w 6"/>
                <a:gd name="T19" fmla="*/ 4 h 4"/>
                <a:gd name="T20" fmla="*/ 1 w 6"/>
                <a:gd name="T21" fmla="*/ 4 h 4"/>
                <a:gd name="T22" fmla="*/ 1 w 6"/>
                <a:gd name="T23" fmla="*/ 4 h 4"/>
                <a:gd name="T24" fmla="*/ 1 w 6"/>
                <a:gd name="T25" fmla="*/ 4 h 4"/>
                <a:gd name="T26" fmla="*/ 1 w 6"/>
                <a:gd name="T27" fmla="*/ 4 h 4"/>
                <a:gd name="T28" fmla="*/ 1 w 6"/>
                <a:gd name="T29" fmla="*/ 4 h 4"/>
                <a:gd name="T30" fmla="*/ 6 w 6"/>
                <a:gd name="T31" fmla="*/ 0 h 4"/>
                <a:gd name="T32" fmla="*/ 1 w 6"/>
                <a:gd name="T33" fmla="*/ 4 h 4"/>
                <a:gd name="T34" fmla="*/ 6 w 6"/>
                <a:gd name="T35" fmla="*/ 0 h 4"/>
                <a:gd name="T36" fmla="*/ 6 w 6"/>
                <a:gd name="T3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4">
                  <a:moveTo>
                    <a:pt x="0" y="4"/>
                  </a:moveTo>
                  <a:cubicBezTo>
                    <a:pt x="0" y="4"/>
                    <a:pt x="0" y="4"/>
                    <a:pt x="0" y="4"/>
                  </a:cubicBezTo>
                  <a:close/>
                  <a:moveTo>
                    <a:pt x="0" y="4"/>
                  </a:moveTo>
                  <a:cubicBezTo>
                    <a:pt x="0" y="4"/>
                    <a:pt x="0" y="4"/>
                    <a:pt x="0" y="4"/>
                  </a:cubicBezTo>
                  <a:close/>
                  <a:moveTo>
                    <a:pt x="1" y="4"/>
                  </a:moveTo>
                  <a:cubicBezTo>
                    <a:pt x="1" y="4"/>
                    <a:pt x="1" y="4"/>
                    <a:pt x="1" y="4"/>
                  </a:cubicBezTo>
                  <a:close/>
                  <a:moveTo>
                    <a:pt x="1" y="4"/>
                  </a:moveTo>
                  <a:cubicBezTo>
                    <a:pt x="1" y="4"/>
                    <a:pt x="1" y="4"/>
                    <a:pt x="1" y="4"/>
                  </a:cubicBezTo>
                  <a:close/>
                  <a:moveTo>
                    <a:pt x="1" y="4"/>
                  </a:moveTo>
                  <a:cubicBezTo>
                    <a:pt x="1" y="4"/>
                    <a:pt x="1" y="4"/>
                    <a:pt x="1" y="4"/>
                  </a:cubicBezTo>
                  <a:close/>
                  <a:moveTo>
                    <a:pt x="1" y="4"/>
                  </a:moveTo>
                  <a:cubicBezTo>
                    <a:pt x="1" y="4"/>
                    <a:pt x="1" y="4"/>
                    <a:pt x="1" y="4"/>
                  </a:cubicBezTo>
                  <a:close/>
                  <a:moveTo>
                    <a:pt x="1" y="4"/>
                  </a:moveTo>
                  <a:cubicBezTo>
                    <a:pt x="1" y="4"/>
                    <a:pt x="1" y="4"/>
                    <a:pt x="1" y="4"/>
                  </a:cubicBezTo>
                  <a:close/>
                  <a:moveTo>
                    <a:pt x="1" y="4"/>
                  </a:moveTo>
                  <a:cubicBezTo>
                    <a:pt x="3" y="3"/>
                    <a:pt x="4" y="1"/>
                    <a:pt x="6" y="0"/>
                  </a:cubicBezTo>
                  <a:cubicBezTo>
                    <a:pt x="4" y="1"/>
                    <a:pt x="3" y="3"/>
                    <a:pt x="1" y="4"/>
                  </a:cubicBezTo>
                  <a:close/>
                  <a:moveTo>
                    <a:pt x="6" y="0"/>
                  </a:moveTo>
                  <a:cubicBezTo>
                    <a:pt x="6" y="0"/>
                    <a:pt x="6" y="0"/>
                    <a:pt x="6" y="0"/>
                  </a:cubicBezTo>
                  <a:close/>
                </a:path>
              </a:pathLst>
            </a:custGeom>
            <a:solidFill>
              <a:srgbClr val="B1B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96" name="Freeform 685"/>
            <p:cNvSpPr>
              <a:spLocks noEditPoints="1"/>
            </p:cNvSpPr>
            <p:nvPr/>
          </p:nvSpPr>
          <p:spPr bwMode="auto">
            <a:xfrm>
              <a:off x="9458359" y="5000169"/>
              <a:ext cx="10568" cy="9839"/>
            </a:xfrm>
            <a:custGeom>
              <a:avLst/>
              <a:gdLst>
                <a:gd name="T0" fmla="*/ 16 w 17"/>
                <a:gd name="T1" fmla="*/ 16 h 16"/>
                <a:gd name="T2" fmla="*/ 16 w 17"/>
                <a:gd name="T3" fmla="*/ 16 h 16"/>
                <a:gd name="T4" fmla="*/ 16 w 17"/>
                <a:gd name="T5" fmla="*/ 16 h 16"/>
                <a:gd name="T6" fmla="*/ 16 w 17"/>
                <a:gd name="T7" fmla="*/ 16 h 16"/>
                <a:gd name="T8" fmla="*/ 16 w 17"/>
                <a:gd name="T9" fmla="*/ 16 h 16"/>
                <a:gd name="T10" fmla="*/ 16 w 17"/>
                <a:gd name="T11" fmla="*/ 16 h 16"/>
                <a:gd name="T12" fmla="*/ 17 w 17"/>
                <a:gd name="T13" fmla="*/ 16 h 16"/>
                <a:gd name="T14" fmla="*/ 17 w 17"/>
                <a:gd name="T15" fmla="*/ 16 h 16"/>
                <a:gd name="T16" fmla="*/ 17 w 17"/>
                <a:gd name="T17" fmla="*/ 16 h 16"/>
                <a:gd name="T18" fmla="*/ 17 w 17"/>
                <a:gd name="T19" fmla="*/ 16 h 16"/>
                <a:gd name="T20" fmla="*/ 17 w 17"/>
                <a:gd name="T21" fmla="*/ 16 h 16"/>
                <a:gd name="T22" fmla="*/ 17 w 17"/>
                <a:gd name="T23" fmla="*/ 16 h 16"/>
                <a:gd name="T24" fmla="*/ 17 w 17"/>
                <a:gd name="T25" fmla="*/ 15 h 16"/>
                <a:gd name="T26" fmla="*/ 17 w 17"/>
                <a:gd name="T27" fmla="*/ 15 h 16"/>
                <a:gd name="T28" fmla="*/ 17 w 17"/>
                <a:gd name="T29" fmla="*/ 15 h 16"/>
                <a:gd name="T30" fmla="*/ 17 w 17"/>
                <a:gd name="T31" fmla="*/ 15 h 16"/>
                <a:gd name="T32" fmla="*/ 0 w 17"/>
                <a:gd name="T33" fmla="*/ 1 h 16"/>
                <a:gd name="T34" fmla="*/ 0 w 17"/>
                <a:gd name="T35" fmla="*/ 0 h 16"/>
                <a:gd name="T36" fmla="*/ 0 w 17"/>
                <a:gd name="T37" fmla="*/ 0 h 16"/>
                <a:gd name="T38" fmla="*/ 0 w 17"/>
                <a:gd name="T39"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 h="16">
                  <a:moveTo>
                    <a:pt x="16" y="16"/>
                  </a:moveTo>
                  <a:cubicBezTo>
                    <a:pt x="16" y="16"/>
                    <a:pt x="16" y="16"/>
                    <a:pt x="16" y="16"/>
                  </a:cubicBezTo>
                  <a:close/>
                  <a:moveTo>
                    <a:pt x="16" y="16"/>
                  </a:moveTo>
                  <a:cubicBezTo>
                    <a:pt x="16" y="16"/>
                    <a:pt x="16" y="16"/>
                    <a:pt x="16" y="16"/>
                  </a:cubicBezTo>
                  <a:close/>
                  <a:moveTo>
                    <a:pt x="16" y="16"/>
                  </a:moveTo>
                  <a:cubicBezTo>
                    <a:pt x="16" y="16"/>
                    <a:pt x="16" y="16"/>
                    <a:pt x="16" y="16"/>
                  </a:cubicBezTo>
                  <a:close/>
                  <a:moveTo>
                    <a:pt x="17" y="16"/>
                  </a:moveTo>
                  <a:cubicBezTo>
                    <a:pt x="17" y="16"/>
                    <a:pt x="17" y="16"/>
                    <a:pt x="17" y="16"/>
                  </a:cubicBezTo>
                  <a:close/>
                  <a:moveTo>
                    <a:pt x="17" y="16"/>
                  </a:moveTo>
                  <a:cubicBezTo>
                    <a:pt x="17" y="16"/>
                    <a:pt x="17" y="16"/>
                    <a:pt x="17" y="16"/>
                  </a:cubicBezTo>
                  <a:close/>
                  <a:moveTo>
                    <a:pt x="17" y="16"/>
                  </a:moveTo>
                  <a:cubicBezTo>
                    <a:pt x="17" y="16"/>
                    <a:pt x="17" y="16"/>
                    <a:pt x="17" y="16"/>
                  </a:cubicBezTo>
                  <a:close/>
                  <a:moveTo>
                    <a:pt x="17" y="15"/>
                  </a:moveTo>
                  <a:cubicBezTo>
                    <a:pt x="17" y="15"/>
                    <a:pt x="17" y="15"/>
                    <a:pt x="17" y="15"/>
                  </a:cubicBezTo>
                  <a:close/>
                  <a:moveTo>
                    <a:pt x="17" y="15"/>
                  </a:moveTo>
                  <a:cubicBezTo>
                    <a:pt x="17" y="15"/>
                    <a:pt x="17" y="15"/>
                    <a:pt x="17" y="15"/>
                  </a:cubicBezTo>
                  <a:close/>
                  <a:moveTo>
                    <a:pt x="0" y="1"/>
                  </a:moveTo>
                  <a:cubicBezTo>
                    <a:pt x="0" y="1"/>
                    <a:pt x="0" y="0"/>
                    <a:pt x="0" y="0"/>
                  </a:cubicBezTo>
                  <a:cubicBezTo>
                    <a:pt x="0" y="0"/>
                    <a:pt x="0" y="0"/>
                    <a:pt x="0" y="0"/>
                  </a:cubicBezTo>
                  <a:cubicBezTo>
                    <a:pt x="0" y="0"/>
                    <a:pt x="0" y="1"/>
                    <a:pt x="0" y="1"/>
                  </a:cubicBezTo>
                  <a:close/>
                </a:path>
              </a:pathLst>
            </a:custGeom>
            <a:solidFill>
              <a:srgbClr val="B1B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97" name="Freeform 686"/>
            <p:cNvSpPr>
              <a:spLocks/>
            </p:cNvSpPr>
            <p:nvPr/>
          </p:nvSpPr>
          <p:spPr bwMode="auto">
            <a:xfrm>
              <a:off x="9319878" y="5015110"/>
              <a:ext cx="120624" cy="55757"/>
            </a:xfrm>
            <a:custGeom>
              <a:avLst/>
              <a:gdLst>
                <a:gd name="T0" fmla="*/ 0 w 331"/>
                <a:gd name="T1" fmla="*/ 136 h 153"/>
                <a:gd name="T2" fmla="*/ 324 w 331"/>
                <a:gd name="T3" fmla="*/ 0 h 153"/>
                <a:gd name="T4" fmla="*/ 331 w 331"/>
                <a:gd name="T5" fmla="*/ 19 h 153"/>
                <a:gd name="T6" fmla="*/ 7 w 331"/>
                <a:gd name="T7" fmla="*/ 153 h 153"/>
                <a:gd name="T8" fmla="*/ 0 w 331"/>
                <a:gd name="T9" fmla="*/ 136 h 153"/>
              </a:gdLst>
              <a:ahLst/>
              <a:cxnLst>
                <a:cxn ang="0">
                  <a:pos x="T0" y="T1"/>
                </a:cxn>
                <a:cxn ang="0">
                  <a:pos x="T2" y="T3"/>
                </a:cxn>
                <a:cxn ang="0">
                  <a:pos x="T4" y="T5"/>
                </a:cxn>
                <a:cxn ang="0">
                  <a:pos x="T6" y="T7"/>
                </a:cxn>
                <a:cxn ang="0">
                  <a:pos x="T8" y="T9"/>
                </a:cxn>
              </a:cxnLst>
              <a:rect l="0" t="0" r="r" b="b"/>
              <a:pathLst>
                <a:path w="331" h="153">
                  <a:moveTo>
                    <a:pt x="0" y="136"/>
                  </a:moveTo>
                  <a:lnTo>
                    <a:pt x="324" y="0"/>
                  </a:lnTo>
                  <a:lnTo>
                    <a:pt x="331" y="19"/>
                  </a:lnTo>
                  <a:lnTo>
                    <a:pt x="7" y="153"/>
                  </a:lnTo>
                  <a:lnTo>
                    <a:pt x="0" y="136"/>
                  </a:lnTo>
                  <a:close/>
                </a:path>
              </a:pathLst>
            </a:custGeom>
            <a:solidFill>
              <a:srgbClr val="BBBD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98" name="Freeform 687"/>
            <p:cNvSpPr>
              <a:spLocks/>
            </p:cNvSpPr>
            <p:nvPr/>
          </p:nvSpPr>
          <p:spPr bwMode="auto">
            <a:xfrm>
              <a:off x="9202898" y="5068316"/>
              <a:ext cx="146862" cy="137387"/>
            </a:xfrm>
            <a:custGeom>
              <a:avLst/>
              <a:gdLst>
                <a:gd name="T0" fmla="*/ 0 w 403"/>
                <a:gd name="T1" fmla="*/ 125 h 377"/>
                <a:gd name="T2" fmla="*/ 297 w 403"/>
                <a:gd name="T3" fmla="*/ 0 h 377"/>
                <a:gd name="T4" fmla="*/ 403 w 403"/>
                <a:gd name="T5" fmla="*/ 253 h 377"/>
                <a:gd name="T6" fmla="*/ 108 w 403"/>
                <a:gd name="T7" fmla="*/ 377 h 377"/>
                <a:gd name="T8" fmla="*/ 0 w 403"/>
                <a:gd name="T9" fmla="*/ 125 h 377"/>
              </a:gdLst>
              <a:ahLst/>
              <a:cxnLst>
                <a:cxn ang="0">
                  <a:pos x="T0" y="T1"/>
                </a:cxn>
                <a:cxn ang="0">
                  <a:pos x="T2" y="T3"/>
                </a:cxn>
                <a:cxn ang="0">
                  <a:pos x="T4" y="T5"/>
                </a:cxn>
                <a:cxn ang="0">
                  <a:pos x="T6" y="T7"/>
                </a:cxn>
                <a:cxn ang="0">
                  <a:pos x="T8" y="T9"/>
                </a:cxn>
              </a:cxnLst>
              <a:rect l="0" t="0" r="r" b="b"/>
              <a:pathLst>
                <a:path w="403" h="377">
                  <a:moveTo>
                    <a:pt x="0" y="125"/>
                  </a:moveTo>
                  <a:lnTo>
                    <a:pt x="297" y="0"/>
                  </a:lnTo>
                  <a:lnTo>
                    <a:pt x="403" y="253"/>
                  </a:lnTo>
                  <a:lnTo>
                    <a:pt x="108" y="377"/>
                  </a:lnTo>
                  <a:lnTo>
                    <a:pt x="0" y="125"/>
                  </a:lnTo>
                  <a:close/>
                </a:path>
              </a:pathLst>
            </a:custGeom>
            <a:solidFill>
              <a:srgbClr val="929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99" name="Freeform 688"/>
            <p:cNvSpPr>
              <a:spLocks/>
            </p:cNvSpPr>
            <p:nvPr/>
          </p:nvSpPr>
          <p:spPr bwMode="auto">
            <a:xfrm>
              <a:off x="9513386" y="5058477"/>
              <a:ext cx="154515" cy="156337"/>
            </a:xfrm>
            <a:custGeom>
              <a:avLst/>
              <a:gdLst>
                <a:gd name="T0" fmla="*/ 0 w 424"/>
                <a:gd name="T1" fmla="*/ 125 h 429"/>
                <a:gd name="T2" fmla="*/ 296 w 424"/>
                <a:gd name="T3" fmla="*/ 0 h 429"/>
                <a:gd name="T4" fmla="*/ 424 w 424"/>
                <a:gd name="T5" fmla="*/ 305 h 429"/>
                <a:gd name="T6" fmla="*/ 128 w 424"/>
                <a:gd name="T7" fmla="*/ 429 h 429"/>
                <a:gd name="T8" fmla="*/ 0 w 424"/>
                <a:gd name="T9" fmla="*/ 125 h 429"/>
              </a:gdLst>
              <a:ahLst/>
              <a:cxnLst>
                <a:cxn ang="0">
                  <a:pos x="T0" y="T1"/>
                </a:cxn>
                <a:cxn ang="0">
                  <a:pos x="T2" y="T3"/>
                </a:cxn>
                <a:cxn ang="0">
                  <a:pos x="T4" y="T5"/>
                </a:cxn>
                <a:cxn ang="0">
                  <a:pos x="T6" y="T7"/>
                </a:cxn>
                <a:cxn ang="0">
                  <a:pos x="T8" y="T9"/>
                </a:cxn>
              </a:cxnLst>
              <a:rect l="0" t="0" r="r" b="b"/>
              <a:pathLst>
                <a:path w="424" h="429">
                  <a:moveTo>
                    <a:pt x="0" y="125"/>
                  </a:moveTo>
                  <a:lnTo>
                    <a:pt x="296" y="0"/>
                  </a:lnTo>
                  <a:lnTo>
                    <a:pt x="424" y="305"/>
                  </a:lnTo>
                  <a:lnTo>
                    <a:pt x="128" y="429"/>
                  </a:lnTo>
                  <a:lnTo>
                    <a:pt x="0" y="125"/>
                  </a:lnTo>
                  <a:close/>
                </a:path>
              </a:pathLst>
            </a:custGeom>
            <a:solidFill>
              <a:srgbClr val="929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00" name="Freeform 689"/>
            <p:cNvSpPr>
              <a:spLocks/>
            </p:cNvSpPr>
            <p:nvPr/>
          </p:nvSpPr>
          <p:spPr bwMode="auto">
            <a:xfrm>
              <a:off x="9636196" y="5005270"/>
              <a:ext cx="155244" cy="156337"/>
            </a:xfrm>
            <a:custGeom>
              <a:avLst/>
              <a:gdLst>
                <a:gd name="T0" fmla="*/ 0 w 426"/>
                <a:gd name="T1" fmla="*/ 124 h 429"/>
                <a:gd name="T2" fmla="*/ 296 w 426"/>
                <a:gd name="T3" fmla="*/ 0 h 429"/>
                <a:gd name="T4" fmla="*/ 426 w 426"/>
                <a:gd name="T5" fmla="*/ 305 h 429"/>
                <a:gd name="T6" fmla="*/ 130 w 426"/>
                <a:gd name="T7" fmla="*/ 429 h 429"/>
                <a:gd name="T8" fmla="*/ 0 w 426"/>
                <a:gd name="T9" fmla="*/ 124 h 429"/>
              </a:gdLst>
              <a:ahLst/>
              <a:cxnLst>
                <a:cxn ang="0">
                  <a:pos x="T0" y="T1"/>
                </a:cxn>
                <a:cxn ang="0">
                  <a:pos x="T2" y="T3"/>
                </a:cxn>
                <a:cxn ang="0">
                  <a:pos x="T4" y="T5"/>
                </a:cxn>
                <a:cxn ang="0">
                  <a:pos x="T6" y="T7"/>
                </a:cxn>
                <a:cxn ang="0">
                  <a:pos x="T8" y="T9"/>
                </a:cxn>
              </a:cxnLst>
              <a:rect l="0" t="0" r="r" b="b"/>
              <a:pathLst>
                <a:path w="426" h="429">
                  <a:moveTo>
                    <a:pt x="0" y="124"/>
                  </a:moveTo>
                  <a:lnTo>
                    <a:pt x="296" y="0"/>
                  </a:lnTo>
                  <a:lnTo>
                    <a:pt x="426" y="305"/>
                  </a:lnTo>
                  <a:lnTo>
                    <a:pt x="130" y="429"/>
                  </a:lnTo>
                  <a:lnTo>
                    <a:pt x="0" y="124"/>
                  </a:lnTo>
                  <a:close/>
                </a:path>
              </a:pathLst>
            </a:custGeom>
            <a:solidFill>
              <a:srgbClr val="929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01" name="Freeform 690"/>
            <p:cNvSpPr>
              <a:spLocks/>
            </p:cNvSpPr>
            <p:nvPr/>
          </p:nvSpPr>
          <p:spPr bwMode="auto">
            <a:xfrm>
              <a:off x="9326074" y="5029323"/>
              <a:ext cx="120624" cy="55757"/>
            </a:xfrm>
            <a:custGeom>
              <a:avLst/>
              <a:gdLst>
                <a:gd name="T0" fmla="*/ 0 w 331"/>
                <a:gd name="T1" fmla="*/ 136 h 153"/>
                <a:gd name="T2" fmla="*/ 322 w 331"/>
                <a:gd name="T3" fmla="*/ 0 h 153"/>
                <a:gd name="T4" fmla="*/ 331 w 331"/>
                <a:gd name="T5" fmla="*/ 19 h 153"/>
                <a:gd name="T6" fmla="*/ 7 w 331"/>
                <a:gd name="T7" fmla="*/ 153 h 153"/>
                <a:gd name="T8" fmla="*/ 0 w 331"/>
                <a:gd name="T9" fmla="*/ 136 h 153"/>
              </a:gdLst>
              <a:ahLst/>
              <a:cxnLst>
                <a:cxn ang="0">
                  <a:pos x="T0" y="T1"/>
                </a:cxn>
                <a:cxn ang="0">
                  <a:pos x="T2" y="T3"/>
                </a:cxn>
                <a:cxn ang="0">
                  <a:pos x="T4" y="T5"/>
                </a:cxn>
                <a:cxn ang="0">
                  <a:pos x="T6" y="T7"/>
                </a:cxn>
                <a:cxn ang="0">
                  <a:pos x="T8" y="T9"/>
                </a:cxn>
              </a:cxnLst>
              <a:rect l="0" t="0" r="r" b="b"/>
              <a:pathLst>
                <a:path w="331" h="153">
                  <a:moveTo>
                    <a:pt x="0" y="136"/>
                  </a:moveTo>
                  <a:lnTo>
                    <a:pt x="322" y="0"/>
                  </a:lnTo>
                  <a:lnTo>
                    <a:pt x="331" y="19"/>
                  </a:lnTo>
                  <a:lnTo>
                    <a:pt x="7" y="153"/>
                  </a:lnTo>
                  <a:lnTo>
                    <a:pt x="0" y="136"/>
                  </a:lnTo>
                  <a:close/>
                </a:path>
              </a:pathLst>
            </a:custGeom>
            <a:solidFill>
              <a:srgbClr val="BBBD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02" name="Freeform 691"/>
            <p:cNvSpPr>
              <a:spLocks/>
            </p:cNvSpPr>
            <p:nvPr/>
          </p:nvSpPr>
          <p:spPr bwMode="auto">
            <a:xfrm>
              <a:off x="9331904" y="5043535"/>
              <a:ext cx="120988" cy="56485"/>
            </a:xfrm>
            <a:custGeom>
              <a:avLst/>
              <a:gdLst>
                <a:gd name="T0" fmla="*/ 0 w 332"/>
                <a:gd name="T1" fmla="*/ 137 h 155"/>
                <a:gd name="T2" fmla="*/ 323 w 332"/>
                <a:gd name="T3" fmla="*/ 0 h 155"/>
                <a:gd name="T4" fmla="*/ 332 w 332"/>
                <a:gd name="T5" fmla="*/ 19 h 155"/>
                <a:gd name="T6" fmla="*/ 8 w 332"/>
                <a:gd name="T7" fmla="*/ 155 h 155"/>
                <a:gd name="T8" fmla="*/ 0 w 332"/>
                <a:gd name="T9" fmla="*/ 137 h 155"/>
              </a:gdLst>
              <a:ahLst/>
              <a:cxnLst>
                <a:cxn ang="0">
                  <a:pos x="T0" y="T1"/>
                </a:cxn>
                <a:cxn ang="0">
                  <a:pos x="T2" y="T3"/>
                </a:cxn>
                <a:cxn ang="0">
                  <a:pos x="T4" y="T5"/>
                </a:cxn>
                <a:cxn ang="0">
                  <a:pos x="T6" y="T7"/>
                </a:cxn>
                <a:cxn ang="0">
                  <a:pos x="T8" y="T9"/>
                </a:cxn>
              </a:cxnLst>
              <a:rect l="0" t="0" r="r" b="b"/>
              <a:pathLst>
                <a:path w="332" h="155">
                  <a:moveTo>
                    <a:pt x="0" y="137"/>
                  </a:moveTo>
                  <a:lnTo>
                    <a:pt x="323" y="0"/>
                  </a:lnTo>
                  <a:lnTo>
                    <a:pt x="332" y="19"/>
                  </a:lnTo>
                  <a:lnTo>
                    <a:pt x="8" y="155"/>
                  </a:lnTo>
                  <a:lnTo>
                    <a:pt x="0" y="137"/>
                  </a:lnTo>
                  <a:close/>
                </a:path>
              </a:pathLst>
            </a:custGeom>
            <a:solidFill>
              <a:srgbClr val="BBBD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03" name="Freeform 692"/>
            <p:cNvSpPr>
              <a:spLocks/>
            </p:cNvSpPr>
            <p:nvPr/>
          </p:nvSpPr>
          <p:spPr bwMode="auto">
            <a:xfrm>
              <a:off x="9338099" y="5058477"/>
              <a:ext cx="120259" cy="56121"/>
            </a:xfrm>
            <a:custGeom>
              <a:avLst/>
              <a:gdLst>
                <a:gd name="T0" fmla="*/ 0 w 330"/>
                <a:gd name="T1" fmla="*/ 135 h 154"/>
                <a:gd name="T2" fmla="*/ 323 w 330"/>
                <a:gd name="T3" fmla="*/ 0 h 154"/>
                <a:gd name="T4" fmla="*/ 330 w 330"/>
                <a:gd name="T5" fmla="*/ 17 h 154"/>
                <a:gd name="T6" fmla="*/ 9 w 330"/>
                <a:gd name="T7" fmla="*/ 154 h 154"/>
                <a:gd name="T8" fmla="*/ 0 w 330"/>
                <a:gd name="T9" fmla="*/ 135 h 154"/>
              </a:gdLst>
              <a:ahLst/>
              <a:cxnLst>
                <a:cxn ang="0">
                  <a:pos x="T0" y="T1"/>
                </a:cxn>
                <a:cxn ang="0">
                  <a:pos x="T2" y="T3"/>
                </a:cxn>
                <a:cxn ang="0">
                  <a:pos x="T4" y="T5"/>
                </a:cxn>
                <a:cxn ang="0">
                  <a:pos x="T6" y="T7"/>
                </a:cxn>
                <a:cxn ang="0">
                  <a:pos x="T8" y="T9"/>
                </a:cxn>
              </a:cxnLst>
              <a:rect l="0" t="0" r="r" b="b"/>
              <a:pathLst>
                <a:path w="330" h="154">
                  <a:moveTo>
                    <a:pt x="0" y="135"/>
                  </a:moveTo>
                  <a:lnTo>
                    <a:pt x="323" y="0"/>
                  </a:lnTo>
                  <a:lnTo>
                    <a:pt x="330" y="17"/>
                  </a:lnTo>
                  <a:lnTo>
                    <a:pt x="9" y="154"/>
                  </a:lnTo>
                  <a:lnTo>
                    <a:pt x="0" y="135"/>
                  </a:lnTo>
                  <a:close/>
                </a:path>
              </a:pathLst>
            </a:custGeom>
            <a:solidFill>
              <a:srgbClr val="BBBD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04" name="Freeform 693"/>
            <p:cNvSpPr>
              <a:spLocks/>
            </p:cNvSpPr>
            <p:nvPr/>
          </p:nvSpPr>
          <p:spPr bwMode="auto">
            <a:xfrm>
              <a:off x="9344295" y="5072689"/>
              <a:ext cx="120259" cy="56121"/>
            </a:xfrm>
            <a:custGeom>
              <a:avLst/>
              <a:gdLst>
                <a:gd name="T0" fmla="*/ 0 w 330"/>
                <a:gd name="T1" fmla="*/ 135 h 154"/>
                <a:gd name="T2" fmla="*/ 323 w 330"/>
                <a:gd name="T3" fmla="*/ 0 h 154"/>
                <a:gd name="T4" fmla="*/ 330 w 330"/>
                <a:gd name="T5" fmla="*/ 17 h 154"/>
                <a:gd name="T6" fmla="*/ 7 w 330"/>
                <a:gd name="T7" fmla="*/ 154 h 154"/>
                <a:gd name="T8" fmla="*/ 0 w 330"/>
                <a:gd name="T9" fmla="*/ 135 h 154"/>
              </a:gdLst>
              <a:ahLst/>
              <a:cxnLst>
                <a:cxn ang="0">
                  <a:pos x="T0" y="T1"/>
                </a:cxn>
                <a:cxn ang="0">
                  <a:pos x="T2" y="T3"/>
                </a:cxn>
                <a:cxn ang="0">
                  <a:pos x="T4" y="T5"/>
                </a:cxn>
                <a:cxn ang="0">
                  <a:pos x="T6" y="T7"/>
                </a:cxn>
                <a:cxn ang="0">
                  <a:pos x="T8" y="T9"/>
                </a:cxn>
              </a:cxnLst>
              <a:rect l="0" t="0" r="r" b="b"/>
              <a:pathLst>
                <a:path w="330" h="154">
                  <a:moveTo>
                    <a:pt x="0" y="135"/>
                  </a:moveTo>
                  <a:lnTo>
                    <a:pt x="323" y="0"/>
                  </a:lnTo>
                  <a:lnTo>
                    <a:pt x="330" y="17"/>
                  </a:lnTo>
                  <a:lnTo>
                    <a:pt x="7" y="154"/>
                  </a:lnTo>
                  <a:lnTo>
                    <a:pt x="0" y="135"/>
                  </a:lnTo>
                  <a:close/>
                </a:path>
              </a:pathLst>
            </a:custGeom>
            <a:solidFill>
              <a:srgbClr val="BBBD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05" name="Freeform 694"/>
            <p:cNvSpPr>
              <a:spLocks/>
            </p:cNvSpPr>
            <p:nvPr/>
          </p:nvSpPr>
          <p:spPr bwMode="auto">
            <a:xfrm>
              <a:off x="9350489" y="5087265"/>
              <a:ext cx="120259" cy="55757"/>
            </a:xfrm>
            <a:custGeom>
              <a:avLst/>
              <a:gdLst>
                <a:gd name="T0" fmla="*/ 0 w 330"/>
                <a:gd name="T1" fmla="*/ 134 h 153"/>
                <a:gd name="T2" fmla="*/ 322 w 330"/>
                <a:gd name="T3" fmla="*/ 0 h 153"/>
                <a:gd name="T4" fmla="*/ 330 w 330"/>
                <a:gd name="T5" fmla="*/ 17 h 153"/>
                <a:gd name="T6" fmla="*/ 7 w 330"/>
                <a:gd name="T7" fmla="*/ 153 h 153"/>
                <a:gd name="T8" fmla="*/ 0 w 330"/>
                <a:gd name="T9" fmla="*/ 134 h 153"/>
              </a:gdLst>
              <a:ahLst/>
              <a:cxnLst>
                <a:cxn ang="0">
                  <a:pos x="T0" y="T1"/>
                </a:cxn>
                <a:cxn ang="0">
                  <a:pos x="T2" y="T3"/>
                </a:cxn>
                <a:cxn ang="0">
                  <a:pos x="T4" y="T5"/>
                </a:cxn>
                <a:cxn ang="0">
                  <a:pos x="T6" y="T7"/>
                </a:cxn>
                <a:cxn ang="0">
                  <a:pos x="T8" y="T9"/>
                </a:cxn>
              </a:cxnLst>
              <a:rect l="0" t="0" r="r" b="b"/>
              <a:pathLst>
                <a:path w="330" h="153">
                  <a:moveTo>
                    <a:pt x="0" y="134"/>
                  </a:moveTo>
                  <a:lnTo>
                    <a:pt x="322" y="0"/>
                  </a:lnTo>
                  <a:lnTo>
                    <a:pt x="330" y="17"/>
                  </a:lnTo>
                  <a:lnTo>
                    <a:pt x="7" y="153"/>
                  </a:lnTo>
                  <a:lnTo>
                    <a:pt x="0" y="134"/>
                  </a:lnTo>
                  <a:close/>
                </a:path>
              </a:pathLst>
            </a:custGeom>
            <a:solidFill>
              <a:srgbClr val="BBBD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06" name="Freeform 695"/>
            <p:cNvSpPr>
              <a:spLocks/>
            </p:cNvSpPr>
            <p:nvPr/>
          </p:nvSpPr>
          <p:spPr bwMode="auto">
            <a:xfrm>
              <a:off x="9356320" y="5101477"/>
              <a:ext cx="120624" cy="55757"/>
            </a:xfrm>
            <a:custGeom>
              <a:avLst/>
              <a:gdLst>
                <a:gd name="T0" fmla="*/ 0 w 331"/>
                <a:gd name="T1" fmla="*/ 136 h 153"/>
                <a:gd name="T2" fmla="*/ 323 w 331"/>
                <a:gd name="T3" fmla="*/ 0 h 153"/>
                <a:gd name="T4" fmla="*/ 331 w 331"/>
                <a:gd name="T5" fmla="*/ 18 h 153"/>
                <a:gd name="T6" fmla="*/ 8 w 331"/>
                <a:gd name="T7" fmla="*/ 153 h 153"/>
                <a:gd name="T8" fmla="*/ 0 w 331"/>
                <a:gd name="T9" fmla="*/ 136 h 153"/>
              </a:gdLst>
              <a:ahLst/>
              <a:cxnLst>
                <a:cxn ang="0">
                  <a:pos x="T0" y="T1"/>
                </a:cxn>
                <a:cxn ang="0">
                  <a:pos x="T2" y="T3"/>
                </a:cxn>
                <a:cxn ang="0">
                  <a:pos x="T4" y="T5"/>
                </a:cxn>
                <a:cxn ang="0">
                  <a:pos x="T6" y="T7"/>
                </a:cxn>
                <a:cxn ang="0">
                  <a:pos x="T8" y="T9"/>
                </a:cxn>
              </a:cxnLst>
              <a:rect l="0" t="0" r="r" b="b"/>
              <a:pathLst>
                <a:path w="331" h="153">
                  <a:moveTo>
                    <a:pt x="0" y="136"/>
                  </a:moveTo>
                  <a:lnTo>
                    <a:pt x="323" y="0"/>
                  </a:lnTo>
                  <a:lnTo>
                    <a:pt x="331" y="18"/>
                  </a:lnTo>
                  <a:lnTo>
                    <a:pt x="8" y="153"/>
                  </a:lnTo>
                  <a:lnTo>
                    <a:pt x="0" y="136"/>
                  </a:lnTo>
                  <a:close/>
                </a:path>
              </a:pathLst>
            </a:custGeom>
            <a:solidFill>
              <a:srgbClr val="BBBD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07" name="Freeform 696"/>
            <p:cNvSpPr>
              <a:spLocks/>
            </p:cNvSpPr>
            <p:nvPr/>
          </p:nvSpPr>
          <p:spPr bwMode="auto">
            <a:xfrm>
              <a:off x="9245903" y="5115690"/>
              <a:ext cx="236874" cy="104954"/>
            </a:xfrm>
            <a:custGeom>
              <a:avLst/>
              <a:gdLst>
                <a:gd name="T0" fmla="*/ 0 w 650"/>
                <a:gd name="T1" fmla="*/ 271 h 288"/>
                <a:gd name="T2" fmla="*/ 643 w 650"/>
                <a:gd name="T3" fmla="*/ 0 h 288"/>
                <a:gd name="T4" fmla="*/ 650 w 650"/>
                <a:gd name="T5" fmla="*/ 19 h 288"/>
                <a:gd name="T6" fmla="*/ 7 w 650"/>
                <a:gd name="T7" fmla="*/ 288 h 288"/>
                <a:gd name="T8" fmla="*/ 0 w 650"/>
                <a:gd name="T9" fmla="*/ 271 h 288"/>
              </a:gdLst>
              <a:ahLst/>
              <a:cxnLst>
                <a:cxn ang="0">
                  <a:pos x="T0" y="T1"/>
                </a:cxn>
                <a:cxn ang="0">
                  <a:pos x="T2" y="T3"/>
                </a:cxn>
                <a:cxn ang="0">
                  <a:pos x="T4" y="T5"/>
                </a:cxn>
                <a:cxn ang="0">
                  <a:pos x="T6" y="T7"/>
                </a:cxn>
                <a:cxn ang="0">
                  <a:pos x="T8" y="T9"/>
                </a:cxn>
              </a:cxnLst>
              <a:rect l="0" t="0" r="r" b="b"/>
              <a:pathLst>
                <a:path w="650" h="288">
                  <a:moveTo>
                    <a:pt x="0" y="271"/>
                  </a:moveTo>
                  <a:lnTo>
                    <a:pt x="643" y="0"/>
                  </a:lnTo>
                  <a:lnTo>
                    <a:pt x="650" y="19"/>
                  </a:lnTo>
                  <a:lnTo>
                    <a:pt x="7" y="288"/>
                  </a:lnTo>
                  <a:lnTo>
                    <a:pt x="0" y="271"/>
                  </a:lnTo>
                  <a:close/>
                </a:path>
              </a:pathLst>
            </a:custGeom>
            <a:solidFill>
              <a:srgbClr val="BBBD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08" name="Freeform 697"/>
            <p:cNvSpPr>
              <a:spLocks/>
            </p:cNvSpPr>
            <p:nvPr/>
          </p:nvSpPr>
          <p:spPr bwMode="auto">
            <a:xfrm>
              <a:off x="9251373" y="5129903"/>
              <a:ext cx="237603" cy="104954"/>
            </a:xfrm>
            <a:custGeom>
              <a:avLst/>
              <a:gdLst>
                <a:gd name="T0" fmla="*/ 0 w 652"/>
                <a:gd name="T1" fmla="*/ 269 h 288"/>
                <a:gd name="T2" fmla="*/ 643 w 652"/>
                <a:gd name="T3" fmla="*/ 0 h 288"/>
                <a:gd name="T4" fmla="*/ 652 w 652"/>
                <a:gd name="T5" fmla="*/ 17 h 288"/>
                <a:gd name="T6" fmla="*/ 9 w 652"/>
                <a:gd name="T7" fmla="*/ 288 h 288"/>
                <a:gd name="T8" fmla="*/ 0 w 652"/>
                <a:gd name="T9" fmla="*/ 269 h 288"/>
              </a:gdLst>
              <a:ahLst/>
              <a:cxnLst>
                <a:cxn ang="0">
                  <a:pos x="T0" y="T1"/>
                </a:cxn>
                <a:cxn ang="0">
                  <a:pos x="T2" y="T3"/>
                </a:cxn>
                <a:cxn ang="0">
                  <a:pos x="T4" y="T5"/>
                </a:cxn>
                <a:cxn ang="0">
                  <a:pos x="T6" y="T7"/>
                </a:cxn>
                <a:cxn ang="0">
                  <a:pos x="T8" y="T9"/>
                </a:cxn>
              </a:cxnLst>
              <a:rect l="0" t="0" r="r" b="b"/>
              <a:pathLst>
                <a:path w="652" h="288">
                  <a:moveTo>
                    <a:pt x="0" y="269"/>
                  </a:moveTo>
                  <a:lnTo>
                    <a:pt x="643" y="0"/>
                  </a:lnTo>
                  <a:lnTo>
                    <a:pt x="652" y="17"/>
                  </a:lnTo>
                  <a:lnTo>
                    <a:pt x="9" y="288"/>
                  </a:lnTo>
                  <a:lnTo>
                    <a:pt x="0" y="269"/>
                  </a:lnTo>
                  <a:close/>
                </a:path>
              </a:pathLst>
            </a:custGeom>
            <a:solidFill>
              <a:srgbClr val="BBBD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09" name="Freeform 698"/>
            <p:cNvSpPr>
              <a:spLocks/>
            </p:cNvSpPr>
            <p:nvPr/>
          </p:nvSpPr>
          <p:spPr bwMode="auto">
            <a:xfrm>
              <a:off x="9257567" y="5144116"/>
              <a:ext cx="236875" cy="104954"/>
            </a:xfrm>
            <a:custGeom>
              <a:avLst/>
              <a:gdLst>
                <a:gd name="T0" fmla="*/ 0 w 650"/>
                <a:gd name="T1" fmla="*/ 269 h 288"/>
                <a:gd name="T2" fmla="*/ 644 w 650"/>
                <a:gd name="T3" fmla="*/ 0 h 288"/>
                <a:gd name="T4" fmla="*/ 650 w 650"/>
                <a:gd name="T5" fmla="*/ 17 h 288"/>
                <a:gd name="T6" fmla="*/ 7 w 650"/>
                <a:gd name="T7" fmla="*/ 288 h 288"/>
                <a:gd name="T8" fmla="*/ 0 w 650"/>
                <a:gd name="T9" fmla="*/ 269 h 288"/>
              </a:gdLst>
              <a:ahLst/>
              <a:cxnLst>
                <a:cxn ang="0">
                  <a:pos x="T0" y="T1"/>
                </a:cxn>
                <a:cxn ang="0">
                  <a:pos x="T2" y="T3"/>
                </a:cxn>
                <a:cxn ang="0">
                  <a:pos x="T4" y="T5"/>
                </a:cxn>
                <a:cxn ang="0">
                  <a:pos x="T6" y="T7"/>
                </a:cxn>
                <a:cxn ang="0">
                  <a:pos x="T8" y="T9"/>
                </a:cxn>
              </a:cxnLst>
              <a:rect l="0" t="0" r="r" b="b"/>
              <a:pathLst>
                <a:path w="650" h="288">
                  <a:moveTo>
                    <a:pt x="0" y="269"/>
                  </a:moveTo>
                  <a:lnTo>
                    <a:pt x="644" y="0"/>
                  </a:lnTo>
                  <a:lnTo>
                    <a:pt x="650" y="17"/>
                  </a:lnTo>
                  <a:lnTo>
                    <a:pt x="7" y="288"/>
                  </a:lnTo>
                  <a:lnTo>
                    <a:pt x="0" y="269"/>
                  </a:lnTo>
                  <a:close/>
                </a:path>
              </a:pathLst>
            </a:custGeom>
            <a:solidFill>
              <a:srgbClr val="BBBD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10" name="Freeform 699"/>
            <p:cNvSpPr>
              <a:spLocks/>
            </p:cNvSpPr>
            <p:nvPr/>
          </p:nvSpPr>
          <p:spPr bwMode="auto">
            <a:xfrm>
              <a:off x="9263394" y="5157964"/>
              <a:ext cx="237239" cy="104954"/>
            </a:xfrm>
            <a:custGeom>
              <a:avLst/>
              <a:gdLst>
                <a:gd name="T0" fmla="*/ 0 w 651"/>
                <a:gd name="T1" fmla="*/ 271 h 288"/>
                <a:gd name="T2" fmla="*/ 645 w 651"/>
                <a:gd name="T3" fmla="*/ 0 h 288"/>
                <a:gd name="T4" fmla="*/ 651 w 651"/>
                <a:gd name="T5" fmla="*/ 18 h 288"/>
                <a:gd name="T6" fmla="*/ 8 w 651"/>
                <a:gd name="T7" fmla="*/ 288 h 288"/>
                <a:gd name="T8" fmla="*/ 0 w 651"/>
                <a:gd name="T9" fmla="*/ 271 h 288"/>
              </a:gdLst>
              <a:ahLst/>
              <a:cxnLst>
                <a:cxn ang="0">
                  <a:pos x="T0" y="T1"/>
                </a:cxn>
                <a:cxn ang="0">
                  <a:pos x="T2" y="T3"/>
                </a:cxn>
                <a:cxn ang="0">
                  <a:pos x="T4" y="T5"/>
                </a:cxn>
                <a:cxn ang="0">
                  <a:pos x="T6" y="T7"/>
                </a:cxn>
                <a:cxn ang="0">
                  <a:pos x="T8" y="T9"/>
                </a:cxn>
              </a:cxnLst>
              <a:rect l="0" t="0" r="r" b="b"/>
              <a:pathLst>
                <a:path w="651" h="288">
                  <a:moveTo>
                    <a:pt x="0" y="271"/>
                  </a:moveTo>
                  <a:lnTo>
                    <a:pt x="645" y="0"/>
                  </a:lnTo>
                  <a:lnTo>
                    <a:pt x="651" y="18"/>
                  </a:lnTo>
                  <a:lnTo>
                    <a:pt x="8" y="288"/>
                  </a:lnTo>
                  <a:lnTo>
                    <a:pt x="0" y="271"/>
                  </a:lnTo>
                  <a:close/>
                </a:path>
              </a:pathLst>
            </a:custGeom>
            <a:solidFill>
              <a:srgbClr val="BBBD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11" name="Freeform 700"/>
            <p:cNvSpPr>
              <a:spLocks/>
            </p:cNvSpPr>
            <p:nvPr/>
          </p:nvSpPr>
          <p:spPr bwMode="auto">
            <a:xfrm>
              <a:off x="9269591" y="5172176"/>
              <a:ext cx="237603" cy="104954"/>
            </a:xfrm>
            <a:custGeom>
              <a:avLst/>
              <a:gdLst>
                <a:gd name="T0" fmla="*/ 0 w 652"/>
                <a:gd name="T1" fmla="*/ 269 h 288"/>
                <a:gd name="T2" fmla="*/ 643 w 652"/>
                <a:gd name="T3" fmla="*/ 0 h 288"/>
                <a:gd name="T4" fmla="*/ 652 w 652"/>
                <a:gd name="T5" fmla="*/ 19 h 288"/>
                <a:gd name="T6" fmla="*/ 7 w 652"/>
                <a:gd name="T7" fmla="*/ 288 h 288"/>
                <a:gd name="T8" fmla="*/ 0 w 652"/>
                <a:gd name="T9" fmla="*/ 269 h 288"/>
              </a:gdLst>
              <a:ahLst/>
              <a:cxnLst>
                <a:cxn ang="0">
                  <a:pos x="T0" y="T1"/>
                </a:cxn>
                <a:cxn ang="0">
                  <a:pos x="T2" y="T3"/>
                </a:cxn>
                <a:cxn ang="0">
                  <a:pos x="T4" y="T5"/>
                </a:cxn>
                <a:cxn ang="0">
                  <a:pos x="T6" y="T7"/>
                </a:cxn>
                <a:cxn ang="0">
                  <a:pos x="T8" y="T9"/>
                </a:cxn>
              </a:cxnLst>
              <a:rect l="0" t="0" r="r" b="b"/>
              <a:pathLst>
                <a:path w="652" h="288">
                  <a:moveTo>
                    <a:pt x="0" y="269"/>
                  </a:moveTo>
                  <a:lnTo>
                    <a:pt x="643" y="0"/>
                  </a:lnTo>
                  <a:lnTo>
                    <a:pt x="652" y="19"/>
                  </a:lnTo>
                  <a:lnTo>
                    <a:pt x="7" y="288"/>
                  </a:lnTo>
                  <a:lnTo>
                    <a:pt x="0" y="269"/>
                  </a:lnTo>
                  <a:close/>
                </a:path>
              </a:pathLst>
            </a:custGeom>
            <a:solidFill>
              <a:srgbClr val="BBBD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12" name="Freeform 701"/>
            <p:cNvSpPr>
              <a:spLocks/>
            </p:cNvSpPr>
            <p:nvPr/>
          </p:nvSpPr>
          <p:spPr bwMode="auto">
            <a:xfrm>
              <a:off x="9275054" y="5186388"/>
              <a:ext cx="237603" cy="104954"/>
            </a:xfrm>
            <a:custGeom>
              <a:avLst/>
              <a:gdLst>
                <a:gd name="T0" fmla="*/ 0 w 652"/>
                <a:gd name="T1" fmla="*/ 269 h 288"/>
                <a:gd name="T2" fmla="*/ 645 w 652"/>
                <a:gd name="T3" fmla="*/ 0 h 288"/>
                <a:gd name="T4" fmla="*/ 652 w 652"/>
                <a:gd name="T5" fmla="*/ 17 h 288"/>
                <a:gd name="T6" fmla="*/ 9 w 652"/>
                <a:gd name="T7" fmla="*/ 288 h 288"/>
                <a:gd name="T8" fmla="*/ 0 w 652"/>
                <a:gd name="T9" fmla="*/ 269 h 288"/>
              </a:gdLst>
              <a:ahLst/>
              <a:cxnLst>
                <a:cxn ang="0">
                  <a:pos x="T0" y="T1"/>
                </a:cxn>
                <a:cxn ang="0">
                  <a:pos x="T2" y="T3"/>
                </a:cxn>
                <a:cxn ang="0">
                  <a:pos x="T4" y="T5"/>
                </a:cxn>
                <a:cxn ang="0">
                  <a:pos x="T6" y="T7"/>
                </a:cxn>
                <a:cxn ang="0">
                  <a:pos x="T8" y="T9"/>
                </a:cxn>
              </a:cxnLst>
              <a:rect l="0" t="0" r="r" b="b"/>
              <a:pathLst>
                <a:path w="652" h="288">
                  <a:moveTo>
                    <a:pt x="0" y="269"/>
                  </a:moveTo>
                  <a:lnTo>
                    <a:pt x="645" y="0"/>
                  </a:lnTo>
                  <a:lnTo>
                    <a:pt x="652" y="17"/>
                  </a:lnTo>
                  <a:lnTo>
                    <a:pt x="9" y="288"/>
                  </a:lnTo>
                  <a:lnTo>
                    <a:pt x="0" y="269"/>
                  </a:lnTo>
                  <a:close/>
                </a:path>
              </a:pathLst>
            </a:custGeom>
            <a:solidFill>
              <a:srgbClr val="BBBD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13" name="Freeform 702"/>
            <p:cNvSpPr>
              <a:spLocks/>
            </p:cNvSpPr>
            <p:nvPr/>
          </p:nvSpPr>
          <p:spPr bwMode="auto">
            <a:xfrm>
              <a:off x="9281253" y="5257087"/>
              <a:ext cx="100945" cy="47739"/>
            </a:xfrm>
            <a:custGeom>
              <a:avLst/>
              <a:gdLst>
                <a:gd name="T0" fmla="*/ 0 w 277"/>
                <a:gd name="T1" fmla="*/ 114 h 131"/>
                <a:gd name="T2" fmla="*/ 271 w 277"/>
                <a:gd name="T3" fmla="*/ 0 h 131"/>
                <a:gd name="T4" fmla="*/ 277 w 277"/>
                <a:gd name="T5" fmla="*/ 19 h 131"/>
                <a:gd name="T6" fmla="*/ 7 w 277"/>
                <a:gd name="T7" fmla="*/ 131 h 131"/>
                <a:gd name="T8" fmla="*/ 0 w 277"/>
                <a:gd name="T9" fmla="*/ 114 h 131"/>
              </a:gdLst>
              <a:ahLst/>
              <a:cxnLst>
                <a:cxn ang="0">
                  <a:pos x="T0" y="T1"/>
                </a:cxn>
                <a:cxn ang="0">
                  <a:pos x="T2" y="T3"/>
                </a:cxn>
                <a:cxn ang="0">
                  <a:pos x="T4" y="T5"/>
                </a:cxn>
                <a:cxn ang="0">
                  <a:pos x="T6" y="T7"/>
                </a:cxn>
                <a:cxn ang="0">
                  <a:pos x="T8" y="T9"/>
                </a:cxn>
              </a:cxnLst>
              <a:rect l="0" t="0" r="r" b="b"/>
              <a:pathLst>
                <a:path w="277" h="131">
                  <a:moveTo>
                    <a:pt x="0" y="114"/>
                  </a:moveTo>
                  <a:lnTo>
                    <a:pt x="271" y="0"/>
                  </a:lnTo>
                  <a:lnTo>
                    <a:pt x="277" y="19"/>
                  </a:lnTo>
                  <a:lnTo>
                    <a:pt x="7" y="131"/>
                  </a:lnTo>
                  <a:lnTo>
                    <a:pt x="0" y="114"/>
                  </a:lnTo>
                  <a:close/>
                </a:path>
              </a:pathLst>
            </a:custGeom>
            <a:solidFill>
              <a:srgbClr val="BBBD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14" name="Freeform 703"/>
            <p:cNvSpPr>
              <a:spLocks/>
            </p:cNvSpPr>
            <p:nvPr/>
          </p:nvSpPr>
          <p:spPr bwMode="auto">
            <a:xfrm>
              <a:off x="9287447" y="5214449"/>
              <a:ext cx="236874" cy="104954"/>
            </a:xfrm>
            <a:custGeom>
              <a:avLst/>
              <a:gdLst>
                <a:gd name="T0" fmla="*/ 0 w 650"/>
                <a:gd name="T1" fmla="*/ 271 h 288"/>
                <a:gd name="T2" fmla="*/ 644 w 650"/>
                <a:gd name="T3" fmla="*/ 0 h 288"/>
                <a:gd name="T4" fmla="*/ 650 w 650"/>
                <a:gd name="T5" fmla="*/ 19 h 288"/>
                <a:gd name="T6" fmla="*/ 7 w 650"/>
                <a:gd name="T7" fmla="*/ 288 h 288"/>
                <a:gd name="T8" fmla="*/ 0 w 650"/>
                <a:gd name="T9" fmla="*/ 271 h 288"/>
              </a:gdLst>
              <a:ahLst/>
              <a:cxnLst>
                <a:cxn ang="0">
                  <a:pos x="T0" y="T1"/>
                </a:cxn>
                <a:cxn ang="0">
                  <a:pos x="T2" y="T3"/>
                </a:cxn>
                <a:cxn ang="0">
                  <a:pos x="T4" y="T5"/>
                </a:cxn>
                <a:cxn ang="0">
                  <a:pos x="T6" y="T7"/>
                </a:cxn>
                <a:cxn ang="0">
                  <a:pos x="T8" y="T9"/>
                </a:cxn>
              </a:cxnLst>
              <a:rect l="0" t="0" r="r" b="b"/>
              <a:pathLst>
                <a:path w="650" h="288">
                  <a:moveTo>
                    <a:pt x="0" y="271"/>
                  </a:moveTo>
                  <a:lnTo>
                    <a:pt x="644" y="0"/>
                  </a:lnTo>
                  <a:lnTo>
                    <a:pt x="650" y="19"/>
                  </a:lnTo>
                  <a:lnTo>
                    <a:pt x="7" y="288"/>
                  </a:lnTo>
                  <a:lnTo>
                    <a:pt x="0" y="271"/>
                  </a:lnTo>
                  <a:close/>
                </a:path>
              </a:pathLst>
            </a:custGeom>
            <a:solidFill>
              <a:srgbClr val="BBBD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15" name="Freeform 704"/>
            <p:cNvSpPr>
              <a:spLocks/>
            </p:cNvSpPr>
            <p:nvPr/>
          </p:nvSpPr>
          <p:spPr bwMode="auto">
            <a:xfrm>
              <a:off x="9293274" y="5228662"/>
              <a:ext cx="237603" cy="104954"/>
            </a:xfrm>
            <a:custGeom>
              <a:avLst/>
              <a:gdLst>
                <a:gd name="T0" fmla="*/ 0 w 652"/>
                <a:gd name="T1" fmla="*/ 269 h 288"/>
                <a:gd name="T2" fmla="*/ 643 w 652"/>
                <a:gd name="T3" fmla="*/ 0 h 288"/>
                <a:gd name="T4" fmla="*/ 652 w 652"/>
                <a:gd name="T5" fmla="*/ 17 h 288"/>
                <a:gd name="T6" fmla="*/ 8 w 652"/>
                <a:gd name="T7" fmla="*/ 288 h 288"/>
                <a:gd name="T8" fmla="*/ 0 w 652"/>
                <a:gd name="T9" fmla="*/ 269 h 288"/>
              </a:gdLst>
              <a:ahLst/>
              <a:cxnLst>
                <a:cxn ang="0">
                  <a:pos x="T0" y="T1"/>
                </a:cxn>
                <a:cxn ang="0">
                  <a:pos x="T2" y="T3"/>
                </a:cxn>
                <a:cxn ang="0">
                  <a:pos x="T4" y="T5"/>
                </a:cxn>
                <a:cxn ang="0">
                  <a:pos x="T6" y="T7"/>
                </a:cxn>
                <a:cxn ang="0">
                  <a:pos x="T8" y="T9"/>
                </a:cxn>
              </a:cxnLst>
              <a:rect l="0" t="0" r="r" b="b"/>
              <a:pathLst>
                <a:path w="652" h="288">
                  <a:moveTo>
                    <a:pt x="0" y="269"/>
                  </a:moveTo>
                  <a:lnTo>
                    <a:pt x="643" y="0"/>
                  </a:lnTo>
                  <a:lnTo>
                    <a:pt x="652" y="17"/>
                  </a:lnTo>
                  <a:lnTo>
                    <a:pt x="8" y="288"/>
                  </a:lnTo>
                  <a:lnTo>
                    <a:pt x="0" y="269"/>
                  </a:lnTo>
                  <a:close/>
                </a:path>
              </a:pathLst>
            </a:custGeom>
            <a:solidFill>
              <a:srgbClr val="BBBD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16" name="Freeform 705"/>
            <p:cNvSpPr>
              <a:spLocks/>
            </p:cNvSpPr>
            <p:nvPr/>
          </p:nvSpPr>
          <p:spPr bwMode="auto">
            <a:xfrm>
              <a:off x="9299473" y="5242145"/>
              <a:ext cx="236874" cy="105682"/>
            </a:xfrm>
            <a:custGeom>
              <a:avLst/>
              <a:gdLst>
                <a:gd name="T0" fmla="*/ 0 w 650"/>
                <a:gd name="T1" fmla="*/ 271 h 290"/>
                <a:gd name="T2" fmla="*/ 643 w 650"/>
                <a:gd name="T3" fmla="*/ 0 h 290"/>
                <a:gd name="T4" fmla="*/ 650 w 650"/>
                <a:gd name="T5" fmla="*/ 19 h 290"/>
                <a:gd name="T6" fmla="*/ 7 w 650"/>
                <a:gd name="T7" fmla="*/ 290 h 290"/>
                <a:gd name="T8" fmla="*/ 0 w 650"/>
                <a:gd name="T9" fmla="*/ 271 h 290"/>
              </a:gdLst>
              <a:ahLst/>
              <a:cxnLst>
                <a:cxn ang="0">
                  <a:pos x="T0" y="T1"/>
                </a:cxn>
                <a:cxn ang="0">
                  <a:pos x="T2" y="T3"/>
                </a:cxn>
                <a:cxn ang="0">
                  <a:pos x="T4" y="T5"/>
                </a:cxn>
                <a:cxn ang="0">
                  <a:pos x="T6" y="T7"/>
                </a:cxn>
                <a:cxn ang="0">
                  <a:pos x="T8" y="T9"/>
                </a:cxn>
              </a:cxnLst>
              <a:rect l="0" t="0" r="r" b="b"/>
              <a:pathLst>
                <a:path w="650" h="290">
                  <a:moveTo>
                    <a:pt x="0" y="271"/>
                  </a:moveTo>
                  <a:lnTo>
                    <a:pt x="643" y="0"/>
                  </a:lnTo>
                  <a:lnTo>
                    <a:pt x="650" y="19"/>
                  </a:lnTo>
                  <a:lnTo>
                    <a:pt x="7" y="290"/>
                  </a:lnTo>
                  <a:lnTo>
                    <a:pt x="0" y="271"/>
                  </a:lnTo>
                  <a:close/>
                </a:path>
              </a:pathLst>
            </a:custGeom>
            <a:solidFill>
              <a:srgbClr val="BBBD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17" name="Freeform 706"/>
            <p:cNvSpPr>
              <a:spLocks/>
            </p:cNvSpPr>
            <p:nvPr/>
          </p:nvSpPr>
          <p:spPr bwMode="auto">
            <a:xfrm>
              <a:off x="9304942" y="5256721"/>
              <a:ext cx="237603" cy="104954"/>
            </a:xfrm>
            <a:custGeom>
              <a:avLst/>
              <a:gdLst>
                <a:gd name="T0" fmla="*/ 0 w 652"/>
                <a:gd name="T1" fmla="*/ 270 h 288"/>
                <a:gd name="T2" fmla="*/ 645 w 652"/>
                <a:gd name="T3" fmla="*/ 0 h 288"/>
                <a:gd name="T4" fmla="*/ 652 w 652"/>
                <a:gd name="T5" fmla="*/ 18 h 288"/>
                <a:gd name="T6" fmla="*/ 9 w 652"/>
                <a:gd name="T7" fmla="*/ 288 h 288"/>
                <a:gd name="T8" fmla="*/ 0 w 652"/>
                <a:gd name="T9" fmla="*/ 270 h 288"/>
              </a:gdLst>
              <a:ahLst/>
              <a:cxnLst>
                <a:cxn ang="0">
                  <a:pos x="T0" y="T1"/>
                </a:cxn>
                <a:cxn ang="0">
                  <a:pos x="T2" y="T3"/>
                </a:cxn>
                <a:cxn ang="0">
                  <a:pos x="T4" y="T5"/>
                </a:cxn>
                <a:cxn ang="0">
                  <a:pos x="T6" y="T7"/>
                </a:cxn>
                <a:cxn ang="0">
                  <a:pos x="T8" y="T9"/>
                </a:cxn>
              </a:cxnLst>
              <a:rect l="0" t="0" r="r" b="b"/>
              <a:pathLst>
                <a:path w="652" h="288">
                  <a:moveTo>
                    <a:pt x="0" y="270"/>
                  </a:moveTo>
                  <a:lnTo>
                    <a:pt x="645" y="0"/>
                  </a:lnTo>
                  <a:lnTo>
                    <a:pt x="652" y="18"/>
                  </a:lnTo>
                  <a:lnTo>
                    <a:pt x="9" y="288"/>
                  </a:lnTo>
                  <a:lnTo>
                    <a:pt x="0" y="270"/>
                  </a:lnTo>
                  <a:close/>
                </a:path>
              </a:pathLst>
            </a:custGeom>
            <a:solidFill>
              <a:srgbClr val="BBBD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18" name="Freeform 707"/>
            <p:cNvSpPr>
              <a:spLocks/>
            </p:cNvSpPr>
            <p:nvPr/>
          </p:nvSpPr>
          <p:spPr bwMode="auto">
            <a:xfrm>
              <a:off x="9311135" y="5270935"/>
              <a:ext cx="237603" cy="104954"/>
            </a:xfrm>
            <a:custGeom>
              <a:avLst/>
              <a:gdLst>
                <a:gd name="T0" fmla="*/ 0 w 652"/>
                <a:gd name="T1" fmla="*/ 269 h 288"/>
                <a:gd name="T2" fmla="*/ 644 w 652"/>
                <a:gd name="T3" fmla="*/ 0 h 288"/>
                <a:gd name="T4" fmla="*/ 652 w 652"/>
                <a:gd name="T5" fmla="*/ 17 h 288"/>
                <a:gd name="T6" fmla="*/ 7 w 652"/>
                <a:gd name="T7" fmla="*/ 288 h 288"/>
                <a:gd name="T8" fmla="*/ 0 w 652"/>
                <a:gd name="T9" fmla="*/ 269 h 288"/>
              </a:gdLst>
              <a:ahLst/>
              <a:cxnLst>
                <a:cxn ang="0">
                  <a:pos x="T0" y="T1"/>
                </a:cxn>
                <a:cxn ang="0">
                  <a:pos x="T2" y="T3"/>
                </a:cxn>
                <a:cxn ang="0">
                  <a:pos x="T4" y="T5"/>
                </a:cxn>
                <a:cxn ang="0">
                  <a:pos x="T6" y="T7"/>
                </a:cxn>
                <a:cxn ang="0">
                  <a:pos x="T8" y="T9"/>
                </a:cxn>
              </a:cxnLst>
              <a:rect l="0" t="0" r="r" b="b"/>
              <a:pathLst>
                <a:path w="652" h="288">
                  <a:moveTo>
                    <a:pt x="0" y="269"/>
                  </a:moveTo>
                  <a:lnTo>
                    <a:pt x="644" y="0"/>
                  </a:lnTo>
                  <a:lnTo>
                    <a:pt x="652" y="17"/>
                  </a:lnTo>
                  <a:lnTo>
                    <a:pt x="7" y="288"/>
                  </a:lnTo>
                  <a:lnTo>
                    <a:pt x="0" y="269"/>
                  </a:lnTo>
                  <a:close/>
                </a:path>
              </a:pathLst>
            </a:custGeom>
            <a:solidFill>
              <a:srgbClr val="BBBD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19" name="Freeform 708"/>
            <p:cNvSpPr>
              <a:spLocks/>
            </p:cNvSpPr>
            <p:nvPr/>
          </p:nvSpPr>
          <p:spPr bwMode="auto">
            <a:xfrm>
              <a:off x="9316962" y="5285147"/>
              <a:ext cx="237603" cy="104954"/>
            </a:xfrm>
            <a:custGeom>
              <a:avLst/>
              <a:gdLst>
                <a:gd name="T0" fmla="*/ 0 w 652"/>
                <a:gd name="T1" fmla="*/ 269 h 288"/>
                <a:gd name="T2" fmla="*/ 645 w 652"/>
                <a:gd name="T3" fmla="*/ 0 h 288"/>
                <a:gd name="T4" fmla="*/ 652 w 652"/>
                <a:gd name="T5" fmla="*/ 17 h 288"/>
                <a:gd name="T6" fmla="*/ 8 w 652"/>
                <a:gd name="T7" fmla="*/ 288 h 288"/>
                <a:gd name="T8" fmla="*/ 0 w 652"/>
                <a:gd name="T9" fmla="*/ 269 h 288"/>
              </a:gdLst>
              <a:ahLst/>
              <a:cxnLst>
                <a:cxn ang="0">
                  <a:pos x="T0" y="T1"/>
                </a:cxn>
                <a:cxn ang="0">
                  <a:pos x="T2" y="T3"/>
                </a:cxn>
                <a:cxn ang="0">
                  <a:pos x="T4" y="T5"/>
                </a:cxn>
                <a:cxn ang="0">
                  <a:pos x="T6" y="T7"/>
                </a:cxn>
                <a:cxn ang="0">
                  <a:pos x="T8" y="T9"/>
                </a:cxn>
              </a:cxnLst>
              <a:rect l="0" t="0" r="r" b="b"/>
              <a:pathLst>
                <a:path w="652" h="288">
                  <a:moveTo>
                    <a:pt x="0" y="269"/>
                  </a:moveTo>
                  <a:lnTo>
                    <a:pt x="645" y="0"/>
                  </a:lnTo>
                  <a:lnTo>
                    <a:pt x="652" y="17"/>
                  </a:lnTo>
                  <a:lnTo>
                    <a:pt x="8" y="288"/>
                  </a:lnTo>
                  <a:lnTo>
                    <a:pt x="0" y="269"/>
                  </a:lnTo>
                  <a:close/>
                </a:path>
              </a:pathLst>
            </a:custGeom>
            <a:solidFill>
              <a:srgbClr val="BBBD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20" name="Freeform 709"/>
            <p:cNvSpPr>
              <a:spLocks/>
            </p:cNvSpPr>
            <p:nvPr/>
          </p:nvSpPr>
          <p:spPr bwMode="auto">
            <a:xfrm>
              <a:off x="9323160" y="5298630"/>
              <a:ext cx="237603" cy="104954"/>
            </a:xfrm>
            <a:custGeom>
              <a:avLst/>
              <a:gdLst>
                <a:gd name="T0" fmla="*/ 0 w 652"/>
                <a:gd name="T1" fmla="*/ 271 h 288"/>
                <a:gd name="T2" fmla="*/ 643 w 652"/>
                <a:gd name="T3" fmla="*/ 0 h 288"/>
                <a:gd name="T4" fmla="*/ 652 w 652"/>
                <a:gd name="T5" fmla="*/ 19 h 288"/>
                <a:gd name="T6" fmla="*/ 7 w 652"/>
                <a:gd name="T7" fmla="*/ 288 h 288"/>
                <a:gd name="T8" fmla="*/ 0 w 652"/>
                <a:gd name="T9" fmla="*/ 271 h 288"/>
              </a:gdLst>
              <a:ahLst/>
              <a:cxnLst>
                <a:cxn ang="0">
                  <a:pos x="T0" y="T1"/>
                </a:cxn>
                <a:cxn ang="0">
                  <a:pos x="T2" y="T3"/>
                </a:cxn>
                <a:cxn ang="0">
                  <a:pos x="T4" y="T5"/>
                </a:cxn>
                <a:cxn ang="0">
                  <a:pos x="T6" y="T7"/>
                </a:cxn>
                <a:cxn ang="0">
                  <a:pos x="T8" y="T9"/>
                </a:cxn>
              </a:cxnLst>
              <a:rect l="0" t="0" r="r" b="b"/>
              <a:pathLst>
                <a:path w="652" h="288">
                  <a:moveTo>
                    <a:pt x="0" y="271"/>
                  </a:moveTo>
                  <a:lnTo>
                    <a:pt x="643" y="0"/>
                  </a:lnTo>
                  <a:lnTo>
                    <a:pt x="652" y="19"/>
                  </a:lnTo>
                  <a:lnTo>
                    <a:pt x="7" y="288"/>
                  </a:lnTo>
                  <a:lnTo>
                    <a:pt x="0" y="271"/>
                  </a:lnTo>
                  <a:close/>
                </a:path>
              </a:pathLst>
            </a:custGeom>
            <a:solidFill>
              <a:srgbClr val="BBBD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21" name="Freeform 710"/>
            <p:cNvSpPr>
              <a:spLocks/>
            </p:cNvSpPr>
            <p:nvPr/>
          </p:nvSpPr>
          <p:spPr bwMode="auto">
            <a:xfrm>
              <a:off x="9328628" y="5370786"/>
              <a:ext cx="100581" cy="47375"/>
            </a:xfrm>
            <a:custGeom>
              <a:avLst/>
              <a:gdLst>
                <a:gd name="T0" fmla="*/ 0 w 276"/>
                <a:gd name="T1" fmla="*/ 111 h 130"/>
                <a:gd name="T2" fmla="*/ 267 w 276"/>
                <a:gd name="T3" fmla="*/ 0 h 130"/>
                <a:gd name="T4" fmla="*/ 276 w 276"/>
                <a:gd name="T5" fmla="*/ 17 h 130"/>
                <a:gd name="T6" fmla="*/ 9 w 276"/>
                <a:gd name="T7" fmla="*/ 130 h 130"/>
                <a:gd name="T8" fmla="*/ 0 w 276"/>
                <a:gd name="T9" fmla="*/ 111 h 130"/>
              </a:gdLst>
              <a:ahLst/>
              <a:cxnLst>
                <a:cxn ang="0">
                  <a:pos x="T0" y="T1"/>
                </a:cxn>
                <a:cxn ang="0">
                  <a:pos x="T2" y="T3"/>
                </a:cxn>
                <a:cxn ang="0">
                  <a:pos x="T4" y="T5"/>
                </a:cxn>
                <a:cxn ang="0">
                  <a:pos x="T6" y="T7"/>
                </a:cxn>
                <a:cxn ang="0">
                  <a:pos x="T8" y="T9"/>
                </a:cxn>
              </a:cxnLst>
              <a:rect l="0" t="0" r="r" b="b"/>
              <a:pathLst>
                <a:path w="276" h="130">
                  <a:moveTo>
                    <a:pt x="0" y="111"/>
                  </a:moveTo>
                  <a:lnTo>
                    <a:pt x="267" y="0"/>
                  </a:lnTo>
                  <a:lnTo>
                    <a:pt x="276" y="17"/>
                  </a:lnTo>
                  <a:lnTo>
                    <a:pt x="9" y="130"/>
                  </a:lnTo>
                  <a:lnTo>
                    <a:pt x="0" y="111"/>
                  </a:lnTo>
                  <a:close/>
                </a:path>
              </a:pathLst>
            </a:custGeom>
            <a:solidFill>
              <a:srgbClr val="BBBD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22" name="Freeform 711"/>
            <p:cNvSpPr>
              <a:spLocks/>
            </p:cNvSpPr>
            <p:nvPr/>
          </p:nvSpPr>
          <p:spPr bwMode="auto">
            <a:xfrm>
              <a:off x="9469664" y="4904690"/>
              <a:ext cx="234323" cy="103496"/>
            </a:xfrm>
            <a:custGeom>
              <a:avLst/>
              <a:gdLst>
                <a:gd name="T0" fmla="*/ 0 w 643"/>
                <a:gd name="T1" fmla="*/ 265 h 284"/>
                <a:gd name="T2" fmla="*/ 636 w 643"/>
                <a:gd name="T3" fmla="*/ 0 h 284"/>
                <a:gd name="T4" fmla="*/ 643 w 643"/>
                <a:gd name="T5" fmla="*/ 17 h 284"/>
                <a:gd name="T6" fmla="*/ 8 w 643"/>
                <a:gd name="T7" fmla="*/ 284 h 284"/>
                <a:gd name="T8" fmla="*/ 0 w 643"/>
                <a:gd name="T9" fmla="*/ 265 h 284"/>
              </a:gdLst>
              <a:ahLst/>
              <a:cxnLst>
                <a:cxn ang="0">
                  <a:pos x="T0" y="T1"/>
                </a:cxn>
                <a:cxn ang="0">
                  <a:pos x="T2" y="T3"/>
                </a:cxn>
                <a:cxn ang="0">
                  <a:pos x="T4" y="T5"/>
                </a:cxn>
                <a:cxn ang="0">
                  <a:pos x="T6" y="T7"/>
                </a:cxn>
                <a:cxn ang="0">
                  <a:pos x="T8" y="T9"/>
                </a:cxn>
              </a:cxnLst>
              <a:rect l="0" t="0" r="r" b="b"/>
              <a:pathLst>
                <a:path w="643" h="284">
                  <a:moveTo>
                    <a:pt x="0" y="265"/>
                  </a:moveTo>
                  <a:lnTo>
                    <a:pt x="636" y="0"/>
                  </a:lnTo>
                  <a:lnTo>
                    <a:pt x="643" y="17"/>
                  </a:lnTo>
                  <a:lnTo>
                    <a:pt x="8" y="284"/>
                  </a:lnTo>
                  <a:lnTo>
                    <a:pt x="0" y="265"/>
                  </a:lnTo>
                  <a:close/>
                </a:path>
              </a:pathLst>
            </a:custGeom>
            <a:solidFill>
              <a:srgbClr val="BBBD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23" name="Freeform 712"/>
            <p:cNvSpPr>
              <a:spLocks/>
            </p:cNvSpPr>
            <p:nvPr/>
          </p:nvSpPr>
          <p:spPr bwMode="auto">
            <a:xfrm>
              <a:off x="9475854" y="4918903"/>
              <a:ext cx="234323" cy="103496"/>
            </a:xfrm>
            <a:custGeom>
              <a:avLst/>
              <a:gdLst>
                <a:gd name="T0" fmla="*/ 0 w 643"/>
                <a:gd name="T1" fmla="*/ 267 h 284"/>
                <a:gd name="T2" fmla="*/ 636 w 643"/>
                <a:gd name="T3" fmla="*/ 0 h 284"/>
                <a:gd name="T4" fmla="*/ 643 w 643"/>
                <a:gd name="T5" fmla="*/ 19 h 284"/>
                <a:gd name="T6" fmla="*/ 9 w 643"/>
                <a:gd name="T7" fmla="*/ 284 h 284"/>
                <a:gd name="T8" fmla="*/ 0 w 643"/>
                <a:gd name="T9" fmla="*/ 267 h 284"/>
              </a:gdLst>
              <a:ahLst/>
              <a:cxnLst>
                <a:cxn ang="0">
                  <a:pos x="T0" y="T1"/>
                </a:cxn>
                <a:cxn ang="0">
                  <a:pos x="T2" y="T3"/>
                </a:cxn>
                <a:cxn ang="0">
                  <a:pos x="T4" y="T5"/>
                </a:cxn>
                <a:cxn ang="0">
                  <a:pos x="T6" y="T7"/>
                </a:cxn>
                <a:cxn ang="0">
                  <a:pos x="T8" y="T9"/>
                </a:cxn>
              </a:cxnLst>
              <a:rect l="0" t="0" r="r" b="b"/>
              <a:pathLst>
                <a:path w="643" h="284">
                  <a:moveTo>
                    <a:pt x="0" y="267"/>
                  </a:moveTo>
                  <a:lnTo>
                    <a:pt x="636" y="0"/>
                  </a:lnTo>
                  <a:lnTo>
                    <a:pt x="643" y="19"/>
                  </a:lnTo>
                  <a:lnTo>
                    <a:pt x="9" y="284"/>
                  </a:lnTo>
                  <a:lnTo>
                    <a:pt x="0" y="267"/>
                  </a:lnTo>
                  <a:close/>
                </a:path>
              </a:pathLst>
            </a:custGeom>
            <a:solidFill>
              <a:srgbClr val="BBBD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24" name="Freeform 713"/>
            <p:cNvSpPr>
              <a:spLocks/>
            </p:cNvSpPr>
            <p:nvPr/>
          </p:nvSpPr>
          <p:spPr bwMode="auto">
            <a:xfrm>
              <a:off x="9482054" y="4933115"/>
              <a:ext cx="234323" cy="103860"/>
            </a:xfrm>
            <a:custGeom>
              <a:avLst/>
              <a:gdLst>
                <a:gd name="T0" fmla="*/ 0 w 643"/>
                <a:gd name="T1" fmla="*/ 268 h 285"/>
                <a:gd name="T2" fmla="*/ 635 w 643"/>
                <a:gd name="T3" fmla="*/ 0 h 285"/>
                <a:gd name="T4" fmla="*/ 643 w 643"/>
                <a:gd name="T5" fmla="*/ 19 h 285"/>
                <a:gd name="T6" fmla="*/ 7 w 643"/>
                <a:gd name="T7" fmla="*/ 285 h 285"/>
                <a:gd name="T8" fmla="*/ 0 w 643"/>
                <a:gd name="T9" fmla="*/ 268 h 285"/>
              </a:gdLst>
              <a:ahLst/>
              <a:cxnLst>
                <a:cxn ang="0">
                  <a:pos x="T0" y="T1"/>
                </a:cxn>
                <a:cxn ang="0">
                  <a:pos x="T2" y="T3"/>
                </a:cxn>
                <a:cxn ang="0">
                  <a:pos x="T4" y="T5"/>
                </a:cxn>
                <a:cxn ang="0">
                  <a:pos x="T6" y="T7"/>
                </a:cxn>
                <a:cxn ang="0">
                  <a:pos x="T8" y="T9"/>
                </a:cxn>
              </a:cxnLst>
              <a:rect l="0" t="0" r="r" b="b"/>
              <a:pathLst>
                <a:path w="643" h="285">
                  <a:moveTo>
                    <a:pt x="0" y="268"/>
                  </a:moveTo>
                  <a:lnTo>
                    <a:pt x="635" y="0"/>
                  </a:lnTo>
                  <a:lnTo>
                    <a:pt x="643" y="19"/>
                  </a:lnTo>
                  <a:lnTo>
                    <a:pt x="7" y="285"/>
                  </a:lnTo>
                  <a:lnTo>
                    <a:pt x="0" y="268"/>
                  </a:lnTo>
                  <a:close/>
                </a:path>
              </a:pathLst>
            </a:custGeom>
            <a:solidFill>
              <a:srgbClr val="BBBD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25" name="Freeform 714"/>
            <p:cNvSpPr>
              <a:spLocks/>
            </p:cNvSpPr>
            <p:nvPr/>
          </p:nvSpPr>
          <p:spPr bwMode="auto">
            <a:xfrm>
              <a:off x="9488247" y="4947328"/>
              <a:ext cx="234323" cy="103860"/>
            </a:xfrm>
            <a:custGeom>
              <a:avLst/>
              <a:gdLst>
                <a:gd name="T0" fmla="*/ 0 w 643"/>
                <a:gd name="T1" fmla="*/ 268 h 285"/>
                <a:gd name="T2" fmla="*/ 635 w 643"/>
                <a:gd name="T3" fmla="*/ 0 h 285"/>
                <a:gd name="T4" fmla="*/ 643 w 643"/>
                <a:gd name="T5" fmla="*/ 19 h 285"/>
                <a:gd name="T6" fmla="*/ 7 w 643"/>
                <a:gd name="T7" fmla="*/ 285 h 285"/>
                <a:gd name="T8" fmla="*/ 0 w 643"/>
                <a:gd name="T9" fmla="*/ 268 h 285"/>
              </a:gdLst>
              <a:ahLst/>
              <a:cxnLst>
                <a:cxn ang="0">
                  <a:pos x="T0" y="T1"/>
                </a:cxn>
                <a:cxn ang="0">
                  <a:pos x="T2" y="T3"/>
                </a:cxn>
                <a:cxn ang="0">
                  <a:pos x="T4" y="T5"/>
                </a:cxn>
                <a:cxn ang="0">
                  <a:pos x="T6" y="T7"/>
                </a:cxn>
                <a:cxn ang="0">
                  <a:pos x="T8" y="T9"/>
                </a:cxn>
              </a:cxnLst>
              <a:rect l="0" t="0" r="r" b="b"/>
              <a:pathLst>
                <a:path w="643" h="285">
                  <a:moveTo>
                    <a:pt x="0" y="268"/>
                  </a:moveTo>
                  <a:lnTo>
                    <a:pt x="635" y="0"/>
                  </a:lnTo>
                  <a:lnTo>
                    <a:pt x="643" y="19"/>
                  </a:lnTo>
                  <a:lnTo>
                    <a:pt x="7" y="285"/>
                  </a:lnTo>
                  <a:lnTo>
                    <a:pt x="0" y="268"/>
                  </a:lnTo>
                  <a:close/>
                </a:path>
              </a:pathLst>
            </a:custGeom>
            <a:solidFill>
              <a:srgbClr val="BBBD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26" name="Freeform 715"/>
            <p:cNvSpPr>
              <a:spLocks/>
            </p:cNvSpPr>
            <p:nvPr/>
          </p:nvSpPr>
          <p:spPr bwMode="auto">
            <a:xfrm>
              <a:off x="9494073" y="4961539"/>
              <a:ext cx="234323" cy="104589"/>
            </a:xfrm>
            <a:custGeom>
              <a:avLst/>
              <a:gdLst>
                <a:gd name="T0" fmla="*/ 0 w 643"/>
                <a:gd name="T1" fmla="*/ 268 h 287"/>
                <a:gd name="T2" fmla="*/ 636 w 643"/>
                <a:gd name="T3" fmla="*/ 0 h 287"/>
                <a:gd name="T4" fmla="*/ 643 w 643"/>
                <a:gd name="T5" fmla="*/ 19 h 287"/>
                <a:gd name="T6" fmla="*/ 8 w 643"/>
                <a:gd name="T7" fmla="*/ 287 h 287"/>
                <a:gd name="T8" fmla="*/ 0 w 643"/>
                <a:gd name="T9" fmla="*/ 268 h 287"/>
              </a:gdLst>
              <a:ahLst/>
              <a:cxnLst>
                <a:cxn ang="0">
                  <a:pos x="T0" y="T1"/>
                </a:cxn>
                <a:cxn ang="0">
                  <a:pos x="T2" y="T3"/>
                </a:cxn>
                <a:cxn ang="0">
                  <a:pos x="T4" y="T5"/>
                </a:cxn>
                <a:cxn ang="0">
                  <a:pos x="T6" y="T7"/>
                </a:cxn>
                <a:cxn ang="0">
                  <a:pos x="T8" y="T9"/>
                </a:cxn>
              </a:cxnLst>
              <a:rect l="0" t="0" r="r" b="b"/>
              <a:pathLst>
                <a:path w="643" h="287">
                  <a:moveTo>
                    <a:pt x="0" y="268"/>
                  </a:moveTo>
                  <a:lnTo>
                    <a:pt x="636" y="0"/>
                  </a:lnTo>
                  <a:lnTo>
                    <a:pt x="643" y="19"/>
                  </a:lnTo>
                  <a:lnTo>
                    <a:pt x="8" y="287"/>
                  </a:lnTo>
                  <a:lnTo>
                    <a:pt x="0" y="268"/>
                  </a:lnTo>
                  <a:close/>
                </a:path>
              </a:pathLst>
            </a:custGeom>
            <a:solidFill>
              <a:srgbClr val="BBBD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27" name="Freeform 716"/>
            <p:cNvSpPr>
              <a:spLocks/>
            </p:cNvSpPr>
            <p:nvPr/>
          </p:nvSpPr>
          <p:spPr bwMode="auto">
            <a:xfrm>
              <a:off x="9500273" y="4976482"/>
              <a:ext cx="234323" cy="103860"/>
            </a:xfrm>
            <a:custGeom>
              <a:avLst/>
              <a:gdLst>
                <a:gd name="T0" fmla="*/ 0 w 643"/>
                <a:gd name="T1" fmla="*/ 266 h 285"/>
                <a:gd name="T2" fmla="*/ 636 w 643"/>
                <a:gd name="T3" fmla="*/ 0 h 285"/>
                <a:gd name="T4" fmla="*/ 643 w 643"/>
                <a:gd name="T5" fmla="*/ 17 h 285"/>
                <a:gd name="T6" fmla="*/ 8 w 643"/>
                <a:gd name="T7" fmla="*/ 285 h 285"/>
                <a:gd name="T8" fmla="*/ 0 w 643"/>
                <a:gd name="T9" fmla="*/ 266 h 285"/>
              </a:gdLst>
              <a:ahLst/>
              <a:cxnLst>
                <a:cxn ang="0">
                  <a:pos x="T0" y="T1"/>
                </a:cxn>
                <a:cxn ang="0">
                  <a:pos x="T2" y="T3"/>
                </a:cxn>
                <a:cxn ang="0">
                  <a:pos x="T4" y="T5"/>
                </a:cxn>
                <a:cxn ang="0">
                  <a:pos x="T6" y="T7"/>
                </a:cxn>
                <a:cxn ang="0">
                  <a:pos x="T8" y="T9"/>
                </a:cxn>
              </a:cxnLst>
              <a:rect l="0" t="0" r="r" b="b"/>
              <a:pathLst>
                <a:path w="643" h="285">
                  <a:moveTo>
                    <a:pt x="0" y="266"/>
                  </a:moveTo>
                  <a:lnTo>
                    <a:pt x="636" y="0"/>
                  </a:lnTo>
                  <a:lnTo>
                    <a:pt x="643" y="17"/>
                  </a:lnTo>
                  <a:lnTo>
                    <a:pt x="8" y="285"/>
                  </a:lnTo>
                  <a:lnTo>
                    <a:pt x="0" y="266"/>
                  </a:lnTo>
                  <a:close/>
                </a:path>
              </a:pathLst>
            </a:custGeom>
            <a:solidFill>
              <a:srgbClr val="BBBD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28" name="Freeform 717"/>
            <p:cNvSpPr>
              <a:spLocks/>
            </p:cNvSpPr>
            <p:nvPr/>
          </p:nvSpPr>
          <p:spPr bwMode="auto">
            <a:xfrm>
              <a:off x="9506464" y="4991057"/>
              <a:ext cx="234323" cy="103496"/>
            </a:xfrm>
            <a:custGeom>
              <a:avLst/>
              <a:gdLst>
                <a:gd name="T0" fmla="*/ 0 w 643"/>
                <a:gd name="T1" fmla="*/ 265 h 284"/>
                <a:gd name="T2" fmla="*/ 635 w 643"/>
                <a:gd name="T3" fmla="*/ 0 h 284"/>
                <a:gd name="T4" fmla="*/ 643 w 643"/>
                <a:gd name="T5" fmla="*/ 17 h 284"/>
                <a:gd name="T6" fmla="*/ 7 w 643"/>
                <a:gd name="T7" fmla="*/ 284 h 284"/>
                <a:gd name="T8" fmla="*/ 0 w 643"/>
                <a:gd name="T9" fmla="*/ 265 h 284"/>
              </a:gdLst>
              <a:ahLst/>
              <a:cxnLst>
                <a:cxn ang="0">
                  <a:pos x="T0" y="T1"/>
                </a:cxn>
                <a:cxn ang="0">
                  <a:pos x="T2" y="T3"/>
                </a:cxn>
                <a:cxn ang="0">
                  <a:pos x="T4" y="T5"/>
                </a:cxn>
                <a:cxn ang="0">
                  <a:pos x="T6" y="T7"/>
                </a:cxn>
                <a:cxn ang="0">
                  <a:pos x="T8" y="T9"/>
                </a:cxn>
              </a:cxnLst>
              <a:rect l="0" t="0" r="r" b="b"/>
              <a:pathLst>
                <a:path w="643" h="284">
                  <a:moveTo>
                    <a:pt x="0" y="265"/>
                  </a:moveTo>
                  <a:lnTo>
                    <a:pt x="635" y="0"/>
                  </a:lnTo>
                  <a:lnTo>
                    <a:pt x="643" y="17"/>
                  </a:lnTo>
                  <a:lnTo>
                    <a:pt x="7" y="284"/>
                  </a:lnTo>
                  <a:lnTo>
                    <a:pt x="0" y="265"/>
                  </a:lnTo>
                  <a:close/>
                </a:path>
              </a:pathLst>
            </a:custGeom>
            <a:solidFill>
              <a:srgbClr val="BBBD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29" name="Freeform 718"/>
            <p:cNvSpPr>
              <a:spLocks/>
            </p:cNvSpPr>
            <p:nvPr/>
          </p:nvSpPr>
          <p:spPr bwMode="auto">
            <a:xfrm>
              <a:off x="9571697" y="5128081"/>
              <a:ext cx="237603" cy="104954"/>
            </a:xfrm>
            <a:custGeom>
              <a:avLst/>
              <a:gdLst>
                <a:gd name="T0" fmla="*/ 0 w 652"/>
                <a:gd name="T1" fmla="*/ 271 h 288"/>
                <a:gd name="T2" fmla="*/ 645 w 652"/>
                <a:gd name="T3" fmla="*/ 0 h 288"/>
                <a:gd name="T4" fmla="*/ 652 w 652"/>
                <a:gd name="T5" fmla="*/ 19 h 288"/>
                <a:gd name="T6" fmla="*/ 9 w 652"/>
                <a:gd name="T7" fmla="*/ 288 h 288"/>
                <a:gd name="T8" fmla="*/ 0 w 652"/>
                <a:gd name="T9" fmla="*/ 271 h 288"/>
              </a:gdLst>
              <a:ahLst/>
              <a:cxnLst>
                <a:cxn ang="0">
                  <a:pos x="T0" y="T1"/>
                </a:cxn>
                <a:cxn ang="0">
                  <a:pos x="T2" y="T3"/>
                </a:cxn>
                <a:cxn ang="0">
                  <a:pos x="T4" y="T5"/>
                </a:cxn>
                <a:cxn ang="0">
                  <a:pos x="T6" y="T7"/>
                </a:cxn>
                <a:cxn ang="0">
                  <a:pos x="T8" y="T9"/>
                </a:cxn>
              </a:cxnLst>
              <a:rect l="0" t="0" r="r" b="b"/>
              <a:pathLst>
                <a:path w="652" h="288">
                  <a:moveTo>
                    <a:pt x="0" y="271"/>
                  </a:moveTo>
                  <a:lnTo>
                    <a:pt x="645" y="0"/>
                  </a:lnTo>
                  <a:lnTo>
                    <a:pt x="652" y="19"/>
                  </a:lnTo>
                  <a:lnTo>
                    <a:pt x="9" y="288"/>
                  </a:lnTo>
                  <a:lnTo>
                    <a:pt x="0" y="271"/>
                  </a:lnTo>
                  <a:close/>
                </a:path>
              </a:pathLst>
            </a:custGeom>
            <a:solidFill>
              <a:srgbClr val="BBBD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30" name="Freeform 719"/>
            <p:cNvSpPr>
              <a:spLocks/>
            </p:cNvSpPr>
            <p:nvPr/>
          </p:nvSpPr>
          <p:spPr bwMode="auto">
            <a:xfrm>
              <a:off x="9578259" y="5142294"/>
              <a:ext cx="237239" cy="104954"/>
            </a:xfrm>
            <a:custGeom>
              <a:avLst/>
              <a:gdLst>
                <a:gd name="T0" fmla="*/ 0 w 651"/>
                <a:gd name="T1" fmla="*/ 269 h 288"/>
                <a:gd name="T2" fmla="*/ 643 w 651"/>
                <a:gd name="T3" fmla="*/ 0 h 288"/>
                <a:gd name="T4" fmla="*/ 651 w 651"/>
                <a:gd name="T5" fmla="*/ 17 h 288"/>
                <a:gd name="T6" fmla="*/ 6 w 651"/>
                <a:gd name="T7" fmla="*/ 288 h 288"/>
                <a:gd name="T8" fmla="*/ 0 w 651"/>
                <a:gd name="T9" fmla="*/ 269 h 288"/>
              </a:gdLst>
              <a:ahLst/>
              <a:cxnLst>
                <a:cxn ang="0">
                  <a:pos x="T0" y="T1"/>
                </a:cxn>
                <a:cxn ang="0">
                  <a:pos x="T2" y="T3"/>
                </a:cxn>
                <a:cxn ang="0">
                  <a:pos x="T4" y="T5"/>
                </a:cxn>
                <a:cxn ang="0">
                  <a:pos x="T6" y="T7"/>
                </a:cxn>
                <a:cxn ang="0">
                  <a:pos x="T8" y="T9"/>
                </a:cxn>
              </a:cxnLst>
              <a:rect l="0" t="0" r="r" b="b"/>
              <a:pathLst>
                <a:path w="651" h="288">
                  <a:moveTo>
                    <a:pt x="0" y="269"/>
                  </a:moveTo>
                  <a:lnTo>
                    <a:pt x="643" y="0"/>
                  </a:lnTo>
                  <a:lnTo>
                    <a:pt x="651" y="17"/>
                  </a:lnTo>
                  <a:lnTo>
                    <a:pt x="6" y="288"/>
                  </a:lnTo>
                  <a:lnTo>
                    <a:pt x="0" y="269"/>
                  </a:lnTo>
                  <a:close/>
                </a:path>
              </a:pathLst>
            </a:custGeom>
            <a:solidFill>
              <a:srgbClr val="BBBD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31" name="Freeform 720"/>
            <p:cNvSpPr>
              <a:spLocks/>
            </p:cNvSpPr>
            <p:nvPr/>
          </p:nvSpPr>
          <p:spPr bwMode="auto">
            <a:xfrm>
              <a:off x="9583720" y="5156506"/>
              <a:ext cx="237603" cy="104954"/>
            </a:xfrm>
            <a:custGeom>
              <a:avLst/>
              <a:gdLst>
                <a:gd name="T0" fmla="*/ 0 w 652"/>
                <a:gd name="T1" fmla="*/ 270 h 288"/>
                <a:gd name="T2" fmla="*/ 645 w 652"/>
                <a:gd name="T3" fmla="*/ 0 h 288"/>
                <a:gd name="T4" fmla="*/ 652 w 652"/>
                <a:gd name="T5" fmla="*/ 17 h 288"/>
                <a:gd name="T6" fmla="*/ 9 w 652"/>
                <a:gd name="T7" fmla="*/ 288 h 288"/>
                <a:gd name="T8" fmla="*/ 0 w 652"/>
                <a:gd name="T9" fmla="*/ 270 h 288"/>
              </a:gdLst>
              <a:ahLst/>
              <a:cxnLst>
                <a:cxn ang="0">
                  <a:pos x="T0" y="T1"/>
                </a:cxn>
                <a:cxn ang="0">
                  <a:pos x="T2" y="T3"/>
                </a:cxn>
                <a:cxn ang="0">
                  <a:pos x="T4" y="T5"/>
                </a:cxn>
                <a:cxn ang="0">
                  <a:pos x="T6" y="T7"/>
                </a:cxn>
                <a:cxn ang="0">
                  <a:pos x="T8" y="T9"/>
                </a:cxn>
              </a:cxnLst>
              <a:rect l="0" t="0" r="r" b="b"/>
              <a:pathLst>
                <a:path w="652" h="288">
                  <a:moveTo>
                    <a:pt x="0" y="270"/>
                  </a:moveTo>
                  <a:lnTo>
                    <a:pt x="645" y="0"/>
                  </a:lnTo>
                  <a:lnTo>
                    <a:pt x="652" y="17"/>
                  </a:lnTo>
                  <a:lnTo>
                    <a:pt x="9" y="288"/>
                  </a:lnTo>
                  <a:lnTo>
                    <a:pt x="0" y="270"/>
                  </a:lnTo>
                  <a:close/>
                </a:path>
              </a:pathLst>
            </a:custGeom>
            <a:solidFill>
              <a:srgbClr val="BBBD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32" name="Freeform 721"/>
            <p:cNvSpPr>
              <a:spLocks/>
            </p:cNvSpPr>
            <p:nvPr/>
          </p:nvSpPr>
          <p:spPr bwMode="auto">
            <a:xfrm>
              <a:off x="9589919" y="5219187"/>
              <a:ext cx="120259" cy="56121"/>
            </a:xfrm>
            <a:custGeom>
              <a:avLst/>
              <a:gdLst>
                <a:gd name="T0" fmla="*/ 0 w 330"/>
                <a:gd name="T1" fmla="*/ 137 h 154"/>
                <a:gd name="T2" fmla="*/ 322 w 330"/>
                <a:gd name="T3" fmla="*/ 0 h 154"/>
                <a:gd name="T4" fmla="*/ 330 w 330"/>
                <a:gd name="T5" fmla="*/ 19 h 154"/>
                <a:gd name="T6" fmla="*/ 7 w 330"/>
                <a:gd name="T7" fmla="*/ 154 h 154"/>
                <a:gd name="T8" fmla="*/ 0 w 330"/>
                <a:gd name="T9" fmla="*/ 137 h 154"/>
              </a:gdLst>
              <a:ahLst/>
              <a:cxnLst>
                <a:cxn ang="0">
                  <a:pos x="T0" y="T1"/>
                </a:cxn>
                <a:cxn ang="0">
                  <a:pos x="T2" y="T3"/>
                </a:cxn>
                <a:cxn ang="0">
                  <a:pos x="T4" y="T5"/>
                </a:cxn>
                <a:cxn ang="0">
                  <a:pos x="T6" y="T7"/>
                </a:cxn>
                <a:cxn ang="0">
                  <a:pos x="T8" y="T9"/>
                </a:cxn>
              </a:cxnLst>
              <a:rect l="0" t="0" r="r" b="b"/>
              <a:pathLst>
                <a:path w="330" h="154">
                  <a:moveTo>
                    <a:pt x="0" y="137"/>
                  </a:moveTo>
                  <a:lnTo>
                    <a:pt x="322" y="0"/>
                  </a:lnTo>
                  <a:lnTo>
                    <a:pt x="330" y="19"/>
                  </a:lnTo>
                  <a:lnTo>
                    <a:pt x="7" y="154"/>
                  </a:lnTo>
                  <a:lnTo>
                    <a:pt x="0" y="137"/>
                  </a:lnTo>
                  <a:close/>
                </a:path>
              </a:pathLst>
            </a:custGeom>
            <a:solidFill>
              <a:srgbClr val="BBBD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33" name="Freeform 722"/>
            <p:cNvSpPr>
              <a:spLocks noEditPoints="1"/>
            </p:cNvSpPr>
            <p:nvPr/>
          </p:nvSpPr>
          <p:spPr bwMode="auto">
            <a:xfrm>
              <a:off x="9967102" y="3450646"/>
              <a:ext cx="414712" cy="370617"/>
            </a:xfrm>
            <a:custGeom>
              <a:avLst/>
              <a:gdLst>
                <a:gd name="T0" fmla="*/ 659 w 665"/>
                <a:gd name="T1" fmla="*/ 244 h 597"/>
                <a:gd name="T2" fmla="*/ 663 w 665"/>
                <a:gd name="T3" fmla="*/ 254 h 597"/>
                <a:gd name="T4" fmla="*/ 663 w 665"/>
                <a:gd name="T5" fmla="*/ 254 h 597"/>
                <a:gd name="T6" fmla="*/ 663 w 665"/>
                <a:gd name="T7" fmla="*/ 254 h 597"/>
                <a:gd name="T8" fmla="*/ 663 w 665"/>
                <a:gd name="T9" fmla="*/ 255 h 597"/>
                <a:gd name="T10" fmla="*/ 663 w 665"/>
                <a:gd name="T11" fmla="*/ 256 h 597"/>
                <a:gd name="T12" fmla="*/ 664 w 665"/>
                <a:gd name="T13" fmla="*/ 256 h 597"/>
                <a:gd name="T14" fmla="*/ 664 w 665"/>
                <a:gd name="T15" fmla="*/ 257 h 597"/>
                <a:gd name="T16" fmla="*/ 664 w 665"/>
                <a:gd name="T17" fmla="*/ 257 h 597"/>
                <a:gd name="T18" fmla="*/ 664 w 665"/>
                <a:gd name="T19" fmla="*/ 272 h 597"/>
                <a:gd name="T20" fmla="*/ 664 w 665"/>
                <a:gd name="T21" fmla="*/ 273 h 597"/>
                <a:gd name="T22" fmla="*/ 664 w 665"/>
                <a:gd name="T23" fmla="*/ 273 h 597"/>
                <a:gd name="T24" fmla="*/ 664 w 665"/>
                <a:gd name="T25" fmla="*/ 274 h 597"/>
                <a:gd name="T26" fmla="*/ 664 w 665"/>
                <a:gd name="T27" fmla="*/ 275 h 597"/>
                <a:gd name="T28" fmla="*/ 664 w 665"/>
                <a:gd name="T29" fmla="*/ 275 h 597"/>
                <a:gd name="T30" fmla="*/ 663 w 665"/>
                <a:gd name="T31" fmla="*/ 276 h 597"/>
                <a:gd name="T32" fmla="*/ 648 w 665"/>
                <a:gd name="T33" fmla="*/ 301 h 597"/>
                <a:gd name="T34" fmla="*/ 647 w 665"/>
                <a:gd name="T35" fmla="*/ 301 h 597"/>
                <a:gd name="T36" fmla="*/ 647 w 665"/>
                <a:gd name="T37" fmla="*/ 302 h 597"/>
                <a:gd name="T38" fmla="*/ 646 w 665"/>
                <a:gd name="T39" fmla="*/ 302 h 597"/>
                <a:gd name="T40" fmla="*/ 646 w 665"/>
                <a:gd name="T41" fmla="*/ 303 h 597"/>
                <a:gd name="T42" fmla="*/ 645 w 665"/>
                <a:gd name="T43" fmla="*/ 303 h 597"/>
                <a:gd name="T44" fmla="*/ 219 w 665"/>
                <a:gd name="T45" fmla="*/ 588 h 597"/>
                <a:gd name="T46" fmla="*/ 184 w 665"/>
                <a:gd name="T47" fmla="*/ 595 h 597"/>
                <a:gd name="T48" fmla="*/ 183 w 665"/>
                <a:gd name="T49" fmla="*/ 594 h 597"/>
                <a:gd name="T50" fmla="*/ 182 w 665"/>
                <a:gd name="T51" fmla="*/ 594 h 597"/>
                <a:gd name="T52" fmla="*/ 181 w 665"/>
                <a:gd name="T53" fmla="*/ 594 h 597"/>
                <a:gd name="T54" fmla="*/ 180 w 665"/>
                <a:gd name="T55" fmla="*/ 594 h 597"/>
                <a:gd name="T56" fmla="*/ 177 w 665"/>
                <a:gd name="T57" fmla="*/ 592 h 597"/>
                <a:gd name="T58" fmla="*/ 176 w 665"/>
                <a:gd name="T59" fmla="*/ 592 h 597"/>
                <a:gd name="T60" fmla="*/ 175 w 665"/>
                <a:gd name="T61" fmla="*/ 592 h 597"/>
                <a:gd name="T62" fmla="*/ 175 w 665"/>
                <a:gd name="T63" fmla="*/ 591 h 597"/>
                <a:gd name="T64" fmla="*/ 174 w 665"/>
                <a:gd name="T65" fmla="*/ 591 h 597"/>
                <a:gd name="T66" fmla="*/ 173 w 665"/>
                <a:gd name="T67" fmla="*/ 591 h 597"/>
                <a:gd name="T68" fmla="*/ 173 w 665"/>
                <a:gd name="T69" fmla="*/ 590 h 597"/>
                <a:gd name="T70" fmla="*/ 172 w 665"/>
                <a:gd name="T71" fmla="*/ 590 h 597"/>
                <a:gd name="T72" fmla="*/ 171 w 665"/>
                <a:gd name="T73" fmla="*/ 589 h 597"/>
                <a:gd name="T74" fmla="*/ 171 w 665"/>
                <a:gd name="T75" fmla="*/ 589 h 597"/>
                <a:gd name="T76" fmla="*/ 169 w 665"/>
                <a:gd name="T77" fmla="*/ 588 h 597"/>
                <a:gd name="T78" fmla="*/ 167 w 665"/>
                <a:gd name="T79" fmla="*/ 586 h 597"/>
                <a:gd name="T80" fmla="*/ 158 w 665"/>
                <a:gd name="T81" fmla="*/ 578 h 597"/>
                <a:gd name="T82" fmla="*/ 13 w 665"/>
                <a:gd name="T83" fmla="*/ 361 h 597"/>
                <a:gd name="T84" fmla="*/ 13 w 665"/>
                <a:gd name="T85" fmla="*/ 360 h 597"/>
                <a:gd name="T86" fmla="*/ 12 w 665"/>
                <a:gd name="T87" fmla="*/ 360 h 597"/>
                <a:gd name="T88" fmla="*/ 12 w 665"/>
                <a:gd name="T89" fmla="*/ 360 h 597"/>
                <a:gd name="T90" fmla="*/ 12 w 665"/>
                <a:gd name="T91" fmla="*/ 359 h 597"/>
                <a:gd name="T92" fmla="*/ 11 w 665"/>
                <a:gd name="T93" fmla="*/ 359 h 597"/>
                <a:gd name="T94" fmla="*/ 25 w 665"/>
                <a:gd name="T95" fmla="*/ 298 h 597"/>
                <a:gd name="T96" fmla="*/ 513 w 665"/>
                <a:gd name="T97" fmla="*/ 26 h 597"/>
                <a:gd name="T98" fmla="*/ 642 w 665"/>
                <a:gd name="T99" fmla="*/ 218 h 597"/>
                <a:gd name="T100" fmla="*/ 657 w 665"/>
                <a:gd name="T101" fmla="*/ 241 h 597"/>
                <a:gd name="T102" fmla="*/ 658 w 665"/>
                <a:gd name="T103" fmla="*/ 242 h 597"/>
                <a:gd name="T104" fmla="*/ 658 w 665"/>
                <a:gd name="T105" fmla="*/ 242 h 597"/>
                <a:gd name="T106" fmla="*/ 658 w 665"/>
                <a:gd name="T107" fmla="*/ 242 h 597"/>
                <a:gd name="T108" fmla="*/ 180 w 665"/>
                <a:gd name="T109" fmla="*/ 594 h 597"/>
                <a:gd name="T110" fmla="*/ 178 w 665"/>
                <a:gd name="T111" fmla="*/ 593 h 597"/>
                <a:gd name="T112" fmla="*/ 180 w 665"/>
                <a:gd name="T113" fmla="*/ 593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5" h="597">
                  <a:moveTo>
                    <a:pt x="658" y="243"/>
                  </a:moveTo>
                  <a:cubicBezTo>
                    <a:pt x="658" y="243"/>
                    <a:pt x="659" y="244"/>
                    <a:pt x="659" y="244"/>
                  </a:cubicBezTo>
                  <a:cubicBezTo>
                    <a:pt x="659" y="244"/>
                    <a:pt x="659" y="244"/>
                    <a:pt x="659" y="244"/>
                  </a:cubicBezTo>
                  <a:cubicBezTo>
                    <a:pt x="661" y="247"/>
                    <a:pt x="662" y="250"/>
                    <a:pt x="663" y="254"/>
                  </a:cubicBezTo>
                  <a:cubicBezTo>
                    <a:pt x="663" y="254"/>
                    <a:pt x="663" y="254"/>
                    <a:pt x="663" y="254"/>
                  </a:cubicBezTo>
                  <a:cubicBezTo>
                    <a:pt x="663" y="254"/>
                    <a:pt x="663" y="254"/>
                    <a:pt x="663" y="254"/>
                  </a:cubicBezTo>
                  <a:cubicBezTo>
                    <a:pt x="663" y="254"/>
                    <a:pt x="663" y="254"/>
                    <a:pt x="663" y="254"/>
                  </a:cubicBezTo>
                  <a:cubicBezTo>
                    <a:pt x="663" y="254"/>
                    <a:pt x="663" y="254"/>
                    <a:pt x="663" y="254"/>
                  </a:cubicBezTo>
                  <a:cubicBezTo>
                    <a:pt x="663" y="255"/>
                    <a:pt x="663" y="255"/>
                    <a:pt x="663" y="255"/>
                  </a:cubicBezTo>
                  <a:cubicBezTo>
                    <a:pt x="663" y="255"/>
                    <a:pt x="663" y="255"/>
                    <a:pt x="663" y="255"/>
                  </a:cubicBezTo>
                  <a:cubicBezTo>
                    <a:pt x="663" y="255"/>
                    <a:pt x="663" y="255"/>
                    <a:pt x="663" y="255"/>
                  </a:cubicBezTo>
                  <a:cubicBezTo>
                    <a:pt x="663" y="256"/>
                    <a:pt x="663" y="256"/>
                    <a:pt x="663" y="256"/>
                  </a:cubicBezTo>
                  <a:cubicBezTo>
                    <a:pt x="664" y="256"/>
                    <a:pt x="664" y="256"/>
                    <a:pt x="664" y="256"/>
                  </a:cubicBezTo>
                  <a:cubicBezTo>
                    <a:pt x="664" y="256"/>
                    <a:pt x="664" y="256"/>
                    <a:pt x="664" y="256"/>
                  </a:cubicBezTo>
                  <a:cubicBezTo>
                    <a:pt x="664" y="256"/>
                    <a:pt x="664" y="256"/>
                    <a:pt x="664" y="256"/>
                  </a:cubicBezTo>
                  <a:cubicBezTo>
                    <a:pt x="664" y="257"/>
                    <a:pt x="664" y="257"/>
                    <a:pt x="664" y="257"/>
                  </a:cubicBezTo>
                  <a:cubicBezTo>
                    <a:pt x="664" y="257"/>
                    <a:pt x="664" y="257"/>
                    <a:pt x="664" y="257"/>
                  </a:cubicBezTo>
                  <a:cubicBezTo>
                    <a:pt x="664" y="257"/>
                    <a:pt x="664" y="257"/>
                    <a:pt x="664" y="257"/>
                  </a:cubicBezTo>
                  <a:cubicBezTo>
                    <a:pt x="665" y="262"/>
                    <a:pt x="665" y="267"/>
                    <a:pt x="664" y="272"/>
                  </a:cubicBezTo>
                  <a:cubicBezTo>
                    <a:pt x="664" y="272"/>
                    <a:pt x="664" y="272"/>
                    <a:pt x="664" y="272"/>
                  </a:cubicBezTo>
                  <a:cubicBezTo>
                    <a:pt x="664" y="272"/>
                    <a:pt x="664" y="272"/>
                    <a:pt x="664" y="272"/>
                  </a:cubicBezTo>
                  <a:cubicBezTo>
                    <a:pt x="664" y="273"/>
                    <a:pt x="664" y="273"/>
                    <a:pt x="664" y="273"/>
                  </a:cubicBezTo>
                  <a:cubicBezTo>
                    <a:pt x="664" y="273"/>
                    <a:pt x="664" y="273"/>
                    <a:pt x="664" y="273"/>
                  </a:cubicBezTo>
                  <a:cubicBezTo>
                    <a:pt x="664" y="273"/>
                    <a:pt x="664" y="273"/>
                    <a:pt x="664" y="273"/>
                  </a:cubicBezTo>
                  <a:cubicBezTo>
                    <a:pt x="664" y="274"/>
                    <a:pt x="664" y="274"/>
                    <a:pt x="664" y="274"/>
                  </a:cubicBezTo>
                  <a:cubicBezTo>
                    <a:pt x="664" y="274"/>
                    <a:pt x="664" y="274"/>
                    <a:pt x="664" y="274"/>
                  </a:cubicBezTo>
                  <a:cubicBezTo>
                    <a:pt x="664" y="274"/>
                    <a:pt x="664" y="274"/>
                    <a:pt x="664" y="274"/>
                  </a:cubicBezTo>
                  <a:cubicBezTo>
                    <a:pt x="664" y="275"/>
                    <a:pt x="664" y="275"/>
                    <a:pt x="664" y="275"/>
                  </a:cubicBezTo>
                  <a:cubicBezTo>
                    <a:pt x="664" y="275"/>
                    <a:pt x="664" y="275"/>
                    <a:pt x="664" y="275"/>
                  </a:cubicBezTo>
                  <a:cubicBezTo>
                    <a:pt x="664" y="275"/>
                    <a:pt x="664" y="275"/>
                    <a:pt x="664" y="275"/>
                  </a:cubicBezTo>
                  <a:cubicBezTo>
                    <a:pt x="663" y="276"/>
                    <a:pt x="663" y="276"/>
                    <a:pt x="663" y="276"/>
                  </a:cubicBezTo>
                  <a:cubicBezTo>
                    <a:pt x="663" y="276"/>
                    <a:pt x="663" y="276"/>
                    <a:pt x="663" y="276"/>
                  </a:cubicBezTo>
                  <a:cubicBezTo>
                    <a:pt x="663" y="276"/>
                    <a:pt x="663" y="276"/>
                    <a:pt x="663" y="276"/>
                  </a:cubicBezTo>
                  <a:cubicBezTo>
                    <a:pt x="661" y="286"/>
                    <a:pt x="656" y="294"/>
                    <a:pt x="648" y="301"/>
                  </a:cubicBezTo>
                  <a:cubicBezTo>
                    <a:pt x="648" y="301"/>
                    <a:pt x="648" y="301"/>
                    <a:pt x="648" y="301"/>
                  </a:cubicBezTo>
                  <a:cubicBezTo>
                    <a:pt x="647" y="301"/>
                    <a:pt x="647" y="301"/>
                    <a:pt x="647" y="301"/>
                  </a:cubicBezTo>
                  <a:cubicBezTo>
                    <a:pt x="647" y="301"/>
                    <a:pt x="647" y="301"/>
                    <a:pt x="647" y="301"/>
                  </a:cubicBezTo>
                  <a:cubicBezTo>
                    <a:pt x="647" y="302"/>
                    <a:pt x="647" y="302"/>
                    <a:pt x="647" y="302"/>
                  </a:cubicBezTo>
                  <a:cubicBezTo>
                    <a:pt x="647" y="302"/>
                    <a:pt x="647" y="302"/>
                    <a:pt x="647" y="302"/>
                  </a:cubicBezTo>
                  <a:cubicBezTo>
                    <a:pt x="646" y="302"/>
                    <a:pt x="646" y="302"/>
                    <a:pt x="646" y="302"/>
                  </a:cubicBezTo>
                  <a:cubicBezTo>
                    <a:pt x="646" y="302"/>
                    <a:pt x="646" y="302"/>
                    <a:pt x="646" y="302"/>
                  </a:cubicBezTo>
                  <a:cubicBezTo>
                    <a:pt x="646" y="303"/>
                    <a:pt x="646" y="303"/>
                    <a:pt x="646" y="303"/>
                  </a:cubicBezTo>
                  <a:cubicBezTo>
                    <a:pt x="645" y="303"/>
                    <a:pt x="645" y="303"/>
                    <a:pt x="645" y="303"/>
                  </a:cubicBezTo>
                  <a:cubicBezTo>
                    <a:pt x="645" y="303"/>
                    <a:pt x="645" y="303"/>
                    <a:pt x="645" y="303"/>
                  </a:cubicBezTo>
                  <a:cubicBezTo>
                    <a:pt x="645" y="303"/>
                    <a:pt x="645" y="303"/>
                    <a:pt x="645" y="303"/>
                  </a:cubicBezTo>
                  <a:cubicBezTo>
                    <a:pt x="219" y="588"/>
                    <a:pt x="219" y="588"/>
                    <a:pt x="219" y="588"/>
                  </a:cubicBezTo>
                  <a:cubicBezTo>
                    <a:pt x="209" y="595"/>
                    <a:pt x="196" y="597"/>
                    <a:pt x="184" y="595"/>
                  </a:cubicBezTo>
                  <a:cubicBezTo>
                    <a:pt x="184" y="595"/>
                    <a:pt x="184" y="595"/>
                    <a:pt x="184" y="595"/>
                  </a:cubicBezTo>
                  <a:cubicBezTo>
                    <a:pt x="183" y="594"/>
                    <a:pt x="183" y="594"/>
                    <a:pt x="183" y="594"/>
                  </a:cubicBezTo>
                  <a:cubicBezTo>
                    <a:pt x="183" y="594"/>
                    <a:pt x="183" y="594"/>
                    <a:pt x="183" y="594"/>
                  </a:cubicBezTo>
                  <a:cubicBezTo>
                    <a:pt x="183" y="594"/>
                    <a:pt x="183" y="594"/>
                    <a:pt x="183" y="594"/>
                  </a:cubicBezTo>
                  <a:cubicBezTo>
                    <a:pt x="182" y="594"/>
                    <a:pt x="182" y="594"/>
                    <a:pt x="182" y="594"/>
                  </a:cubicBezTo>
                  <a:cubicBezTo>
                    <a:pt x="181" y="594"/>
                    <a:pt x="181" y="594"/>
                    <a:pt x="181" y="594"/>
                  </a:cubicBezTo>
                  <a:cubicBezTo>
                    <a:pt x="181" y="594"/>
                    <a:pt x="181" y="594"/>
                    <a:pt x="181" y="594"/>
                  </a:cubicBezTo>
                  <a:cubicBezTo>
                    <a:pt x="181" y="594"/>
                    <a:pt x="181" y="594"/>
                    <a:pt x="181" y="594"/>
                  </a:cubicBezTo>
                  <a:cubicBezTo>
                    <a:pt x="180" y="594"/>
                    <a:pt x="180" y="594"/>
                    <a:pt x="180" y="594"/>
                  </a:cubicBezTo>
                  <a:cubicBezTo>
                    <a:pt x="180" y="593"/>
                    <a:pt x="179" y="593"/>
                    <a:pt x="178" y="593"/>
                  </a:cubicBezTo>
                  <a:cubicBezTo>
                    <a:pt x="177" y="592"/>
                    <a:pt x="177" y="592"/>
                    <a:pt x="177" y="592"/>
                  </a:cubicBezTo>
                  <a:cubicBezTo>
                    <a:pt x="176" y="592"/>
                    <a:pt x="176" y="592"/>
                    <a:pt x="176" y="592"/>
                  </a:cubicBezTo>
                  <a:cubicBezTo>
                    <a:pt x="176" y="592"/>
                    <a:pt x="176" y="592"/>
                    <a:pt x="176" y="592"/>
                  </a:cubicBezTo>
                  <a:cubicBezTo>
                    <a:pt x="175" y="592"/>
                    <a:pt x="175" y="592"/>
                    <a:pt x="175" y="592"/>
                  </a:cubicBezTo>
                  <a:cubicBezTo>
                    <a:pt x="175" y="592"/>
                    <a:pt x="175" y="592"/>
                    <a:pt x="175" y="592"/>
                  </a:cubicBezTo>
                  <a:cubicBezTo>
                    <a:pt x="175" y="591"/>
                    <a:pt x="175" y="591"/>
                    <a:pt x="175" y="591"/>
                  </a:cubicBezTo>
                  <a:cubicBezTo>
                    <a:pt x="175" y="591"/>
                    <a:pt x="175" y="591"/>
                    <a:pt x="175" y="591"/>
                  </a:cubicBezTo>
                  <a:cubicBezTo>
                    <a:pt x="174" y="591"/>
                    <a:pt x="174" y="591"/>
                    <a:pt x="174" y="591"/>
                  </a:cubicBezTo>
                  <a:cubicBezTo>
                    <a:pt x="174" y="591"/>
                    <a:pt x="174" y="591"/>
                    <a:pt x="174" y="591"/>
                  </a:cubicBezTo>
                  <a:cubicBezTo>
                    <a:pt x="174" y="591"/>
                    <a:pt x="174" y="591"/>
                    <a:pt x="174" y="591"/>
                  </a:cubicBezTo>
                  <a:cubicBezTo>
                    <a:pt x="173" y="591"/>
                    <a:pt x="173" y="591"/>
                    <a:pt x="173" y="591"/>
                  </a:cubicBezTo>
                  <a:cubicBezTo>
                    <a:pt x="173" y="590"/>
                    <a:pt x="173" y="590"/>
                    <a:pt x="173" y="590"/>
                  </a:cubicBezTo>
                  <a:cubicBezTo>
                    <a:pt x="173" y="590"/>
                    <a:pt x="173" y="590"/>
                    <a:pt x="173" y="590"/>
                  </a:cubicBezTo>
                  <a:cubicBezTo>
                    <a:pt x="172" y="590"/>
                    <a:pt x="172" y="590"/>
                    <a:pt x="172" y="590"/>
                  </a:cubicBezTo>
                  <a:cubicBezTo>
                    <a:pt x="172" y="590"/>
                    <a:pt x="172" y="590"/>
                    <a:pt x="172" y="590"/>
                  </a:cubicBezTo>
                  <a:cubicBezTo>
                    <a:pt x="171" y="589"/>
                    <a:pt x="171" y="589"/>
                    <a:pt x="171" y="589"/>
                  </a:cubicBezTo>
                  <a:cubicBezTo>
                    <a:pt x="171" y="589"/>
                    <a:pt x="171" y="589"/>
                    <a:pt x="171" y="589"/>
                  </a:cubicBezTo>
                  <a:cubicBezTo>
                    <a:pt x="171" y="589"/>
                    <a:pt x="171" y="589"/>
                    <a:pt x="171" y="589"/>
                  </a:cubicBezTo>
                  <a:cubicBezTo>
                    <a:pt x="171" y="589"/>
                    <a:pt x="171" y="589"/>
                    <a:pt x="171" y="589"/>
                  </a:cubicBezTo>
                  <a:cubicBezTo>
                    <a:pt x="169" y="588"/>
                    <a:pt x="169" y="588"/>
                    <a:pt x="169" y="588"/>
                  </a:cubicBezTo>
                  <a:cubicBezTo>
                    <a:pt x="169" y="588"/>
                    <a:pt x="169" y="588"/>
                    <a:pt x="169" y="588"/>
                  </a:cubicBezTo>
                  <a:cubicBezTo>
                    <a:pt x="168" y="587"/>
                    <a:pt x="168" y="587"/>
                    <a:pt x="167" y="587"/>
                  </a:cubicBezTo>
                  <a:cubicBezTo>
                    <a:pt x="167" y="586"/>
                    <a:pt x="167" y="586"/>
                    <a:pt x="167" y="586"/>
                  </a:cubicBezTo>
                  <a:cubicBezTo>
                    <a:pt x="164" y="584"/>
                    <a:pt x="161" y="581"/>
                    <a:pt x="158" y="578"/>
                  </a:cubicBezTo>
                  <a:cubicBezTo>
                    <a:pt x="158" y="578"/>
                    <a:pt x="158" y="578"/>
                    <a:pt x="158" y="578"/>
                  </a:cubicBezTo>
                  <a:cubicBezTo>
                    <a:pt x="158" y="577"/>
                    <a:pt x="157" y="577"/>
                    <a:pt x="157" y="576"/>
                  </a:cubicBezTo>
                  <a:cubicBezTo>
                    <a:pt x="13" y="361"/>
                    <a:pt x="13" y="361"/>
                    <a:pt x="13" y="361"/>
                  </a:cubicBezTo>
                  <a:cubicBezTo>
                    <a:pt x="13" y="361"/>
                    <a:pt x="13" y="361"/>
                    <a:pt x="13" y="361"/>
                  </a:cubicBezTo>
                  <a:cubicBezTo>
                    <a:pt x="13" y="360"/>
                    <a:pt x="13" y="360"/>
                    <a:pt x="13" y="360"/>
                  </a:cubicBezTo>
                  <a:cubicBezTo>
                    <a:pt x="12" y="360"/>
                    <a:pt x="12" y="360"/>
                    <a:pt x="12" y="360"/>
                  </a:cubicBezTo>
                  <a:cubicBezTo>
                    <a:pt x="12" y="360"/>
                    <a:pt x="12" y="360"/>
                    <a:pt x="12" y="360"/>
                  </a:cubicBezTo>
                  <a:cubicBezTo>
                    <a:pt x="12" y="360"/>
                    <a:pt x="12" y="360"/>
                    <a:pt x="12" y="360"/>
                  </a:cubicBezTo>
                  <a:cubicBezTo>
                    <a:pt x="12" y="360"/>
                    <a:pt x="12" y="360"/>
                    <a:pt x="12" y="360"/>
                  </a:cubicBezTo>
                  <a:cubicBezTo>
                    <a:pt x="12" y="359"/>
                    <a:pt x="12" y="359"/>
                    <a:pt x="12" y="359"/>
                  </a:cubicBezTo>
                  <a:cubicBezTo>
                    <a:pt x="12" y="359"/>
                    <a:pt x="12" y="359"/>
                    <a:pt x="12" y="359"/>
                  </a:cubicBezTo>
                  <a:cubicBezTo>
                    <a:pt x="12" y="359"/>
                    <a:pt x="12" y="359"/>
                    <a:pt x="12" y="359"/>
                  </a:cubicBezTo>
                  <a:cubicBezTo>
                    <a:pt x="11" y="359"/>
                    <a:pt x="11" y="359"/>
                    <a:pt x="11" y="359"/>
                  </a:cubicBezTo>
                  <a:cubicBezTo>
                    <a:pt x="11" y="358"/>
                    <a:pt x="11" y="358"/>
                    <a:pt x="11" y="358"/>
                  </a:cubicBezTo>
                  <a:cubicBezTo>
                    <a:pt x="0" y="338"/>
                    <a:pt x="5" y="312"/>
                    <a:pt x="25" y="298"/>
                  </a:cubicBezTo>
                  <a:cubicBezTo>
                    <a:pt x="450" y="13"/>
                    <a:pt x="450" y="13"/>
                    <a:pt x="450" y="13"/>
                  </a:cubicBezTo>
                  <a:cubicBezTo>
                    <a:pt x="471" y="0"/>
                    <a:pt x="499" y="5"/>
                    <a:pt x="513" y="26"/>
                  </a:cubicBezTo>
                  <a:cubicBezTo>
                    <a:pt x="642" y="218"/>
                    <a:pt x="642" y="218"/>
                    <a:pt x="642" y="218"/>
                  </a:cubicBezTo>
                  <a:cubicBezTo>
                    <a:pt x="642" y="218"/>
                    <a:pt x="642" y="218"/>
                    <a:pt x="642" y="218"/>
                  </a:cubicBezTo>
                  <a:cubicBezTo>
                    <a:pt x="657" y="241"/>
                    <a:pt x="657" y="241"/>
                    <a:pt x="657" y="241"/>
                  </a:cubicBezTo>
                  <a:cubicBezTo>
                    <a:pt x="657" y="241"/>
                    <a:pt x="657" y="241"/>
                    <a:pt x="657" y="241"/>
                  </a:cubicBezTo>
                  <a:cubicBezTo>
                    <a:pt x="657" y="242"/>
                    <a:pt x="657" y="242"/>
                    <a:pt x="657" y="242"/>
                  </a:cubicBezTo>
                  <a:cubicBezTo>
                    <a:pt x="658" y="242"/>
                    <a:pt x="658" y="242"/>
                    <a:pt x="658" y="242"/>
                  </a:cubicBezTo>
                  <a:cubicBezTo>
                    <a:pt x="658" y="242"/>
                    <a:pt x="658" y="242"/>
                    <a:pt x="658" y="242"/>
                  </a:cubicBezTo>
                  <a:cubicBezTo>
                    <a:pt x="658" y="242"/>
                    <a:pt x="658" y="242"/>
                    <a:pt x="658" y="242"/>
                  </a:cubicBezTo>
                  <a:cubicBezTo>
                    <a:pt x="658" y="242"/>
                    <a:pt x="658" y="242"/>
                    <a:pt x="658" y="242"/>
                  </a:cubicBezTo>
                  <a:cubicBezTo>
                    <a:pt x="658" y="242"/>
                    <a:pt x="658" y="242"/>
                    <a:pt x="658" y="242"/>
                  </a:cubicBezTo>
                  <a:lnTo>
                    <a:pt x="658" y="243"/>
                  </a:lnTo>
                  <a:close/>
                  <a:moveTo>
                    <a:pt x="180" y="594"/>
                  </a:moveTo>
                  <a:cubicBezTo>
                    <a:pt x="180" y="594"/>
                    <a:pt x="180" y="594"/>
                    <a:pt x="180" y="594"/>
                  </a:cubicBezTo>
                  <a:cubicBezTo>
                    <a:pt x="178" y="593"/>
                    <a:pt x="178" y="593"/>
                    <a:pt x="178" y="593"/>
                  </a:cubicBezTo>
                  <a:cubicBezTo>
                    <a:pt x="180" y="593"/>
                    <a:pt x="180" y="593"/>
                    <a:pt x="180" y="593"/>
                  </a:cubicBezTo>
                  <a:cubicBezTo>
                    <a:pt x="180" y="593"/>
                    <a:pt x="180" y="593"/>
                    <a:pt x="180" y="593"/>
                  </a:cubicBezTo>
                  <a:lnTo>
                    <a:pt x="180" y="594"/>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34" name="Freeform 723"/>
            <p:cNvSpPr>
              <a:spLocks noEditPoints="1"/>
            </p:cNvSpPr>
            <p:nvPr/>
          </p:nvSpPr>
          <p:spPr bwMode="auto">
            <a:xfrm>
              <a:off x="10307473" y="3538836"/>
              <a:ext cx="14941" cy="14212"/>
            </a:xfrm>
            <a:custGeom>
              <a:avLst/>
              <a:gdLst>
                <a:gd name="T0" fmla="*/ 4 w 24"/>
                <a:gd name="T1" fmla="*/ 18 h 23"/>
                <a:gd name="T2" fmla="*/ 4 w 24"/>
                <a:gd name="T3" fmla="*/ 18 h 23"/>
                <a:gd name="T4" fmla="*/ 4 w 24"/>
                <a:gd name="T5" fmla="*/ 18 h 23"/>
                <a:gd name="T6" fmla="*/ 5 w 24"/>
                <a:gd name="T7" fmla="*/ 13 h 23"/>
                <a:gd name="T8" fmla="*/ 3 w 24"/>
                <a:gd name="T9" fmla="*/ 14 h 23"/>
                <a:gd name="T10" fmla="*/ 3 w 24"/>
                <a:gd name="T11" fmla="*/ 14 h 23"/>
                <a:gd name="T12" fmla="*/ 2 w 24"/>
                <a:gd name="T13" fmla="*/ 12 h 23"/>
                <a:gd name="T14" fmla="*/ 2 w 24"/>
                <a:gd name="T15" fmla="*/ 12 h 23"/>
                <a:gd name="T16" fmla="*/ 4 w 24"/>
                <a:gd name="T17" fmla="*/ 10 h 23"/>
                <a:gd name="T18" fmla="*/ 5 w 24"/>
                <a:gd name="T19" fmla="*/ 9 h 23"/>
                <a:gd name="T20" fmla="*/ 5 w 24"/>
                <a:gd name="T21" fmla="*/ 9 h 23"/>
                <a:gd name="T22" fmla="*/ 5 w 24"/>
                <a:gd name="T23" fmla="*/ 9 h 23"/>
                <a:gd name="T24" fmla="*/ 6 w 24"/>
                <a:gd name="T25" fmla="*/ 4 h 23"/>
                <a:gd name="T26" fmla="*/ 7 w 24"/>
                <a:gd name="T27" fmla="*/ 4 h 23"/>
                <a:gd name="T28" fmla="*/ 8 w 24"/>
                <a:gd name="T29" fmla="*/ 5 h 23"/>
                <a:gd name="T30" fmla="*/ 14 w 24"/>
                <a:gd name="T31" fmla="*/ 2 h 23"/>
                <a:gd name="T32" fmla="*/ 14 w 24"/>
                <a:gd name="T33" fmla="*/ 2 h 23"/>
                <a:gd name="T34" fmla="*/ 23 w 24"/>
                <a:gd name="T35" fmla="*/ 15 h 23"/>
                <a:gd name="T36" fmla="*/ 23 w 24"/>
                <a:gd name="T37" fmla="*/ 15 h 23"/>
                <a:gd name="T38" fmla="*/ 17 w 24"/>
                <a:gd name="T39" fmla="*/ 19 h 23"/>
                <a:gd name="T40" fmla="*/ 18 w 24"/>
                <a:gd name="T41" fmla="*/ 21 h 23"/>
                <a:gd name="T42" fmla="*/ 18 w 24"/>
                <a:gd name="T43" fmla="*/ 21 h 23"/>
                <a:gd name="T44" fmla="*/ 4 w 24"/>
                <a:gd name="T45" fmla="*/ 18 h 23"/>
                <a:gd name="T46" fmla="*/ 2 w 24"/>
                <a:gd name="T47" fmla="*/ 19 h 23"/>
                <a:gd name="T48" fmla="*/ 2 w 24"/>
                <a:gd name="T49" fmla="*/ 19 h 23"/>
                <a:gd name="T50" fmla="*/ 2 w 24"/>
                <a:gd name="T51" fmla="*/ 19 h 23"/>
                <a:gd name="T52" fmla="*/ 4 w 24"/>
                <a:gd name="T53" fmla="*/ 20 h 23"/>
                <a:gd name="T54" fmla="*/ 11 w 24"/>
                <a:gd name="T55" fmla="*/ 22 h 23"/>
                <a:gd name="T56" fmla="*/ 18 w 24"/>
                <a:gd name="T57" fmla="*/ 23 h 23"/>
                <a:gd name="T58" fmla="*/ 20 w 24"/>
                <a:gd name="T59" fmla="*/ 22 h 23"/>
                <a:gd name="T60" fmla="*/ 20 w 24"/>
                <a:gd name="T61" fmla="*/ 20 h 23"/>
                <a:gd name="T62" fmla="*/ 20 w 24"/>
                <a:gd name="T63" fmla="*/ 19 h 23"/>
                <a:gd name="T64" fmla="*/ 24 w 24"/>
                <a:gd name="T65" fmla="*/ 17 h 23"/>
                <a:gd name="T66" fmla="*/ 24 w 24"/>
                <a:gd name="T67" fmla="*/ 14 h 23"/>
                <a:gd name="T68" fmla="*/ 21 w 24"/>
                <a:gd name="T69" fmla="*/ 9 h 23"/>
                <a:gd name="T70" fmla="*/ 19 w 24"/>
                <a:gd name="T71" fmla="*/ 6 h 23"/>
                <a:gd name="T72" fmla="*/ 16 w 24"/>
                <a:gd name="T73" fmla="*/ 1 h 23"/>
                <a:gd name="T74" fmla="*/ 13 w 24"/>
                <a:gd name="T75" fmla="*/ 0 h 23"/>
                <a:gd name="T76" fmla="*/ 9 w 24"/>
                <a:gd name="T77" fmla="*/ 3 h 23"/>
                <a:gd name="T78" fmla="*/ 9 w 24"/>
                <a:gd name="T79" fmla="*/ 3 h 23"/>
                <a:gd name="T80" fmla="*/ 6 w 24"/>
                <a:gd name="T81" fmla="*/ 2 h 23"/>
                <a:gd name="T82" fmla="*/ 5 w 24"/>
                <a:gd name="T83" fmla="*/ 3 h 23"/>
                <a:gd name="T84" fmla="*/ 4 w 24"/>
                <a:gd name="T85" fmla="*/ 8 h 23"/>
                <a:gd name="T86" fmla="*/ 3 w 24"/>
                <a:gd name="T87" fmla="*/ 9 h 23"/>
                <a:gd name="T88" fmla="*/ 1 w 24"/>
                <a:gd name="T89" fmla="*/ 10 h 23"/>
                <a:gd name="T90" fmla="*/ 0 w 24"/>
                <a:gd name="T91" fmla="*/ 13 h 23"/>
                <a:gd name="T92" fmla="*/ 1 w 24"/>
                <a:gd name="T93" fmla="*/ 15 h 23"/>
                <a:gd name="T94" fmla="*/ 2 w 24"/>
                <a:gd name="T95" fmla="*/ 15 h 23"/>
                <a:gd name="T96" fmla="*/ 2 w 24"/>
                <a:gd name="T97" fmla="*/ 18 h 23"/>
                <a:gd name="T98" fmla="*/ 2 w 24"/>
                <a:gd name="T99" fmla="*/ 19 h 23"/>
                <a:gd name="T100" fmla="*/ 2 w 24"/>
                <a:gd name="T101" fmla="*/ 19 h 23"/>
                <a:gd name="T102" fmla="*/ 2 w 24"/>
                <a:gd name="T10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 h="23">
                  <a:moveTo>
                    <a:pt x="4" y="18"/>
                  </a:moveTo>
                  <a:cubicBezTo>
                    <a:pt x="4" y="18"/>
                    <a:pt x="4" y="18"/>
                    <a:pt x="4" y="18"/>
                  </a:cubicBezTo>
                  <a:cubicBezTo>
                    <a:pt x="4" y="18"/>
                    <a:pt x="4" y="18"/>
                    <a:pt x="4" y="18"/>
                  </a:cubicBezTo>
                  <a:cubicBezTo>
                    <a:pt x="5" y="13"/>
                    <a:pt x="5" y="13"/>
                    <a:pt x="5" y="13"/>
                  </a:cubicBezTo>
                  <a:cubicBezTo>
                    <a:pt x="3" y="14"/>
                    <a:pt x="3" y="14"/>
                    <a:pt x="3" y="14"/>
                  </a:cubicBezTo>
                  <a:cubicBezTo>
                    <a:pt x="3" y="14"/>
                    <a:pt x="3" y="14"/>
                    <a:pt x="3" y="14"/>
                  </a:cubicBezTo>
                  <a:cubicBezTo>
                    <a:pt x="2" y="12"/>
                    <a:pt x="2" y="12"/>
                    <a:pt x="2" y="12"/>
                  </a:cubicBezTo>
                  <a:cubicBezTo>
                    <a:pt x="2" y="12"/>
                    <a:pt x="2" y="12"/>
                    <a:pt x="2" y="12"/>
                  </a:cubicBezTo>
                  <a:cubicBezTo>
                    <a:pt x="4" y="10"/>
                    <a:pt x="4" y="10"/>
                    <a:pt x="4" y="10"/>
                  </a:cubicBezTo>
                  <a:cubicBezTo>
                    <a:pt x="5" y="9"/>
                    <a:pt x="5" y="9"/>
                    <a:pt x="5" y="9"/>
                  </a:cubicBezTo>
                  <a:cubicBezTo>
                    <a:pt x="5" y="9"/>
                    <a:pt x="5" y="9"/>
                    <a:pt x="5" y="9"/>
                  </a:cubicBezTo>
                  <a:cubicBezTo>
                    <a:pt x="5" y="9"/>
                    <a:pt x="5" y="9"/>
                    <a:pt x="5" y="9"/>
                  </a:cubicBezTo>
                  <a:cubicBezTo>
                    <a:pt x="6" y="4"/>
                    <a:pt x="6" y="4"/>
                    <a:pt x="6" y="4"/>
                  </a:cubicBezTo>
                  <a:cubicBezTo>
                    <a:pt x="7" y="4"/>
                    <a:pt x="7" y="4"/>
                    <a:pt x="7" y="4"/>
                  </a:cubicBezTo>
                  <a:cubicBezTo>
                    <a:pt x="8" y="5"/>
                    <a:pt x="8" y="5"/>
                    <a:pt x="8" y="5"/>
                  </a:cubicBezTo>
                  <a:cubicBezTo>
                    <a:pt x="14" y="2"/>
                    <a:pt x="14" y="2"/>
                    <a:pt x="14" y="2"/>
                  </a:cubicBezTo>
                  <a:cubicBezTo>
                    <a:pt x="14" y="2"/>
                    <a:pt x="14" y="2"/>
                    <a:pt x="14" y="2"/>
                  </a:cubicBezTo>
                  <a:cubicBezTo>
                    <a:pt x="23" y="15"/>
                    <a:pt x="23" y="15"/>
                    <a:pt x="23" y="15"/>
                  </a:cubicBezTo>
                  <a:cubicBezTo>
                    <a:pt x="23" y="15"/>
                    <a:pt x="23" y="15"/>
                    <a:pt x="23" y="15"/>
                  </a:cubicBezTo>
                  <a:cubicBezTo>
                    <a:pt x="17" y="19"/>
                    <a:pt x="17" y="19"/>
                    <a:pt x="17" y="19"/>
                  </a:cubicBezTo>
                  <a:cubicBezTo>
                    <a:pt x="18" y="21"/>
                    <a:pt x="18" y="21"/>
                    <a:pt x="18" y="21"/>
                  </a:cubicBezTo>
                  <a:cubicBezTo>
                    <a:pt x="18" y="21"/>
                    <a:pt x="18" y="21"/>
                    <a:pt x="18" y="21"/>
                  </a:cubicBezTo>
                  <a:cubicBezTo>
                    <a:pt x="13" y="20"/>
                    <a:pt x="9" y="19"/>
                    <a:pt x="4" y="18"/>
                  </a:cubicBezTo>
                  <a:close/>
                  <a:moveTo>
                    <a:pt x="2" y="19"/>
                  </a:moveTo>
                  <a:cubicBezTo>
                    <a:pt x="2" y="19"/>
                    <a:pt x="2" y="19"/>
                    <a:pt x="2" y="19"/>
                  </a:cubicBezTo>
                  <a:cubicBezTo>
                    <a:pt x="2" y="19"/>
                    <a:pt x="2" y="19"/>
                    <a:pt x="2" y="19"/>
                  </a:cubicBezTo>
                  <a:cubicBezTo>
                    <a:pt x="4" y="20"/>
                    <a:pt x="4" y="20"/>
                    <a:pt x="4" y="20"/>
                  </a:cubicBezTo>
                  <a:cubicBezTo>
                    <a:pt x="11" y="22"/>
                    <a:pt x="11" y="22"/>
                    <a:pt x="11" y="22"/>
                  </a:cubicBezTo>
                  <a:cubicBezTo>
                    <a:pt x="18" y="23"/>
                    <a:pt x="18" y="23"/>
                    <a:pt x="18" y="23"/>
                  </a:cubicBezTo>
                  <a:cubicBezTo>
                    <a:pt x="20" y="22"/>
                    <a:pt x="20" y="22"/>
                    <a:pt x="20" y="22"/>
                  </a:cubicBezTo>
                  <a:cubicBezTo>
                    <a:pt x="20" y="20"/>
                    <a:pt x="20" y="20"/>
                    <a:pt x="20" y="20"/>
                  </a:cubicBezTo>
                  <a:cubicBezTo>
                    <a:pt x="20" y="19"/>
                    <a:pt x="20" y="19"/>
                    <a:pt x="20" y="19"/>
                  </a:cubicBezTo>
                  <a:cubicBezTo>
                    <a:pt x="24" y="17"/>
                    <a:pt x="24" y="17"/>
                    <a:pt x="24" y="17"/>
                  </a:cubicBezTo>
                  <a:cubicBezTo>
                    <a:pt x="24" y="14"/>
                    <a:pt x="24" y="14"/>
                    <a:pt x="24" y="14"/>
                  </a:cubicBezTo>
                  <a:cubicBezTo>
                    <a:pt x="21" y="9"/>
                    <a:pt x="21" y="9"/>
                    <a:pt x="21" y="9"/>
                  </a:cubicBezTo>
                  <a:cubicBezTo>
                    <a:pt x="19" y="6"/>
                    <a:pt x="19" y="6"/>
                    <a:pt x="19" y="6"/>
                  </a:cubicBezTo>
                  <a:cubicBezTo>
                    <a:pt x="16" y="1"/>
                    <a:pt x="16" y="1"/>
                    <a:pt x="16" y="1"/>
                  </a:cubicBezTo>
                  <a:cubicBezTo>
                    <a:pt x="13" y="0"/>
                    <a:pt x="13" y="0"/>
                    <a:pt x="13" y="0"/>
                  </a:cubicBezTo>
                  <a:cubicBezTo>
                    <a:pt x="9" y="3"/>
                    <a:pt x="9" y="3"/>
                    <a:pt x="9" y="3"/>
                  </a:cubicBezTo>
                  <a:cubicBezTo>
                    <a:pt x="9" y="3"/>
                    <a:pt x="9" y="3"/>
                    <a:pt x="9" y="3"/>
                  </a:cubicBezTo>
                  <a:cubicBezTo>
                    <a:pt x="6" y="2"/>
                    <a:pt x="6" y="2"/>
                    <a:pt x="6" y="2"/>
                  </a:cubicBezTo>
                  <a:cubicBezTo>
                    <a:pt x="5" y="3"/>
                    <a:pt x="5" y="3"/>
                    <a:pt x="5" y="3"/>
                  </a:cubicBezTo>
                  <a:cubicBezTo>
                    <a:pt x="4" y="8"/>
                    <a:pt x="4" y="8"/>
                    <a:pt x="4" y="8"/>
                  </a:cubicBezTo>
                  <a:cubicBezTo>
                    <a:pt x="3" y="9"/>
                    <a:pt x="3" y="9"/>
                    <a:pt x="3" y="9"/>
                  </a:cubicBezTo>
                  <a:cubicBezTo>
                    <a:pt x="1" y="10"/>
                    <a:pt x="1" y="10"/>
                    <a:pt x="1" y="10"/>
                  </a:cubicBezTo>
                  <a:cubicBezTo>
                    <a:pt x="0" y="13"/>
                    <a:pt x="0" y="13"/>
                    <a:pt x="0" y="13"/>
                  </a:cubicBezTo>
                  <a:cubicBezTo>
                    <a:pt x="1" y="15"/>
                    <a:pt x="1" y="15"/>
                    <a:pt x="1" y="15"/>
                  </a:cubicBezTo>
                  <a:cubicBezTo>
                    <a:pt x="2" y="15"/>
                    <a:pt x="2" y="15"/>
                    <a:pt x="2" y="15"/>
                  </a:cubicBezTo>
                  <a:cubicBezTo>
                    <a:pt x="2" y="18"/>
                    <a:pt x="2" y="18"/>
                    <a:pt x="2" y="18"/>
                  </a:cubicBezTo>
                  <a:cubicBezTo>
                    <a:pt x="2" y="19"/>
                    <a:pt x="2" y="19"/>
                    <a:pt x="2" y="19"/>
                  </a:cubicBezTo>
                  <a:cubicBezTo>
                    <a:pt x="2" y="19"/>
                    <a:pt x="2" y="19"/>
                    <a:pt x="2" y="19"/>
                  </a:cubicBezTo>
                  <a:cubicBezTo>
                    <a:pt x="2" y="19"/>
                    <a:pt x="2" y="19"/>
                    <a:pt x="2" y="19"/>
                  </a:cubicBezTo>
                  <a:close/>
                </a:path>
              </a:pathLst>
            </a:custGeom>
            <a:solidFill>
              <a:srgbClr val="4243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35" name="Freeform 724"/>
            <p:cNvSpPr>
              <a:spLocks noEditPoints="1"/>
            </p:cNvSpPr>
            <p:nvPr/>
          </p:nvSpPr>
          <p:spPr bwMode="auto">
            <a:xfrm>
              <a:off x="10285243" y="3505309"/>
              <a:ext cx="9839" cy="14941"/>
            </a:xfrm>
            <a:custGeom>
              <a:avLst/>
              <a:gdLst>
                <a:gd name="T0" fmla="*/ 4 w 16"/>
                <a:gd name="T1" fmla="*/ 10 h 24"/>
                <a:gd name="T2" fmla="*/ 14 w 16"/>
                <a:gd name="T3" fmla="*/ 11 h 24"/>
                <a:gd name="T4" fmla="*/ 12 w 16"/>
                <a:gd name="T5" fmla="*/ 21 h 24"/>
                <a:gd name="T6" fmla="*/ 2 w 16"/>
                <a:gd name="T7" fmla="*/ 19 h 24"/>
                <a:gd name="T8" fmla="*/ 4 w 16"/>
                <a:gd name="T9" fmla="*/ 10 h 24"/>
                <a:gd name="T10" fmla="*/ 12 w 16"/>
                <a:gd name="T11" fmla="*/ 13 h 24"/>
                <a:gd name="T12" fmla="*/ 12 w 16"/>
                <a:gd name="T13" fmla="*/ 13 h 24"/>
                <a:gd name="T14" fmla="*/ 6 w 16"/>
                <a:gd name="T15" fmla="*/ 12 h 24"/>
                <a:gd name="T16" fmla="*/ 4 w 16"/>
                <a:gd name="T17" fmla="*/ 18 h 24"/>
                <a:gd name="T18" fmla="*/ 11 w 16"/>
                <a:gd name="T19" fmla="*/ 20 h 24"/>
                <a:gd name="T20" fmla="*/ 12 w 16"/>
                <a:gd name="T21" fmla="*/ 13 h 24"/>
                <a:gd name="T22" fmla="*/ 9 w 16"/>
                <a:gd name="T23" fmla="*/ 1 h 24"/>
                <a:gd name="T24" fmla="*/ 9 w 16"/>
                <a:gd name="T25" fmla="*/ 1 h 24"/>
                <a:gd name="T26" fmla="*/ 8 w 16"/>
                <a:gd name="T27" fmla="*/ 7 h 24"/>
                <a:gd name="T28" fmla="*/ 9 w 16"/>
                <a:gd name="T29" fmla="*/ 7 h 24"/>
                <a:gd name="T30" fmla="*/ 10 w 16"/>
                <a:gd name="T31" fmla="*/ 7 h 24"/>
                <a:gd name="T32" fmla="*/ 12 w 16"/>
                <a:gd name="T33" fmla="*/ 8 h 24"/>
                <a:gd name="T34" fmla="*/ 13 w 16"/>
                <a:gd name="T35" fmla="*/ 2 h 24"/>
                <a:gd name="T36" fmla="*/ 12 w 16"/>
                <a:gd name="T37" fmla="*/ 0 h 24"/>
                <a:gd name="T38" fmla="*/ 11 w 16"/>
                <a:gd name="T39" fmla="*/ 0 h 24"/>
                <a:gd name="T40" fmla="*/ 9 w 16"/>
                <a:gd name="T41"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4">
                  <a:moveTo>
                    <a:pt x="4" y="10"/>
                  </a:moveTo>
                  <a:cubicBezTo>
                    <a:pt x="8" y="7"/>
                    <a:pt x="12" y="8"/>
                    <a:pt x="14" y="11"/>
                  </a:cubicBezTo>
                  <a:cubicBezTo>
                    <a:pt x="16" y="15"/>
                    <a:pt x="16" y="19"/>
                    <a:pt x="12" y="21"/>
                  </a:cubicBezTo>
                  <a:cubicBezTo>
                    <a:pt x="9" y="24"/>
                    <a:pt x="5" y="23"/>
                    <a:pt x="2" y="19"/>
                  </a:cubicBezTo>
                  <a:cubicBezTo>
                    <a:pt x="0" y="16"/>
                    <a:pt x="1" y="12"/>
                    <a:pt x="4" y="10"/>
                  </a:cubicBezTo>
                  <a:close/>
                  <a:moveTo>
                    <a:pt x="12" y="13"/>
                  </a:moveTo>
                  <a:cubicBezTo>
                    <a:pt x="12" y="13"/>
                    <a:pt x="12" y="13"/>
                    <a:pt x="12" y="13"/>
                  </a:cubicBezTo>
                  <a:cubicBezTo>
                    <a:pt x="6" y="12"/>
                    <a:pt x="6" y="12"/>
                    <a:pt x="6" y="12"/>
                  </a:cubicBezTo>
                  <a:cubicBezTo>
                    <a:pt x="4" y="18"/>
                    <a:pt x="4" y="18"/>
                    <a:pt x="4" y="18"/>
                  </a:cubicBezTo>
                  <a:cubicBezTo>
                    <a:pt x="11" y="20"/>
                    <a:pt x="11" y="20"/>
                    <a:pt x="11" y="20"/>
                  </a:cubicBezTo>
                  <a:lnTo>
                    <a:pt x="12" y="13"/>
                  </a:lnTo>
                  <a:close/>
                  <a:moveTo>
                    <a:pt x="9" y="1"/>
                  </a:moveTo>
                  <a:cubicBezTo>
                    <a:pt x="9" y="1"/>
                    <a:pt x="9" y="1"/>
                    <a:pt x="9" y="1"/>
                  </a:cubicBezTo>
                  <a:cubicBezTo>
                    <a:pt x="8" y="7"/>
                    <a:pt x="8" y="7"/>
                    <a:pt x="8" y="7"/>
                  </a:cubicBezTo>
                  <a:cubicBezTo>
                    <a:pt x="9" y="7"/>
                    <a:pt x="9" y="7"/>
                    <a:pt x="9" y="7"/>
                  </a:cubicBezTo>
                  <a:cubicBezTo>
                    <a:pt x="10" y="7"/>
                    <a:pt x="10" y="7"/>
                    <a:pt x="10" y="7"/>
                  </a:cubicBezTo>
                  <a:cubicBezTo>
                    <a:pt x="12" y="8"/>
                    <a:pt x="12" y="8"/>
                    <a:pt x="12" y="8"/>
                  </a:cubicBezTo>
                  <a:cubicBezTo>
                    <a:pt x="13" y="2"/>
                    <a:pt x="13" y="2"/>
                    <a:pt x="13" y="2"/>
                  </a:cubicBezTo>
                  <a:cubicBezTo>
                    <a:pt x="12" y="0"/>
                    <a:pt x="12" y="0"/>
                    <a:pt x="12" y="0"/>
                  </a:cubicBezTo>
                  <a:cubicBezTo>
                    <a:pt x="11" y="0"/>
                    <a:pt x="11" y="0"/>
                    <a:pt x="11" y="0"/>
                  </a:cubicBezTo>
                  <a:lnTo>
                    <a:pt x="9" y="1"/>
                  </a:lnTo>
                  <a:close/>
                </a:path>
              </a:pathLst>
            </a:custGeom>
            <a:solidFill>
              <a:srgbClr val="4243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36" name="Freeform 725"/>
            <p:cNvSpPr>
              <a:spLocks/>
            </p:cNvSpPr>
            <p:nvPr/>
          </p:nvSpPr>
          <p:spPr bwMode="auto">
            <a:xfrm>
              <a:off x="10331161" y="3575278"/>
              <a:ext cx="13119" cy="13119"/>
            </a:xfrm>
            <a:custGeom>
              <a:avLst/>
              <a:gdLst>
                <a:gd name="T0" fmla="*/ 1 w 21"/>
                <a:gd name="T1" fmla="*/ 12 h 21"/>
                <a:gd name="T2" fmla="*/ 1 w 21"/>
                <a:gd name="T3" fmla="*/ 12 h 21"/>
                <a:gd name="T4" fmla="*/ 2 w 21"/>
                <a:gd name="T5" fmla="*/ 15 h 21"/>
                <a:gd name="T6" fmla="*/ 2 w 21"/>
                <a:gd name="T7" fmla="*/ 15 h 21"/>
                <a:gd name="T8" fmla="*/ 2 w 21"/>
                <a:gd name="T9" fmla="*/ 16 h 21"/>
                <a:gd name="T10" fmla="*/ 3 w 21"/>
                <a:gd name="T11" fmla="*/ 16 h 21"/>
                <a:gd name="T12" fmla="*/ 3 w 21"/>
                <a:gd name="T13" fmla="*/ 16 h 21"/>
                <a:gd name="T14" fmla="*/ 7 w 21"/>
                <a:gd name="T15" fmla="*/ 19 h 21"/>
                <a:gd name="T16" fmla="*/ 6 w 21"/>
                <a:gd name="T17" fmla="*/ 20 h 21"/>
                <a:gd name="T18" fmla="*/ 6 w 21"/>
                <a:gd name="T19" fmla="*/ 21 h 21"/>
                <a:gd name="T20" fmla="*/ 6 w 21"/>
                <a:gd name="T21" fmla="*/ 21 h 21"/>
                <a:gd name="T22" fmla="*/ 9 w 21"/>
                <a:gd name="T23" fmla="*/ 19 h 21"/>
                <a:gd name="T24" fmla="*/ 11 w 21"/>
                <a:gd name="T25" fmla="*/ 19 h 21"/>
                <a:gd name="T26" fmla="*/ 11 w 21"/>
                <a:gd name="T27" fmla="*/ 18 h 21"/>
                <a:gd name="T28" fmla="*/ 11 w 21"/>
                <a:gd name="T29" fmla="*/ 18 h 21"/>
                <a:gd name="T30" fmla="*/ 11 w 21"/>
                <a:gd name="T31" fmla="*/ 18 h 21"/>
                <a:gd name="T32" fmla="*/ 10 w 21"/>
                <a:gd name="T33" fmla="*/ 16 h 21"/>
                <a:gd name="T34" fmla="*/ 8 w 21"/>
                <a:gd name="T35" fmla="*/ 14 h 21"/>
                <a:gd name="T36" fmla="*/ 8 w 21"/>
                <a:gd name="T37" fmla="*/ 14 h 21"/>
                <a:gd name="T38" fmla="*/ 8 w 21"/>
                <a:gd name="T39" fmla="*/ 14 h 21"/>
                <a:gd name="T40" fmla="*/ 8 w 21"/>
                <a:gd name="T41" fmla="*/ 16 h 21"/>
                <a:gd name="T42" fmla="*/ 5 w 21"/>
                <a:gd name="T43" fmla="*/ 14 h 21"/>
                <a:gd name="T44" fmla="*/ 5 w 21"/>
                <a:gd name="T45" fmla="*/ 14 h 21"/>
                <a:gd name="T46" fmla="*/ 5 w 21"/>
                <a:gd name="T47" fmla="*/ 14 h 21"/>
                <a:gd name="T48" fmla="*/ 7 w 21"/>
                <a:gd name="T49" fmla="*/ 5 h 21"/>
                <a:gd name="T50" fmla="*/ 15 w 21"/>
                <a:gd name="T51" fmla="*/ 7 h 21"/>
                <a:gd name="T52" fmla="*/ 13 w 21"/>
                <a:gd name="T53" fmla="*/ 15 h 21"/>
                <a:gd name="T54" fmla="*/ 13 w 21"/>
                <a:gd name="T55" fmla="*/ 16 h 21"/>
                <a:gd name="T56" fmla="*/ 13 w 21"/>
                <a:gd name="T57" fmla="*/ 19 h 21"/>
                <a:gd name="T58" fmla="*/ 15 w 21"/>
                <a:gd name="T59" fmla="*/ 18 h 21"/>
                <a:gd name="T60" fmla="*/ 18 w 21"/>
                <a:gd name="T61" fmla="*/ 5 h 21"/>
                <a:gd name="T62" fmla="*/ 5 w 21"/>
                <a:gd name="T63" fmla="*/ 3 h 21"/>
                <a:gd name="T64" fmla="*/ 1 w 21"/>
                <a:gd name="T65"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 h="21">
                  <a:moveTo>
                    <a:pt x="1" y="12"/>
                  </a:moveTo>
                  <a:cubicBezTo>
                    <a:pt x="1" y="12"/>
                    <a:pt x="1" y="12"/>
                    <a:pt x="1" y="12"/>
                  </a:cubicBezTo>
                  <a:cubicBezTo>
                    <a:pt x="2" y="15"/>
                    <a:pt x="2" y="15"/>
                    <a:pt x="2" y="15"/>
                  </a:cubicBezTo>
                  <a:cubicBezTo>
                    <a:pt x="2" y="15"/>
                    <a:pt x="2" y="15"/>
                    <a:pt x="2" y="15"/>
                  </a:cubicBezTo>
                  <a:cubicBezTo>
                    <a:pt x="2" y="16"/>
                    <a:pt x="2" y="16"/>
                    <a:pt x="2" y="16"/>
                  </a:cubicBezTo>
                  <a:cubicBezTo>
                    <a:pt x="3" y="16"/>
                    <a:pt x="3" y="16"/>
                    <a:pt x="3" y="16"/>
                  </a:cubicBezTo>
                  <a:cubicBezTo>
                    <a:pt x="3" y="16"/>
                    <a:pt x="3" y="16"/>
                    <a:pt x="3" y="16"/>
                  </a:cubicBezTo>
                  <a:cubicBezTo>
                    <a:pt x="7" y="19"/>
                    <a:pt x="7" y="19"/>
                    <a:pt x="7" y="19"/>
                  </a:cubicBezTo>
                  <a:cubicBezTo>
                    <a:pt x="6" y="20"/>
                    <a:pt x="6" y="20"/>
                    <a:pt x="6" y="20"/>
                  </a:cubicBezTo>
                  <a:cubicBezTo>
                    <a:pt x="6" y="21"/>
                    <a:pt x="6" y="21"/>
                    <a:pt x="6" y="21"/>
                  </a:cubicBezTo>
                  <a:cubicBezTo>
                    <a:pt x="6" y="21"/>
                    <a:pt x="6" y="21"/>
                    <a:pt x="6" y="21"/>
                  </a:cubicBezTo>
                  <a:cubicBezTo>
                    <a:pt x="9" y="19"/>
                    <a:pt x="9" y="19"/>
                    <a:pt x="9" y="19"/>
                  </a:cubicBezTo>
                  <a:cubicBezTo>
                    <a:pt x="11" y="19"/>
                    <a:pt x="11" y="19"/>
                    <a:pt x="11" y="19"/>
                  </a:cubicBezTo>
                  <a:cubicBezTo>
                    <a:pt x="11" y="18"/>
                    <a:pt x="11" y="18"/>
                    <a:pt x="11" y="18"/>
                  </a:cubicBezTo>
                  <a:cubicBezTo>
                    <a:pt x="11" y="18"/>
                    <a:pt x="11" y="18"/>
                    <a:pt x="11" y="18"/>
                  </a:cubicBezTo>
                  <a:cubicBezTo>
                    <a:pt x="11" y="18"/>
                    <a:pt x="11" y="18"/>
                    <a:pt x="11" y="18"/>
                  </a:cubicBezTo>
                  <a:cubicBezTo>
                    <a:pt x="10" y="16"/>
                    <a:pt x="10" y="16"/>
                    <a:pt x="10" y="16"/>
                  </a:cubicBezTo>
                  <a:cubicBezTo>
                    <a:pt x="8" y="14"/>
                    <a:pt x="8" y="14"/>
                    <a:pt x="8" y="14"/>
                  </a:cubicBezTo>
                  <a:cubicBezTo>
                    <a:pt x="8" y="14"/>
                    <a:pt x="8" y="14"/>
                    <a:pt x="8" y="14"/>
                  </a:cubicBezTo>
                  <a:cubicBezTo>
                    <a:pt x="8" y="14"/>
                    <a:pt x="8" y="14"/>
                    <a:pt x="8" y="14"/>
                  </a:cubicBezTo>
                  <a:cubicBezTo>
                    <a:pt x="8" y="16"/>
                    <a:pt x="8" y="16"/>
                    <a:pt x="8" y="16"/>
                  </a:cubicBezTo>
                  <a:cubicBezTo>
                    <a:pt x="5" y="14"/>
                    <a:pt x="5" y="14"/>
                    <a:pt x="5" y="14"/>
                  </a:cubicBezTo>
                  <a:cubicBezTo>
                    <a:pt x="5" y="14"/>
                    <a:pt x="5" y="14"/>
                    <a:pt x="5" y="14"/>
                  </a:cubicBezTo>
                  <a:cubicBezTo>
                    <a:pt x="5" y="14"/>
                    <a:pt x="5" y="14"/>
                    <a:pt x="5" y="14"/>
                  </a:cubicBezTo>
                  <a:cubicBezTo>
                    <a:pt x="3" y="11"/>
                    <a:pt x="4" y="7"/>
                    <a:pt x="7" y="5"/>
                  </a:cubicBezTo>
                  <a:cubicBezTo>
                    <a:pt x="9" y="3"/>
                    <a:pt x="13" y="4"/>
                    <a:pt x="15" y="7"/>
                  </a:cubicBezTo>
                  <a:cubicBezTo>
                    <a:pt x="17" y="10"/>
                    <a:pt x="16" y="13"/>
                    <a:pt x="13" y="15"/>
                  </a:cubicBezTo>
                  <a:cubicBezTo>
                    <a:pt x="13" y="16"/>
                    <a:pt x="13" y="16"/>
                    <a:pt x="13" y="16"/>
                  </a:cubicBezTo>
                  <a:cubicBezTo>
                    <a:pt x="13" y="19"/>
                    <a:pt x="13" y="19"/>
                    <a:pt x="13" y="19"/>
                  </a:cubicBezTo>
                  <a:cubicBezTo>
                    <a:pt x="15" y="18"/>
                    <a:pt x="15" y="18"/>
                    <a:pt x="15" y="18"/>
                  </a:cubicBezTo>
                  <a:cubicBezTo>
                    <a:pt x="19" y="15"/>
                    <a:pt x="21" y="9"/>
                    <a:pt x="18" y="5"/>
                  </a:cubicBezTo>
                  <a:cubicBezTo>
                    <a:pt x="15" y="1"/>
                    <a:pt x="9" y="0"/>
                    <a:pt x="5" y="3"/>
                  </a:cubicBezTo>
                  <a:cubicBezTo>
                    <a:pt x="2" y="5"/>
                    <a:pt x="0" y="8"/>
                    <a:pt x="1" y="12"/>
                  </a:cubicBezTo>
                  <a:close/>
                </a:path>
              </a:pathLst>
            </a:custGeom>
            <a:solidFill>
              <a:srgbClr val="4243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37" name="Freeform 726"/>
            <p:cNvSpPr>
              <a:spLocks/>
            </p:cNvSpPr>
            <p:nvPr/>
          </p:nvSpPr>
          <p:spPr bwMode="auto">
            <a:xfrm>
              <a:off x="10023952" y="3698817"/>
              <a:ext cx="37171" cy="54663"/>
            </a:xfrm>
            <a:custGeom>
              <a:avLst/>
              <a:gdLst>
                <a:gd name="T0" fmla="*/ 0 w 102"/>
                <a:gd name="T1" fmla="*/ 0 h 150"/>
                <a:gd name="T2" fmla="*/ 8 w 102"/>
                <a:gd name="T3" fmla="*/ 2 h 150"/>
                <a:gd name="T4" fmla="*/ 102 w 102"/>
                <a:gd name="T5" fmla="*/ 144 h 150"/>
                <a:gd name="T6" fmla="*/ 102 w 102"/>
                <a:gd name="T7" fmla="*/ 150 h 150"/>
                <a:gd name="T8" fmla="*/ 94 w 102"/>
                <a:gd name="T9" fmla="*/ 149 h 150"/>
                <a:gd name="T10" fmla="*/ 0 w 102"/>
                <a:gd name="T11" fmla="*/ 7 h 150"/>
                <a:gd name="T12" fmla="*/ 0 w 102"/>
                <a:gd name="T13" fmla="*/ 0 h 150"/>
              </a:gdLst>
              <a:ahLst/>
              <a:cxnLst>
                <a:cxn ang="0">
                  <a:pos x="T0" y="T1"/>
                </a:cxn>
                <a:cxn ang="0">
                  <a:pos x="T2" y="T3"/>
                </a:cxn>
                <a:cxn ang="0">
                  <a:pos x="T4" y="T5"/>
                </a:cxn>
                <a:cxn ang="0">
                  <a:pos x="T6" y="T7"/>
                </a:cxn>
                <a:cxn ang="0">
                  <a:pos x="T8" y="T9"/>
                </a:cxn>
                <a:cxn ang="0">
                  <a:pos x="T10" y="T11"/>
                </a:cxn>
                <a:cxn ang="0">
                  <a:pos x="T12" y="T13"/>
                </a:cxn>
              </a:cxnLst>
              <a:rect l="0" t="0" r="r" b="b"/>
              <a:pathLst>
                <a:path w="102" h="150">
                  <a:moveTo>
                    <a:pt x="0" y="0"/>
                  </a:moveTo>
                  <a:lnTo>
                    <a:pt x="8" y="2"/>
                  </a:lnTo>
                  <a:lnTo>
                    <a:pt x="102" y="144"/>
                  </a:lnTo>
                  <a:lnTo>
                    <a:pt x="102" y="150"/>
                  </a:lnTo>
                  <a:lnTo>
                    <a:pt x="94" y="149"/>
                  </a:lnTo>
                  <a:lnTo>
                    <a:pt x="0" y="7"/>
                  </a:lnTo>
                  <a:lnTo>
                    <a:pt x="0" y="0"/>
                  </a:lnTo>
                  <a:close/>
                </a:path>
              </a:pathLst>
            </a:custGeom>
            <a:solidFill>
              <a:srgbClr val="4243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38" name="Freeform 727"/>
            <p:cNvSpPr>
              <a:spLocks/>
            </p:cNvSpPr>
            <p:nvPr/>
          </p:nvSpPr>
          <p:spPr bwMode="auto">
            <a:xfrm>
              <a:off x="10011562" y="3682782"/>
              <a:ext cx="10568" cy="9839"/>
            </a:xfrm>
            <a:custGeom>
              <a:avLst/>
              <a:gdLst>
                <a:gd name="T0" fmla="*/ 5 w 17"/>
                <a:gd name="T1" fmla="*/ 2 h 16"/>
                <a:gd name="T2" fmla="*/ 15 w 17"/>
                <a:gd name="T3" fmla="*/ 4 h 16"/>
                <a:gd name="T4" fmla="*/ 13 w 17"/>
                <a:gd name="T5" fmla="*/ 14 h 16"/>
                <a:gd name="T6" fmla="*/ 3 w 17"/>
                <a:gd name="T7" fmla="*/ 12 h 16"/>
                <a:gd name="T8" fmla="*/ 5 w 17"/>
                <a:gd name="T9" fmla="*/ 2 h 16"/>
              </a:gdLst>
              <a:ahLst/>
              <a:cxnLst>
                <a:cxn ang="0">
                  <a:pos x="T0" y="T1"/>
                </a:cxn>
                <a:cxn ang="0">
                  <a:pos x="T2" y="T3"/>
                </a:cxn>
                <a:cxn ang="0">
                  <a:pos x="T4" y="T5"/>
                </a:cxn>
                <a:cxn ang="0">
                  <a:pos x="T6" y="T7"/>
                </a:cxn>
                <a:cxn ang="0">
                  <a:pos x="T8" y="T9"/>
                </a:cxn>
              </a:cxnLst>
              <a:rect l="0" t="0" r="r" b="b"/>
              <a:pathLst>
                <a:path w="17" h="16">
                  <a:moveTo>
                    <a:pt x="5" y="2"/>
                  </a:moveTo>
                  <a:cubicBezTo>
                    <a:pt x="8" y="0"/>
                    <a:pt x="13" y="1"/>
                    <a:pt x="15" y="4"/>
                  </a:cubicBezTo>
                  <a:cubicBezTo>
                    <a:pt x="17" y="7"/>
                    <a:pt x="16" y="12"/>
                    <a:pt x="13" y="14"/>
                  </a:cubicBezTo>
                  <a:cubicBezTo>
                    <a:pt x="10" y="16"/>
                    <a:pt x="5" y="15"/>
                    <a:pt x="3" y="12"/>
                  </a:cubicBezTo>
                  <a:cubicBezTo>
                    <a:pt x="0" y="9"/>
                    <a:pt x="1" y="4"/>
                    <a:pt x="5" y="2"/>
                  </a:cubicBezTo>
                  <a:close/>
                </a:path>
              </a:pathLst>
            </a:custGeom>
            <a:solidFill>
              <a:srgbClr val="4243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39" name="Freeform 728"/>
            <p:cNvSpPr>
              <a:spLocks/>
            </p:cNvSpPr>
            <p:nvPr/>
          </p:nvSpPr>
          <p:spPr bwMode="auto">
            <a:xfrm>
              <a:off x="10367238" y="3585845"/>
              <a:ext cx="13119" cy="22594"/>
            </a:xfrm>
            <a:custGeom>
              <a:avLst/>
              <a:gdLst>
                <a:gd name="T0" fmla="*/ 0 w 21"/>
                <a:gd name="T1" fmla="*/ 0 h 36"/>
                <a:gd name="T2" fmla="*/ 15 w 21"/>
                <a:gd name="T3" fmla="*/ 23 h 36"/>
                <a:gd name="T4" fmla="*/ 21 w 21"/>
                <a:gd name="T5" fmla="*/ 36 h 36"/>
                <a:gd name="T6" fmla="*/ 15 w 21"/>
                <a:gd name="T7" fmla="*/ 23 h 36"/>
                <a:gd name="T8" fmla="*/ 0 w 21"/>
                <a:gd name="T9" fmla="*/ 0 h 36"/>
              </a:gdLst>
              <a:ahLst/>
              <a:cxnLst>
                <a:cxn ang="0">
                  <a:pos x="T0" y="T1"/>
                </a:cxn>
                <a:cxn ang="0">
                  <a:pos x="T2" y="T3"/>
                </a:cxn>
                <a:cxn ang="0">
                  <a:pos x="T4" y="T5"/>
                </a:cxn>
                <a:cxn ang="0">
                  <a:pos x="T6" y="T7"/>
                </a:cxn>
                <a:cxn ang="0">
                  <a:pos x="T8" y="T9"/>
                </a:cxn>
              </a:cxnLst>
              <a:rect l="0" t="0" r="r" b="b"/>
              <a:pathLst>
                <a:path w="21" h="36">
                  <a:moveTo>
                    <a:pt x="0" y="0"/>
                  </a:moveTo>
                  <a:cubicBezTo>
                    <a:pt x="15" y="23"/>
                    <a:pt x="15" y="23"/>
                    <a:pt x="15" y="23"/>
                  </a:cubicBezTo>
                  <a:cubicBezTo>
                    <a:pt x="18" y="27"/>
                    <a:pt x="20" y="31"/>
                    <a:pt x="21" y="36"/>
                  </a:cubicBezTo>
                  <a:cubicBezTo>
                    <a:pt x="20" y="31"/>
                    <a:pt x="18" y="27"/>
                    <a:pt x="15" y="23"/>
                  </a:cubicBezTo>
                  <a:lnTo>
                    <a:pt x="0" y="0"/>
                  </a:lnTo>
                  <a:close/>
                </a:path>
              </a:pathLst>
            </a:custGeom>
            <a:solidFill>
              <a:srgbClr val="D7B4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40" name="Freeform 729"/>
            <p:cNvSpPr>
              <a:spLocks/>
            </p:cNvSpPr>
            <p:nvPr/>
          </p:nvSpPr>
          <p:spPr bwMode="auto">
            <a:xfrm>
              <a:off x="10079344" y="3815796"/>
              <a:ext cx="24416" cy="6195"/>
            </a:xfrm>
            <a:custGeom>
              <a:avLst/>
              <a:gdLst>
                <a:gd name="T0" fmla="*/ 0 w 39"/>
                <a:gd name="T1" fmla="*/ 5 h 10"/>
                <a:gd name="T2" fmla="*/ 39 w 39"/>
                <a:gd name="T3" fmla="*/ 0 h 10"/>
                <a:gd name="T4" fmla="*/ 0 w 39"/>
                <a:gd name="T5" fmla="*/ 5 h 10"/>
                <a:gd name="T6" fmla="*/ 39 w 39"/>
                <a:gd name="T7" fmla="*/ 0 h 10"/>
                <a:gd name="T8" fmla="*/ 0 w 39"/>
                <a:gd name="T9" fmla="*/ 5 h 10"/>
              </a:gdLst>
              <a:ahLst/>
              <a:cxnLst>
                <a:cxn ang="0">
                  <a:pos x="T0" y="T1"/>
                </a:cxn>
                <a:cxn ang="0">
                  <a:pos x="T2" y="T3"/>
                </a:cxn>
                <a:cxn ang="0">
                  <a:pos x="T4" y="T5"/>
                </a:cxn>
                <a:cxn ang="0">
                  <a:pos x="T6" y="T7"/>
                </a:cxn>
                <a:cxn ang="0">
                  <a:pos x="T8" y="T9"/>
                </a:cxn>
              </a:cxnLst>
              <a:rect l="0" t="0" r="r" b="b"/>
              <a:pathLst>
                <a:path w="39" h="10">
                  <a:moveTo>
                    <a:pt x="0" y="5"/>
                  </a:moveTo>
                  <a:cubicBezTo>
                    <a:pt x="39" y="0"/>
                    <a:pt x="39" y="0"/>
                    <a:pt x="39" y="0"/>
                  </a:cubicBezTo>
                  <a:cubicBezTo>
                    <a:pt x="27" y="8"/>
                    <a:pt x="13" y="10"/>
                    <a:pt x="0" y="5"/>
                  </a:cubicBezTo>
                  <a:cubicBezTo>
                    <a:pt x="13" y="10"/>
                    <a:pt x="27" y="8"/>
                    <a:pt x="39" y="0"/>
                  </a:cubicBezTo>
                  <a:lnTo>
                    <a:pt x="0" y="5"/>
                  </a:lnTo>
                  <a:close/>
                </a:path>
              </a:pathLst>
            </a:custGeom>
            <a:solidFill>
              <a:srgbClr val="DDC0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41" name="Freeform 730"/>
            <p:cNvSpPr>
              <a:spLocks/>
            </p:cNvSpPr>
            <p:nvPr/>
          </p:nvSpPr>
          <p:spPr bwMode="auto">
            <a:xfrm>
              <a:off x="10005005" y="3480526"/>
              <a:ext cx="341099" cy="314132"/>
            </a:xfrm>
            <a:custGeom>
              <a:avLst/>
              <a:gdLst>
                <a:gd name="T0" fmla="*/ 936 w 936"/>
                <a:gd name="T1" fmla="*/ 431 h 862"/>
                <a:gd name="T2" fmla="*/ 291 w 936"/>
                <a:gd name="T3" fmla="*/ 862 h 862"/>
                <a:gd name="T4" fmla="*/ 0 w 936"/>
                <a:gd name="T5" fmla="*/ 431 h 862"/>
                <a:gd name="T6" fmla="*/ 645 w 936"/>
                <a:gd name="T7" fmla="*/ 0 h 862"/>
                <a:gd name="T8" fmla="*/ 936 w 936"/>
                <a:gd name="T9" fmla="*/ 431 h 862"/>
              </a:gdLst>
              <a:ahLst/>
              <a:cxnLst>
                <a:cxn ang="0">
                  <a:pos x="T0" y="T1"/>
                </a:cxn>
                <a:cxn ang="0">
                  <a:pos x="T2" y="T3"/>
                </a:cxn>
                <a:cxn ang="0">
                  <a:pos x="T4" y="T5"/>
                </a:cxn>
                <a:cxn ang="0">
                  <a:pos x="T6" y="T7"/>
                </a:cxn>
                <a:cxn ang="0">
                  <a:pos x="T8" y="T9"/>
                </a:cxn>
              </a:cxnLst>
              <a:rect l="0" t="0" r="r" b="b"/>
              <a:pathLst>
                <a:path w="936" h="862">
                  <a:moveTo>
                    <a:pt x="936" y="431"/>
                  </a:moveTo>
                  <a:lnTo>
                    <a:pt x="291" y="862"/>
                  </a:lnTo>
                  <a:lnTo>
                    <a:pt x="0" y="431"/>
                  </a:lnTo>
                  <a:lnTo>
                    <a:pt x="645" y="0"/>
                  </a:lnTo>
                  <a:lnTo>
                    <a:pt x="936" y="431"/>
                  </a:lnTo>
                  <a:close/>
                </a:path>
              </a:pathLst>
            </a:custGeom>
            <a:solidFill>
              <a:srgbClr val="504E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42" name="Freeform 731"/>
            <p:cNvSpPr>
              <a:spLocks/>
            </p:cNvSpPr>
            <p:nvPr/>
          </p:nvSpPr>
          <p:spPr bwMode="auto">
            <a:xfrm>
              <a:off x="10023955" y="3698815"/>
              <a:ext cx="37171" cy="55392"/>
            </a:xfrm>
            <a:custGeom>
              <a:avLst/>
              <a:gdLst>
                <a:gd name="T0" fmla="*/ 5 w 102"/>
                <a:gd name="T1" fmla="*/ 0 h 152"/>
                <a:gd name="T2" fmla="*/ 8 w 102"/>
                <a:gd name="T3" fmla="*/ 2 h 152"/>
                <a:gd name="T4" fmla="*/ 102 w 102"/>
                <a:gd name="T5" fmla="*/ 144 h 152"/>
                <a:gd name="T6" fmla="*/ 102 w 102"/>
                <a:gd name="T7" fmla="*/ 150 h 152"/>
                <a:gd name="T8" fmla="*/ 97 w 102"/>
                <a:gd name="T9" fmla="*/ 152 h 152"/>
                <a:gd name="T10" fmla="*/ 94 w 102"/>
                <a:gd name="T11" fmla="*/ 149 h 152"/>
                <a:gd name="T12" fmla="*/ 0 w 102"/>
                <a:gd name="T13" fmla="*/ 7 h 152"/>
                <a:gd name="T14" fmla="*/ 0 w 102"/>
                <a:gd name="T15" fmla="*/ 0 h 152"/>
                <a:gd name="T16" fmla="*/ 5 w 102"/>
                <a:gd name="T17"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152">
                  <a:moveTo>
                    <a:pt x="5" y="0"/>
                  </a:moveTo>
                  <a:lnTo>
                    <a:pt x="8" y="2"/>
                  </a:lnTo>
                  <a:lnTo>
                    <a:pt x="102" y="144"/>
                  </a:lnTo>
                  <a:lnTo>
                    <a:pt x="102" y="150"/>
                  </a:lnTo>
                  <a:lnTo>
                    <a:pt x="97" y="152"/>
                  </a:lnTo>
                  <a:lnTo>
                    <a:pt x="94" y="149"/>
                  </a:lnTo>
                  <a:lnTo>
                    <a:pt x="0" y="7"/>
                  </a:lnTo>
                  <a:lnTo>
                    <a:pt x="0" y="0"/>
                  </a:lnTo>
                  <a:lnTo>
                    <a:pt x="5" y="0"/>
                  </a:lnTo>
                  <a:close/>
                </a:path>
              </a:pathLst>
            </a:custGeom>
            <a:solidFill>
              <a:srgbClr val="504E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43" name="Freeform 732"/>
            <p:cNvSpPr>
              <a:spLocks/>
            </p:cNvSpPr>
            <p:nvPr/>
          </p:nvSpPr>
          <p:spPr bwMode="auto">
            <a:xfrm>
              <a:off x="10011564" y="3682781"/>
              <a:ext cx="10568" cy="9839"/>
            </a:xfrm>
            <a:custGeom>
              <a:avLst/>
              <a:gdLst>
                <a:gd name="T0" fmla="*/ 11 w 17"/>
                <a:gd name="T1" fmla="*/ 1 h 16"/>
                <a:gd name="T2" fmla="*/ 15 w 17"/>
                <a:gd name="T3" fmla="*/ 4 h 16"/>
                <a:gd name="T4" fmla="*/ 13 w 17"/>
                <a:gd name="T5" fmla="*/ 14 h 16"/>
                <a:gd name="T6" fmla="*/ 7 w 17"/>
                <a:gd name="T7" fmla="*/ 15 h 16"/>
                <a:gd name="T8" fmla="*/ 3 w 17"/>
                <a:gd name="T9" fmla="*/ 12 h 16"/>
                <a:gd name="T10" fmla="*/ 5 w 17"/>
                <a:gd name="T11" fmla="*/ 2 h 16"/>
                <a:gd name="T12" fmla="*/ 11 w 17"/>
                <a:gd name="T13" fmla="*/ 1 h 16"/>
              </a:gdLst>
              <a:ahLst/>
              <a:cxnLst>
                <a:cxn ang="0">
                  <a:pos x="T0" y="T1"/>
                </a:cxn>
                <a:cxn ang="0">
                  <a:pos x="T2" y="T3"/>
                </a:cxn>
                <a:cxn ang="0">
                  <a:pos x="T4" y="T5"/>
                </a:cxn>
                <a:cxn ang="0">
                  <a:pos x="T6" y="T7"/>
                </a:cxn>
                <a:cxn ang="0">
                  <a:pos x="T8" y="T9"/>
                </a:cxn>
                <a:cxn ang="0">
                  <a:pos x="T10" y="T11"/>
                </a:cxn>
                <a:cxn ang="0">
                  <a:pos x="T12" y="T13"/>
                </a:cxn>
              </a:cxnLst>
              <a:rect l="0" t="0" r="r" b="b"/>
              <a:pathLst>
                <a:path w="17" h="16">
                  <a:moveTo>
                    <a:pt x="11" y="1"/>
                  </a:moveTo>
                  <a:cubicBezTo>
                    <a:pt x="15" y="4"/>
                    <a:pt x="15" y="4"/>
                    <a:pt x="15" y="4"/>
                  </a:cubicBezTo>
                  <a:cubicBezTo>
                    <a:pt x="17" y="7"/>
                    <a:pt x="16" y="12"/>
                    <a:pt x="13" y="14"/>
                  </a:cubicBezTo>
                  <a:cubicBezTo>
                    <a:pt x="11" y="15"/>
                    <a:pt x="9" y="16"/>
                    <a:pt x="7" y="15"/>
                  </a:cubicBezTo>
                  <a:cubicBezTo>
                    <a:pt x="3" y="12"/>
                    <a:pt x="3" y="12"/>
                    <a:pt x="3" y="12"/>
                  </a:cubicBezTo>
                  <a:cubicBezTo>
                    <a:pt x="0" y="9"/>
                    <a:pt x="1" y="4"/>
                    <a:pt x="5" y="2"/>
                  </a:cubicBezTo>
                  <a:cubicBezTo>
                    <a:pt x="7" y="1"/>
                    <a:pt x="9" y="0"/>
                    <a:pt x="11" y="1"/>
                  </a:cubicBezTo>
                  <a:close/>
                </a:path>
              </a:pathLst>
            </a:custGeom>
            <a:solidFill>
              <a:srgbClr val="504E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grpSp>
          <p:nvGrpSpPr>
            <p:cNvPr id="744" name="Group 4"/>
            <p:cNvGrpSpPr>
              <a:grpSpLocks noChangeAspect="1"/>
            </p:cNvGrpSpPr>
            <p:nvPr/>
          </p:nvGrpSpPr>
          <p:grpSpPr bwMode="auto">
            <a:xfrm>
              <a:off x="10241993" y="4503222"/>
              <a:ext cx="215674" cy="271974"/>
              <a:chOff x="827" y="-1641"/>
              <a:chExt cx="6026" cy="7599"/>
            </a:xfrm>
          </p:grpSpPr>
          <p:sp>
            <p:nvSpPr>
              <p:cNvPr id="745" name="Freeform 5"/>
              <p:cNvSpPr>
                <a:spLocks/>
              </p:cNvSpPr>
              <p:nvPr/>
            </p:nvSpPr>
            <p:spPr bwMode="auto">
              <a:xfrm>
                <a:off x="827" y="-1641"/>
                <a:ext cx="6026" cy="7599"/>
              </a:xfrm>
              <a:custGeom>
                <a:avLst/>
                <a:gdLst>
                  <a:gd name="T0" fmla="*/ 148 w 3521"/>
                  <a:gd name="T1" fmla="*/ 739 h 4459"/>
                  <a:gd name="T2" fmla="*/ 1919 w 3521"/>
                  <a:gd name="T3" fmla="*/ 39 h 4459"/>
                  <a:gd name="T4" fmla="*/ 2170 w 3521"/>
                  <a:gd name="T5" fmla="*/ 148 h 4459"/>
                  <a:gd name="T6" fmla="*/ 3482 w 3521"/>
                  <a:gd name="T7" fmla="*/ 3469 h 4459"/>
                  <a:gd name="T8" fmla="*/ 3374 w 3521"/>
                  <a:gd name="T9" fmla="*/ 3720 h 4459"/>
                  <a:gd name="T10" fmla="*/ 1603 w 3521"/>
                  <a:gd name="T11" fmla="*/ 4420 h 4459"/>
                  <a:gd name="T12" fmla="*/ 1352 w 3521"/>
                  <a:gd name="T13" fmla="*/ 4311 h 4459"/>
                  <a:gd name="T14" fmla="*/ 39 w 3521"/>
                  <a:gd name="T15" fmla="*/ 990 h 4459"/>
                  <a:gd name="T16" fmla="*/ 148 w 3521"/>
                  <a:gd name="T17" fmla="*/ 739 h 4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1" h="4459">
                    <a:moveTo>
                      <a:pt x="148" y="739"/>
                    </a:moveTo>
                    <a:cubicBezTo>
                      <a:pt x="1919" y="39"/>
                      <a:pt x="1919" y="39"/>
                      <a:pt x="1919" y="39"/>
                    </a:cubicBezTo>
                    <a:cubicBezTo>
                      <a:pt x="2018" y="0"/>
                      <a:pt x="2131" y="49"/>
                      <a:pt x="2170" y="148"/>
                    </a:cubicBezTo>
                    <a:cubicBezTo>
                      <a:pt x="3482" y="3469"/>
                      <a:pt x="3482" y="3469"/>
                      <a:pt x="3482" y="3469"/>
                    </a:cubicBezTo>
                    <a:cubicBezTo>
                      <a:pt x="3521" y="3568"/>
                      <a:pt x="3472" y="3681"/>
                      <a:pt x="3374" y="3720"/>
                    </a:cubicBezTo>
                    <a:cubicBezTo>
                      <a:pt x="1603" y="4420"/>
                      <a:pt x="1603" y="4420"/>
                      <a:pt x="1603" y="4420"/>
                    </a:cubicBezTo>
                    <a:cubicBezTo>
                      <a:pt x="1504" y="4459"/>
                      <a:pt x="1391" y="4410"/>
                      <a:pt x="1352" y="4311"/>
                    </a:cubicBezTo>
                    <a:cubicBezTo>
                      <a:pt x="39" y="990"/>
                      <a:pt x="39" y="990"/>
                      <a:pt x="39" y="990"/>
                    </a:cubicBezTo>
                    <a:cubicBezTo>
                      <a:pt x="0" y="891"/>
                      <a:pt x="49" y="779"/>
                      <a:pt x="148" y="739"/>
                    </a:cubicBezTo>
                    <a:close/>
                  </a:path>
                </a:pathLst>
              </a:custGeom>
              <a:solidFill>
                <a:srgbClr val="4342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46" name="Freeform 6"/>
              <p:cNvSpPr>
                <a:spLocks/>
              </p:cNvSpPr>
              <p:nvPr/>
            </p:nvSpPr>
            <p:spPr bwMode="auto">
              <a:xfrm>
                <a:off x="1291" y="-566"/>
                <a:ext cx="5081" cy="5402"/>
              </a:xfrm>
              <a:custGeom>
                <a:avLst/>
                <a:gdLst>
                  <a:gd name="T0" fmla="*/ 1600 w 5081"/>
                  <a:gd name="T1" fmla="*/ 5402 h 5402"/>
                  <a:gd name="T2" fmla="*/ 5081 w 5081"/>
                  <a:gd name="T3" fmla="*/ 4032 h 5402"/>
                  <a:gd name="T4" fmla="*/ 3481 w 5081"/>
                  <a:gd name="T5" fmla="*/ 0 h 5402"/>
                  <a:gd name="T6" fmla="*/ 0 w 5081"/>
                  <a:gd name="T7" fmla="*/ 1370 h 5402"/>
                  <a:gd name="T8" fmla="*/ 1600 w 5081"/>
                  <a:gd name="T9" fmla="*/ 5402 h 5402"/>
                </a:gdLst>
                <a:ahLst/>
                <a:cxnLst>
                  <a:cxn ang="0">
                    <a:pos x="T0" y="T1"/>
                  </a:cxn>
                  <a:cxn ang="0">
                    <a:pos x="T2" y="T3"/>
                  </a:cxn>
                  <a:cxn ang="0">
                    <a:pos x="T4" y="T5"/>
                  </a:cxn>
                  <a:cxn ang="0">
                    <a:pos x="T6" y="T7"/>
                  </a:cxn>
                  <a:cxn ang="0">
                    <a:pos x="T8" y="T9"/>
                  </a:cxn>
                </a:cxnLst>
                <a:rect l="0" t="0" r="r" b="b"/>
                <a:pathLst>
                  <a:path w="5081" h="5402">
                    <a:moveTo>
                      <a:pt x="1600" y="5402"/>
                    </a:moveTo>
                    <a:lnTo>
                      <a:pt x="5081" y="4032"/>
                    </a:lnTo>
                    <a:lnTo>
                      <a:pt x="3481" y="0"/>
                    </a:lnTo>
                    <a:lnTo>
                      <a:pt x="0" y="1370"/>
                    </a:lnTo>
                    <a:lnTo>
                      <a:pt x="1600" y="5402"/>
                    </a:lnTo>
                    <a:close/>
                  </a:path>
                </a:pathLst>
              </a:custGeom>
              <a:solidFill>
                <a:srgbClr val="232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47" name="Freeform 7"/>
              <p:cNvSpPr>
                <a:spLocks/>
              </p:cNvSpPr>
              <p:nvPr/>
            </p:nvSpPr>
            <p:spPr bwMode="auto">
              <a:xfrm>
                <a:off x="2691" y="-603"/>
                <a:ext cx="174" cy="172"/>
              </a:xfrm>
              <a:custGeom>
                <a:avLst/>
                <a:gdLst>
                  <a:gd name="T0" fmla="*/ 67 w 102"/>
                  <a:gd name="T1" fmla="*/ 92 h 101"/>
                  <a:gd name="T2" fmla="*/ 92 w 102"/>
                  <a:gd name="T3" fmla="*/ 34 h 101"/>
                  <a:gd name="T4" fmla="*/ 35 w 102"/>
                  <a:gd name="T5" fmla="*/ 9 h 101"/>
                  <a:gd name="T6" fmla="*/ 10 w 102"/>
                  <a:gd name="T7" fmla="*/ 66 h 101"/>
                  <a:gd name="T8" fmla="*/ 67 w 102"/>
                  <a:gd name="T9" fmla="*/ 92 h 101"/>
                </a:gdLst>
                <a:ahLst/>
                <a:cxnLst>
                  <a:cxn ang="0">
                    <a:pos x="T0" y="T1"/>
                  </a:cxn>
                  <a:cxn ang="0">
                    <a:pos x="T2" y="T3"/>
                  </a:cxn>
                  <a:cxn ang="0">
                    <a:pos x="T4" y="T5"/>
                  </a:cxn>
                  <a:cxn ang="0">
                    <a:pos x="T6" y="T7"/>
                  </a:cxn>
                  <a:cxn ang="0">
                    <a:pos x="T8" y="T9"/>
                  </a:cxn>
                </a:cxnLst>
                <a:rect l="0" t="0" r="r" b="b"/>
                <a:pathLst>
                  <a:path w="102" h="101">
                    <a:moveTo>
                      <a:pt x="67" y="92"/>
                    </a:moveTo>
                    <a:cubicBezTo>
                      <a:pt x="90" y="83"/>
                      <a:pt x="102" y="57"/>
                      <a:pt x="92" y="34"/>
                    </a:cubicBezTo>
                    <a:cubicBezTo>
                      <a:pt x="83" y="11"/>
                      <a:pt x="57" y="0"/>
                      <a:pt x="35" y="9"/>
                    </a:cubicBezTo>
                    <a:cubicBezTo>
                      <a:pt x="12" y="18"/>
                      <a:pt x="0" y="44"/>
                      <a:pt x="10" y="66"/>
                    </a:cubicBezTo>
                    <a:cubicBezTo>
                      <a:pt x="19" y="89"/>
                      <a:pt x="45" y="101"/>
                      <a:pt x="67" y="92"/>
                    </a:cubicBezTo>
                    <a:close/>
                  </a:path>
                </a:pathLst>
              </a:custGeom>
              <a:solidFill>
                <a:srgbClr val="232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48" name="Freeform 8"/>
              <p:cNvSpPr>
                <a:spLocks/>
              </p:cNvSpPr>
              <p:nvPr/>
            </p:nvSpPr>
            <p:spPr bwMode="auto">
              <a:xfrm>
                <a:off x="2347" y="-509"/>
                <a:ext cx="1059" cy="480"/>
              </a:xfrm>
              <a:custGeom>
                <a:avLst/>
                <a:gdLst>
                  <a:gd name="T0" fmla="*/ 20 w 619"/>
                  <a:gd name="T1" fmla="*/ 227 h 282"/>
                  <a:gd name="T2" fmla="*/ 579 w 619"/>
                  <a:gd name="T3" fmla="*/ 6 h 282"/>
                  <a:gd name="T4" fmla="*/ 614 w 619"/>
                  <a:gd name="T5" fmla="*/ 21 h 282"/>
                  <a:gd name="T6" fmla="*/ 614 w 619"/>
                  <a:gd name="T7" fmla="*/ 21 h 282"/>
                  <a:gd name="T8" fmla="*/ 599 w 619"/>
                  <a:gd name="T9" fmla="*/ 55 h 282"/>
                  <a:gd name="T10" fmla="*/ 40 w 619"/>
                  <a:gd name="T11" fmla="*/ 276 h 282"/>
                  <a:gd name="T12" fmla="*/ 5 w 619"/>
                  <a:gd name="T13" fmla="*/ 261 h 282"/>
                  <a:gd name="T14" fmla="*/ 5 w 619"/>
                  <a:gd name="T15" fmla="*/ 261 h 282"/>
                  <a:gd name="T16" fmla="*/ 20 w 619"/>
                  <a:gd name="T17" fmla="*/ 227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9" h="282">
                    <a:moveTo>
                      <a:pt x="20" y="227"/>
                    </a:moveTo>
                    <a:cubicBezTo>
                      <a:pt x="579" y="6"/>
                      <a:pt x="579" y="6"/>
                      <a:pt x="579" y="6"/>
                    </a:cubicBezTo>
                    <a:cubicBezTo>
                      <a:pt x="593" y="0"/>
                      <a:pt x="609" y="7"/>
                      <a:pt x="614" y="21"/>
                    </a:cubicBezTo>
                    <a:cubicBezTo>
                      <a:pt x="614" y="21"/>
                      <a:pt x="614" y="21"/>
                      <a:pt x="614" y="21"/>
                    </a:cubicBezTo>
                    <a:cubicBezTo>
                      <a:pt x="619" y="34"/>
                      <a:pt x="613" y="50"/>
                      <a:pt x="599" y="55"/>
                    </a:cubicBezTo>
                    <a:cubicBezTo>
                      <a:pt x="40" y="276"/>
                      <a:pt x="40" y="276"/>
                      <a:pt x="40" y="276"/>
                    </a:cubicBezTo>
                    <a:cubicBezTo>
                      <a:pt x="26" y="282"/>
                      <a:pt x="11" y="275"/>
                      <a:pt x="5" y="261"/>
                    </a:cubicBezTo>
                    <a:cubicBezTo>
                      <a:pt x="5" y="261"/>
                      <a:pt x="5" y="261"/>
                      <a:pt x="5" y="261"/>
                    </a:cubicBezTo>
                    <a:cubicBezTo>
                      <a:pt x="0" y="248"/>
                      <a:pt x="7" y="232"/>
                      <a:pt x="20" y="227"/>
                    </a:cubicBezTo>
                    <a:close/>
                  </a:path>
                </a:pathLst>
              </a:custGeom>
              <a:solidFill>
                <a:srgbClr val="232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49" name="Freeform 9"/>
              <p:cNvSpPr>
                <a:spLocks/>
              </p:cNvSpPr>
              <p:nvPr/>
            </p:nvSpPr>
            <p:spPr bwMode="auto">
              <a:xfrm>
                <a:off x="4477" y="4255"/>
                <a:ext cx="854" cy="851"/>
              </a:xfrm>
              <a:custGeom>
                <a:avLst/>
                <a:gdLst>
                  <a:gd name="T0" fmla="*/ 168 w 499"/>
                  <a:gd name="T1" fmla="*/ 44 h 499"/>
                  <a:gd name="T2" fmla="*/ 454 w 499"/>
                  <a:gd name="T3" fmla="*/ 168 h 499"/>
                  <a:gd name="T4" fmla="*/ 330 w 499"/>
                  <a:gd name="T5" fmla="*/ 454 h 499"/>
                  <a:gd name="T6" fmla="*/ 44 w 499"/>
                  <a:gd name="T7" fmla="*/ 330 h 499"/>
                  <a:gd name="T8" fmla="*/ 168 w 499"/>
                  <a:gd name="T9" fmla="*/ 44 h 499"/>
                </a:gdLst>
                <a:ahLst/>
                <a:cxnLst>
                  <a:cxn ang="0">
                    <a:pos x="T0" y="T1"/>
                  </a:cxn>
                  <a:cxn ang="0">
                    <a:pos x="T2" y="T3"/>
                  </a:cxn>
                  <a:cxn ang="0">
                    <a:pos x="T4" y="T5"/>
                  </a:cxn>
                  <a:cxn ang="0">
                    <a:pos x="T6" y="T7"/>
                  </a:cxn>
                  <a:cxn ang="0">
                    <a:pos x="T8" y="T9"/>
                  </a:cxn>
                </a:cxnLst>
                <a:rect l="0" t="0" r="r" b="b"/>
                <a:pathLst>
                  <a:path w="499" h="499">
                    <a:moveTo>
                      <a:pt x="168" y="44"/>
                    </a:moveTo>
                    <a:cubicBezTo>
                      <a:pt x="281" y="0"/>
                      <a:pt x="409" y="55"/>
                      <a:pt x="454" y="168"/>
                    </a:cubicBezTo>
                    <a:cubicBezTo>
                      <a:pt x="499" y="281"/>
                      <a:pt x="443" y="409"/>
                      <a:pt x="330" y="454"/>
                    </a:cubicBezTo>
                    <a:cubicBezTo>
                      <a:pt x="217" y="499"/>
                      <a:pt x="89" y="443"/>
                      <a:pt x="44" y="330"/>
                    </a:cubicBezTo>
                    <a:cubicBezTo>
                      <a:pt x="0" y="217"/>
                      <a:pt x="55" y="89"/>
                      <a:pt x="168" y="44"/>
                    </a:cubicBez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50" name="Freeform 10"/>
              <p:cNvSpPr>
                <a:spLocks/>
              </p:cNvSpPr>
              <p:nvPr/>
            </p:nvSpPr>
            <p:spPr bwMode="auto">
              <a:xfrm>
                <a:off x="4529" y="4305"/>
                <a:ext cx="751" cy="750"/>
              </a:xfrm>
              <a:custGeom>
                <a:avLst/>
                <a:gdLst>
                  <a:gd name="T0" fmla="*/ 148 w 439"/>
                  <a:gd name="T1" fmla="*/ 40 h 440"/>
                  <a:gd name="T2" fmla="*/ 399 w 439"/>
                  <a:gd name="T3" fmla="*/ 149 h 440"/>
                  <a:gd name="T4" fmla="*/ 290 w 439"/>
                  <a:gd name="T5" fmla="*/ 400 h 440"/>
                  <a:gd name="T6" fmla="*/ 39 w 439"/>
                  <a:gd name="T7" fmla="*/ 291 h 440"/>
                  <a:gd name="T8" fmla="*/ 148 w 439"/>
                  <a:gd name="T9" fmla="*/ 40 h 440"/>
                </a:gdLst>
                <a:ahLst/>
                <a:cxnLst>
                  <a:cxn ang="0">
                    <a:pos x="T0" y="T1"/>
                  </a:cxn>
                  <a:cxn ang="0">
                    <a:pos x="T2" y="T3"/>
                  </a:cxn>
                  <a:cxn ang="0">
                    <a:pos x="T4" y="T5"/>
                  </a:cxn>
                  <a:cxn ang="0">
                    <a:pos x="T6" y="T7"/>
                  </a:cxn>
                  <a:cxn ang="0">
                    <a:pos x="T8" y="T9"/>
                  </a:cxn>
                </a:cxnLst>
                <a:rect l="0" t="0" r="r" b="b"/>
                <a:pathLst>
                  <a:path w="439" h="440">
                    <a:moveTo>
                      <a:pt x="148" y="40"/>
                    </a:moveTo>
                    <a:cubicBezTo>
                      <a:pt x="248" y="0"/>
                      <a:pt x="360" y="49"/>
                      <a:pt x="399" y="149"/>
                    </a:cubicBezTo>
                    <a:cubicBezTo>
                      <a:pt x="439" y="248"/>
                      <a:pt x="390" y="361"/>
                      <a:pt x="290" y="400"/>
                    </a:cubicBezTo>
                    <a:cubicBezTo>
                      <a:pt x="191" y="440"/>
                      <a:pt x="78" y="391"/>
                      <a:pt x="39" y="291"/>
                    </a:cubicBezTo>
                    <a:cubicBezTo>
                      <a:pt x="0" y="192"/>
                      <a:pt x="48" y="79"/>
                      <a:pt x="148" y="40"/>
                    </a:cubicBezTo>
                    <a:close/>
                  </a:path>
                </a:pathLst>
              </a:custGeom>
              <a:solidFill>
                <a:srgbClr val="4342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51" name="Freeform 11"/>
              <p:cNvSpPr>
                <a:spLocks/>
              </p:cNvSpPr>
              <p:nvPr/>
            </p:nvSpPr>
            <p:spPr bwMode="auto">
              <a:xfrm>
                <a:off x="2083" y="856"/>
                <a:ext cx="789" cy="787"/>
              </a:xfrm>
              <a:custGeom>
                <a:avLst/>
                <a:gdLst>
                  <a:gd name="T0" fmla="*/ 46 w 461"/>
                  <a:gd name="T1" fmla="*/ 107 h 462"/>
                  <a:gd name="T2" fmla="*/ 276 w 461"/>
                  <a:gd name="T3" fmla="*/ 13 h 462"/>
                  <a:gd name="T4" fmla="*/ 355 w 461"/>
                  <a:gd name="T5" fmla="*/ 46 h 462"/>
                  <a:gd name="T6" fmla="*/ 449 w 461"/>
                  <a:gd name="T7" fmla="*/ 276 h 462"/>
                  <a:gd name="T8" fmla="*/ 416 w 461"/>
                  <a:gd name="T9" fmla="*/ 355 h 462"/>
                  <a:gd name="T10" fmla="*/ 185 w 461"/>
                  <a:gd name="T11" fmla="*/ 449 h 462"/>
                  <a:gd name="T12" fmla="*/ 106 w 461"/>
                  <a:gd name="T13" fmla="*/ 416 h 462"/>
                  <a:gd name="T14" fmla="*/ 13 w 461"/>
                  <a:gd name="T15" fmla="*/ 186 h 462"/>
                  <a:gd name="T16" fmla="*/ 46 w 461"/>
                  <a:gd name="T17" fmla="*/ 107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462">
                    <a:moveTo>
                      <a:pt x="46" y="107"/>
                    </a:moveTo>
                    <a:cubicBezTo>
                      <a:pt x="276" y="13"/>
                      <a:pt x="276" y="13"/>
                      <a:pt x="276" y="13"/>
                    </a:cubicBezTo>
                    <a:cubicBezTo>
                      <a:pt x="307" y="0"/>
                      <a:pt x="342" y="15"/>
                      <a:pt x="355" y="46"/>
                    </a:cubicBezTo>
                    <a:cubicBezTo>
                      <a:pt x="449" y="276"/>
                      <a:pt x="449" y="276"/>
                      <a:pt x="449" y="276"/>
                    </a:cubicBezTo>
                    <a:cubicBezTo>
                      <a:pt x="461" y="307"/>
                      <a:pt x="446" y="343"/>
                      <a:pt x="416" y="355"/>
                    </a:cubicBezTo>
                    <a:cubicBezTo>
                      <a:pt x="185" y="449"/>
                      <a:pt x="185" y="449"/>
                      <a:pt x="185" y="449"/>
                    </a:cubicBezTo>
                    <a:cubicBezTo>
                      <a:pt x="154" y="462"/>
                      <a:pt x="119" y="447"/>
                      <a:pt x="106" y="416"/>
                    </a:cubicBezTo>
                    <a:cubicBezTo>
                      <a:pt x="13" y="186"/>
                      <a:pt x="13" y="186"/>
                      <a:pt x="13" y="186"/>
                    </a:cubicBezTo>
                    <a:cubicBezTo>
                      <a:pt x="0" y="155"/>
                      <a:pt x="15" y="119"/>
                      <a:pt x="46" y="107"/>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52" name="Freeform 12"/>
              <p:cNvSpPr>
                <a:spLocks/>
              </p:cNvSpPr>
              <p:nvPr/>
            </p:nvSpPr>
            <p:spPr bwMode="auto">
              <a:xfrm>
                <a:off x="2929" y="499"/>
                <a:ext cx="790" cy="788"/>
              </a:xfrm>
              <a:custGeom>
                <a:avLst/>
                <a:gdLst>
                  <a:gd name="T0" fmla="*/ 46 w 462"/>
                  <a:gd name="T1" fmla="*/ 107 h 462"/>
                  <a:gd name="T2" fmla="*/ 276 w 462"/>
                  <a:gd name="T3" fmla="*/ 13 h 462"/>
                  <a:gd name="T4" fmla="*/ 355 w 462"/>
                  <a:gd name="T5" fmla="*/ 46 h 462"/>
                  <a:gd name="T6" fmla="*/ 449 w 462"/>
                  <a:gd name="T7" fmla="*/ 276 h 462"/>
                  <a:gd name="T8" fmla="*/ 416 w 462"/>
                  <a:gd name="T9" fmla="*/ 355 h 462"/>
                  <a:gd name="T10" fmla="*/ 186 w 462"/>
                  <a:gd name="T11" fmla="*/ 449 h 462"/>
                  <a:gd name="T12" fmla="*/ 107 w 462"/>
                  <a:gd name="T13" fmla="*/ 416 h 462"/>
                  <a:gd name="T14" fmla="*/ 13 w 462"/>
                  <a:gd name="T15" fmla="*/ 186 h 462"/>
                  <a:gd name="T16" fmla="*/ 46 w 462"/>
                  <a:gd name="T17" fmla="*/ 107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2" h="462">
                    <a:moveTo>
                      <a:pt x="46" y="107"/>
                    </a:moveTo>
                    <a:cubicBezTo>
                      <a:pt x="276" y="13"/>
                      <a:pt x="276" y="13"/>
                      <a:pt x="276" y="13"/>
                    </a:cubicBezTo>
                    <a:cubicBezTo>
                      <a:pt x="307" y="0"/>
                      <a:pt x="343" y="15"/>
                      <a:pt x="355" y="46"/>
                    </a:cubicBezTo>
                    <a:cubicBezTo>
                      <a:pt x="449" y="276"/>
                      <a:pt x="449" y="276"/>
                      <a:pt x="449" y="276"/>
                    </a:cubicBezTo>
                    <a:cubicBezTo>
                      <a:pt x="462" y="307"/>
                      <a:pt x="447" y="343"/>
                      <a:pt x="416" y="355"/>
                    </a:cubicBezTo>
                    <a:cubicBezTo>
                      <a:pt x="186" y="449"/>
                      <a:pt x="186" y="449"/>
                      <a:pt x="186" y="449"/>
                    </a:cubicBezTo>
                    <a:cubicBezTo>
                      <a:pt x="155" y="462"/>
                      <a:pt x="119" y="447"/>
                      <a:pt x="107" y="416"/>
                    </a:cubicBezTo>
                    <a:cubicBezTo>
                      <a:pt x="13" y="186"/>
                      <a:pt x="13" y="186"/>
                      <a:pt x="13" y="186"/>
                    </a:cubicBezTo>
                    <a:cubicBezTo>
                      <a:pt x="0" y="155"/>
                      <a:pt x="15" y="119"/>
                      <a:pt x="46" y="107"/>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53" name="Freeform 13"/>
              <p:cNvSpPr>
                <a:spLocks/>
              </p:cNvSpPr>
              <p:nvPr/>
            </p:nvSpPr>
            <p:spPr bwMode="auto">
              <a:xfrm>
                <a:off x="3774" y="143"/>
                <a:ext cx="791" cy="786"/>
              </a:xfrm>
              <a:custGeom>
                <a:avLst/>
                <a:gdLst>
                  <a:gd name="T0" fmla="*/ 46 w 462"/>
                  <a:gd name="T1" fmla="*/ 106 h 461"/>
                  <a:gd name="T2" fmla="*/ 276 w 462"/>
                  <a:gd name="T3" fmla="*/ 12 h 461"/>
                  <a:gd name="T4" fmla="*/ 355 w 462"/>
                  <a:gd name="T5" fmla="*/ 46 h 461"/>
                  <a:gd name="T6" fmla="*/ 449 w 462"/>
                  <a:gd name="T7" fmla="*/ 276 h 461"/>
                  <a:gd name="T8" fmla="*/ 416 w 462"/>
                  <a:gd name="T9" fmla="*/ 355 h 461"/>
                  <a:gd name="T10" fmla="*/ 186 w 462"/>
                  <a:gd name="T11" fmla="*/ 449 h 461"/>
                  <a:gd name="T12" fmla="*/ 107 w 462"/>
                  <a:gd name="T13" fmla="*/ 416 h 461"/>
                  <a:gd name="T14" fmla="*/ 13 w 462"/>
                  <a:gd name="T15" fmla="*/ 185 h 461"/>
                  <a:gd name="T16" fmla="*/ 46 w 462"/>
                  <a:gd name="T17" fmla="*/ 106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2" h="461">
                    <a:moveTo>
                      <a:pt x="46" y="106"/>
                    </a:moveTo>
                    <a:cubicBezTo>
                      <a:pt x="276" y="12"/>
                      <a:pt x="276" y="12"/>
                      <a:pt x="276" y="12"/>
                    </a:cubicBezTo>
                    <a:cubicBezTo>
                      <a:pt x="307" y="0"/>
                      <a:pt x="343" y="15"/>
                      <a:pt x="355" y="46"/>
                    </a:cubicBezTo>
                    <a:cubicBezTo>
                      <a:pt x="449" y="276"/>
                      <a:pt x="449" y="276"/>
                      <a:pt x="449" y="276"/>
                    </a:cubicBezTo>
                    <a:cubicBezTo>
                      <a:pt x="462" y="307"/>
                      <a:pt x="447" y="342"/>
                      <a:pt x="416" y="355"/>
                    </a:cubicBezTo>
                    <a:cubicBezTo>
                      <a:pt x="186" y="449"/>
                      <a:pt x="186" y="449"/>
                      <a:pt x="186" y="449"/>
                    </a:cubicBezTo>
                    <a:cubicBezTo>
                      <a:pt x="155" y="461"/>
                      <a:pt x="119" y="446"/>
                      <a:pt x="107" y="416"/>
                    </a:cubicBezTo>
                    <a:cubicBezTo>
                      <a:pt x="13" y="185"/>
                      <a:pt x="13" y="185"/>
                      <a:pt x="13" y="185"/>
                    </a:cubicBezTo>
                    <a:cubicBezTo>
                      <a:pt x="0" y="154"/>
                      <a:pt x="15" y="119"/>
                      <a:pt x="46" y="106"/>
                    </a:cubicBez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54" name="Freeform 14"/>
              <p:cNvSpPr>
                <a:spLocks/>
              </p:cNvSpPr>
              <p:nvPr/>
            </p:nvSpPr>
            <p:spPr bwMode="auto">
              <a:xfrm>
                <a:off x="2422" y="1685"/>
                <a:ext cx="791" cy="788"/>
              </a:xfrm>
              <a:custGeom>
                <a:avLst/>
                <a:gdLst>
                  <a:gd name="T0" fmla="*/ 46 w 462"/>
                  <a:gd name="T1" fmla="*/ 107 h 462"/>
                  <a:gd name="T2" fmla="*/ 276 w 462"/>
                  <a:gd name="T3" fmla="*/ 13 h 462"/>
                  <a:gd name="T4" fmla="*/ 355 w 462"/>
                  <a:gd name="T5" fmla="*/ 46 h 462"/>
                  <a:gd name="T6" fmla="*/ 449 w 462"/>
                  <a:gd name="T7" fmla="*/ 276 h 462"/>
                  <a:gd name="T8" fmla="*/ 416 w 462"/>
                  <a:gd name="T9" fmla="*/ 355 h 462"/>
                  <a:gd name="T10" fmla="*/ 186 w 462"/>
                  <a:gd name="T11" fmla="*/ 449 h 462"/>
                  <a:gd name="T12" fmla="*/ 107 w 462"/>
                  <a:gd name="T13" fmla="*/ 416 h 462"/>
                  <a:gd name="T14" fmla="*/ 13 w 462"/>
                  <a:gd name="T15" fmla="*/ 186 h 462"/>
                  <a:gd name="T16" fmla="*/ 46 w 462"/>
                  <a:gd name="T17" fmla="*/ 107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2" h="462">
                    <a:moveTo>
                      <a:pt x="46" y="107"/>
                    </a:moveTo>
                    <a:cubicBezTo>
                      <a:pt x="276" y="13"/>
                      <a:pt x="276" y="13"/>
                      <a:pt x="276" y="13"/>
                    </a:cubicBezTo>
                    <a:cubicBezTo>
                      <a:pt x="307" y="0"/>
                      <a:pt x="343" y="15"/>
                      <a:pt x="355" y="46"/>
                    </a:cubicBezTo>
                    <a:cubicBezTo>
                      <a:pt x="449" y="276"/>
                      <a:pt x="449" y="276"/>
                      <a:pt x="449" y="276"/>
                    </a:cubicBezTo>
                    <a:cubicBezTo>
                      <a:pt x="462" y="307"/>
                      <a:pt x="447" y="343"/>
                      <a:pt x="416" y="355"/>
                    </a:cubicBezTo>
                    <a:cubicBezTo>
                      <a:pt x="186" y="449"/>
                      <a:pt x="186" y="449"/>
                      <a:pt x="186" y="449"/>
                    </a:cubicBezTo>
                    <a:cubicBezTo>
                      <a:pt x="155" y="462"/>
                      <a:pt x="119" y="447"/>
                      <a:pt x="107" y="416"/>
                    </a:cubicBezTo>
                    <a:cubicBezTo>
                      <a:pt x="13" y="186"/>
                      <a:pt x="13" y="186"/>
                      <a:pt x="13" y="186"/>
                    </a:cubicBezTo>
                    <a:cubicBezTo>
                      <a:pt x="0" y="155"/>
                      <a:pt x="15" y="119"/>
                      <a:pt x="46" y="107"/>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55" name="Freeform 15"/>
              <p:cNvSpPr>
                <a:spLocks/>
              </p:cNvSpPr>
              <p:nvPr/>
            </p:nvSpPr>
            <p:spPr bwMode="auto">
              <a:xfrm>
                <a:off x="3269" y="1329"/>
                <a:ext cx="789" cy="788"/>
              </a:xfrm>
              <a:custGeom>
                <a:avLst/>
                <a:gdLst>
                  <a:gd name="T0" fmla="*/ 45 w 461"/>
                  <a:gd name="T1" fmla="*/ 106 h 462"/>
                  <a:gd name="T2" fmla="*/ 276 w 461"/>
                  <a:gd name="T3" fmla="*/ 13 h 462"/>
                  <a:gd name="T4" fmla="*/ 355 w 461"/>
                  <a:gd name="T5" fmla="*/ 46 h 462"/>
                  <a:gd name="T6" fmla="*/ 448 w 461"/>
                  <a:gd name="T7" fmla="*/ 276 h 462"/>
                  <a:gd name="T8" fmla="*/ 415 w 461"/>
                  <a:gd name="T9" fmla="*/ 355 h 462"/>
                  <a:gd name="T10" fmla="*/ 185 w 461"/>
                  <a:gd name="T11" fmla="*/ 449 h 462"/>
                  <a:gd name="T12" fmla="*/ 106 w 461"/>
                  <a:gd name="T13" fmla="*/ 416 h 462"/>
                  <a:gd name="T14" fmla="*/ 12 w 461"/>
                  <a:gd name="T15" fmla="*/ 185 h 462"/>
                  <a:gd name="T16" fmla="*/ 45 w 461"/>
                  <a:gd name="T17" fmla="*/ 10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462">
                    <a:moveTo>
                      <a:pt x="45" y="106"/>
                    </a:moveTo>
                    <a:cubicBezTo>
                      <a:pt x="276" y="13"/>
                      <a:pt x="276" y="13"/>
                      <a:pt x="276" y="13"/>
                    </a:cubicBezTo>
                    <a:cubicBezTo>
                      <a:pt x="307" y="0"/>
                      <a:pt x="342" y="15"/>
                      <a:pt x="355" y="46"/>
                    </a:cubicBezTo>
                    <a:cubicBezTo>
                      <a:pt x="448" y="276"/>
                      <a:pt x="448" y="276"/>
                      <a:pt x="448" y="276"/>
                    </a:cubicBezTo>
                    <a:cubicBezTo>
                      <a:pt x="461" y="307"/>
                      <a:pt x="446" y="343"/>
                      <a:pt x="415" y="355"/>
                    </a:cubicBezTo>
                    <a:cubicBezTo>
                      <a:pt x="185" y="449"/>
                      <a:pt x="185" y="449"/>
                      <a:pt x="185" y="449"/>
                    </a:cubicBezTo>
                    <a:cubicBezTo>
                      <a:pt x="154" y="462"/>
                      <a:pt x="119" y="447"/>
                      <a:pt x="106" y="416"/>
                    </a:cubicBezTo>
                    <a:cubicBezTo>
                      <a:pt x="12" y="185"/>
                      <a:pt x="12" y="185"/>
                      <a:pt x="12" y="185"/>
                    </a:cubicBezTo>
                    <a:cubicBezTo>
                      <a:pt x="0" y="155"/>
                      <a:pt x="15" y="119"/>
                      <a:pt x="45" y="10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56" name="Freeform 16"/>
              <p:cNvSpPr>
                <a:spLocks/>
              </p:cNvSpPr>
              <p:nvPr/>
            </p:nvSpPr>
            <p:spPr bwMode="auto">
              <a:xfrm>
                <a:off x="4115" y="973"/>
                <a:ext cx="789" cy="786"/>
              </a:xfrm>
              <a:custGeom>
                <a:avLst/>
                <a:gdLst>
                  <a:gd name="T0" fmla="*/ 46 w 461"/>
                  <a:gd name="T1" fmla="*/ 106 h 461"/>
                  <a:gd name="T2" fmla="*/ 276 w 461"/>
                  <a:gd name="T3" fmla="*/ 12 h 461"/>
                  <a:gd name="T4" fmla="*/ 355 w 461"/>
                  <a:gd name="T5" fmla="*/ 46 h 461"/>
                  <a:gd name="T6" fmla="*/ 449 w 461"/>
                  <a:gd name="T7" fmla="*/ 276 h 461"/>
                  <a:gd name="T8" fmla="*/ 415 w 461"/>
                  <a:gd name="T9" fmla="*/ 355 h 461"/>
                  <a:gd name="T10" fmla="*/ 185 w 461"/>
                  <a:gd name="T11" fmla="*/ 449 h 461"/>
                  <a:gd name="T12" fmla="*/ 106 w 461"/>
                  <a:gd name="T13" fmla="*/ 415 h 461"/>
                  <a:gd name="T14" fmla="*/ 12 w 461"/>
                  <a:gd name="T15" fmla="*/ 185 h 461"/>
                  <a:gd name="T16" fmla="*/ 46 w 461"/>
                  <a:gd name="T17" fmla="*/ 106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461">
                    <a:moveTo>
                      <a:pt x="46" y="106"/>
                    </a:moveTo>
                    <a:cubicBezTo>
                      <a:pt x="276" y="12"/>
                      <a:pt x="276" y="12"/>
                      <a:pt x="276" y="12"/>
                    </a:cubicBezTo>
                    <a:cubicBezTo>
                      <a:pt x="307" y="0"/>
                      <a:pt x="342" y="15"/>
                      <a:pt x="355" y="46"/>
                    </a:cubicBezTo>
                    <a:cubicBezTo>
                      <a:pt x="449" y="276"/>
                      <a:pt x="449" y="276"/>
                      <a:pt x="449" y="276"/>
                    </a:cubicBezTo>
                    <a:cubicBezTo>
                      <a:pt x="461" y="307"/>
                      <a:pt x="446" y="342"/>
                      <a:pt x="415" y="355"/>
                    </a:cubicBezTo>
                    <a:cubicBezTo>
                      <a:pt x="185" y="449"/>
                      <a:pt x="185" y="449"/>
                      <a:pt x="185" y="449"/>
                    </a:cubicBezTo>
                    <a:cubicBezTo>
                      <a:pt x="154" y="461"/>
                      <a:pt x="119" y="446"/>
                      <a:pt x="106" y="415"/>
                    </a:cubicBezTo>
                    <a:cubicBezTo>
                      <a:pt x="12" y="185"/>
                      <a:pt x="12" y="185"/>
                      <a:pt x="12" y="185"/>
                    </a:cubicBezTo>
                    <a:cubicBezTo>
                      <a:pt x="0" y="154"/>
                      <a:pt x="15" y="119"/>
                      <a:pt x="46" y="106"/>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57" name="Freeform 17"/>
              <p:cNvSpPr>
                <a:spLocks/>
              </p:cNvSpPr>
              <p:nvPr/>
            </p:nvSpPr>
            <p:spPr bwMode="auto">
              <a:xfrm>
                <a:off x="2763" y="2515"/>
                <a:ext cx="789" cy="788"/>
              </a:xfrm>
              <a:custGeom>
                <a:avLst/>
                <a:gdLst>
                  <a:gd name="T0" fmla="*/ 46 w 461"/>
                  <a:gd name="T1" fmla="*/ 107 h 462"/>
                  <a:gd name="T2" fmla="*/ 276 w 461"/>
                  <a:gd name="T3" fmla="*/ 13 h 462"/>
                  <a:gd name="T4" fmla="*/ 355 w 461"/>
                  <a:gd name="T5" fmla="*/ 46 h 462"/>
                  <a:gd name="T6" fmla="*/ 449 w 461"/>
                  <a:gd name="T7" fmla="*/ 276 h 462"/>
                  <a:gd name="T8" fmla="*/ 415 w 461"/>
                  <a:gd name="T9" fmla="*/ 355 h 462"/>
                  <a:gd name="T10" fmla="*/ 185 w 461"/>
                  <a:gd name="T11" fmla="*/ 449 h 462"/>
                  <a:gd name="T12" fmla="*/ 106 w 461"/>
                  <a:gd name="T13" fmla="*/ 416 h 462"/>
                  <a:gd name="T14" fmla="*/ 12 w 461"/>
                  <a:gd name="T15" fmla="*/ 186 h 462"/>
                  <a:gd name="T16" fmla="*/ 46 w 461"/>
                  <a:gd name="T17" fmla="*/ 107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462">
                    <a:moveTo>
                      <a:pt x="46" y="107"/>
                    </a:moveTo>
                    <a:cubicBezTo>
                      <a:pt x="276" y="13"/>
                      <a:pt x="276" y="13"/>
                      <a:pt x="276" y="13"/>
                    </a:cubicBezTo>
                    <a:cubicBezTo>
                      <a:pt x="307" y="0"/>
                      <a:pt x="342" y="15"/>
                      <a:pt x="355" y="46"/>
                    </a:cubicBezTo>
                    <a:cubicBezTo>
                      <a:pt x="449" y="276"/>
                      <a:pt x="449" y="276"/>
                      <a:pt x="449" y="276"/>
                    </a:cubicBezTo>
                    <a:cubicBezTo>
                      <a:pt x="461" y="307"/>
                      <a:pt x="446" y="343"/>
                      <a:pt x="415" y="355"/>
                    </a:cubicBezTo>
                    <a:cubicBezTo>
                      <a:pt x="185" y="449"/>
                      <a:pt x="185" y="449"/>
                      <a:pt x="185" y="449"/>
                    </a:cubicBezTo>
                    <a:cubicBezTo>
                      <a:pt x="154" y="462"/>
                      <a:pt x="119" y="447"/>
                      <a:pt x="106" y="416"/>
                    </a:cubicBezTo>
                    <a:cubicBezTo>
                      <a:pt x="12" y="186"/>
                      <a:pt x="12" y="186"/>
                      <a:pt x="12" y="186"/>
                    </a:cubicBezTo>
                    <a:cubicBezTo>
                      <a:pt x="0" y="155"/>
                      <a:pt x="15" y="119"/>
                      <a:pt x="46" y="107"/>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58" name="Freeform 18"/>
              <p:cNvSpPr>
                <a:spLocks/>
              </p:cNvSpPr>
              <p:nvPr/>
            </p:nvSpPr>
            <p:spPr bwMode="auto">
              <a:xfrm>
                <a:off x="3608" y="2159"/>
                <a:ext cx="789" cy="786"/>
              </a:xfrm>
              <a:custGeom>
                <a:avLst/>
                <a:gdLst>
                  <a:gd name="T0" fmla="*/ 46 w 461"/>
                  <a:gd name="T1" fmla="*/ 106 h 461"/>
                  <a:gd name="T2" fmla="*/ 276 w 461"/>
                  <a:gd name="T3" fmla="*/ 13 h 461"/>
                  <a:gd name="T4" fmla="*/ 355 w 461"/>
                  <a:gd name="T5" fmla="*/ 46 h 461"/>
                  <a:gd name="T6" fmla="*/ 449 w 461"/>
                  <a:gd name="T7" fmla="*/ 276 h 461"/>
                  <a:gd name="T8" fmla="*/ 416 w 461"/>
                  <a:gd name="T9" fmla="*/ 355 h 461"/>
                  <a:gd name="T10" fmla="*/ 185 w 461"/>
                  <a:gd name="T11" fmla="*/ 449 h 461"/>
                  <a:gd name="T12" fmla="*/ 106 w 461"/>
                  <a:gd name="T13" fmla="*/ 416 h 461"/>
                  <a:gd name="T14" fmla="*/ 13 w 461"/>
                  <a:gd name="T15" fmla="*/ 185 h 461"/>
                  <a:gd name="T16" fmla="*/ 46 w 461"/>
                  <a:gd name="T17" fmla="*/ 106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461">
                    <a:moveTo>
                      <a:pt x="46" y="106"/>
                    </a:moveTo>
                    <a:cubicBezTo>
                      <a:pt x="276" y="13"/>
                      <a:pt x="276" y="13"/>
                      <a:pt x="276" y="13"/>
                    </a:cubicBezTo>
                    <a:cubicBezTo>
                      <a:pt x="307" y="0"/>
                      <a:pt x="343" y="15"/>
                      <a:pt x="355" y="46"/>
                    </a:cubicBezTo>
                    <a:cubicBezTo>
                      <a:pt x="449" y="276"/>
                      <a:pt x="449" y="276"/>
                      <a:pt x="449" y="276"/>
                    </a:cubicBezTo>
                    <a:cubicBezTo>
                      <a:pt x="461" y="307"/>
                      <a:pt x="447" y="342"/>
                      <a:pt x="416" y="355"/>
                    </a:cubicBezTo>
                    <a:cubicBezTo>
                      <a:pt x="185" y="449"/>
                      <a:pt x="185" y="449"/>
                      <a:pt x="185" y="449"/>
                    </a:cubicBezTo>
                    <a:cubicBezTo>
                      <a:pt x="155" y="461"/>
                      <a:pt x="119" y="446"/>
                      <a:pt x="106" y="416"/>
                    </a:cubicBezTo>
                    <a:cubicBezTo>
                      <a:pt x="13" y="185"/>
                      <a:pt x="13" y="185"/>
                      <a:pt x="13" y="185"/>
                    </a:cubicBezTo>
                    <a:cubicBezTo>
                      <a:pt x="0" y="154"/>
                      <a:pt x="15" y="119"/>
                      <a:pt x="46" y="106"/>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59" name="Freeform 19"/>
              <p:cNvSpPr>
                <a:spLocks/>
              </p:cNvSpPr>
              <p:nvPr/>
            </p:nvSpPr>
            <p:spPr bwMode="auto">
              <a:xfrm>
                <a:off x="4454" y="1803"/>
                <a:ext cx="790" cy="786"/>
              </a:xfrm>
              <a:custGeom>
                <a:avLst/>
                <a:gdLst>
                  <a:gd name="T0" fmla="*/ 46 w 462"/>
                  <a:gd name="T1" fmla="*/ 106 h 461"/>
                  <a:gd name="T2" fmla="*/ 276 w 462"/>
                  <a:gd name="T3" fmla="*/ 12 h 461"/>
                  <a:gd name="T4" fmla="*/ 355 w 462"/>
                  <a:gd name="T5" fmla="*/ 46 h 461"/>
                  <a:gd name="T6" fmla="*/ 449 w 462"/>
                  <a:gd name="T7" fmla="*/ 276 h 461"/>
                  <a:gd name="T8" fmla="*/ 416 w 462"/>
                  <a:gd name="T9" fmla="*/ 355 h 461"/>
                  <a:gd name="T10" fmla="*/ 186 w 462"/>
                  <a:gd name="T11" fmla="*/ 449 h 461"/>
                  <a:gd name="T12" fmla="*/ 107 w 462"/>
                  <a:gd name="T13" fmla="*/ 415 h 461"/>
                  <a:gd name="T14" fmla="*/ 13 w 462"/>
                  <a:gd name="T15" fmla="*/ 185 h 461"/>
                  <a:gd name="T16" fmla="*/ 46 w 462"/>
                  <a:gd name="T17" fmla="*/ 106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2" h="461">
                    <a:moveTo>
                      <a:pt x="46" y="106"/>
                    </a:moveTo>
                    <a:cubicBezTo>
                      <a:pt x="276" y="12"/>
                      <a:pt x="276" y="12"/>
                      <a:pt x="276" y="12"/>
                    </a:cubicBezTo>
                    <a:cubicBezTo>
                      <a:pt x="307" y="0"/>
                      <a:pt x="343" y="15"/>
                      <a:pt x="355" y="46"/>
                    </a:cubicBezTo>
                    <a:cubicBezTo>
                      <a:pt x="449" y="276"/>
                      <a:pt x="449" y="276"/>
                      <a:pt x="449" y="276"/>
                    </a:cubicBezTo>
                    <a:cubicBezTo>
                      <a:pt x="462" y="307"/>
                      <a:pt x="447" y="342"/>
                      <a:pt x="416" y="355"/>
                    </a:cubicBezTo>
                    <a:cubicBezTo>
                      <a:pt x="186" y="449"/>
                      <a:pt x="186" y="449"/>
                      <a:pt x="186" y="449"/>
                    </a:cubicBezTo>
                    <a:cubicBezTo>
                      <a:pt x="155" y="461"/>
                      <a:pt x="119" y="446"/>
                      <a:pt x="107" y="415"/>
                    </a:cubicBezTo>
                    <a:cubicBezTo>
                      <a:pt x="13" y="185"/>
                      <a:pt x="13" y="185"/>
                      <a:pt x="13" y="185"/>
                    </a:cubicBezTo>
                    <a:cubicBezTo>
                      <a:pt x="0" y="154"/>
                      <a:pt x="15" y="119"/>
                      <a:pt x="46" y="106"/>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60" name="Freeform 20"/>
              <p:cNvSpPr>
                <a:spLocks/>
              </p:cNvSpPr>
              <p:nvPr/>
            </p:nvSpPr>
            <p:spPr bwMode="auto">
              <a:xfrm>
                <a:off x="3102" y="3345"/>
                <a:ext cx="790" cy="788"/>
              </a:xfrm>
              <a:custGeom>
                <a:avLst/>
                <a:gdLst>
                  <a:gd name="T0" fmla="*/ 46 w 462"/>
                  <a:gd name="T1" fmla="*/ 106 h 462"/>
                  <a:gd name="T2" fmla="*/ 276 w 462"/>
                  <a:gd name="T3" fmla="*/ 13 h 462"/>
                  <a:gd name="T4" fmla="*/ 355 w 462"/>
                  <a:gd name="T5" fmla="*/ 46 h 462"/>
                  <a:gd name="T6" fmla="*/ 449 w 462"/>
                  <a:gd name="T7" fmla="*/ 276 h 462"/>
                  <a:gd name="T8" fmla="*/ 416 w 462"/>
                  <a:gd name="T9" fmla="*/ 355 h 462"/>
                  <a:gd name="T10" fmla="*/ 186 w 462"/>
                  <a:gd name="T11" fmla="*/ 449 h 462"/>
                  <a:gd name="T12" fmla="*/ 107 w 462"/>
                  <a:gd name="T13" fmla="*/ 416 h 462"/>
                  <a:gd name="T14" fmla="*/ 13 w 462"/>
                  <a:gd name="T15" fmla="*/ 185 h 462"/>
                  <a:gd name="T16" fmla="*/ 46 w 462"/>
                  <a:gd name="T17" fmla="*/ 10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2" h="462">
                    <a:moveTo>
                      <a:pt x="46" y="106"/>
                    </a:moveTo>
                    <a:cubicBezTo>
                      <a:pt x="276" y="13"/>
                      <a:pt x="276" y="13"/>
                      <a:pt x="276" y="13"/>
                    </a:cubicBezTo>
                    <a:cubicBezTo>
                      <a:pt x="307" y="0"/>
                      <a:pt x="343" y="15"/>
                      <a:pt x="355" y="46"/>
                    </a:cubicBezTo>
                    <a:cubicBezTo>
                      <a:pt x="449" y="276"/>
                      <a:pt x="449" y="276"/>
                      <a:pt x="449" y="276"/>
                    </a:cubicBezTo>
                    <a:cubicBezTo>
                      <a:pt x="462" y="307"/>
                      <a:pt x="447" y="343"/>
                      <a:pt x="416" y="355"/>
                    </a:cubicBezTo>
                    <a:cubicBezTo>
                      <a:pt x="186" y="449"/>
                      <a:pt x="186" y="449"/>
                      <a:pt x="186" y="449"/>
                    </a:cubicBezTo>
                    <a:cubicBezTo>
                      <a:pt x="155" y="462"/>
                      <a:pt x="119" y="447"/>
                      <a:pt x="107" y="416"/>
                    </a:cubicBezTo>
                    <a:cubicBezTo>
                      <a:pt x="13" y="185"/>
                      <a:pt x="13" y="185"/>
                      <a:pt x="13" y="185"/>
                    </a:cubicBezTo>
                    <a:cubicBezTo>
                      <a:pt x="0" y="155"/>
                      <a:pt x="15" y="119"/>
                      <a:pt x="46" y="106"/>
                    </a:cubicBez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61" name="Freeform 21"/>
              <p:cNvSpPr>
                <a:spLocks/>
              </p:cNvSpPr>
              <p:nvPr/>
            </p:nvSpPr>
            <p:spPr bwMode="auto">
              <a:xfrm>
                <a:off x="3947" y="2989"/>
                <a:ext cx="791" cy="786"/>
              </a:xfrm>
              <a:custGeom>
                <a:avLst/>
                <a:gdLst>
                  <a:gd name="T0" fmla="*/ 46 w 462"/>
                  <a:gd name="T1" fmla="*/ 106 h 461"/>
                  <a:gd name="T2" fmla="*/ 276 w 462"/>
                  <a:gd name="T3" fmla="*/ 12 h 461"/>
                  <a:gd name="T4" fmla="*/ 356 w 462"/>
                  <a:gd name="T5" fmla="*/ 46 h 461"/>
                  <a:gd name="T6" fmla="*/ 449 w 462"/>
                  <a:gd name="T7" fmla="*/ 276 h 461"/>
                  <a:gd name="T8" fmla="*/ 416 w 462"/>
                  <a:gd name="T9" fmla="*/ 355 h 461"/>
                  <a:gd name="T10" fmla="*/ 186 w 462"/>
                  <a:gd name="T11" fmla="*/ 449 h 461"/>
                  <a:gd name="T12" fmla="*/ 107 w 462"/>
                  <a:gd name="T13" fmla="*/ 415 h 461"/>
                  <a:gd name="T14" fmla="*/ 13 w 462"/>
                  <a:gd name="T15" fmla="*/ 185 h 461"/>
                  <a:gd name="T16" fmla="*/ 46 w 462"/>
                  <a:gd name="T17" fmla="*/ 106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2" h="461">
                    <a:moveTo>
                      <a:pt x="46" y="106"/>
                    </a:moveTo>
                    <a:cubicBezTo>
                      <a:pt x="276" y="12"/>
                      <a:pt x="276" y="12"/>
                      <a:pt x="276" y="12"/>
                    </a:cubicBezTo>
                    <a:cubicBezTo>
                      <a:pt x="307" y="0"/>
                      <a:pt x="343" y="15"/>
                      <a:pt x="356" y="46"/>
                    </a:cubicBezTo>
                    <a:cubicBezTo>
                      <a:pt x="449" y="276"/>
                      <a:pt x="449" y="276"/>
                      <a:pt x="449" y="276"/>
                    </a:cubicBezTo>
                    <a:cubicBezTo>
                      <a:pt x="462" y="307"/>
                      <a:pt x="447" y="342"/>
                      <a:pt x="416" y="355"/>
                    </a:cubicBezTo>
                    <a:cubicBezTo>
                      <a:pt x="186" y="449"/>
                      <a:pt x="186" y="449"/>
                      <a:pt x="186" y="449"/>
                    </a:cubicBezTo>
                    <a:cubicBezTo>
                      <a:pt x="155" y="461"/>
                      <a:pt x="119" y="446"/>
                      <a:pt x="107" y="415"/>
                    </a:cubicBezTo>
                    <a:cubicBezTo>
                      <a:pt x="13" y="185"/>
                      <a:pt x="13" y="185"/>
                      <a:pt x="13" y="185"/>
                    </a:cubicBezTo>
                    <a:cubicBezTo>
                      <a:pt x="0" y="154"/>
                      <a:pt x="15" y="119"/>
                      <a:pt x="46" y="106"/>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62" name="Freeform 22"/>
              <p:cNvSpPr>
                <a:spLocks/>
              </p:cNvSpPr>
              <p:nvPr/>
            </p:nvSpPr>
            <p:spPr bwMode="auto">
              <a:xfrm>
                <a:off x="4794" y="2633"/>
                <a:ext cx="789" cy="786"/>
              </a:xfrm>
              <a:custGeom>
                <a:avLst/>
                <a:gdLst>
                  <a:gd name="T0" fmla="*/ 46 w 461"/>
                  <a:gd name="T1" fmla="*/ 106 h 461"/>
                  <a:gd name="T2" fmla="*/ 276 w 461"/>
                  <a:gd name="T3" fmla="*/ 12 h 461"/>
                  <a:gd name="T4" fmla="*/ 355 w 461"/>
                  <a:gd name="T5" fmla="*/ 45 h 461"/>
                  <a:gd name="T6" fmla="*/ 449 w 461"/>
                  <a:gd name="T7" fmla="*/ 276 h 461"/>
                  <a:gd name="T8" fmla="*/ 415 w 461"/>
                  <a:gd name="T9" fmla="*/ 355 h 461"/>
                  <a:gd name="T10" fmla="*/ 185 w 461"/>
                  <a:gd name="T11" fmla="*/ 448 h 461"/>
                  <a:gd name="T12" fmla="*/ 106 w 461"/>
                  <a:gd name="T13" fmla="*/ 415 h 461"/>
                  <a:gd name="T14" fmla="*/ 12 w 461"/>
                  <a:gd name="T15" fmla="*/ 185 h 461"/>
                  <a:gd name="T16" fmla="*/ 46 w 461"/>
                  <a:gd name="T17" fmla="*/ 106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461">
                    <a:moveTo>
                      <a:pt x="46" y="106"/>
                    </a:moveTo>
                    <a:cubicBezTo>
                      <a:pt x="276" y="12"/>
                      <a:pt x="276" y="12"/>
                      <a:pt x="276" y="12"/>
                    </a:cubicBezTo>
                    <a:cubicBezTo>
                      <a:pt x="307" y="0"/>
                      <a:pt x="342" y="15"/>
                      <a:pt x="355" y="45"/>
                    </a:cubicBezTo>
                    <a:cubicBezTo>
                      <a:pt x="449" y="276"/>
                      <a:pt x="449" y="276"/>
                      <a:pt x="449" y="276"/>
                    </a:cubicBezTo>
                    <a:cubicBezTo>
                      <a:pt x="461" y="307"/>
                      <a:pt x="446" y="342"/>
                      <a:pt x="415" y="355"/>
                    </a:cubicBezTo>
                    <a:cubicBezTo>
                      <a:pt x="185" y="448"/>
                      <a:pt x="185" y="448"/>
                      <a:pt x="185" y="448"/>
                    </a:cubicBezTo>
                    <a:cubicBezTo>
                      <a:pt x="154" y="461"/>
                      <a:pt x="119" y="446"/>
                      <a:pt x="106" y="415"/>
                    </a:cubicBezTo>
                    <a:cubicBezTo>
                      <a:pt x="12" y="185"/>
                      <a:pt x="12" y="185"/>
                      <a:pt x="12" y="185"/>
                    </a:cubicBezTo>
                    <a:cubicBezTo>
                      <a:pt x="0" y="154"/>
                      <a:pt x="15" y="119"/>
                      <a:pt x="46" y="10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grpSp>
      </p:grpSp>
      <p:sp>
        <p:nvSpPr>
          <p:cNvPr id="771" name="Content Placeholder 7"/>
          <p:cNvSpPr>
            <a:spLocks noGrp="1"/>
          </p:cNvSpPr>
          <p:nvPr>
            <p:ph sz="quarter" idx="15" hasCustomPrompt="1"/>
          </p:nvPr>
        </p:nvSpPr>
        <p:spPr>
          <a:xfrm>
            <a:off x="551543" y="2412078"/>
            <a:ext cx="3426059" cy="384969"/>
          </a:xfrm>
        </p:spPr>
        <p:txBody>
          <a:bodyPr>
            <a:normAutofit/>
          </a:bodyPr>
          <a:lstStyle>
            <a:lvl1pPr marL="0" indent="0" algn="l">
              <a:buNone/>
              <a:defRPr sz="2000" b="1">
                <a:solidFill>
                  <a:srgbClr val="0A0B0C"/>
                </a:solidFill>
              </a:defRPr>
            </a:lvl1pPr>
          </a:lstStyle>
          <a:p>
            <a:pPr lvl="0"/>
            <a:r>
              <a:rPr lang="en-US" dirty="0"/>
              <a:t>HEADING</a:t>
            </a:r>
          </a:p>
        </p:txBody>
      </p:sp>
      <p:sp>
        <p:nvSpPr>
          <p:cNvPr id="772" name="Content Placeholder 7"/>
          <p:cNvSpPr>
            <a:spLocks noGrp="1"/>
          </p:cNvSpPr>
          <p:nvPr>
            <p:ph sz="quarter" idx="27" hasCustomPrompt="1"/>
          </p:nvPr>
        </p:nvSpPr>
        <p:spPr>
          <a:xfrm>
            <a:off x="552153" y="2800924"/>
            <a:ext cx="3426059" cy="384969"/>
          </a:xfrm>
        </p:spPr>
        <p:txBody>
          <a:bodyPr>
            <a:normAutofit/>
          </a:bodyPr>
          <a:lstStyle>
            <a:lvl1pPr marL="0" indent="0" algn="l">
              <a:buNone/>
              <a:defRPr sz="1600" b="0" baseline="0">
                <a:solidFill>
                  <a:schemeClr val="accent2"/>
                </a:solidFill>
              </a:defRPr>
            </a:lvl1pPr>
          </a:lstStyle>
          <a:p>
            <a:pPr lvl="0"/>
            <a:r>
              <a:rPr lang="en-US" dirty="0"/>
              <a:t>Edit this text</a:t>
            </a:r>
          </a:p>
        </p:txBody>
      </p:sp>
      <p:sp>
        <p:nvSpPr>
          <p:cNvPr id="773" name="Content Placeholder 7"/>
          <p:cNvSpPr>
            <a:spLocks noGrp="1"/>
          </p:cNvSpPr>
          <p:nvPr>
            <p:ph sz="quarter" idx="28" hasCustomPrompt="1"/>
          </p:nvPr>
        </p:nvSpPr>
        <p:spPr>
          <a:xfrm>
            <a:off x="544289" y="4904139"/>
            <a:ext cx="3426059" cy="384969"/>
          </a:xfrm>
        </p:spPr>
        <p:txBody>
          <a:bodyPr>
            <a:normAutofit/>
          </a:bodyPr>
          <a:lstStyle>
            <a:lvl1pPr marL="0" indent="0" algn="l">
              <a:buNone/>
              <a:defRPr sz="2000" b="1">
                <a:solidFill>
                  <a:srgbClr val="0A0B0C"/>
                </a:solidFill>
              </a:defRPr>
            </a:lvl1pPr>
          </a:lstStyle>
          <a:p>
            <a:pPr lvl="0"/>
            <a:r>
              <a:rPr lang="en-US" dirty="0"/>
              <a:t>HEADING</a:t>
            </a:r>
          </a:p>
        </p:txBody>
      </p:sp>
      <p:sp>
        <p:nvSpPr>
          <p:cNvPr id="774" name="Content Placeholder 7"/>
          <p:cNvSpPr>
            <a:spLocks noGrp="1"/>
          </p:cNvSpPr>
          <p:nvPr>
            <p:ph sz="quarter" idx="29" hasCustomPrompt="1"/>
          </p:nvPr>
        </p:nvSpPr>
        <p:spPr>
          <a:xfrm>
            <a:off x="548224" y="5292985"/>
            <a:ext cx="3426059" cy="384969"/>
          </a:xfrm>
        </p:spPr>
        <p:txBody>
          <a:bodyPr>
            <a:normAutofit/>
          </a:bodyPr>
          <a:lstStyle>
            <a:lvl1pPr marL="0" indent="0" algn="l">
              <a:buNone/>
              <a:defRPr sz="1600" b="0" baseline="0">
                <a:solidFill>
                  <a:schemeClr val="accent2"/>
                </a:solidFill>
              </a:defRPr>
            </a:lvl1pPr>
          </a:lstStyle>
          <a:p>
            <a:pPr lvl="0"/>
            <a:r>
              <a:rPr lang="en-US" dirty="0"/>
              <a:t>Edit this text</a:t>
            </a:r>
          </a:p>
        </p:txBody>
      </p:sp>
      <p:sp>
        <p:nvSpPr>
          <p:cNvPr id="775" name="Content Placeholder 7"/>
          <p:cNvSpPr>
            <a:spLocks noGrp="1"/>
          </p:cNvSpPr>
          <p:nvPr>
            <p:ph sz="quarter" idx="30" hasCustomPrompt="1"/>
          </p:nvPr>
        </p:nvSpPr>
        <p:spPr>
          <a:xfrm>
            <a:off x="8149081" y="2404824"/>
            <a:ext cx="3426059" cy="384969"/>
          </a:xfrm>
        </p:spPr>
        <p:txBody>
          <a:bodyPr>
            <a:normAutofit/>
          </a:bodyPr>
          <a:lstStyle>
            <a:lvl1pPr marL="0" indent="0" algn="r">
              <a:buNone/>
              <a:defRPr sz="2000" b="1">
                <a:solidFill>
                  <a:srgbClr val="0A0B0C"/>
                </a:solidFill>
              </a:defRPr>
            </a:lvl1pPr>
          </a:lstStyle>
          <a:p>
            <a:pPr lvl="0"/>
            <a:r>
              <a:rPr lang="en-US" dirty="0"/>
              <a:t>HEADING</a:t>
            </a:r>
          </a:p>
        </p:txBody>
      </p:sp>
      <p:sp>
        <p:nvSpPr>
          <p:cNvPr id="776" name="Content Placeholder 7"/>
          <p:cNvSpPr>
            <a:spLocks noGrp="1"/>
          </p:cNvSpPr>
          <p:nvPr>
            <p:ph sz="quarter" idx="31" hasCustomPrompt="1"/>
          </p:nvPr>
        </p:nvSpPr>
        <p:spPr>
          <a:xfrm>
            <a:off x="8149691" y="2793670"/>
            <a:ext cx="3426059" cy="384969"/>
          </a:xfrm>
        </p:spPr>
        <p:txBody>
          <a:bodyPr>
            <a:normAutofit/>
          </a:bodyPr>
          <a:lstStyle>
            <a:lvl1pPr marL="0" indent="0" algn="r">
              <a:buNone/>
              <a:defRPr sz="1600" b="0" baseline="0">
                <a:solidFill>
                  <a:schemeClr val="accent2"/>
                </a:solidFill>
              </a:defRPr>
            </a:lvl1pPr>
          </a:lstStyle>
          <a:p>
            <a:pPr lvl="0"/>
            <a:r>
              <a:rPr lang="en-US" dirty="0"/>
              <a:t>Edit this text</a:t>
            </a:r>
          </a:p>
        </p:txBody>
      </p:sp>
      <p:sp>
        <p:nvSpPr>
          <p:cNvPr id="777" name="Content Placeholder 7"/>
          <p:cNvSpPr>
            <a:spLocks noGrp="1"/>
          </p:cNvSpPr>
          <p:nvPr>
            <p:ph sz="quarter" idx="32" hasCustomPrompt="1"/>
          </p:nvPr>
        </p:nvSpPr>
        <p:spPr>
          <a:xfrm>
            <a:off x="8141827" y="4896885"/>
            <a:ext cx="3426059" cy="384969"/>
          </a:xfrm>
        </p:spPr>
        <p:txBody>
          <a:bodyPr>
            <a:normAutofit/>
          </a:bodyPr>
          <a:lstStyle>
            <a:lvl1pPr marL="0" indent="0" algn="r">
              <a:buNone/>
              <a:defRPr sz="2000" b="1">
                <a:solidFill>
                  <a:srgbClr val="0A0B0C"/>
                </a:solidFill>
              </a:defRPr>
            </a:lvl1pPr>
          </a:lstStyle>
          <a:p>
            <a:pPr lvl="0"/>
            <a:r>
              <a:rPr lang="en-US" dirty="0"/>
              <a:t>HEADING</a:t>
            </a:r>
          </a:p>
        </p:txBody>
      </p:sp>
      <p:sp>
        <p:nvSpPr>
          <p:cNvPr id="778" name="Content Placeholder 7"/>
          <p:cNvSpPr>
            <a:spLocks noGrp="1"/>
          </p:cNvSpPr>
          <p:nvPr>
            <p:ph sz="quarter" idx="33" hasCustomPrompt="1"/>
          </p:nvPr>
        </p:nvSpPr>
        <p:spPr>
          <a:xfrm>
            <a:off x="8142437" y="5282406"/>
            <a:ext cx="3426059" cy="384969"/>
          </a:xfrm>
        </p:spPr>
        <p:txBody>
          <a:bodyPr>
            <a:normAutofit/>
          </a:bodyPr>
          <a:lstStyle>
            <a:lvl1pPr marL="0" indent="0" algn="r">
              <a:buNone/>
              <a:defRPr sz="1600" b="0" baseline="0">
                <a:solidFill>
                  <a:schemeClr val="accent2"/>
                </a:solidFill>
              </a:defRPr>
            </a:lvl1pPr>
          </a:lstStyle>
          <a:p>
            <a:pPr lvl="0"/>
            <a:r>
              <a:rPr lang="en-US" dirty="0"/>
              <a:t>Edit this text</a:t>
            </a:r>
          </a:p>
        </p:txBody>
      </p:sp>
      <p:sp>
        <p:nvSpPr>
          <p:cNvPr id="3" name="Rounded Rectangle 48">
            <a:extLst>
              <a:ext uri="{FF2B5EF4-FFF2-40B4-BE49-F238E27FC236}">
                <a16:creationId xmlns:a16="http://schemas.microsoft.com/office/drawing/2014/main" id="{75D620A0-EDA9-983F-ABF9-8A57196271ED}"/>
              </a:ext>
            </a:extLst>
          </p:cNvPr>
          <p:cNvSpPr/>
          <p:nvPr userDrawn="1"/>
        </p:nvSpPr>
        <p:spPr>
          <a:xfrm>
            <a:off x="0" y="6782767"/>
            <a:ext cx="12192000" cy="94008"/>
          </a:xfrm>
          <a:prstGeom prst="roundRect">
            <a:avLst/>
          </a:prstGeom>
          <a:solidFill>
            <a:srgbClr val="F1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sp>
        <p:nvSpPr>
          <p:cNvPr id="4" name="Rounded Rectangle 48">
            <a:extLst>
              <a:ext uri="{FF2B5EF4-FFF2-40B4-BE49-F238E27FC236}">
                <a16:creationId xmlns:a16="http://schemas.microsoft.com/office/drawing/2014/main" id="{B7780876-FBB4-AF41-0F30-9D4AC5FC90F9}"/>
              </a:ext>
            </a:extLst>
          </p:cNvPr>
          <p:cNvSpPr/>
          <p:nvPr userDrawn="1"/>
        </p:nvSpPr>
        <p:spPr>
          <a:xfrm>
            <a:off x="2119086" y="785937"/>
            <a:ext cx="10072914" cy="75233"/>
          </a:xfrm>
          <a:prstGeom prst="roundRect">
            <a:avLst/>
          </a:prstGeom>
          <a:solidFill>
            <a:srgbClr val="E9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pic>
        <p:nvPicPr>
          <p:cNvPr id="7" name="Picture 6">
            <a:extLst>
              <a:ext uri="{FF2B5EF4-FFF2-40B4-BE49-F238E27FC236}">
                <a16:creationId xmlns:a16="http://schemas.microsoft.com/office/drawing/2014/main" id="{BBF12ED5-DD12-4AAA-EC8F-94B2C838FFA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35202" y="143196"/>
            <a:ext cx="1326727" cy="1368187"/>
          </a:xfrm>
          <a:prstGeom prst="rect">
            <a:avLst/>
          </a:prstGeom>
        </p:spPr>
      </p:pic>
      <p:sp>
        <p:nvSpPr>
          <p:cNvPr id="2" name="Content Placeholder 7">
            <a:extLst>
              <a:ext uri="{FF2B5EF4-FFF2-40B4-BE49-F238E27FC236}">
                <a16:creationId xmlns:a16="http://schemas.microsoft.com/office/drawing/2014/main" id="{DB0E0F6C-A9F1-2559-AE6F-5B53F1ACA2BC}"/>
              </a:ext>
            </a:extLst>
          </p:cNvPr>
          <p:cNvSpPr>
            <a:spLocks noGrp="1"/>
          </p:cNvSpPr>
          <p:nvPr>
            <p:ph sz="quarter" idx="25" hasCustomPrompt="1"/>
          </p:nvPr>
        </p:nvSpPr>
        <p:spPr>
          <a:xfrm>
            <a:off x="2119086" y="142522"/>
            <a:ext cx="7382102" cy="530977"/>
          </a:xfrm>
        </p:spPr>
        <p:txBody>
          <a:bodyPr lIns="0" rIns="0">
            <a:noAutofit/>
          </a:bodyPr>
          <a:lstStyle>
            <a:lvl1pPr marL="0" indent="0" algn="l">
              <a:buNone/>
              <a:defRPr sz="3600" b="1">
                <a:solidFill>
                  <a:srgbClr val="040819"/>
                </a:solidFill>
              </a:defRPr>
            </a:lvl1pPr>
          </a:lstStyle>
          <a:p>
            <a:pPr lvl="0"/>
            <a:r>
              <a:rPr lang="en-US" dirty="0"/>
              <a:t>HEADING</a:t>
            </a:r>
          </a:p>
        </p:txBody>
      </p:sp>
    </p:spTree>
    <p:extLst>
      <p:ext uri="{BB962C8B-B14F-4D97-AF65-F5344CB8AC3E}">
        <p14:creationId xmlns:p14="http://schemas.microsoft.com/office/powerpoint/2010/main" val="268797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768" name="Shape 653"/>
          <p:cNvSpPr/>
          <p:nvPr userDrawn="1"/>
        </p:nvSpPr>
        <p:spPr>
          <a:xfrm>
            <a:off x="7037087" y="4551581"/>
            <a:ext cx="664200" cy="14060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1F1F4"/>
          </a:solidFill>
          <a:ln w="12700" cap="flat">
            <a:noFill/>
            <a:miter lim="400000"/>
          </a:ln>
          <a:effectLst/>
        </p:spPr>
        <p:txBody>
          <a:bodyPr wrap="square" lIns="67733" tIns="67733" rIns="67733" bIns="67733" numCol="1" anchor="ctr">
            <a:noAutofit/>
          </a:bodyPr>
          <a:lstStyle/>
          <a:p>
            <a:endParaRPr sz="4267" dirty="0">
              <a:solidFill>
                <a:srgbClr val="0A0B0C"/>
              </a:solidFill>
              <a:latin typeface="+mj-lt"/>
            </a:endParaRPr>
          </a:p>
        </p:txBody>
      </p:sp>
      <p:grpSp>
        <p:nvGrpSpPr>
          <p:cNvPr id="769" name="Group 768"/>
          <p:cNvGrpSpPr/>
          <p:nvPr userDrawn="1"/>
        </p:nvGrpSpPr>
        <p:grpSpPr>
          <a:xfrm>
            <a:off x="6575787" y="2047580"/>
            <a:ext cx="1402507" cy="2593080"/>
            <a:chOff x="6575787" y="2047580"/>
            <a:chExt cx="1402507" cy="2593080"/>
          </a:xfrm>
        </p:grpSpPr>
        <p:sp>
          <p:nvSpPr>
            <p:cNvPr id="770" name="Shape 654"/>
            <p:cNvSpPr/>
            <p:nvPr/>
          </p:nvSpPr>
          <p:spPr>
            <a:xfrm>
              <a:off x="7336850" y="3426481"/>
              <a:ext cx="64070" cy="1214179"/>
            </a:xfrm>
            <a:custGeom>
              <a:avLst/>
              <a:gdLst/>
              <a:ahLst/>
              <a:cxnLst>
                <a:cxn ang="0">
                  <a:pos x="wd2" y="hd2"/>
                </a:cxn>
                <a:cxn ang="5400000">
                  <a:pos x="wd2" y="hd2"/>
                </a:cxn>
                <a:cxn ang="10800000">
                  <a:pos x="wd2" y="hd2"/>
                </a:cxn>
                <a:cxn ang="16200000">
                  <a:pos x="wd2" y="hd2"/>
                </a:cxn>
              </a:cxnLst>
              <a:rect l="0" t="0" r="r" b="b"/>
              <a:pathLst>
                <a:path w="19460" h="21600" extrusionOk="0">
                  <a:moveTo>
                    <a:pt x="9775" y="0"/>
                  </a:moveTo>
                  <a:cubicBezTo>
                    <a:pt x="18916" y="3066"/>
                    <a:pt x="21600" y="6186"/>
                    <a:pt x="17768" y="9291"/>
                  </a:cubicBezTo>
                  <a:cubicBezTo>
                    <a:pt x="13700" y="12586"/>
                    <a:pt x="2266" y="15856"/>
                    <a:pt x="3600" y="19171"/>
                  </a:cubicBezTo>
                  <a:cubicBezTo>
                    <a:pt x="3695" y="19405"/>
                    <a:pt x="3852" y="19639"/>
                    <a:pt x="3818" y="19872"/>
                  </a:cubicBezTo>
                  <a:cubicBezTo>
                    <a:pt x="3731" y="20455"/>
                    <a:pt x="2449" y="21035"/>
                    <a:pt x="0" y="21600"/>
                  </a:cubicBezTo>
                </a:path>
              </a:pathLst>
            </a:custGeom>
            <a:noFill/>
            <a:ln w="76200" cap="flat">
              <a:solidFill>
                <a:schemeClr val="accent6">
                  <a:lumMod val="75000"/>
                </a:schemeClr>
              </a:solidFill>
              <a:prstDash val="solid"/>
              <a:miter lim="400000"/>
            </a:ln>
            <a:effectLst/>
          </p:spPr>
          <p:txBody>
            <a:bodyPr wrap="square" lIns="0" tIns="0" rIns="0" bIns="0" numCol="1" anchor="ctr">
              <a:noAutofit/>
            </a:bodyPr>
            <a:lstStyle/>
            <a:p>
              <a:pPr lvl="0">
                <a:defRPr sz="3200"/>
              </a:pPr>
              <a:endParaRPr sz="4267" dirty="0">
                <a:solidFill>
                  <a:srgbClr val="0A0B0C"/>
                </a:solidFill>
                <a:latin typeface="+mj-lt"/>
              </a:endParaRPr>
            </a:p>
          </p:txBody>
        </p:sp>
        <p:sp>
          <p:nvSpPr>
            <p:cNvPr id="779" name="Shape 655"/>
            <p:cNvSpPr/>
            <p:nvPr/>
          </p:nvSpPr>
          <p:spPr>
            <a:xfrm rot="18838440" flipH="1">
              <a:off x="6786954" y="3149953"/>
              <a:ext cx="467449" cy="889783"/>
            </a:xfrm>
            <a:custGeom>
              <a:avLst/>
              <a:gdLst/>
              <a:ahLst/>
              <a:cxnLst>
                <a:cxn ang="0">
                  <a:pos x="wd2" y="hd2"/>
                </a:cxn>
                <a:cxn ang="5400000">
                  <a:pos x="wd2" y="hd2"/>
                </a:cxn>
                <a:cxn ang="10800000">
                  <a:pos x="wd2" y="hd2"/>
                </a:cxn>
                <a:cxn ang="16200000">
                  <a:pos x="wd2" y="hd2"/>
                </a:cxn>
              </a:cxnLst>
              <a:rect l="0" t="0" r="r" b="b"/>
              <a:pathLst>
                <a:path w="21334" h="21600" extrusionOk="0">
                  <a:moveTo>
                    <a:pt x="6073" y="21422"/>
                  </a:moveTo>
                  <a:cubicBezTo>
                    <a:pt x="1992" y="18123"/>
                    <a:pt x="-94" y="14441"/>
                    <a:pt x="3" y="10711"/>
                  </a:cubicBezTo>
                  <a:cubicBezTo>
                    <a:pt x="101" y="6957"/>
                    <a:pt x="2407" y="3275"/>
                    <a:pt x="6709" y="0"/>
                  </a:cubicBezTo>
                  <a:cubicBezTo>
                    <a:pt x="15604" y="2159"/>
                    <a:pt x="21164" y="6163"/>
                    <a:pt x="21331" y="10528"/>
                  </a:cubicBezTo>
                  <a:cubicBezTo>
                    <a:pt x="21506" y="15126"/>
                    <a:pt x="15701" y="19388"/>
                    <a:pt x="6249" y="21600"/>
                  </a:cubicBezTo>
                  <a:lnTo>
                    <a:pt x="6073" y="21422"/>
                  </a:lnTo>
                  <a:close/>
                </a:path>
              </a:pathLst>
            </a:custGeom>
            <a:solidFill>
              <a:schemeClr val="accent6">
                <a:lumMod val="60000"/>
                <a:lumOff val="40000"/>
              </a:schemeClr>
            </a:solidFill>
            <a:ln w="12700" cap="flat">
              <a:noFill/>
              <a:miter lim="400000"/>
            </a:ln>
            <a:effectLst/>
          </p:spPr>
          <p:txBody>
            <a:bodyPr wrap="square" lIns="0" tIns="0" rIns="0" bIns="0" numCol="1" anchor="ctr">
              <a:noAutofit/>
            </a:bodyPr>
            <a:lstStyle/>
            <a:p>
              <a:pPr lvl="0">
                <a:defRPr sz="3200"/>
              </a:pPr>
              <a:endParaRPr sz="4267" dirty="0">
                <a:solidFill>
                  <a:srgbClr val="0A0B0C"/>
                </a:solidFill>
                <a:latin typeface="+mj-lt"/>
              </a:endParaRPr>
            </a:p>
          </p:txBody>
        </p:sp>
        <p:sp>
          <p:nvSpPr>
            <p:cNvPr id="780" name="Shape 656"/>
            <p:cNvSpPr/>
            <p:nvPr/>
          </p:nvSpPr>
          <p:spPr>
            <a:xfrm rot="19138440">
              <a:off x="7014292" y="3058136"/>
              <a:ext cx="204562" cy="885495"/>
            </a:xfrm>
            <a:custGeom>
              <a:avLst/>
              <a:gdLst/>
              <a:ahLst/>
              <a:cxnLst>
                <a:cxn ang="0">
                  <a:pos x="wd2" y="hd2"/>
                </a:cxn>
                <a:cxn ang="5400000">
                  <a:pos x="wd2" y="hd2"/>
                </a:cxn>
                <a:cxn ang="10800000">
                  <a:pos x="wd2" y="hd2"/>
                </a:cxn>
                <a:cxn ang="16200000">
                  <a:pos x="wd2" y="hd2"/>
                </a:cxn>
              </a:cxnLst>
              <a:rect l="0" t="0" r="r" b="b"/>
              <a:pathLst>
                <a:path w="20182" h="21600" extrusionOk="0">
                  <a:moveTo>
                    <a:pt x="1571" y="0"/>
                  </a:moveTo>
                  <a:cubicBezTo>
                    <a:pt x="1295" y="39"/>
                    <a:pt x="1058" y="85"/>
                    <a:pt x="786" y="124"/>
                  </a:cubicBezTo>
                  <a:cubicBezTo>
                    <a:pt x="-136" y="2929"/>
                    <a:pt x="-261" y="5746"/>
                    <a:pt x="484" y="8555"/>
                  </a:cubicBezTo>
                  <a:cubicBezTo>
                    <a:pt x="1656" y="12978"/>
                    <a:pt x="4882" y="17351"/>
                    <a:pt x="10106" y="21590"/>
                  </a:cubicBezTo>
                  <a:cubicBezTo>
                    <a:pt x="10141" y="21593"/>
                    <a:pt x="10171" y="21597"/>
                    <a:pt x="10206" y="21600"/>
                  </a:cubicBezTo>
                  <a:lnTo>
                    <a:pt x="10528" y="21411"/>
                  </a:lnTo>
                  <a:cubicBezTo>
                    <a:pt x="18148" y="17918"/>
                    <a:pt x="21339" y="14136"/>
                    <a:pt x="19808" y="10407"/>
                  </a:cubicBezTo>
                  <a:cubicBezTo>
                    <a:pt x="18267" y="6654"/>
                    <a:pt x="11994" y="3077"/>
                    <a:pt x="1571" y="0"/>
                  </a:cubicBezTo>
                  <a:close/>
                </a:path>
              </a:pathLst>
            </a:custGeom>
            <a:solidFill>
              <a:schemeClr val="accent6">
                <a:lumMod val="75000"/>
              </a:schemeClr>
            </a:solidFill>
            <a:ln w="12700" cap="flat">
              <a:noFill/>
              <a:miter lim="400000"/>
            </a:ln>
            <a:effectLst/>
          </p:spPr>
          <p:txBody>
            <a:bodyPr wrap="square" lIns="0" tIns="0" rIns="0" bIns="0" numCol="1" anchor="ctr">
              <a:noAutofit/>
            </a:bodyPr>
            <a:lstStyle/>
            <a:p>
              <a:pPr lvl="0">
                <a:defRPr sz="3200"/>
              </a:pPr>
              <a:endParaRPr sz="4267" dirty="0">
                <a:solidFill>
                  <a:srgbClr val="0A0B0C"/>
                </a:solidFill>
                <a:latin typeface="+mj-lt"/>
              </a:endParaRPr>
            </a:p>
          </p:txBody>
        </p:sp>
        <p:sp>
          <p:nvSpPr>
            <p:cNvPr id="781" name="Shape 658"/>
            <p:cNvSpPr/>
            <p:nvPr/>
          </p:nvSpPr>
          <p:spPr>
            <a:xfrm rot="1980000">
              <a:off x="7410639" y="4013548"/>
              <a:ext cx="166533" cy="390514"/>
            </a:xfrm>
            <a:custGeom>
              <a:avLst/>
              <a:gdLst/>
              <a:ahLst/>
              <a:cxnLst>
                <a:cxn ang="0">
                  <a:pos x="wd2" y="hd2"/>
                </a:cxn>
                <a:cxn ang="5400000">
                  <a:pos x="wd2" y="hd2"/>
                </a:cxn>
                <a:cxn ang="10800000">
                  <a:pos x="wd2" y="hd2"/>
                </a:cxn>
                <a:cxn ang="16200000">
                  <a:pos x="wd2" y="hd2"/>
                </a:cxn>
              </a:cxnLst>
              <a:rect l="0" t="0" r="r" b="b"/>
              <a:pathLst>
                <a:path w="21334" h="21600" extrusionOk="0">
                  <a:moveTo>
                    <a:pt x="6073" y="21422"/>
                  </a:moveTo>
                  <a:cubicBezTo>
                    <a:pt x="1992" y="18123"/>
                    <a:pt x="-94" y="14441"/>
                    <a:pt x="3" y="10711"/>
                  </a:cubicBezTo>
                  <a:cubicBezTo>
                    <a:pt x="101" y="6957"/>
                    <a:pt x="2407" y="3275"/>
                    <a:pt x="6709" y="0"/>
                  </a:cubicBezTo>
                  <a:cubicBezTo>
                    <a:pt x="15604" y="2159"/>
                    <a:pt x="21164" y="6163"/>
                    <a:pt x="21331" y="10528"/>
                  </a:cubicBezTo>
                  <a:cubicBezTo>
                    <a:pt x="21506" y="15126"/>
                    <a:pt x="15701" y="19388"/>
                    <a:pt x="6249" y="21600"/>
                  </a:cubicBezTo>
                  <a:lnTo>
                    <a:pt x="6073" y="21422"/>
                  </a:lnTo>
                  <a:close/>
                </a:path>
              </a:pathLst>
            </a:custGeom>
            <a:solidFill>
              <a:schemeClr val="accent6">
                <a:lumMod val="60000"/>
                <a:lumOff val="40000"/>
              </a:schemeClr>
            </a:solidFill>
            <a:ln w="12700" cap="flat">
              <a:noFill/>
              <a:miter lim="400000"/>
            </a:ln>
            <a:effectLst/>
          </p:spPr>
          <p:txBody>
            <a:bodyPr wrap="square" lIns="0" tIns="0" rIns="0" bIns="0" numCol="1" anchor="ctr">
              <a:noAutofit/>
            </a:bodyPr>
            <a:lstStyle/>
            <a:p>
              <a:pPr lvl="0">
                <a:defRPr sz="3200"/>
              </a:pPr>
              <a:endParaRPr sz="4267" dirty="0">
                <a:solidFill>
                  <a:srgbClr val="0A0B0C"/>
                </a:solidFill>
                <a:latin typeface="+mj-lt"/>
              </a:endParaRPr>
            </a:p>
          </p:txBody>
        </p:sp>
        <p:sp>
          <p:nvSpPr>
            <p:cNvPr id="782" name="Shape 659"/>
            <p:cNvSpPr/>
            <p:nvPr/>
          </p:nvSpPr>
          <p:spPr>
            <a:xfrm rot="1675701" flipH="1">
              <a:off x="7198217" y="2047580"/>
              <a:ext cx="780077" cy="1484864"/>
            </a:xfrm>
            <a:custGeom>
              <a:avLst/>
              <a:gdLst/>
              <a:ahLst/>
              <a:cxnLst>
                <a:cxn ang="0">
                  <a:pos x="wd2" y="hd2"/>
                </a:cxn>
                <a:cxn ang="5400000">
                  <a:pos x="wd2" y="hd2"/>
                </a:cxn>
                <a:cxn ang="10800000">
                  <a:pos x="wd2" y="hd2"/>
                </a:cxn>
                <a:cxn ang="16200000">
                  <a:pos x="wd2" y="hd2"/>
                </a:cxn>
              </a:cxnLst>
              <a:rect l="0" t="0" r="r" b="b"/>
              <a:pathLst>
                <a:path w="21334" h="21600" extrusionOk="0">
                  <a:moveTo>
                    <a:pt x="6073" y="21422"/>
                  </a:moveTo>
                  <a:cubicBezTo>
                    <a:pt x="1992" y="18123"/>
                    <a:pt x="-94" y="14441"/>
                    <a:pt x="3" y="10711"/>
                  </a:cubicBezTo>
                  <a:cubicBezTo>
                    <a:pt x="101" y="6957"/>
                    <a:pt x="2407" y="3275"/>
                    <a:pt x="6709" y="0"/>
                  </a:cubicBezTo>
                  <a:cubicBezTo>
                    <a:pt x="15604" y="2159"/>
                    <a:pt x="21164" y="6163"/>
                    <a:pt x="21331" y="10528"/>
                  </a:cubicBezTo>
                  <a:cubicBezTo>
                    <a:pt x="21506" y="15126"/>
                    <a:pt x="15701" y="19388"/>
                    <a:pt x="6249" y="21600"/>
                  </a:cubicBezTo>
                  <a:lnTo>
                    <a:pt x="6073" y="21422"/>
                  </a:lnTo>
                  <a:close/>
                </a:path>
              </a:pathLst>
            </a:custGeom>
            <a:solidFill>
              <a:schemeClr val="accent6">
                <a:lumMod val="60000"/>
                <a:lumOff val="40000"/>
              </a:schemeClr>
            </a:solidFill>
            <a:ln w="12700" cap="flat">
              <a:noFill/>
              <a:miter lim="400000"/>
            </a:ln>
            <a:effectLst/>
          </p:spPr>
          <p:txBody>
            <a:bodyPr wrap="square" lIns="0" tIns="0" rIns="0" bIns="0" numCol="1" anchor="ctr">
              <a:noAutofit/>
            </a:bodyPr>
            <a:lstStyle/>
            <a:p>
              <a:pPr lvl="0">
                <a:defRPr sz="3200"/>
              </a:pPr>
              <a:endParaRPr sz="4267" dirty="0">
                <a:solidFill>
                  <a:srgbClr val="0A0B0C"/>
                </a:solidFill>
                <a:latin typeface="+mj-lt"/>
              </a:endParaRPr>
            </a:p>
          </p:txBody>
        </p:sp>
        <p:sp>
          <p:nvSpPr>
            <p:cNvPr id="783" name="Shape 660"/>
            <p:cNvSpPr/>
            <p:nvPr/>
          </p:nvSpPr>
          <p:spPr>
            <a:xfrm rot="1975701">
              <a:off x="7612495" y="2161611"/>
              <a:ext cx="341372" cy="1477709"/>
            </a:xfrm>
            <a:custGeom>
              <a:avLst/>
              <a:gdLst/>
              <a:ahLst/>
              <a:cxnLst>
                <a:cxn ang="0">
                  <a:pos x="wd2" y="hd2"/>
                </a:cxn>
                <a:cxn ang="5400000">
                  <a:pos x="wd2" y="hd2"/>
                </a:cxn>
                <a:cxn ang="10800000">
                  <a:pos x="wd2" y="hd2"/>
                </a:cxn>
                <a:cxn ang="16200000">
                  <a:pos x="wd2" y="hd2"/>
                </a:cxn>
              </a:cxnLst>
              <a:rect l="0" t="0" r="r" b="b"/>
              <a:pathLst>
                <a:path w="20182" h="21600" extrusionOk="0">
                  <a:moveTo>
                    <a:pt x="1571" y="0"/>
                  </a:moveTo>
                  <a:cubicBezTo>
                    <a:pt x="1295" y="39"/>
                    <a:pt x="1058" y="85"/>
                    <a:pt x="786" y="124"/>
                  </a:cubicBezTo>
                  <a:cubicBezTo>
                    <a:pt x="-136" y="2929"/>
                    <a:pt x="-261" y="5746"/>
                    <a:pt x="484" y="8555"/>
                  </a:cubicBezTo>
                  <a:cubicBezTo>
                    <a:pt x="1656" y="12978"/>
                    <a:pt x="4882" y="17351"/>
                    <a:pt x="10106" y="21590"/>
                  </a:cubicBezTo>
                  <a:cubicBezTo>
                    <a:pt x="10141" y="21593"/>
                    <a:pt x="10171" y="21597"/>
                    <a:pt x="10206" y="21600"/>
                  </a:cubicBezTo>
                  <a:lnTo>
                    <a:pt x="10528" y="21411"/>
                  </a:lnTo>
                  <a:cubicBezTo>
                    <a:pt x="18148" y="17918"/>
                    <a:pt x="21339" y="14136"/>
                    <a:pt x="19808" y="10407"/>
                  </a:cubicBezTo>
                  <a:cubicBezTo>
                    <a:pt x="18267" y="6654"/>
                    <a:pt x="11994" y="3077"/>
                    <a:pt x="1571" y="0"/>
                  </a:cubicBezTo>
                  <a:close/>
                </a:path>
              </a:pathLst>
            </a:custGeom>
            <a:solidFill>
              <a:schemeClr val="accent6">
                <a:lumMod val="75000"/>
              </a:schemeClr>
            </a:solidFill>
            <a:ln w="12700" cap="flat">
              <a:noFill/>
              <a:miter lim="400000"/>
            </a:ln>
            <a:effectLst/>
          </p:spPr>
          <p:txBody>
            <a:bodyPr wrap="square" lIns="0" tIns="0" rIns="0" bIns="0" numCol="1" anchor="ctr">
              <a:noAutofit/>
            </a:bodyPr>
            <a:lstStyle/>
            <a:p>
              <a:pPr lvl="0">
                <a:defRPr sz="3200"/>
              </a:pPr>
              <a:endParaRPr sz="4267" dirty="0">
                <a:solidFill>
                  <a:srgbClr val="0A0B0C"/>
                </a:solidFill>
                <a:latin typeface="+mj-lt"/>
              </a:endParaRPr>
            </a:p>
          </p:txBody>
        </p:sp>
      </p:grpSp>
      <p:sp>
        <p:nvSpPr>
          <p:cNvPr id="784" name="Shape 664"/>
          <p:cNvSpPr/>
          <p:nvPr userDrawn="1"/>
        </p:nvSpPr>
        <p:spPr>
          <a:xfrm>
            <a:off x="9682235" y="4636328"/>
            <a:ext cx="720608" cy="15254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1F1F4"/>
          </a:solidFill>
          <a:ln w="12700" cap="flat">
            <a:noFill/>
            <a:miter lim="400000"/>
          </a:ln>
          <a:effectLst/>
        </p:spPr>
        <p:txBody>
          <a:bodyPr wrap="square" lIns="67733" tIns="67733" rIns="67733" bIns="67733" numCol="1" anchor="ctr">
            <a:noAutofit/>
          </a:bodyPr>
          <a:lstStyle/>
          <a:p>
            <a:endParaRPr sz="4267" dirty="0">
              <a:solidFill>
                <a:srgbClr val="0A0B0C"/>
              </a:solidFill>
              <a:latin typeface="+mj-lt"/>
            </a:endParaRPr>
          </a:p>
        </p:txBody>
      </p:sp>
      <p:grpSp>
        <p:nvGrpSpPr>
          <p:cNvPr id="785" name="Group 784"/>
          <p:cNvGrpSpPr/>
          <p:nvPr userDrawn="1"/>
        </p:nvGrpSpPr>
        <p:grpSpPr>
          <a:xfrm>
            <a:off x="9329536" y="1242293"/>
            <a:ext cx="1696780" cy="3490678"/>
            <a:chOff x="9329536" y="1242293"/>
            <a:chExt cx="1696780" cy="3490678"/>
          </a:xfrm>
        </p:grpSpPr>
        <p:sp>
          <p:nvSpPr>
            <p:cNvPr id="786" name="Shape 665"/>
            <p:cNvSpPr/>
            <p:nvPr/>
          </p:nvSpPr>
          <p:spPr>
            <a:xfrm>
              <a:off x="10032852" y="2967848"/>
              <a:ext cx="89557" cy="1765123"/>
            </a:xfrm>
            <a:custGeom>
              <a:avLst/>
              <a:gdLst/>
              <a:ahLst/>
              <a:cxnLst>
                <a:cxn ang="0">
                  <a:pos x="wd2" y="hd2"/>
                </a:cxn>
                <a:cxn ang="5400000">
                  <a:pos x="wd2" y="hd2"/>
                </a:cxn>
                <a:cxn ang="10800000">
                  <a:pos x="wd2" y="hd2"/>
                </a:cxn>
                <a:cxn ang="16200000">
                  <a:pos x="wd2" y="hd2"/>
                </a:cxn>
              </a:cxnLst>
              <a:rect l="0" t="0" r="r" b="b"/>
              <a:pathLst>
                <a:path w="19488" h="21600" extrusionOk="0">
                  <a:moveTo>
                    <a:pt x="13136" y="0"/>
                  </a:moveTo>
                  <a:cubicBezTo>
                    <a:pt x="21373" y="4124"/>
                    <a:pt x="21600" y="8287"/>
                    <a:pt x="13811" y="12414"/>
                  </a:cubicBezTo>
                  <a:cubicBezTo>
                    <a:pt x="9182" y="14867"/>
                    <a:pt x="1701" y="17314"/>
                    <a:pt x="2799" y="19787"/>
                  </a:cubicBezTo>
                  <a:cubicBezTo>
                    <a:pt x="2876" y="19962"/>
                    <a:pt x="2996" y="20136"/>
                    <a:pt x="2967" y="20311"/>
                  </a:cubicBezTo>
                  <a:cubicBezTo>
                    <a:pt x="2895" y="20746"/>
                    <a:pt x="1899" y="21178"/>
                    <a:pt x="0" y="21600"/>
                  </a:cubicBezTo>
                </a:path>
              </a:pathLst>
            </a:custGeom>
            <a:noFill/>
            <a:ln w="76200" cap="flat">
              <a:solidFill>
                <a:srgbClr val="E93547"/>
              </a:solidFill>
              <a:prstDash val="solid"/>
              <a:miter lim="400000"/>
            </a:ln>
            <a:effectLst/>
          </p:spPr>
          <p:txBody>
            <a:bodyPr wrap="square" lIns="0" tIns="0" rIns="0" bIns="0" numCol="1" anchor="ctr">
              <a:noAutofit/>
            </a:bodyPr>
            <a:lstStyle/>
            <a:p>
              <a:pPr lvl="0">
                <a:defRPr sz="3200"/>
              </a:pPr>
              <a:endParaRPr sz="4267" dirty="0">
                <a:solidFill>
                  <a:srgbClr val="0A0B0C"/>
                </a:solidFill>
                <a:latin typeface="+mj-lt"/>
              </a:endParaRPr>
            </a:p>
          </p:txBody>
        </p:sp>
        <p:sp>
          <p:nvSpPr>
            <p:cNvPr id="787" name="Shape 666"/>
            <p:cNvSpPr/>
            <p:nvPr/>
          </p:nvSpPr>
          <p:spPr>
            <a:xfrm rot="1980000">
              <a:off x="10112907" y="4052603"/>
              <a:ext cx="180676" cy="423678"/>
            </a:xfrm>
            <a:custGeom>
              <a:avLst/>
              <a:gdLst/>
              <a:ahLst/>
              <a:cxnLst>
                <a:cxn ang="0">
                  <a:pos x="wd2" y="hd2"/>
                </a:cxn>
                <a:cxn ang="5400000">
                  <a:pos x="wd2" y="hd2"/>
                </a:cxn>
                <a:cxn ang="10800000">
                  <a:pos x="wd2" y="hd2"/>
                </a:cxn>
                <a:cxn ang="16200000">
                  <a:pos x="wd2" y="hd2"/>
                </a:cxn>
              </a:cxnLst>
              <a:rect l="0" t="0" r="r" b="b"/>
              <a:pathLst>
                <a:path w="21334" h="21600" extrusionOk="0">
                  <a:moveTo>
                    <a:pt x="6073" y="21422"/>
                  </a:moveTo>
                  <a:cubicBezTo>
                    <a:pt x="1992" y="18123"/>
                    <a:pt x="-94" y="14441"/>
                    <a:pt x="3" y="10711"/>
                  </a:cubicBezTo>
                  <a:cubicBezTo>
                    <a:pt x="101" y="6957"/>
                    <a:pt x="2407" y="3275"/>
                    <a:pt x="6709" y="0"/>
                  </a:cubicBezTo>
                  <a:cubicBezTo>
                    <a:pt x="15604" y="2159"/>
                    <a:pt x="21164" y="6163"/>
                    <a:pt x="21331" y="10528"/>
                  </a:cubicBezTo>
                  <a:cubicBezTo>
                    <a:pt x="21506" y="15126"/>
                    <a:pt x="15701" y="19388"/>
                    <a:pt x="6249" y="21600"/>
                  </a:cubicBezTo>
                  <a:lnTo>
                    <a:pt x="6073" y="21422"/>
                  </a:lnTo>
                  <a:close/>
                </a:path>
              </a:pathLst>
            </a:custGeom>
            <a:solidFill>
              <a:srgbClr val="E93547"/>
            </a:solidFill>
            <a:ln w="12700" cap="flat">
              <a:noFill/>
              <a:miter lim="400000"/>
            </a:ln>
            <a:effectLst/>
          </p:spPr>
          <p:txBody>
            <a:bodyPr wrap="square" lIns="0" tIns="0" rIns="0" bIns="0" numCol="1" anchor="ctr">
              <a:noAutofit/>
            </a:bodyPr>
            <a:lstStyle/>
            <a:p>
              <a:pPr lvl="0">
                <a:defRPr sz="3200"/>
              </a:pPr>
              <a:endParaRPr sz="4267" dirty="0">
                <a:solidFill>
                  <a:srgbClr val="0A0B0C"/>
                </a:solidFill>
                <a:latin typeface="+mj-lt"/>
              </a:endParaRPr>
            </a:p>
          </p:txBody>
        </p:sp>
        <p:sp>
          <p:nvSpPr>
            <p:cNvPr id="788" name="Shape 667"/>
            <p:cNvSpPr/>
            <p:nvPr/>
          </p:nvSpPr>
          <p:spPr>
            <a:xfrm rot="22341" flipH="1">
              <a:off x="9329536" y="1242293"/>
              <a:ext cx="1121375" cy="2134520"/>
            </a:xfrm>
            <a:custGeom>
              <a:avLst/>
              <a:gdLst/>
              <a:ahLst/>
              <a:cxnLst>
                <a:cxn ang="0">
                  <a:pos x="wd2" y="hd2"/>
                </a:cxn>
                <a:cxn ang="5400000">
                  <a:pos x="wd2" y="hd2"/>
                </a:cxn>
                <a:cxn ang="10800000">
                  <a:pos x="wd2" y="hd2"/>
                </a:cxn>
                <a:cxn ang="16200000">
                  <a:pos x="wd2" y="hd2"/>
                </a:cxn>
              </a:cxnLst>
              <a:rect l="0" t="0" r="r" b="b"/>
              <a:pathLst>
                <a:path w="21334" h="21600" extrusionOk="0">
                  <a:moveTo>
                    <a:pt x="6073" y="21422"/>
                  </a:moveTo>
                  <a:cubicBezTo>
                    <a:pt x="1992" y="18123"/>
                    <a:pt x="-94" y="14441"/>
                    <a:pt x="3" y="10711"/>
                  </a:cubicBezTo>
                  <a:cubicBezTo>
                    <a:pt x="101" y="6957"/>
                    <a:pt x="2407" y="3275"/>
                    <a:pt x="6709" y="0"/>
                  </a:cubicBezTo>
                  <a:cubicBezTo>
                    <a:pt x="15604" y="2159"/>
                    <a:pt x="21164" y="6163"/>
                    <a:pt x="21331" y="10528"/>
                  </a:cubicBezTo>
                  <a:cubicBezTo>
                    <a:pt x="21506" y="15126"/>
                    <a:pt x="15701" y="19388"/>
                    <a:pt x="6249" y="21600"/>
                  </a:cubicBezTo>
                  <a:lnTo>
                    <a:pt x="6073" y="21422"/>
                  </a:lnTo>
                  <a:close/>
                </a:path>
              </a:pathLst>
            </a:custGeom>
            <a:solidFill>
              <a:srgbClr val="E93547">
                <a:alpha val="68235"/>
              </a:srgbClr>
            </a:solidFill>
            <a:ln w="12700" cap="flat">
              <a:noFill/>
              <a:miter lim="400000"/>
            </a:ln>
            <a:effectLst/>
          </p:spPr>
          <p:txBody>
            <a:bodyPr wrap="square" lIns="0" tIns="0" rIns="0" bIns="0" numCol="1" anchor="ctr">
              <a:noAutofit/>
            </a:bodyPr>
            <a:lstStyle/>
            <a:p>
              <a:pPr lvl="0">
                <a:defRPr sz="3200"/>
              </a:pPr>
              <a:endParaRPr sz="4267" dirty="0">
                <a:solidFill>
                  <a:srgbClr val="0A0B0C"/>
                </a:solidFill>
                <a:latin typeface="+mj-lt"/>
              </a:endParaRPr>
            </a:p>
          </p:txBody>
        </p:sp>
        <p:sp>
          <p:nvSpPr>
            <p:cNvPr id="789" name="Shape 668"/>
            <p:cNvSpPr/>
            <p:nvPr/>
          </p:nvSpPr>
          <p:spPr>
            <a:xfrm rot="322341">
              <a:off x="9966734" y="1258574"/>
              <a:ext cx="490729" cy="2124235"/>
            </a:xfrm>
            <a:custGeom>
              <a:avLst/>
              <a:gdLst/>
              <a:ahLst/>
              <a:cxnLst>
                <a:cxn ang="0">
                  <a:pos x="wd2" y="hd2"/>
                </a:cxn>
                <a:cxn ang="5400000">
                  <a:pos x="wd2" y="hd2"/>
                </a:cxn>
                <a:cxn ang="10800000">
                  <a:pos x="wd2" y="hd2"/>
                </a:cxn>
                <a:cxn ang="16200000">
                  <a:pos x="wd2" y="hd2"/>
                </a:cxn>
              </a:cxnLst>
              <a:rect l="0" t="0" r="r" b="b"/>
              <a:pathLst>
                <a:path w="20182" h="21600" extrusionOk="0">
                  <a:moveTo>
                    <a:pt x="1571" y="0"/>
                  </a:moveTo>
                  <a:cubicBezTo>
                    <a:pt x="1295" y="39"/>
                    <a:pt x="1058" y="85"/>
                    <a:pt x="786" y="124"/>
                  </a:cubicBezTo>
                  <a:cubicBezTo>
                    <a:pt x="-136" y="2929"/>
                    <a:pt x="-261" y="5746"/>
                    <a:pt x="484" y="8555"/>
                  </a:cubicBezTo>
                  <a:cubicBezTo>
                    <a:pt x="1656" y="12978"/>
                    <a:pt x="4882" y="17351"/>
                    <a:pt x="10106" y="21590"/>
                  </a:cubicBezTo>
                  <a:cubicBezTo>
                    <a:pt x="10141" y="21593"/>
                    <a:pt x="10171" y="21597"/>
                    <a:pt x="10206" y="21600"/>
                  </a:cubicBezTo>
                  <a:lnTo>
                    <a:pt x="10528" y="21411"/>
                  </a:lnTo>
                  <a:cubicBezTo>
                    <a:pt x="18148" y="17918"/>
                    <a:pt x="21339" y="14136"/>
                    <a:pt x="19808" y="10407"/>
                  </a:cubicBezTo>
                  <a:cubicBezTo>
                    <a:pt x="18267" y="6654"/>
                    <a:pt x="11994" y="3077"/>
                    <a:pt x="1571" y="0"/>
                  </a:cubicBezTo>
                  <a:close/>
                </a:path>
              </a:pathLst>
            </a:custGeom>
            <a:solidFill>
              <a:srgbClr val="E93547"/>
            </a:solidFill>
            <a:ln w="12700" cap="flat">
              <a:noFill/>
              <a:miter lim="400000"/>
            </a:ln>
            <a:effectLst/>
          </p:spPr>
          <p:txBody>
            <a:bodyPr wrap="square" lIns="0" tIns="0" rIns="0" bIns="0" numCol="1" anchor="ctr">
              <a:noAutofit/>
            </a:bodyPr>
            <a:lstStyle/>
            <a:p>
              <a:pPr lvl="0">
                <a:defRPr sz="3200"/>
              </a:pPr>
              <a:endParaRPr sz="4267" dirty="0">
                <a:solidFill>
                  <a:srgbClr val="0A0B0C"/>
                </a:solidFill>
                <a:latin typeface="+mj-lt"/>
              </a:endParaRPr>
            </a:p>
          </p:txBody>
        </p:sp>
        <p:sp>
          <p:nvSpPr>
            <p:cNvPr id="790" name="Shape 670"/>
            <p:cNvSpPr/>
            <p:nvPr/>
          </p:nvSpPr>
          <p:spPr>
            <a:xfrm rot="3673889" flipH="1">
              <a:off x="10225908" y="3115667"/>
              <a:ext cx="507147" cy="965347"/>
            </a:xfrm>
            <a:custGeom>
              <a:avLst/>
              <a:gdLst/>
              <a:ahLst/>
              <a:cxnLst>
                <a:cxn ang="0">
                  <a:pos x="wd2" y="hd2"/>
                </a:cxn>
                <a:cxn ang="5400000">
                  <a:pos x="wd2" y="hd2"/>
                </a:cxn>
                <a:cxn ang="10800000">
                  <a:pos x="wd2" y="hd2"/>
                </a:cxn>
                <a:cxn ang="16200000">
                  <a:pos x="wd2" y="hd2"/>
                </a:cxn>
              </a:cxnLst>
              <a:rect l="0" t="0" r="r" b="b"/>
              <a:pathLst>
                <a:path w="21334" h="21600" extrusionOk="0">
                  <a:moveTo>
                    <a:pt x="6073" y="21422"/>
                  </a:moveTo>
                  <a:cubicBezTo>
                    <a:pt x="1992" y="18123"/>
                    <a:pt x="-94" y="14441"/>
                    <a:pt x="3" y="10711"/>
                  </a:cubicBezTo>
                  <a:cubicBezTo>
                    <a:pt x="101" y="6957"/>
                    <a:pt x="2407" y="3275"/>
                    <a:pt x="6709" y="0"/>
                  </a:cubicBezTo>
                  <a:cubicBezTo>
                    <a:pt x="15604" y="2159"/>
                    <a:pt x="21164" y="6163"/>
                    <a:pt x="21331" y="10528"/>
                  </a:cubicBezTo>
                  <a:cubicBezTo>
                    <a:pt x="21506" y="15126"/>
                    <a:pt x="15701" y="19388"/>
                    <a:pt x="6249" y="21600"/>
                  </a:cubicBezTo>
                  <a:lnTo>
                    <a:pt x="6073" y="21422"/>
                  </a:lnTo>
                  <a:close/>
                </a:path>
              </a:pathLst>
            </a:custGeom>
            <a:solidFill>
              <a:srgbClr val="E93547">
                <a:alpha val="68235"/>
              </a:srgbClr>
            </a:solidFill>
            <a:ln w="12700" cap="flat">
              <a:noFill/>
              <a:miter lim="400000"/>
            </a:ln>
            <a:effectLst/>
          </p:spPr>
          <p:txBody>
            <a:bodyPr wrap="square" lIns="0" tIns="0" rIns="0" bIns="0" numCol="1" anchor="ctr">
              <a:noAutofit/>
            </a:bodyPr>
            <a:lstStyle/>
            <a:p>
              <a:pPr lvl="0">
                <a:defRPr sz="3200"/>
              </a:pPr>
              <a:endParaRPr sz="4267" dirty="0">
                <a:solidFill>
                  <a:srgbClr val="0A0B0C"/>
                </a:solidFill>
                <a:latin typeface="+mj-lt"/>
              </a:endParaRPr>
            </a:p>
          </p:txBody>
        </p:sp>
        <p:sp>
          <p:nvSpPr>
            <p:cNvPr id="791" name="Shape 671"/>
            <p:cNvSpPr/>
            <p:nvPr/>
          </p:nvSpPr>
          <p:spPr>
            <a:xfrm rot="3973889">
              <a:off x="10435002" y="3247591"/>
              <a:ext cx="221934" cy="960695"/>
            </a:xfrm>
            <a:custGeom>
              <a:avLst/>
              <a:gdLst/>
              <a:ahLst/>
              <a:cxnLst>
                <a:cxn ang="0">
                  <a:pos x="wd2" y="hd2"/>
                </a:cxn>
                <a:cxn ang="5400000">
                  <a:pos x="wd2" y="hd2"/>
                </a:cxn>
                <a:cxn ang="10800000">
                  <a:pos x="wd2" y="hd2"/>
                </a:cxn>
                <a:cxn ang="16200000">
                  <a:pos x="wd2" y="hd2"/>
                </a:cxn>
              </a:cxnLst>
              <a:rect l="0" t="0" r="r" b="b"/>
              <a:pathLst>
                <a:path w="20182" h="21600" extrusionOk="0">
                  <a:moveTo>
                    <a:pt x="1571" y="0"/>
                  </a:moveTo>
                  <a:cubicBezTo>
                    <a:pt x="1295" y="39"/>
                    <a:pt x="1058" y="85"/>
                    <a:pt x="786" y="124"/>
                  </a:cubicBezTo>
                  <a:cubicBezTo>
                    <a:pt x="-136" y="2929"/>
                    <a:pt x="-261" y="5746"/>
                    <a:pt x="484" y="8555"/>
                  </a:cubicBezTo>
                  <a:cubicBezTo>
                    <a:pt x="1656" y="12978"/>
                    <a:pt x="4882" y="17351"/>
                    <a:pt x="10106" y="21590"/>
                  </a:cubicBezTo>
                  <a:cubicBezTo>
                    <a:pt x="10141" y="21593"/>
                    <a:pt x="10171" y="21597"/>
                    <a:pt x="10206" y="21600"/>
                  </a:cubicBezTo>
                  <a:lnTo>
                    <a:pt x="10528" y="21411"/>
                  </a:lnTo>
                  <a:cubicBezTo>
                    <a:pt x="18148" y="17918"/>
                    <a:pt x="21339" y="14136"/>
                    <a:pt x="19808" y="10407"/>
                  </a:cubicBezTo>
                  <a:cubicBezTo>
                    <a:pt x="18267" y="6654"/>
                    <a:pt x="11994" y="3077"/>
                    <a:pt x="1571" y="0"/>
                  </a:cubicBezTo>
                  <a:close/>
                </a:path>
              </a:pathLst>
            </a:custGeom>
            <a:solidFill>
              <a:srgbClr val="E93547"/>
            </a:solidFill>
            <a:ln w="12700" cap="flat">
              <a:noFill/>
              <a:miter lim="400000"/>
            </a:ln>
            <a:effectLst/>
          </p:spPr>
          <p:txBody>
            <a:bodyPr wrap="square" lIns="0" tIns="0" rIns="0" bIns="0" numCol="1" anchor="ctr">
              <a:noAutofit/>
            </a:bodyPr>
            <a:lstStyle/>
            <a:p>
              <a:pPr lvl="0">
                <a:defRPr sz="3200"/>
              </a:pPr>
              <a:endParaRPr sz="4267" dirty="0">
                <a:solidFill>
                  <a:srgbClr val="0A0B0C"/>
                </a:solidFill>
                <a:latin typeface="+mj-lt"/>
              </a:endParaRPr>
            </a:p>
          </p:txBody>
        </p:sp>
        <p:sp>
          <p:nvSpPr>
            <p:cNvPr id="792" name="Shape 673"/>
            <p:cNvSpPr/>
            <p:nvPr/>
          </p:nvSpPr>
          <p:spPr>
            <a:xfrm rot="6663929">
              <a:off x="9787136" y="3970454"/>
              <a:ext cx="180676" cy="423678"/>
            </a:xfrm>
            <a:custGeom>
              <a:avLst/>
              <a:gdLst/>
              <a:ahLst/>
              <a:cxnLst>
                <a:cxn ang="0">
                  <a:pos x="wd2" y="hd2"/>
                </a:cxn>
                <a:cxn ang="5400000">
                  <a:pos x="wd2" y="hd2"/>
                </a:cxn>
                <a:cxn ang="10800000">
                  <a:pos x="wd2" y="hd2"/>
                </a:cxn>
                <a:cxn ang="16200000">
                  <a:pos x="wd2" y="hd2"/>
                </a:cxn>
              </a:cxnLst>
              <a:rect l="0" t="0" r="r" b="b"/>
              <a:pathLst>
                <a:path w="21334" h="21600" extrusionOk="0">
                  <a:moveTo>
                    <a:pt x="6073" y="21422"/>
                  </a:moveTo>
                  <a:cubicBezTo>
                    <a:pt x="1992" y="18123"/>
                    <a:pt x="-94" y="14441"/>
                    <a:pt x="3" y="10711"/>
                  </a:cubicBezTo>
                  <a:cubicBezTo>
                    <a:pt x="101" y="6957"/>
                    <a:pt x="2407" y="3275"/>
                    <a:pt x="6709" y="0"/>
                  </a:cubicBezTo>
                  <a:cubicBezTo>
                    <a:pt x="15604" y="2159"/>
                    <a:pt x="21164" y="6163"/>
                    <a:pt x="21331" y="10528"/>
                  </a:cubicBezTo>
                  <a:cubicBezTo>
                    <a:pt x="21506" y="15126"/>
                    <a:pt x="15701" y="19388"/>
                    <a:pt x="6249" y="21600"/>
                  </a:cubicBezTo>
                  <a:lnTo>
                    <a:pt x="6073" y="21422"/>
                  </a:lnTo>
                  <a:close/>
                </a:path>
              </a:pathLst>
            </a:custGeom>
            <a:solidFill>
              <a:srgbClr val="E93547"/>
            </a:solidFill>
            <a:ln w="12700" cap="flat">
              <a:noFill/>
              <a:miter lim="400000"/>
            </a:ln>
            <a:effectLst/>
          </p:spPr>
          <p:txBody>
            <a:bodyPr wrap="square" lIns="0" tIns="0" rIns="0" bIns="0" numCol="1" anchor="ctr">
              <a:noAutofit/>
            </a:bodyPr>
            <a:lstStyle/>
            <a:p>
              <a:pPr lvl="0">
                <a:defRPr sz="3200"/>
              </a:pPr>
              <a:endParaRPr sz="4267" dirty="0">
                <a:solidFill>
                  <a:srgbClr val="0A0B0C"/>
                </a:solidFill>
                <a:latin typeface="+mj-lt"/>
              </a:endParaRPr>
            </a:p>
          </p:txBody>
        </p:sp>
        <p:sp>
          <p:nvSpPr>
            <p:cNvPr id="793" name="Shape 674"/>
            <p:cNvSpPr/>
            <p:nvPr/>
          </p:nvSpPr>
          <p:spPr>
            <a:xfrm rot="6663929">
              <a:off x="9651400" y="3370394"/>
              <a:ext cx="276642" cy="648717"/>
            </a:xfrm>
            <a:custGeom>
              <a:avLst/>
              <a:gdLst/>
              <a:ahLst/>
              <a:cxnLst>
                <a:cxn ang="0">
                  <a:pos x="wd2" y="hd2"/>
                </a:cxn>
                <a:cxn ang="5400000">
                  <a:pos x="wd2" y="hd2"/>
                </a:cxn>
                <a:cxn ang="10800000">
                  <a:pos x="wd2" y="hd2"/>
                </a:cxn>
                <a:cxn ang="16200000">
                  <a:pos x="wd2" y="hd2"/>
                </a:cxn>
              </a:cxnLst>
              <a:rect l="0" t="0" r="r" b="b"/>
              <a:pathLst>
                <a:path w="21334" h="21600" extrusionOk="0">
                  <a:moveTo>
                    <a:pt x="6073" y="21422"/>
                  </a:moveTo>
                  <a:cubicBezTo>
                    <a:pt x="1992" y="18123"/>
                    <a:pt x="-94" y="14441"/>
                    <a:pt x="3" y="10711"/>
                  </a:cubicBezTo>
                  <a:cubicBezTo>
                    <a:pt x="101" y="6957"/>
                    <a:pt x="2407" y="3275"/>
                    <a:pt x="6709" y="0"/>
                  </a:cubicBezTo>
                  <a:cubicBezTo>
                    <a:pt x="15604" y="2159"/>
                    <a:pt x="21164" y="6163"/>
                    <a:pt x="21331" y="10528"/>
                  </a:cubicBezTo>
                  <a:cubicBezTo>
                    <a:pt x="21506" y="15126"/>
                    <a:pt x="15701" y="19388"/>
                    <a:pt x="6249" y="21600"/>
                  </a:cubicBezTo>
                  <a:lnTo>
                    <a:pt x="6073" y="21422"/>
                  </a:lnTo>
                  <a:close/>
                </a:path>
              </a:pathLst>
            </a:custGeom>
            <a:solidFill>
              <a:srgbClr val="E93547">
                <a:alpha val="68235"/>
              </a:srgbClr>
            </a:solidFill>
            <a:ln w="12700" cap="flat">
              <a:noFill/>
              <a:miter lim="400000"/>
            </a:ln>
            <a:effectLst/>
          </p:spPr>
          <p:txBody>
            <a:bodyPr wrap="square" lIns="0" tIns="0" rIns="0" bIns="0" numCol="1" anchor="ctr">
              <a:noAutofit/>
            </a:bodyPr>
            <a:lstStyle/>
            <a:p>
              <a:pPr lvl="0">
                <a:defRPr sz="3200"/>
              </a:pPr>
              <a:endParaRPr sz="4267" dirty="0">
                <a:solidFill>
                  <a:srgbClr val="0A0B0C"/>
                </a:solidFill>
                <a:latin typeface="+mj-lt"/>
              </a:endParaRPr>
            </a:p>
          </p:txBody>
        </p:sp>
      </p:grpSp>
      <p:sp>
        <p:nvSpPr>
          <p:cNvPr id="794" name="Shape 641"/>
          <p:cNvSpPr/>
          <p:nvPr userDrawn="1"/>
        </p:nvSpPr>
        <p:spPr>
          <a:xfrm>
            <a:off x="1763305" y="4551580"/>
            <a:ext cx="664199" cy="1406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1F1F4"/>
          </a:solidFill>
          <a:ln w="12700" cap="flat">
            <a:noFill/>
            <a:miter lim="400000"/>
          </a:ln>
          <a:effectLst/>
        </p:spPr>
        <p:txBody>
          <a:bodyPr wrap="square" lIns="67733" tIns="67733" rIns="67733" bIns="67733" numCol="1" anchor="ctr">
            <a:noAutofit/>
          </a:bodyPr>
          <a:lstStyle/>
          <a:p>
            <a:endParaRPr sz="4267" dirty="0">
              <a:solidFill>
                <a:srgbClr val="0A0B0C"/>
              </a:solidFill>
              <a:latin typeface="+mj-lt"/>
            </a:endParaRPr>
          </a:p>
        </p:txBody>
      </p:sp>
      <p:grpSp>
        <p:nvGrpSpPr>
          <p:cNvPr id="795" name="Group 794"/>
          <p:cNvGrpSpPr/>
          <p:nvPr userDrawn="1"/>
        </p:nvGrpSpPr>
        <p:grpSpPr>
          <a:xfrm>
            <a:off x="1996229" y="3804336"/>
            <a:ext cx="281896" cy="812099"/>
            <a:chOff x="1996229" y="3804336"/>
            <a:chExt cx="281896" cy="812099"/>
          </a:xfrm>
          <a:solidFill>
            <a:schemeClr val="accent5"/>
          </a:solidFill>
        </p:grpSpPr>
        <p:sp>
          <p:nvSpPr>
            <p:cNvPr id="796" name="Shape 642"/>
            <p:cNvSpPr/>
            <p:nvPr/>
          </p:nvSpPr>
          <p:spPr>
            <a:xfrm>
              <a:off x="1996229" y="3804336"/>
              <a:ext cx="281896" cy="661037"/>
            </a:xfrm>
            <a:custGeom>
              <a:avLst/>
              <a:gdLst/>
              <a:ahLst/>
              <a:cxnLst>
                <a:cxn ang="0">
                  <a:pos x="wd2" y="hd2"/>
                </a:cxn>
                <a:cxn ang="5400000">
                  <a:pos x="wd2" y="hd2"/>
                </a:cxn>
                <a:cxn ang="10800000">
                  <a:pos x="wd2" y="hd2"/>
                </a:cxn>
                <a:cxn ang="16200000">
                  <a:pos x="wd2" y="hd2"/>
                </a:cxn>
              </a:cxnLst>
              <a:rect l="0" t="0" r="r" b="b"/>
              <a:pathLst>
                <a:path w="21334" h="21600" extrusionOk="0">
                  <a:moveTo>
                    <a:pt x="6073" y="21422"/>
                  </a:moveTo>
                  <a:cubicBezTo>
                    <a:pt x="1992" y="18123"/>
                    <a:pt x="-94" y="14441"/>
                    <a:pt x="3" y="10711"/>
                  </a:cubicBezTo>
                  <a:cubicBezTo>
                    <a:pt x="101" y="6957"/>
                    <a:pt x="2407" y="3275"/>
                    <a:pt x="6709" y="0"/>
                  </a:cubicBezTo>
                  <a:cubicBezTo>
                    <a:pt x="15604" y="2159"/>
                    <a:pt x="21164" y="6163"/>
                    <a:pt x="21331" y="10528"/>
                  </a:cubicBezTo>
                  <a:cubicBezTo>
                    <a:pt x="21506" y="15126"/>
                    <a:pt x="15701" y="19388"/>
                    <a:pt x="6249" y="21600"/>
                  </a:cubicBezTo>
                  <a:lnTo>
                    <a:pt x="6073" y="21422"/>
                  </a:lnTo>
                  <a:close/>
                </a:path>
              </a:pathLst>
            </a:custGeom>
            <a:grpFill/>
            <a:ln w="12700" cap="flat">
              <a:noFill/>
              <a:miter lim="400000"/>
            </a:ln>
            <a:effectLst/>
          </p:spPr>
          <p:txBody>
            <a:bodyPr wrap="square" lIns="0" tIns="0" rIns="0" bIns="0" numCol="1" anchor="ctr">
              <a:noAutofit/>
            </a:bodyPr>
            <a:lstStyle/>
            <a:p>
              <a:pPr lvl="0">
                <a:defRPr sz="3200"/>
              </a:pPr>
              <a:endParaRPr sz="4267" dirty="0">
                <a:solidFill>
                  <a:srgbClr val="0A0B0C"/>
                </a:solidFill>
                <a:latin typeface="+mj-lt"/>
              </a:endParaRPr>
            </a:p>
          </p:txBody>
        </p:sp>
        <p:sp>
          <p:nvSpPr>
            <p:cNvPr id="797" name="Shape 643"/>
            <p:cNvSpPr/>
            <p:nvPr/>
          </p:nvSpPr>
          <p:spPr>
            <a:xfrm>
              <a:off x="2088049" y="4403506"/>
              <a:ext cx="15158" cy="212929"/>
            </a:xfrm>
            <a:custGeom>
              <a:avLst/>
              <a:gdLst/>
              <a:ahLst/>
              <a:cxnLst>
                <a:cxn ang="0">
                  <a:pos x="wd2" y="hd2"/>
                </a:cxn>
                <a:cxn ang="5400000">
                  <a:pos x="wd2" y="hd2"/>
                </a:cxn>
                <a:cxn ang="10800000">
                  <a:pos x="wd2" y="hd2"/>
                </a:cxn>
                <a:cxn ang="16200000">
                  <a:pos x="wd2" y="hd2"/>
                </a:cxn>
              </a:cxnLst>
              <a:rect l="0" t="0" r="r" b="b"/>
              <a:pathLst>
                <a:path w="20324" h="21600" extrusionOk="0">
                  <a:moveTo>
                    <a:pt x="20324" y="0"/>
                  </a:moveTo>
                  <a:cubicBezTo>
                    <a:pt x="10102" y="3555"/>
                    <a:pt x="3708" y="7167"/>
                    <a:pt x="1205" y="10800"/>
                  </a:cubicBezTo>
                  <a:cubicBezTo>
                    <a:pt x="-1276" y="14402"/>
                    <a:pt x="76" y="18014"/>
                    <a:pt x="5249" y="21600"/>
                  </a:cubicBezTo>
                </a:path>
              </a:pathLst>
            </a:custGeom>
            <a:solidFill>
              <a:schemeClr val="accent5"/>
            </a:solidFill>
            <a:ln w="76200" cap="flat">
              <a:solidFill>
                <a:schemeClr val="tx2"/>
              </a:solidFill>
              <a:prstDash val="solid"/>
              <a:miter lim="400000"/>
            </a:ln>
            <a:effectLst/>
          </p:spPr>
          <p:txBody>
            <a:bodyPr wrap="square" lIns="0" tIns="0" rIns="0" bIns="0" numCol="1" anchor="ctr">
              <a:noAutofit/>
            </a:bodyPr>
            <a:lstStyle/>
            <a:p>
              <a:pPr lvl="0">
                <a:defRPr sz="3200"/>
              </a:pPr>
              <a:endParaRPr sz="4267" dirty="0">
                <a:solidFill>
                  <a:srgbClr val="0A0B0C"/>
                </a:solidFill>
                <a:latin typeface="+mj-lt"/>
              </a:endParaRPr>
            </a:p>
          </p:txBody>
        </p:sp>
      </p:grpSp>
      <p:sp>
        <p:nvSpPr>
          <p:cNvPr id="800" name="Shape 646"/>
          <p:cNvSpPr/>
          <p:nvPr userDrawn="1"/>
        </p:nvSpPr>
        <p:spPr>
          <a:xfrm>
            <a:off x="4369704" y="4551581"/>
            <a:ext cx="664200" cy="14060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1F1F4"/>
          </a:solidFill>
          <a:ln w="12700" cap="flat">
            <a:noFill/>
            <a:miter lim="400000"/>
          </a:ln>
          <a:effectLst/>
        </p:spPr>
        <p:txBody>
          <a:bodyPr wrap="square" lIns="67733" tIns="67733" rIns="67733" bIns="67733" numCol="1" anchor="ctr">
            <a:noAutofit/>
          </a:bodyPr>
          <a:lstStyle/>
          <a:p>
            <a:pPr lvl="0">
              <a:defRPr sz="3200">
                <a:solidFill>
                  <a:srgbClr val="FFFFFF"/>
                </a:solidFill>
              </a:defRPr>
            </a:pPr>
            <a:endParaRPr sz="4267" dirty="0">
              <a:solidFill>
                <a:srgbClr val="0A0B0C"/>
              </a:solidFill>
              <a:latin typeface="+mj-lt"/>
            </a:endParaRPr>
          </a:p>
        </p:txBody>
      </p:sp>
      <p:grpSp>
        <p:nvGrpSpPr>
          <p:cNvPr id="807" name="Group 806"/>
          <p:cNvGrpSpPr/>
          <p:nvPr userDrawn="1"/>
        </p:nvGrpSpPr>
        <p:grpSpPr>
          <a:xfrm>
            <a:off x="4437455" y="3107280"/>
            <a:ext cx="497075" cy="1533379"/>
            <a:chOff x="4437455" y="3107280"/>
            <a:chExt cx="497075" cy="1533379"/>
          </a:xfrm>
        </p:grpSpPr>
        <p:sp>
          <p:nvSpPr>
            <p:cNvPr id="808" name="Shape 647"/>
            <p:cNvSpPr/>
            <p:nvPr/>
          </p:nvSpPr>
          <p:spPr>
            <a:xfrm rot="21300000" flipH="1">
              <a:off x="4437455" y="3113077"/>
              <a:ext cx="467449" cy="889783"/>
            </a:xfrm>
            <a:custGeom>
              <a:avLst/>
              <a:gdLst/>
              <a:ahLst/>
              <a:cxnLst>
                <a:cxn ang="0">
                  <a:pos x="wd2" y="hd2"/>
                </a:cxn>
                <a:cxn ang="5400000">
                  <a:pos x="wd2" y="hd2"/>
                </a:cxn>
                <a:cxn ang="10800000">
                  <a:pos x="wd2" y="hd2"/>
                </a:cxn>
                <a:cxn ang="16200000">
                  <a:pos x="wd2" y="hd2"/>
                </a:cxn>
              </a:cxnLst>
              <a:rect l="0" t="0" r="r" b="b"/>
              <a:pathLst>
                <a:path w="21334" h="21600" extrusionOk="0">
                  <a:moveTo>
                    <a:pt x="6073" y="21422"/>
                  </a:moveTo>
                  <a:cubicBezTo>
                    <a:pt x="1992" y="18123"/>
                    <a:pt x="-94" y="14441"/>
                    <a:pt x="3" y="10711"/>
                  </a:cubicBezTo>
                  <a:cubicBezTo>
                    <a:pt x="101" y="6957"/>
                    <a:pt x="2407" y="3275"/>
                    <a:pt x="6709" y="0"/>
                  </a:cubicBezTo>
                  <a:cubicBezTo>
                    <a:pt x="15604" y="2159"/>
                    <a:pt x="21164" y="6163"/>
                    <a:pt x="21331" y="10528"/>
                  </a:cubicBezTo>
                  <a:cubicBezTo>
                    <a:pt x="21506" y="15126"/>
                    <a:pt x="15701" y="19388"/>
                    <a:pt x="6249" y="21600"/>
                  </a:cubicBezTo>
                  <a:lnTo>
                    <a:pt x="6073" y="21422"/>
                  </a:lnTo>
                  <a:close/>
                </a:path>
              </a:pathLst>
            </a:custGeom>
            <a:solidFill>
              <a:schemeClr val="accent2"/>
            </a:solidFill>
            <a:ln w="12700" cap="flat">
              <a:noFill/>
              <a:miter lim="400000"/>
            </a:ln>
            <a:effectLst/>
          </p:spPr>
          <p:txBody>
            <a:bodyPr wrap="square" lIns="0" tIns="0" rIns="0" bIns="0" numCol="1" anchor="ctr">
              <a:noAutofit/>
            </a:bodyPr>
            <a:lstStyle/>
            <a:p>
              <a:pPr lvl="0">
                <a:defRPr sz="3200"/>
              </a:pPr>
              <a:endParaRPr sz="4267" dirty="0">
                <a:solidFill>
                  <a:srgbClr val="0A0B0C"/>
                </a:solidFill>
                <a:latin typeface="+mj-lt"/>
              </a:endParaRPr>
            </a:p>
          </p:txBody>
        </p:sp>
        <p:sp>
          <p:nvSpPr>
            <p:cNvPr id="809" name="Shape 648"/>
            <p:cNvSpPr/>
            <p:nvPr/>
          </p:nvSpPr>
          <p:spPr>
            <a:xfrm>
              <a:off x="4704602" y="3870564"/>
              <a:ext cx="87128" cy="770095"/>
            </a:xfrm>
            <a:custGeom>
              <a:avLst/>
              <a:gdLst/>
              <a:ahLst/>
              <a:cxnLst>
                <a:cxn ang="0">
                  <a:pos x="wd2" y="hd2"/>
                </a:cxn>
                <a:cxn ang="5400000">
                  <a:pos x="wd2" y="hd2"/>
                </a:cxn>
                <a:cxn ang="10800000">
                  <a:pos x="wd2" y="hd2"/>
                </a:cxn>
                <a:cxn ang="16200000">
                  <a:pos x="wd2" y="hd2"/>
                </a:cxn>
              </a:cxnLst>
              <a:rect l="0" t="0" r="r" b="b"/>
              <a:pathLst>
                <a:path w="20627" h="21600" extrusionOk="0">
                  <a:moveTo>
                    <a:pt x="20627" y="0"/>
                  </a:moveTo>
                  <a:cubicBezTo>
                    <a:pt x="10371" y="2560"/>
                    <a:pt x="3973" y="5305"/>
                    <a:pt x="1661" y="8112"/>
                  </a:cubicBezTo>
                  <a:cubicBezTo>
                    <a:pt x="-973" y="11309"/>
                    <a:pt x="1760" y="14535"/>
                    <a:pt x="2807" y="17770"/>
                  </a:cubicBezTo>
                  <a:cubicBezTo>
                    <a:pt x="2926" y="18139"/>
                    <a:pt x="3022" y="18507"/>
                    <a:pt x="2976" y="18876"/>
                  </a:cubicBezTo>
                  <a:cubicBezTo>
                    <a:pt x="2861" y="19795"/>
                    <a:pt x="1863" y="20708"/>
                    <a:pt x="0" y="21600"/>
                  </a:cubicBezTo>
                </a:path>
              </a:pathLst>
            </a:custGeom>
            <a:solidFill>
              <a:schemeClr val="accent2"/>
            </a:solidFill>
            <a:ln w="76200" cap="flat">
              <a:solidFill>
                <a:schemeClr val="accent2"/>
              </a:solidFill>
              <a:prstDash val="solid"/>
              <a:miter lim="400000"/>
            </a:ln>
            <a:effectLst/>
          </p:spPr>
          <p:txBody>
            <a:bodyPr wrap="square" lIns="0" tIns="0" rIns="0" bIns="0" numCol="1" anchor="ctr">
              <a:noAutofit/>
            </a:bodyPr>
            <a:lstStyle/>
            <a:p>
              <a:pPr lvl="0">
                <a:defRPr sz="3200"/>
              </a:pPr>
              <a:endParaRPr sz="4267" dirty="0">
                <a:solidFill>
                  <a:srgbClr val="0A0B0C"/>
                </a:solidFill>
                <a:latin typeface="+mj-lt"/>
              </a:endParaRPr>
            </a:p>
          </p:txBody>
        </p:sp>
        <p:sp>
          <p:nvSpPr>
            <p:cNvPr id="810" name="Shape 649"/>
            <p:cNvSpPr/>
            <p:nvPr/>
          </p:nvSpPr>
          <p:spPr>
            <a:xfrm>
              <a:off x="4702919" y="3107280"/>
              <a:ext cx="204562" cy="885495"/>
            </a:xfrm>
            <a:custGeom>
              <a:avLst/>
              <a:gdLst/>
              <a:ahLst/>
              <a:cxnLst>
                <a:cxn ang="0">
                  <a:pos x="wd2" y="hd2"/>
                </a:cxn>
                <a:cxn ang="5400000">
                  <a:pos x="wd2" y="hd2"/>
                </a:cxn>
                <a:cxn ang="10800000">
                  <a:pos x="wd2" y="hd2"/>
                </a:cxn>
                <a:cxn ang="16200000">
                  <a:pos x="wd2" y="hd2"/>
                </a:cxn>
              </a:cxnLst>
              <a:rect l="0" t="0" r="r" b="b"/>
              <a:pathLst>
                <a:path w="20182" h="21600" extrusionOk="0">
                  <a:moveTo>
                    <a:pt x="1571" y="0"/>
                  </a:moveTo>
                  <a:cubicBezTo>
                    <a:pt x="1295" y="39"/>
                    <a:pt x="1058" y="85"/>
                    <a:pt x="786" y="124"/>
                  </a:cubicBezTo>
                  <a:cubicBezTo>
                    <a:pt x="-136" y="2929"/>
                    <a:pt x="-261" y="5746"/>
                    <a:pt x="484" y="8555"/>
                  </a:cubicBezTo>
                  <a:cubicBezTo>
                    <a:pt x="1656" y="12978"/>
                    <a:pt x="4882" y="17351"/>
                    <a:pt x="10106" y="21590"/>
                  </a:cubicBezTo>
                  <a:cubicBezTo>
                    <a:pt x="10141" y="21593"/>
                    <a:pt x="10171" y="21597"/>
                    <a:pt x="10206" y="21600"/>
                  </a:cubicBezTo>
                  <a:lnTo>
                    <a:pt x="10528" y="21411"/>
                  </a:lnTo>
                  <a:cubicBezTo>
                    <a:pt x="18148" y="17918"/>
                    <a:pt x="21339" y="14136"/>
                    <a:pt x="19808" y="10407"/>
                  </a:cubicBezTo>
                  <a:cubicBezTo>
                    <a:pt x="18267" y="6654"/>
                    <a:pt x="11994" y="3077"/>
                    <a:pt x="1571" y="0"/>
                  </a:cubicBezTo>
                  <a:close/>
                </a:path>
              </a:pathLst>
            </a:custGeom>
            <a:solidFill>
              <a:schemeClr val="accent2">
                <a:lumMod val="75000"/>
              </a:schemeClr>
            </a:solidFill>
            <a:ln w="12700" cap="flat">
              <a:noFill/>
              <a:miter lim="400000"/>
            </a:ln>
            <a:effectLst/>
          </p:spPr>
          <p:txBody>
            <a:bodyPr wrap="square" lIns="0" tIns="0" rIns="0" bIns="0" numCol="1" anchor="ctr">
              <a:noAutofit/>
            </a:bodyPr>
            <a:lstStyle/>
            <a:p>
              <a:pPr lvl="0">
                <a:defRPr sz="3200"/>
              </a:pPr>
              <a:endParaRPr sz="4267" dirty="0">
                <a:solidFill>
                  <a:srgbClr val="0A0B0C"/>
                </a:solidFill>
                <a:latin typeface="+mj-lt"/>
              </a:endParaRPr>
            </a:p>
          </p:txBody>
        </p:sp>
        <p:sp>
          <p:nvSpPr>
            <p:cNvPr id="811" name="Shape 650"/>
            <p:cNvSpPr/>
            <p:nvPr/>
          </p:nvSpPr>
          <p:spPr>
            <a:xfrm rot="1980000">
              <a:off x="4767997" y="4013547"/>
              <a:ext cx="166533" cy="390514"/>
            </a:xfrm>
            <a:custGeom>
              <a:avLst/>
              <a:gdLst/>
              <a:ahLst/>
              <a:cxnLst>
                <a:cxn ang="0">
                  <a:pos x="wd2" y="hd2"/>
                </a:cxn>
                <a:cxn ang="5400000">
                  <a:pos x="wd2" y="hd2"/>
                </a:cxn>
                <a:cxn ang="10800000">
                  <a:pos x="wd2" y="hd2"/>
                </a:cxn>
                <a:cxn ang="16200000">
                  <a:pos x="wd2" y="hd2"/>
                </a:cxn>
              </a:cxnLst>
              <a:rect l="0" t="0" r="r" b="b"/>
              <a:pathLst>
                <a:path w="21334" h="21600" extrusionOk="0">
                  <a:moveTo>
                    <a:pt x="6073" y="21422"/>
                  </a:moveTo>
                  <a:cubicBezTo>
                    <a:pt x="1992" y="18123"/>
                    <a:pt x="-94" y="14441"/>
                    <a:pt x="3" y="10711"/>
                  </a:cubicBezTo>
                  <a:cubicBezTo>
                    <a:pt x="101" y="6957"/>
                    <a:pt x="2407" y="3275"/>
                    <a:pt x="6709" y="0"/>
                  </a:cubicBezTo>
                  <a:cubicBezTo>
                    <a:pt x="15604" y="2159"/>
                    <a:pt x="21164" y="6163"/>
                    <a:pt x="21331" y="10528"/>
                  </a:cubicBezTo>
                  <a:cubicBezTo>
                    <a:pt x="21506" y="15126"/>
                    <a:pt x="15701" y="19388"/>
                    <a:pt x="6249" y="21600"/>
                  </a:cubicBezTo>
                  <a:lnTo>
                    <a:pt x="6073" y="21422"/>
                  </a:lnTo>
                  <a:close/>
                </a:path>
              </a:pathLst>
            </a:custGeom>
            <a:solidFill>
              <a:schemeClr val="accent2"/>
            </a:solidFill>
            <a:ln w="12700" cap="flat">
              <a:noFill/>
              <a:miter lim="400000"/>
            </a:ln>
            <a:effectLst/>
          </p:spPr>
          <p:txBody>
            <a:bodyPr wrap="square" lIns="0" tIns="0" rIns="0" bIns="0" numCol="1" anchor="ctr">
              <a:noAutofit/>
            </a:bodyPr>
            <a:lstStyle/>
            <a:p>
              <a:pPr lvl="0">
                <a:defRPr sz="3200"/>
              </a:pPr>
              <a:endParaRPr sz="4267" dirty="0">
                <a:solidFill>
                  <a:srgbClr val="0A0B0C"/>
                </a:solidFill>
                <a:latin typeface="+mj-lt"/>
              </a:endParaRPr>
            </a:p>
          </p:txBody>
        </p:sp>
      </p:grpSp>
      <p:sp>
        <p:nvSpPr>
          <p:cNvPr id="812" name="Content Placeholder 7"/>
          <p:cNvSpPr>
            <a:spLocks noGrp="1"/>
          </p:cNvSpPr>
          <p:nvPr>
            <p:ph sz="quarter" idx="15" hasCustomPrompt="1"/>
          </p:nvPr>
        </p:nvSpPr>
        <p:spPr>
          <a:xfrm>
            <a:off x="1140083" y="5183457"/>
            <a:ext cx="1893611" cy="384969"/>
          </a:xfrm>
        </p:spPr>
        <p:txBody>
          <a:bodyPr>
            <a:normAutofit/>
          </a:bodyPr>
          <a:lstStyle>
            <a:lvl1pPr marL="0" indent="0" algn="ctr">
              <a:buNone/>
              <a:defRPr sz="2000" b="1">
                <a:solidFill>
                  <a:srgbClr val="0A0B0C"/>
                </a:solidFill>
              </a:defRPr>
            </a:lvl1pPr>
          </a:lstStyle>
          <a:p>
            <a:pPr lvl="0"/>
            <a:r>
              <a:rPr lang="en-US" dirty="0"/>
              <a:t>HEADING</a:t>
            </a:r>
          </a:p>
        </p:txBody>
      </p:sp>
      <p:sp>
        <p:nvSpPr>
          <p:cNvPr id="813" name="Content Placeholder 7"/>
          <p:cNvSpPr>
            <a:spLocks noGrp="1"/>
          </p:cNvSpPr>
          <p:nvPr>
            <p:ph sz="quarter" idx="27" hasCustomPrompt="1"/>
          </p:nvPr>
        </p:nvSpPr>
        <p:spPr>
          <a:xfrm>
            <a:off x="1147343" y="5539053"/>
            <a:ext cx="1893611" cy="384969"/>
          </a:xfrm>
        </p:spPr>
        <p:txBody>
          <a:bodyPr>
            <a:normAutofit/>
          </a:bodyPr>
          <a:lstStyle>
            <a:lvl1pPr marL="0" indent="0" algn="ctr">
              <a:buNone/>
              <a:defRPr sz="1600" b="0" baseline="0">
                <a:solidFill>
                  <a:schemeClr val="accent2"/>
                </a:solidFill>
              </a:defRPr>
            </a:lvl1pPr>
          </a:lstStyle>
          <a:p>
            <a:pPr lvl="0"/>
            <a:r>
              <a:rPr lang="en-US" dirty="0"/>
              <a:t>Edit this text</a:t>
            </a:r>
          </a:p>
        </p:txBody>
      </p:sp>
      <p:sp>
        <p:nvSpPr>
          <p:cNvPr id="814" name="Content Placeholder 7"/>
          <p:cNvSpPr>
            <a:spLocks noGrp="1"/>
          </p:cNvSpPr>
          <p:nvPr>
            <p:ph sz="quarter" idx="28" hasCustomPrompt="1"/>
          </p:nvPr>
        </p:nvSpPr>
        <p:spPr>
          <a:xfrm>
            <a:off x="3757796" y="5190717"/>
            <a:ext cx="1893611" cy="384969"/>
          </a:xfrm>
        </p:spPr>
        <p:txBody>
          <a:bodyPr>
            <a:normAutofit/>
          </a:bodyPr>
          <a:lstStyle>
            <a:lvl1pPr marL="0" indent="0" algn="ctr">
              <a:buNone/>
              <a:defRPr sz="2000" b="1">
                <a:solidFill>
                  <a:srgbClr val="0A0B0C"/>
                </a:solidFill>
              </a:defRPr>
            </a:lvl1pPr>
          </a:lstStyle>
          <a:p>
            <a:pPr lvl="0"/>
            <a:r>
              <a:rPr lang="en-US" dirty="0"/>
              <a:t>HEADING</a:t>
            </a:r>
          </a:p>
        </p:txBody>
      </p:sp>
      <p:sp>
        <p:nvSpPr>
          <p:cNvPr id="815" name="Content Placeholder 7"/>
          <p:cNvSpPr>
            <a:spLocks noGrp="1"/>
          </p:cNvSpPr>
          <p:nvPr>
            <p:ph sz="quarter" idx="29" hasCustomPrompt="1"/>
          </p:nvPr>
        </p:nvSpPr>
        <p:spPr>
          <a:xfrm>
            <a:off x="3765056" y="5546313"/>
            <a:ext cx="1893611" cy="384969"/>
          </a:xfrm>
        </p:spPr>
        <p:txBody>
          <a:bodyPr>
            <a:normAutofit/>
          </a:bodyPr>
          <a:lstStyle>
            <a:lvl1pPr marL="0" indent="0" algn="ctr">
              <a:buNone/>
              <a:defRPr sz="1600" b="0" baseline="0">
                <a:solidFill>
                  <a:schemeClr val="accent2"/>
                </a:solidFill>
              </a:defRPr>
            </a:lvl1pPr>
          </a:lstStyle>
          <a:p>
            <a:pPr lvl="0"/>
            <a:r>
              <a:rPr lang="en-US" dirty="0"/>
              <a:t>Edit this text</a:t>
            </a:r>
          </a:p>
        </p:txBody>
      </p:sp>
      <p:sp>
        <p:nvSpPr>
          <p:cNvPr id="816" name="Content Placeholder 7"/>
          <p:cNvSpPr>
            <a:spLocks noGrp="1"/>
          </p:cNvSpPr>
          <p:nvPr>
            <p:ph sz="quarter" idx="30" hasCustomPrompt="1"/>
          </p:nvPr>
        </p:nvSpPr>
        <p:spPr>
          <a:xfrm>
            <a:off x="6418558" y="5190717"/>
            <a:ext cx="1893611" cy="384969"/>
          </a:xfrm>
        </p:spPr>
        <p:txBody>
          <a:bodyPr>
            <a:normAutofit/>
          </a:bodyPr>
          <a:lstStyle>
            <a:lvl1pPr marL="0" indent="0" algn="ctr">
              <a:buNone/>
              <a:defRPr sz="2000" b="1">
                <a:solidFill>
                  <a:srgbClr val="0A0B0C"/>
                </a:solidFill>
              </a:defRPr>
            </a:lvl1pPr>
          </a:lstStyle>
          <a:p>
            <a:pPr lvl="0"/>
            <a:r>
              <a:rPr lang="en-US" dirty="0"/>
              <a:t>HEADING</a:t>
            </a:r>
          </a:p>
        </p:txBody>
      </p:sp>
      <p:sp>
        <p:nvSpPr>
          <p:cNvPr id="817" name="Content Placeholder 7"/>
          <p:cNvSpPr>
            <a:spLocks noGrp="1"/>
          </p:cNvSpPr>
          <p:nvPr>
            <p:ph sz="quarter" idx="31" hasCustomPrompt="1"/>
          </p:nvPr>
        </p:nvSpPr>
        <p:spPr>
          <a:xfrm>
            <a:off x="6425818" y="5546313"/>
            <a:ext cx="1893611" cy="384969"/>
          </a:xfrm>
        </p:spPr>
        <p:txBody>
          <a:bodyPr>
            <a:normAutofit/>
          </a:bodyPr>
          <a:lstStyle>
            <a:lvl1pPr marL="0" indent="0" algn="ctr">
              <a:buNone/>
              <a:defRPr sz="1600" b="0" baseline="0">
                <a:solidFill>
                  <a:schemeClr val="accent2"/>
                </a:solidFill>
              </a:defRPr>
            </a:lvl1pPr>
          </a:lstStyle>
          <a:p>
            <a:pPr lvl="0"/>
            <a:r>
              <a:rPr lang="en-US" dirty="0"/>
              <a:t>Edit this text</a:t>
            </a:r>
          </a:p>
        </p:txBody>
      </p:sp>
      <p:sp>
        <p:nvSpPr>
          <p:cNvPr id="818" name="Content Placeholder 7"/>
          <p:cNvSpPr>
            <a:spLocks noGrp="1"/>
          </p:cNvSpPr>
          <p:nvPr>
            <p:ph sz="quarter" idx="32" hasCustomPrompt="1"/>
          </p:nvPr>
        </p:nvSpPr>
        <p:spPr>
          <a:xfrm>
            <a:off x="9123355" y="5197977"/>
            <a:ext cx="1893611" cy="384969"/>
          </a:xfrm>
        </p:spPr>
        <p:txBody>
          <a:bodyPr>
            <a:normAutofit/>
          </a:bodyPr>
          <a:lstStyle>
            <a:lvl1pPr marL="0" indent="0" algn="ctr">
              <a:buNone/>
              <a:defRPr sz="2000" b="1">
                <a:solidFill>
                  <a:srgbClr val="0A0B0C"/>
                </a:solidFill>
              </a:defRPr>
            </a:lvl1pPr>
          </a:lstStyle>
          <a:p>
            <a:pPr lvl="0"/>
            <a:r>
              <a:rPr lang="en-US" dirty="0"/>
              <a:t>HEADING</a:t>
            </a:r>
          </a:p>
        </p:txBody>
      </p:sp>
      <p:sp>
        <p:nvSpPr>
          <p:cNvPr id="819" name="Content Placeholder 7"/>
          <p:cNvSpPr>
            <a:spLocks noGrp="1"/>
          </p:cNvSpPr>
          <p:nvPr>
            <p:ph sz="quarter" idx="33" hasCustomPrompt="1"/>
          </p:nvPr>
        </p:nvSpPr>
        <p:spPr>
          <a:xfrm>
            <a:off x="9130615" y="5553573"/>
            <a:ext cx="1893611" cy="384969"/>
          </a:xfrm>
        </p:spPr>
        <p:txBody>
          <a:bodyPr>
            <a:normAutofit/>
          </a:bodyPr>
          <a:lstStyle>
            <a:lvl1pPr marL="0" indent="0" algn="ctr">
              <a:buNone/>
              <a:defRPr sz="1600" b="0" baseline="0">
                <a:solidFill>
                  <a:schemeClr val="accent2"/>
                </a:solidFill>
              </a:defRPr>
            </a:lvl1pPr>
          </a:lstStyle>
          <a:p>
            <a:pPr lvl="0"/>
            <a:r>
              <a:rPr lang="en-US" dirty="0"/>
              <a:t>Edit this text</a:t>
            </a:r>
          </a:p>
        </p:txBody>
      </p:sp>
      <p:sp>
        <p:nvSpPr>
          <p:cNvPr id="4" name="Rounded Rectangle 48">
            <a:extLst>
              <a:ext uri="{FF2B5EF4-FFF2-40B4-BE49-F238E27FC236}">
                <a16:creationId xmlns:a16="http://schemas.microsoft.com/office/drawing/2014/main" id="{825070D2-CA74-C051-0570-AAD1EC917801}"/>
              </a:ext>
            </a:extLst>
          </p:cNvPr>
          <p:cNvSpPr/>
          <p:nvPr userDrawn="1"/>
        </p:nvSpPr>
        <p:spPr>
          <a:xfrm>
            <a:off x="0" y="6782767"/>
            <a:ext cx="12192000" cy="94008"/>
          </a:xfrm>
          <a:prstGeom prst="roundRect">
            <a:avLst/>
          </a:prstGeom>
          <a:solidFill>
            <a:srgbClr val="F1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sp>
        <p:nvSpPr>
          <p:cNvPr id="5" name="Rounded Rectangle 48">
            <a:extLst>
              <a:ext uri="{FF2B5EF4-FFF2-40B4-BE49-F238E27FC236}">
                <a16:creationId xmlns:a16="http://schemas.microsoft.com/office/drawing/2014/main" id="{C8CA2F5D-5E0B-C082-D39F-9E1608BF3037}"/>
              </a:ext>
            </a:extLst>
          </p:cNvPr>
          <p:cNvSpPr/>
          <p:nvPr userDrawn="1"/>
        </p:nvSpPr>
        <p:spPr>
          <a:xfrm>
            <a:off x="2119086" y="785937"/>
            <a:ext cx="10072914" cy="75233"/>
          </a:xfrm>
          <a:prstGeom prst="roundRect">
            <a:avLst/>
          </a:prstGeom>
          <a:solidFill>
            <a:srgbClr val="E9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pic>
        <p:nvPicPr>
          <p:cNvPr id="7" name="Picture 6">
            <a:extLst>
              <a:ext uri="{FF2B5EF4-FFF2-40B4-BE49-F238E27FC236}">
                <a16:creationId xmlns:a16="http://schemas.microsoft.com/office/drawing/2014/main" id="{3DC8445A-3DA2-B4D4-FD23-88C0664BD95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5202" y="143196"/>
            <a:ext cx="1326727" cy="1368187"/>
          </a:xfrm>
          <a:prstGeom prst="rect">
            <a:avLst/>
          </a:prstGeom>
        </p:spPr>
      </p:pic>
      <p:sp>
        <p:nvSpPr>
          <p:cNvPr id="8" name="Shape 677">
            <a:extLst>
              <a:ext uri="{FF2B5EF4-FFF2-40B4-BE49-F238E27FC236}">
                <a16:creationId xmlns:a16="http://schemas.microsoft.com/office/drawing/2014/main" id="{354B5E7E-3F79-1852-A65A-1CA3DCA6D264}"/>
              </a:ext>
            </a:extLst>
          </p:cNvPr>
          <p:cNvSpPr/>
          <p:nvPr userDrawn="1"/>
        </p:nvSpPr>
        <p:spPr>
          <a:xfrm>
            <a:off x="1" y="2028911"/>
            <a:ext cx="1633928" cy="1234770"/>
          </a:xfrm>
          <a:custGeom>
            <a:avLst/>
            <a:gdLst/>
            <a:ahLst/>
            <a:cxnLst>
              <a:cxn ang="0">
                <a:pos x="wd2" y="hd2"/>
              </a:cxn>
              <a:cxn ang="5400000">
                <a:pos x="wd2" y="hd2"/>
              </a:cxn>
              <a:cxn ang="10800000">
                <a:pos x="wd2" y="hd2"/>
              </a:cxn>
              <a:cxn ang="16200000">
                <a:pos x="wd2" y="hd2"/>
              </a:cxn>
            </a:cxnLst>
            <a:rect l="0" t="0" r="r" b="b"/>
            <a:pathLst>
              <a:path w="20724" h="21599" extrusionOk="0">
                <a:moveTo>
                  <a:pt x="9998" y="0"/>
                </a:moveTo>
                <a:cubicBezTo>
                  <a:pt x="8290" y="0"/>
                  <a:pt x="6583" y="898"/>
                  <a:pt x="5280" y="2695"/>
                </a:cubicBezTo>
                <a:cubicBezTo>
                  <a:pt x="4945" y="3157"/>
                  <a:pt x="4653" y="3657"/>
                  <a:pt x="4404" y="4183"/>
                </a:cubicBezTo>
                <a:cubicBezTo>
                  <a:pt x="4392" y="4208"/>
                  <a:pt x="4384" y="4235"/>
                  <a:pt x="4373" y="4260"/>
                </a:cubicBezTo>
                <a:cubicBezTo>
                  <a:pt x="3891" y="5302"/>
                  <a:pt x="3576" y="6445"/>
                  <a:pt x="3429" y="7623"/>
                </a:cubicBezTo>
                <a:cubicBezTo>
                  <a:pt x="3428" y="7624"/>
                  <a:pt x="3429" y="7625"/>
                  <a:pt x="3429" y="7625"/>
                </a:cubicBezTo>
                <a:cubicBezTo>
                  <a:pt x="3353" y="8227"/>
                  <a:pt x="3322" y="8835"/>
                  <a:pt x="3334" y="9444"/>
                </a:cubicBezTo>
                <a:cubicBezTo>
                  <a:pt x="2594" y="9714"/>
                  <a:pt x="1894" y="10243"/>
                  <a:pt x="1314" y="11042"/>
                </a:cubicBezTo>
                <a:cubicBezTo>
                  <a:pt x="-438" y="13459"/>
                  <a:pt x="-438" y="17375"/>
                  <a:pt x="1314" y="19792"/>
                </a:cubicBezTo>
                <a:cubicBezTo>
                  <a:pt x="2134" y="20922"/>
                  <a:pt x="3192" y="21516"/>
                  <a:pt x="4265" y="21589"/>
                </a:cubicBezTo>
                <a:lnTo>
                  <a:pt x="4265" y="21598"/>
                </a:lnTo>
                <a:lnTo>
                  <a:pt x="4385" y="21598"/>
                </a:lnTo>
                <a:cubicBezTo>
                  <a:pt x="4453" y="21600"/>
                  <a:pt x="4520" y="21600"/>
                  <a:pt x="4588" y="21598"/>
                </a:cubicBezTo>
                <a:lnTo>
                  <a:pt x="16136" y="21598"/>
                </a:lnTo>
                <a:cubicBezTo>
                  <a:pt x="16204" y="21600"/>
                  <a:pt x="16271" y="21600"/>
                  <a:pt x="16339" y="21598"/>
                </a:cubicBezTo>
                <a:lnTo>
                  <a:pt x="16392" y="21598"/>
                </a:lnTo>
                <a:lnTo>
                  <a:pt x="16392" y="21594"/>
                </a:lnTo>
                <a:cubicBezTo>
                  <a:pt x="17488" y="21543"/>
                  <a:pt x="18573" y="20945"/>
                  <a:pt x="19410" y="19792"/>
                </a:cubicBezTo>
                <a:cubicBezTo>
                  <a:pt x="21162" y="17375"/>
                  <a:pt x="21162" y="13459"/>
                  <a:pt x="19410" y="11042"/>
                </a:cubicBezTo>
                <a:cubicBezTo>
                  <a:pt x="18644" y="9985"/>
                  <a:pt x="17669" y="9391"/>
                  <a:pt x="16668" y="9259"/>
                </a:cubicBezTo>
                <a:cubicBezTo>
                  <a:pt x="16668" y="9255"/>
                  <a:pt x="16668" y="9252"/>
                  <a:pt x="16668" y="9248"/>
                </a:cubicBezTo>
                <a:cubicBezTo>
                  <a:pt x="16672" y="8065"/>
                  <a:pt x="16513" y="6881"/>
                  <a:pt x="16188" y="5766"/>
                </a:cubicBezTo>
                <a:cubicBezTo>
                  <a:pt x="16188" y="5764"/>
                  <a:pt x="16186" y="5762"/>
                  <a:pt x="16186" y="5759"/>
                </a:cubicBezTo>
                <a:cubicBezTo>
                  <a:pt x="15860" y="4644"/>
                  <a:pt x="15371" y="3599"/>
                  <a:pt x="14715" y="2695"/>
                </a:cubicBezTo>
                <a:cubicBezTo>
                  <a:pt x="13412" y="898"/>
                  <a:pt x="11705" y="0"/>
                  <a:pt x="9998" y="0"/>
                </a:cubicBezTo>
                <a:close/>
              </a:path>
            </a:pathLst>
          </a:custGeom>
          <a:solidFill>
            <a:srgbClr val="F1F1F4"/>
          </a:solidFill>
          <a:ln w="12700">
            <a:miter lim="400000"/>
          </a:ln>
        </p:spPr>
        <p:txBody>
          <a:bodyPr lIns="0" tIns="0" rIns="0" bIns="0" anchor="ctr"/>
          <a:lstStyle/>
          <a:p>
            <a:pPr algn="ctr">
              <a:lnSpc>
                <a:spcPct val="130000"/>
              </a:lnSpc>
              <a:defRPr sz="3200"/>
            </a:pPr>
            <a:endParaRPr lang="en-US" sz="5333" dirty="0">
              <a:solidFill>
                <a:srgbClr val="0A0B0C"/>
              </a:solidFill>
              <a:latin typeface="+mj-lt"/>
            </a:endParaRPr>
          </a:p>
        </p:txBody>
      </p:sp>
      <p:sp>
        <p:nvSpPr>
          <p:cNvPr id="9" name="Shape 678">
            <a:extLst>
              <a:ext uri="{FF2B5EF4-FFF2-40B4-BE49-F238E27FC236}">
                <a16:creationId xmlns:a16="http://schemas.microsoft.com/office/drawing/2014/main" id="{80628FE6-37E3-D686-F27C-A295AB8090B4}"/>
              </a:ext>
            </a:extLst>
          </p:cNvPr>
          <p:cNvSpPr/>
          <p:nvPr userDrawn="1"/>
        </p:nvSpPr>
        <p:spPr>
          <a:xfrm>
            <a:off x="4607113" y="1644655"/>
            <a:ext cx="1256725" cy="949715"/>
          </a:xfrm>
          <a:custGeom>
            <a:avLst/>
            <a:gdLst/>
            <a:ahLst/>
            <a:cxnLst>
              <a:cxn ang="0">
                <a:pos x="wd2" y="hd2"/>
              </a:cxn>
              <a:cxn ang="5400000">
                <a:pos x="wd2" y="hd2"/>
              </a:cxn>
              <a:cxn ang="10800000">
                <a:pos x="wd2" y="hd2"/>
              </a:cxn>
              <a:cxn ang="16200000">
                <a:pos x="wd2" y="hd2"/>
              </a:cxn>
            </a:cxnLst>
            <a:rect l="0" t="0" r="r" b="b"/>
            <a:pathLst>
              <a:path w="20724" h="21599" extrusionOk="0">
                <a:moveTo>
                  <a:pt x="9998" y="0"/>
                </a:moveTo>
                <a:cubicBezTo>
                  <a:pt x="8290" y="0"/>
                  <a:pt x="6583" y="898"/>
                  <a:pt x="5280" y="2695"/>
                </a:cubicBezTo>
                <a:cubicBezTo>
                  <a:pt x="4945" y="3157"/>
                  <a:pt x="4653" y="3657"/>
                  <a:pt x="4404" y="4183"/>
                </a:cubicBezTo>
                <a:cubicBezTo>
                  <a:pt x="4392" y="4208"/>
                  <a:pt x="4384" y="4235"/>
                  <a:pt x="4373" y="4260"/>
                </a:cubicBezTo>
                <a:cubicBezTo>
                  <a:pt x="3891" y="5302"/>
                  <a:pt x="3576" y="6445"/>
                  <a:pt x="3429" y="7623"/>
                </a:cubicBezTo>
                <a:cubicBezTo>
                  <a:pt x="3428" y="7624"/>
                  <a:pt x="3429" y="7625"/>
                  <a:pt x="3429" y="7625"/>
                </a:cubicBezTo>
                <a:cubicBezTo>
                  <a:pt x="3353" y="8227"/>
                  <a:pt x="3322" y="8835"/>
                  <a:pt x="3334" y="9444"/>
                </a:cubicBezTo>
                <a:cubicBezTo>
                  <a:pt x="2594" y="9714"/>
                  <a:pt x="1894" y="10243"/>
                  <a:pt x="1314" y="11042"/>
                </a:cubicBezTo>
                <a:cubicBezTo>
                  <a:pt x="-438" y="13459"/>
                  <a:pt x="-438" y="17375"/>
                  <a:pt x="1314" y="19792"/>
                </a:cubicBezTo>
                <a:cubicBezTo>
                  <a:pt x="2134" y="20922"/>
                  <a:pt x="3192" y="21516"/>
                  <a:pt x="4265" y="21589"/>
                </a:cubicBezTo>
                <a:lnTo>
                  <a:pt x="4265" y="21598"/>
                </a:lnTo>
                <a:lnTo>
                  <a:pt x="4385" y="21598"/>
                </a:lnTo>
                <a:cubicBezTo>
                  <a:pt x="4453" y="21600"/>
                  <a:pt x="4520" y="21600"/>
                  <a:pt x="4588" y="21598"/>
                </a:cubicBezTo>
                <a:lnTo>
                  <a:pt x="16136" y="21598"/>
                </a:lnTo>
                <a:cubicBezTo>
                  <a:pt x="16204" y="21600"/>
                  <a:pt x="16271" y="21600"/>
                  <a:pt x="16339" y="21598"/>
                </a:cubicBezTo>
                <a:lnTo>
                  <a:pt x="16392" y="21598"/>
                </a:lnTo>
                <a:lnTo>
                  <a:pt x="16392" y="21594"/>
                </a:lnTo>
                <a:cubicBezTo>
                  <a:pt x="17488" y="21543"/>
                  <a:pt x="18573" y="20945"/>
                  <a:pt x="19410" y="19792"/>
                </a:cubicBezTo>
                <a:cubicBezTo>
                  <a:pt x="21162" y="17375"/>
                  <a:pt x="21162" y="13459"/>
                  <a:pt x="19410" y="11042"/>
                </a:cubicBezTo>
                <a:cubicBezTo>
                  <a:pt x="18644" y="9985"/>
                  <a:pt x="17669" y="9391"/>
                  <a:pt x="16668" y="9259"/>
                </a:cubicBezTo>
                <a:cubicBezTo>
                  <a:pt x="16668" y="9255"/>
                  <a:pt x="16668" y="9252"/>
                  <a:pt x="16668" y="9248"/>
                </a:cubicBezTo>
                <a:cubicBezTo>
                  <a:pt x="16672" y="8065"/>
                  <a:pt x="16513" y="6881"/>
                  <a:pt x="16188" y="5766"/>
                </a:cubicBezTo>
                <a:cubicBezTo>
                  <a:pt x="16188" y="5764"/>
                  <a:pt x="16186" y="5762"/>
                  <a:pt x="16186" y="5759"/>
                </a:cubicBezTo>
                <a:cubicBezTo>
                  <a:pt x="15860" y="4644"/>
                  <a:pt x="15371" y="3599"/>
                  <a:pt x="14715" y="2695"/>
                </a:cubicBezTo>
                <a:cubicBezTo>
                  <a:pt x="13412" y="898"/>
                  <a:pt x="11705" y="0"/>
                  <a:pt x="9998" y="0"/>
                </a:cubicBezTo>
                <a:close/>
              </a:path>
            </a:pathLst>
          </a:custGeom>
          <a:solidFill>
            <a:srgbClr val="F1F1F4"/>
          </a:solidFill>
          <a:ln w="12700">
            <a:miter lim="400000"/>
          </a:ln>
        </p:spPr>
        <p:txBody>
          <a:bodyPr lIns="0" tIns="0" rIns="0" bIns="0" anchor="ctr"/>
          <a:lstStyle/>
          <a:p>
            <a:pPr algn="ctr">
              <a:lnSpc>
                <a:spcPct val="130000"/>
              </a:lnSpc>
            </a:pPr>
            <a:endParaRPr sz="5333" dirty="0">
              <a:solidFill>
                <a:srgbClr val="0A0B0C"/>
              </a:solidFill>
              <a:latin typeface="+mj-lt"/>
            </a:endParaRPr>
          </a:p>
        </p:txBody>
      </p:sp>
      <p:sp>
        <p:nvSpPr>
          <p:cNvPr id="10" name="Shape 678">
            <a:extLst>
              <a:ext uri="{FF2B5EF4-FFF2-40B4-BE49-F238E27FC236}">
                <a16:creationId xmlns:a16="http://schemas.microsoft.com/office/drawing/2014/main" id="{3F1ABD34-8F25-65F1-A776-1BA37EA80129}"/>
              </a:ext>
            </a:extLst>
          </p:cNvPr>
          <p:cNvSpPr/>
          <p:nvPr userDrawn="1"/>
        </p:nvSpPr>
        <p:spPr>
          <a:xfrm>
            <a:off x="2618124" y="3030214"/>
            <a:ext cx="874019" cy="660502"/>
          </a:xfrm>
          <a:custGeom>
            <a:avLst/>
            <a:gdLst/>
            <a:ahLst/>
            <a:cxnLst>
              <a:cxn ang="0">
                <a:pos x="wd2" y="hd2"/>
              </a:cxn>
              <a:cxn ang="5400000">
                <a:pos x="wd2" y="hd2"/>
              </a:cxn>
              <a:cxn ang="10800000">
                <a:pos x="wd2" y="hd2"/>
              </a:cxn>
              <a:cxn ang="16200000">
                <a:pos x="wd2" y="hd2"/>
              </a:cxn>
            </a:cxnLst>
            <a:rect l="0" t="0" r="r" b="b"/>
            <a:pathLst>
              <a:path w="20724" h="21599" extrusionOk="0">
                <a:moveTo>
                  <a:pt x="9998" y="0"/>
                </a:moveTo>
                <a:cubicBezTo>
                  <a:pt x="8290" y="0"/>
                  <a:pt x="6583" y="898"/>
                  <a:pt x="5280" y="2695"/>
                </a:cubicBezTo>
                <a:cubicBezTo>
                  <a:pt x="4945" y="3157"/>
                  <a:pt x="4653" y="3657"/>
                  <a:pt x="4404" y="4183"/>
                </a:cubicBezTo>
                <a:cubicBezTo>
                  <a:pt x="4392" y="4208"/>
                  <a:pt x="4384" y="4235"/>
                  <a:pt x="4373" y="4260"/>
                </a:cubicBezTo>
                <a:cubicBezTo>
                  <a:pt x="3891" y="5302"/>
                  <a:pt x="3576" y="6445"/>
                  <a:pt x="3429" y="7623"/>
                </a:cubicBezTo>
                <a:cubicBezTo>
                  <a:pt x="3428" y="7624"/>
                  <a:pt x="3429" y="7625"/>
                  <a:pt x="3429" y="7625"/>
                </a:cubicBezTo>
                <a:cubicBezTo>
                  <a:pt x="3353" y="8227"/>
                  <a:pt x="3322" y="8835"/>
                  <a:pt x="3334" y="9444"/>
                </a:cubicBezTo>
                <a:cubicBezTo>
                  <a:pt x="2594" y="9714"/>
                  <a:pt x="1894" y="10243"/>
                  <a:pt x="1314" y="11042"/>
                </a:cubicBezTo>
                <a:cubicBezTo>
                  <a:pt x="-438" y="13459"/>
                  <a:pt x="-438" y="17375"/>
                  <a:pt x="1314" y="19792"/>
                </a:cubicBezTo>
                <a:cubicBezTo>
                  <a:pt x="2134" y="20922"/>
                  <a:pt x="3192" y="21516"/>
                  <a:pt x="4265" y="21589"/>
                </a:cubicBezTo>
                <a:lnTo>
                  <a:pt x="4265" y="21598"/>
                </a:lnTo>
                <a:lnTo>
                  <a:pt x="4385" y="21598"/>
                </a:lnTo>
                <a:cubicBezTo>
                  <a:pt x="4453" y="21600"/>
                  <a:pt x="4520" y="21600"/>
                  <a:pt x="4588" y="21598"/>
                </a:cubicBezTo>
                <a:lnTo>
                  <a:pt x="16136" y="21598"/>
                </a:lnTo>
                <a:cubicBezTo>
                  <a:pt x="16204" y="21600"/>
                  <a:pt x="16271" y="21600"/>
                  <a:pt x="16339" y="21598"/>
                </a:cubicBezTo>
                <a:lnTo>
                  <a:pt x="16392" y="21598"/>
                </a:lnTo>
                <a:lnTo>
                  <a:pt x="16392" y="21594"/>
                </a:lnTo>
                <a:cubicBezTo>
                  <a:pt x="17488" y="21543"/>
                  <a:pt x="18573" y="20945"/>
                  <a:pt x="19410" y="19792"/>
                </a:cubicBezTo>
                <a:cubicBezTo>
                  <a:pt x="21162" y="17375"/>
                  <a:pt x="21162" y="13459"/>
                  <a:pt x="19410" y="11042"/>
                </a:cubicBezTo>
                <a:cubicBezTo>
                  <a:pt x="18644" y="9985"/>
                  <a:pt x="17669" y="9391"/>
                  <a:pt x="16668" y="9259"/>
                </a:cubicBezTo>
                <a:cubicBezTo>
                  <a:pt x="16668" y="9255"/>
                  <a:pt x="16668" y="9252"/>
                  <a:pt x="16668" y="9248"/>
                </a:cubicBezTo>
                <a:cubicBezTo>
                  <a:pt x="16672" y="8065"/>
                  <a:pt x="16513" y="6881"/>
                  <a:pt x="16188" y="5766"/>
                </a:cubicBezTo>
                <a:cubicBezTo>
                  <a:pt x="16188" y="5764"/>
                  <a:pt x="16186" y="5762"/>
                  <a:pt x="16186" y="5759"/>
                </a:cubicBezTo>
                <a:cubicBezTo>
                  <a:pt x="15860" y="4644"/>
                  <a:pt x="15371" y="3599"/>
                  <a:pt x="14715" y="2695"/>
                </a:cubicBezTo>
                <a:cubicBezTo>
                  <a:pt x="13412" y="898"/>
                  <a:pt x="11705" y="0"/>
                  <a:pt x="9998" y="0"/>
                </a:cubicBezTo>
                <a:close/>
              </a:path>
            </a:pathLst>
          </a:custGeom>
          <a:solidFill>
            <a:srgbClr val="F1F1F4"/>
          </a:solidFill>
          <a:ln w="12700">
            <a:miter lim="400000"/>
          </a:ln>
        </p:spPr>
        <p:txBody>
          <a:bodyPr lIns="0" tIns="0" rIns="0" bIns="0" anchor="ctr"/>
          <a:lstStyle/>
          <a:p>
            <a:pPr algn="ctr">
              <a:lnSpc>
                <a:spcPct val="130000"/>
              </a:lnSpc>
            </a:pPr>
            <a:endParaRPr sz="5333" dirty="0">
              <a:solidFill>
                <a:srgbClr val="0A0B0C"/>
              </a:solidFill>
              <a:latin typeface="+mj-lt"/>
            </a:endParaRPr>
          </a:p>
        </p:txBody>
      </p:sp>
      <p:sp>
        <p:nvSpPr>
          <p:cNvPr id="11" name="Shape 678">
            <a:extLst>
              <a:ext uri="{FF2B5EF4-FFF2-40B4-BE49-F238E27FC236}">
                <a16:creationId xmlns:a16="http://schemas.microsoft.com/office/drawing/2014/main" id="{321CDDAA-89A5-A4F5-1B69-8D3A9CF537D6}"/>
              </a:ext>
            </a:extLst>
          </p:cNvPr>
          <p:cNvSpPr/>
          <p:nvPr userDrawn="1"/>
        </p:nvSpPr>
        <p:spPr>
          <a:xfrm>
            <a:off x="8138455" y="3184491"/>
            <a:ext cx="874019" cy="660502"/>
          </a:xfrm>
          <a:custGeom>
            <a:avLst/>
            <a:gdLst/>
            <a:ahLst/>
            <a:cxnLst>
              <a:cxn ang="0">
                <a:pos x="wd2" y="hd2"/>
              </a:cxn>
              <a:cxn ang="5400000">
                <a:pos x="wd2" y="hd2"/>
              </a:cxn>
              <a:cxn ang="10800000">
                <a:pos x="wd2" y="hd2"/>
              </a:cxn>
              <a:cxn ang="16200000">
                <a:pos x="wd2" y="hd2"/>
              </a:cxn>
            </a:cxnLst>
            <a:rect l="0" t="0" r="r" b="b"/>
            <a:pathLst>
              <a:path w="20724" h="21599" extrusionOk="0">
                <a:moveTo>
                  <a:pt x="9998" y="0"/>
                </a:moveTo>
                <a:cubicBezTo>
                  <a:pt x="8290" y="0"/>
                  <a:pt x="6583" y="898"/>
                  <a:pt x="5280" y="2695"/>
                </a:cubicBezTo>
                <a:cubicBezTo>
                  <a:pt x="4945" y="3157"/>
                  <a:pt x="4653" y="3657"/>
                  <a:pt x="4404" y="4183"/>
                </a:cubicBezTo>
                <a:cubicBezTo>
                  <a:pt x="4392" y="4208"/>
                  <a:pt x="4384" y="4235"/>
                  <a:pt x="4373" y="4260"/>
                </a:cubicBezTo>
                <a:cubicBezTo>
                  <a:pt x="3891" y="5302"/>
                  <a:pt x="3576" y="6445"/>
                  <a:pt x="3429" y="7623"/>
                </a:cubicBezTo>
                <a:cubicBezTo>
                  <a:pt x="3428" y="7624"/>
                  <a:pt x="3429" y="7625"/>
                  <a:pt x="3429" y="7625"/>
                </a:cubicBezTo>
                <a:cubicBezTo>
                  <a:pt x="3353" y="8227"/>
                  <a:pt x="3322" y="8835"/>
                  <a:pt x="3334" y="9444"/>
                </a:cubicBezTo>
                <a:cubicBezTo>
                  <a:pt x="2594" y="9714"/>
                  <a:pt x="1894" y="10243"/>
                  <a:pt x="1314" y="11042"/>
                </a:cubicBezTo>
                <a:cubicBezTo>
                  <a:pt x="-438" y="13459"/>
                  <a:pt x="-438" y="17375"/>
                  <a:pt x="1314" y="19792"/>
                </a:cubicBezTo>
                <a:cubicBezTo>
                  <a:pt x="2134" y="20922"/>
                  <a:pt x="3192" y="21516"/>
                  <a:pt x="4265" y="21589"/>
                </a:cubicBezTo>
                <a:lnTo>
                  <a:pt x="4265" y="21598"/>
                </a:lnTo>
                <a:lnTo>
                  <a:pt x="4385" y="21598"/>
                </a:lnTo>
                <a:cubicBezTo>
                  <a:pt x="4453" y="21600"/>
                  <a:pt x="4520" y="21600"/>
                  <a:pt x="4588" y="21598"/>
                </a:cubicBezTo>
                <a:lnTo>
                  <a:pt x="16136" y="21598"/>
                </a:lnTo>
                <a:cubicBezTo>
                  <a:pt x="16204" y="21600"/>
                  <a:pt x="16271" y="21600"/>
                  <a:pt x="16339" y="21598"/>
                </a:cubicBezTo>
                <a:lnTo>
                  <a:pt x="16392" y="21598"/>
                </a:lnTo>
                <a:lnTo>
                  <a:pt x="16392" y="21594"/>
                </a:lnTo>
                <a:cubicBezTo>
                  <a:pt x="17488" y="21543"/>
                  <a:pt x="18573" y="20945"/>
                  <a:pt x="19410" y="19792"/>
                </a:cubicBezTo>
                <a:cubicBezTo>
                  <a:pt x="21162" y="17375"/>
                  <a:pt x="21162" y="13459"/>
                  <a:pt x="19410" y="11042"/>
                </a:cubicBezTo>
                <a:cubicBezTo>
                  <a:pt x="18644" y="9985"/>
                  <a:pt x="17669" y="9391"/>
                  <a:pt x="16668" y="9259"/>
                </a:cubicBezTo>
                <a:cubicBezTo>
                  <a:pt x="16668" y="9255"/>
                  <a:pt x="16668" y="9252"/>
                  <a:pt x="16668" y="9248"/>
                </a:cubicBezTo>
                <a:cubicBezTo>
                  <a:pt x="16672" y="8065"/>
                  <a:pt x="16513" y="6881"/>
                  <a:pt x="16188" y="5766"/>
                </a:cubicBezTo>
                <a:cubicBezTo>
                  <a:pt x="16188" y="5764"/>
                  <a:pt x="16186" y="5762"/>
                  <a:pt x="16186" y="5759"/>
                </a:cubicBezTo>
                <a:cubicBezTo>
                  <a:pt x="15860" y="4644"/>
                  <a:pt x="15371" y="3599"/>
                  <a:pt x="14715" y="2695"/>
                </a:cubicBezTo>
                <a:cubicBezTo>
                  <a:pt x="13412" y="898"/>
                  <a:pt x="11705" y="0"/>
                  <a:pt x="9998" y="0"/>
                </a:cubicBezTo>
                <a:close/>
              </a:path>
            </a:pathLst>
          </a:custGeom>
          <a:solidFill>
            <a:srgbClr val="F1F1F4"/>
          </a:solidFill>
          <a:ln w="12700">
            <a:miter lim="400000"/>
          </a:ln>
        </p:spPr>
        <p:txBody>
          <a:bodyPr lIns="0" tIns="0" rIns="0" bIns="0" anchor="ctr"/>
          <a:lstStyle/>
          <a:p>
            <a:pPr algn="ctr">
              <a:lnSpc>
                <a:spcPct val="130000"/>
              </a:lnSpc>
            </a:pPr>
            <a:endParaRPr sz="5333" dirty="0">
              <a:solidFill>
                <a:srgbClr val="0A0B0C"/>
              </a:solidFill>
              <a:latin typeface="+mj-lt"/>
            </a:endParaRPr>
          </a:p>
        </p:txBody>
      </p:sp>
      <p:sp>
        <p:nvSpPr>
          <p:cNvPr id="12" name="Shape 678">
            <a:extLst>
              <a:ext uri="{FF2B5EF4-FFF2-40B4-BE49-F238E27FC236}">
                <a16:creationId xmlns:a16="http://schemas.microsoft.com/office/drawing/2014/main" id="{1CC0F23E-C246-59AB-FBBE-3DC7170AC868}"/>
              </a:ext>
            </a:extLst>
          </p:cNvPr>
          <p:cNvSpPr/>
          <p:nvPr userDrawn="1"/>
        </p:nvSpPr>
        <p:spPr>
          <a:xfrm>
            <a:off x="11383305" y="2169221"/>
            <a:ext cx="639950" cy="483615"/>
          </a:xfrm>
          <a:custGeom>
            <a:avLst/>
            <a:gdLst/>
            <a:ahLst/>
            <a:cxnLst>
              <a:cxn ang="0">
                <a:pos x="wd2" y="hd2"/>
              </a:cxn>
              <a:cxn ang="5400000">
                <a:pos x="wd2" y="hd2"/>
              </a:cxn>
              <a:cxn ang="10800000">
                <a:pos x="wd2" y="hd2"/>
              </a:cxn>
              <a:cxn ang="16200000">
                <a:pos x="wd2" y="hd2"/>
              </a:cxn>
            </a:cxnLst>
            <a:rect l="0" t="0" r="r" b="b"/>
            <a:pathLst>
              <a:path w="20724" h="21599" extrusionOk="0">
                <a:moveTo>
                  <a:pt x="9998" y="0"/>
                </a:moveTo>
                <a:cubicBezTo>
                  <a:pt x="8290" y="0"/>
                  <a:pt x="6583" y="898"/>
                  <a:pt x="5280" y="2695"/>
                </a:cubicBezTo>
                <a:cubicBezTo>
                  <a:pt x="4945" y="3157"/>
                  <a:pt x="4653" y="3657"/>
                  <a:pt x="4404" y="4183"/>
                </a:cubicBezTo>
                <a:cubicBezTo>
                  <a:pt x="4392" y="4208"/>
                  <a:pt x="4384" y="4235"/>
                  <a:pt x="4373" y="4260"/>
                </a:cubicBezTo>
                <a:cubicBezTo>
                  <a:pt x="3891" y="5302"/>
                  <a:pt x="3576" y="6445"/>
                  <a:pt x="3429" y="7623"/>
                </a:cubicBezTo>
                <a:cubicBezTo>
                  <a:pt x="3428" y="7624"/>
                  <a:pt x="3429" y="7625"/>
                  <a:pt x="3429" y="7625"/>
                </a:cubicBezTo>
                <a:cubicBezTo>
                  <a:pt x="3353" y="8227"/>
                  <a:pt x="3322" y="8835"/>
                  <a:pt x="3334" y="9444"/>
                </a:cubicBezTo>
                <a:cubicBezTo>
                  <a:pt x="2594" y="9714"/>
                  <a:pt x="1894" y="10243"/>
                  <a:pt x="1314" y="11042"/>
                </a:cubicBezTo>
                <a:cubicBezTo>
                  <a:pt x="-438" y="13459"/>
                  <a:pt x="-438" y="17375"/>
                  <a:pt x="1314" y="19792"/>
                </a:cubicBezTo>
                <a:cubicBezTo>
                  <a:pt x="2134" y="20922"/>
                  <a:pt x="3192" y="21516"/>
                  <a:pt x="4265" y="21589"/>
                </a:cubicBezTo>
                <a:lnTo>
                  <a:pt x="4265" y="21598"/>
                </a:lnTo>
                <a:lnTo>
                  <a:pt x="4385" y="21598"/>
                </a:lnTo>
                <a:cubicBezTo>
                  <a:pt x="4453" y="21600"/>
                  <a:pt x="4520" y="21600"/>
                  <a:pt x="4588" y="21598"/>
                </a:cubicBezTo>
                <a:lnTo>
                  <a:pt x="16136" y="21598"/>
                </a:lnTo>
                <a:cubicBezTo>
                  <a:pt x="16204" y="21600"/>
                  <a:pt x="16271" y="21600"/>
                  <a:pt x="16339" y="21598"/>
                </a:cubicBezTo>
                <a:lnTo>
                  <a:pt x="16392" y="21598"/>
                </a:lnTo>
                <a:lnTo>
                  <a:pt x="16392" y="21594"/>
                </a:lnTo>
                <a:cubicBezTo>
                  <a:pt x="17488" y="21543"/>
                  <a:pt x="18573" y="20945"/>
                  <a:pt x="19410" y="19792"/>
                </a:cubicBezTo>
                <a:cubicBezTo>
                  <a:pt x="21162" y="17375"/>
                  <a:pt x="21162" y="13459"/>
                  <a:pt x="19410" y="11042"/>
                </a:cubicBezTo>
                <a:cubicBezTo>
                  <a:pt x="18644" y="9985"/>
                  <a:pt x="17669" y="9391"/>
                  <a:pt x="16668" y="9259"/>
                </a:cubicBezTo>
                <a:cubicBezTo>
                  <a:pt x="16668" y="9255"/>
                  <a:pt x="16668" y="9252"/>
                  <a:pt x="16668" y="9248"/>
                </a:cubicBezTo>
                <a:cubicBezTo>
                  <a:pt x="16672" y="8065"/>
                  <a:pt x="16513" y="6881"/>
                  <a:pt x="16188" y="5766"/>
                </a:cubicBezTo>
                <a:cubicBezTo>
                  <a:pt x="16188" y="5764"/>
                  <a:pt x="16186" y="5762"/>
                  <a:pt x="16186" y="5759"/>
                </a:cubicBezTo>
                <a:cubicBezTo>
                  <a:pt x="15860" y="4644"/>
                  <a:pt x="15371" y="3599"/>
                  <a:pt x="14715" y="2695"/>
                </a:cubicBezTo>
                <a:cubicBezTo>
                  <a:pt x="13412" y="898"/>
                  <a:pt x="11705" y="0"/>
                  <a:pt x="9998" y="0"/>
                </a:cubicBezTo>
                <a:close/>
              </a:path>
            </a:pathLst>
          </a:custGeom>
          <a:solidFill>
            <a:srgbClr val="F1F1F4"/>
          </a:solidFill>
          <a:ln w="12700">
            <a:miter lim="400000"/>
          </a:ln>
        </p:spPr>
        <p:txBody>
          <a:bodyPr lIns="0" tIns="0" rIns="0" bIns="0" anchor="ctr"/>
          <a:lstStyle/>
          <a:p>
            <a:pPr algn="ctr">
              <a:lnSpc>
                <a:spcPct val="130000"/>
              </a:lnSpc>
            </a:pPr>
            <a:endParaRPr sz="5333" dirty="0">
              <a:solidFill>
                <a:srgbClr val="0A0B0C"/>
              </a:solidFill>
              <a:latin typeface="+mj-lt"/>
            </a:endParaRPr>
          </a:p>
        </p:txBody>
      </p:sp>
      <p:sp>
        <p:nvSpPr>
          <p:cNvPr id="2" name="Content Placeholder 7">
            <a:extLst>
              <a:ext uri="{FF2B5EF4-FFF2-40B4-BE49-F238E27FC236}">
                <a16:creationId xmlns:a16="http://schemas.microsoft.com/office/drawing/2014/main" id="{73F81D01-3E04-D20C-5858-C43AEFA8CFF2}"/>
              </a:ext>
            </a:extLst>
          </p:cNvPr>
          <p:cNvSpPr>
            <a:spLocks noGrp="1"/>
          </p:cNvSpPr>
          <p:nvPr>
            <p:ph sz="quarter" idx="25" hasCustomPrompt="1"/>
          </p:nvPr>
        </p:nvSpPr>
        <p:spPr>
          <a:xfrm>
            <a:off x="2119086" y="142522"/>
            <a:ext cx="7382102" cy="530977"/>
          </a:xfrm>
        </p:spPr>
        <p:txBody>
          <a:bodyPr lIns="0" rIns="0">
            <a:noAutofit/>
          </a:bodyPr>
          <a:lstStyle>
            <a:lvl1pPr marL="0" indent="0" algn="l">
              <a:buNone/>
              <a:defRPr sz="3600" b="1">
                <a:solidFill>
                  <a:srgbClr val="040819"/>
                </a:solidFill>
              </a:defRPr>
            </a:lvl1pPr>
          </a:lstStyle>
          <a:p>
            <a:pPr lvl="0"/>
            <a:r>
              <a:rPr lang="en-US" dirty="0"/>
              <a:t>HEADING</a:t>
            </a:r>
          </a:p>
        </p:txBody>
      </p:sp>
    </p:spTree>
    <p:extLst>
      <p:ext uri="{BB962C8B-B14F-4D97-AF65-F5344CB8AC3E}">
        <p14:creationId xmlns:p14="http://schemas.microsoft.com/office/powerpoint/2010/main" val="1763902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52" name="Line 9"/>
          <p:cNvSpPr>
            <a:spLocks noChangeShapeType="1"/>
          </p:cNvSpPr>
          <p:nvPr userDrawn="1"/>
        </p:nvSpPr>
        <p:spPr bwMode="auto">
          <a:xfrm flipV="1">
            <a:off x="5052130" y="2453267"/>
            <a:ext cx="1526451" cy="1403574"/>
          </a:xfrm>
          <a:prstGeom prst="line">
            <a:avLst/>
          </a:prstGeom>
          <a:noFill/>
          <a:ln w="25400" cap="flat">
            <a:solidFill>
              <a:srgbClr val="54595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F7D7C"/>
              </a:solidFill>
              <a:effectLst/>
              <a:uLnTx/>
              <a:uFillTx/>
              <a:latin typeface="+mj-lt"/>
            </a:endParaRPr>
          </a:p>
        </p:txBody>
      </p:sp>
      <p:sp>
        <p:nvSpPr>
          <p:cNvPr id="53" name="Line 10"/>
          <p:cNvSpPr>
            <a:spLocks noChangeShapeType="1"/>
          </p:cNvSpPr>
          <p:nvPr userDrawn="1"/>
        </p:nvSpPr>
        <p:spPr bwMode="auto">
          <a:xfrm>
            <a:off x="5052130" y="3856840"/>
            <a:ext cx="1915852" cy="0"/>
          </a:xfrm>
          <a:prstGeom prst="line">
            <a:avLst/>
          </a:prstGeom>
          <a:noFill/>
          <a:ln w="25400" cap="flat">
            <a:solidFill>
              <a:srgbClr val="54595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F7D7C"/>
              </a:solidFill>
              <a:effectLst/>
              <a:uLnTx/>
              <a:uFillTx/>
              <a:latin typeface="+mj-lt"/>
            </a:endParaRPr>
          </a:p>
        </p:txBody>
      </p:sp>
      <p:sp>
        <p:nvSpPr>
          <p:cNvPr id="54" name="Line 11"/>
          <p:cNvSpPr>
            <a:spLocks noChangeShapeType="1"/>
          </p:cNvSpPr>
          <p:nvPr userDrawn="1"/>
        </p:nvSpPr>
        <p:spPr bwMode="auto">
          <a:xfrm>
            <a:off x="5052130" y="3856840"/>
            <a:ext cx="1526451" cy="1405305"/>
          </a:xfrm>
          <a:prstGeom prst="line">
            <a:avLst/>
          </a:prstGeom>
          <a:noFill/>
          <a:ln w="25400" cap="flat">
            <a:solidFill>
              <a:srgbClr val="54595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F7D7C"/>
              </a:solidFill>
              <a:effectLst/>
              <a:uLnTx/>
              <a:uFillTx/>
              <a:latin typeface="+mj-lt"/>
            </a:endParaRPr>
          </a:p>
        </p:txBody>
      </p:sp>
      <p:sp>
        <p:nvSpPr>
          <p:cNvPr id="55" name="Oval 54"/>
          <p:cNvSpPr>
            <a:spLocks noChangeArrowheads="1"/>
          </p:cNvSpPr>
          <p:nvPr userDrawn="1"/>
        </p:nvSpPr>
        <p:spPr bwMode="auto">
          <a:xfrm>
            <a:off x="3980933" y="2743924"/>
            <a:ext cx="2054130" cy="1988862"/>
          </a:xfrm>
          <a:prstGeom prst="ellipse">
            <a:avLst/>
          </a:pr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F7D7C"/>
              </a:solidFill>
              <a:effectLst/>
              <a:uLnTx/>
              <a:uFillTx/>
              <a:latin typeface="+mj-lt"/>
            </a:endParaRPr>
          </a:p>
        </p:txBody>
      </p:sp>
      <p:sp>
        <p:nvSpPr>
          <p:cNvPr id="58" name="Oval 57"/>
          <p:cNvSpPr>
            <a:spLocks noChangeArrowheads="1"/>
          </p:cNvSpPr>
          <p:nvPr userDrawn="1"/>
        </p:nvSpPr>
        <p:spPr bwMode="auto">
          <a:xfrm>
            <a:off x="6067772" y="1957087"/>
            <a:ext cx="1025079" cy="988898"/>
          </a:xfrm>
          <a:prstGeom prst="ellipse">
            <a:avLst/>
          </a:prstGeom>
          <a:solidFill>
            <a:srgbClr val="E93547"/>
          </a:solidFill>
          <a:ln>
            <a:noFill/>
          </a:ln>
        </p:spPr>
        <p:txBody>
          <a:bodyPr vert="horz" wrap="square" lIns="0" tIns="137160" rIns="0" bIns="0" numCol="1" anchor="ctr" anchorCtr="0" compatLnSpc="1">
            <a:prstTxWarp prst="textNoShape">
              <a:avLst/>
            </a:prstTxWarp>
          </a:bodyPr>
          <a:lstStyle/>
          <a:p>
            <a:pPr algn="ctr"/>
            <a:endParaRPr lang="id-ID" sz="3600" dirty="0">
              <a:solidFill>
                <a:srgbClr val="FFFFFF"/>
              </a:solidFill>
              <a:latin typeface="+mj-lt"/>
            </a:endParaRPr>
          </a:p>
        </p:txBody>
      </p:sp>
      <p:sp>
        <p:nvSpPr>
          <p:cNvPr id="59" name="Oval 58"/>
          <p:cNvSpPr>
            <a:spLocks noChangeArrowheads="1"/>
          </p:cNvSpPr>
          <p:nvPr userDrawn="1"/>
        </p:nvSpPr>
        <p:spPr bwMode="auto">
          <a:xfrm>
            <a:off x="6456949" y="3359264"/>
            <a:ext cx="1022066" cy="993422"/>
          </a:xfrm>
          <a:prstGeom prst="ellipse">
            <a:avLst/>
          </a:prstGeom>
          <a:solidFill>
            <a:srgbClr val="E93547"/>
          </a:solidFill>
          <a:ln>
            <a:noFill/>
          </a:ln>
        </p:spPr>
        <p:txBody>
          <a:bodyPr vert="horz" wrap="square" lIns="0" tIns="137160" rIns="0" bIns="0" numCol="1" anchor="ctr" anchorCtr="0" compatLnSpc="1">
            <a:prstTxWarp prst="textNoShape">
              <a:avLst/>
            </a:prstTxWarp>
          </a:bodyPr>
          <a:lstStyle/>
          <a:p>
            <a:pPr algn="ctr"/>
            <a:endParaRPr lang="id-ID" sz="3600" dirty="0">
              <a:solidFill>
                <a:srgbClr val="FFFFFF"/>
              </a:solidFill>
              <a:latin typeface="+mj-lt"/>
            </a:endParaRPr>
          </a:p>
        </p:txBody>
      </p:sp>
      <p:sp>
        <p:nvSpPr>
          <p:cNvPr id="60" name="Oval 59"/>
          <p:cNvSpPr>
            <a:spLocks noChangeArrowheads="1"/>
          </p:cNvSpPr>
          <p:nvPr userDrawn="1"/>
        </p:nvSpPr>
        <p:spPr bwMode="auto">
          <a:xfrm>
            <a:off x="6067772" y="4766299"/>
            <a:ext cx="1025079" cy="993422"/>
          </a:xfrm>
          <a:prstGeom prst="ellipse">
            <a:avLst/>
          </a:prstGeom>
          <a:solidFill>
            <a:srgbClr val="E93547"/>
          </a:solidFill>
          <a:ln>
            <a:noFill/>
          </a:ln>
        </p:spPr>
        <p:txBody>
          <a:bodyPr vert="horz" wrap="square" lIns="0" tIns="137160" rIns="0" bIns="0" numCol="1" anchor="ctr" anchorCtr="0" compatLnSpc="1">
            <a:prstTxWarp prst="textNoShape">
              <a:avLst/>
            </a:prstTxWarp>
          </a:bodyPr>
          <a:lstStyle/>
          <a:p>
            <a:pPr algn="ctr"/>
            <a:endParaRPr lang="id-ID" sz="3600" dirty="0">
              <a:solidFill>
                <a:srgbClr val="FFFFFF"/>
              </a:solidFill>
              <a:latin typeface="+mj-lt"/>
            </a:endParaRPr>
          </a:p>
        </p:txBody>
      </p:sp>
      <p:sp>
        <p:nvSpPr>
          <p:cNvPr id="61" name="Freeform 7"/>
          <p:cNvSpPr>
            <a:spLocks/>
          </p:cNvSpPr>
          <p:nvPr userDrawn="1"/>
        </p:nvSpPr>
        <p:spPr bwMode="auto">
          <a:xfrm>
            <a:off x="805157" y="2098193"/>
            <a:ext cx="868393" cy="3462687"/>
          </a:xfrm>
          <a:custGeom>
            <a:avLst/>
            <a:gdLst>
              <a:gd name="T0" fmla="*/ 200 w 1316"/>
              <a:gd name="T1" fmla="*/ 1270 h 5249"/>
              <a:gd name="T2" fmla="*/ 66 w 1316"/>
              <a:gd name="T3" fmla="*/ 1179 h 5249"/>
              <a:gd name="T4" fmla="*/ 143 w 1316"/>
              <a:gd name="T5" fmla="*/ 1227 h 5249"/>
              <a:gd name="T6" fmla="*/ 85 w 1316"/>
              <a:gd name="T7" fmla="*/ 974 h 5249"/>
              <a:gd name="T8" fmla="*/ 147 w 1316"/>
              <a:gd name="T9" fmla="*/ 902 h 5249"/>
              <a:gd name="T10" fmla="*/ 109 w 1316"/>
              <a:gd name="T11" fmla="*/ 783 h 5249"/>
              <a:gd name="T12" fmla="*/ 109 w 1316"/>
              <a:gd name="T13" fmla="*/ 764 h 5249"/>
              <a:gd name="T14" fmla="*/ 128 w 1316"/>
              <a:gd name="T15" fmla="*/ 654 h 5249"/>
              <a:gd name="T16" fmla="*/ 181 w 1316"/>
              <a:gd name="T17" fmla="*/ 597 h 5249"/>
              <a:gd name="T18" fmla="*/ 181 w 1316"/>
              <a:gd name="T19" fmla="*/ 492 h 5249"/>
              <a:gd name="T20" fmla="*/ 515 w 1316"/>
              <a:gd name="T21" fmla="*/ 67 h 5249"/>
              <a:gd name="T22" fmla="*/ 768 w 1316"/>
              <a:gd name="T23" fmla="*/ 306 h 5249"/>
              <a:gd name="T24" fmla="*/ 792 w 1316"/>
              <a:gd name="T25" fmla="*/ 482 h 5249"/>
              <a:gd name="T26" fmla="*/ 749 w 1316"/>
              <a:gd name="T27" fmla="*/ 463 h 5249"/>
              <a:gd name="T28" fmla="*/ 768 w 1316"/>
              <a:gd name="T29" fmla="*/ 663 h 5249"/>
              <a:gd name="T30" fmla="*/ 715 w 1316"/>
              <a:gd name="T31" fmla="*/ 659 h 5249"/>
              <a:gd name="T32" fmla="*/ 710 w 1316"/>
              <a:gd name="T33" fmla="*/ 644 h 5249"/>
              <a:gd name="T34" fmla="*/ 739 w 1316"/>
              <a:gd name="T35" fmla="*/ 764 h 5249"/>
              <a:gd name="T36" fmla="*/ 744 w 1316"/>
              <a:gd name="T37" fmla="*/ 859 h 5249"/>
              <a:gd name="T38" fmla="*/ 796 w 1316"/>
              <a:gd name="T39" fmla="*/ 936 h 5249"/>
              <a:gd name="T40" fmla="*/ 758 w 1316"/>
              <a:gd name="T41" fmla="*/ 1007 h 5249"/>
              <a:gd name="T42" fmla="*/ 1025 w 1316"/>
              <a:gd name="T43" fmla="*/ 1427 h 5249"/>
              <a:gd name="T44" fmla="*/ 1045 w 1316"/>
              <a:gd name="T45" fmla="*/ 1446 h 5249"/>
              <a:gd name="T46" fmla="*/ 1045 w 1316"/>
              <a:gd name="T47" fmla="*/ 1432 h 5249"/>
              <a:gd name="T48" fmla="*/ 1088 w 1316"/>
              <a:gd name="T49" fmla="*/ 1470 h 5249"/>
              <a:gd name="T50" fmla="*/ 1131 w 1316"/>
              <a:gd name="T51" fmla="*/ 1503 h 5249"/>
              <a:gd name="T52" fmla="*/ 1154 w 1316"/>
              <a:gd name="T53" fmla="*/ 1542 h 5249"/>
              <a:gd name="T54" fmla="*/ 1293 w 1316"/>
              <a:gd name="T55" fmla="*/ 1713 h 5249"/>
              <a:gd name="T56" fmla="*/ 1140 w 1316"/>
              <a:gd name="T57" fmla="*/ 1856 h 5249"/>
              <a:gd name="T58" fmla="*/ 992 w 1316"/>
              <a:gd name="T59" fmla="*/ 1876 h 5249"/>
              <a:gd name="T60" fmla="*/ 997 w 1316"/>
              <a:gd name="T61" fmla="*/ 1952 h 5249"/>
              <a:gd name="T62" fmla="*/ 1021 w 1316"/>
              <a:gd name="T63" fmla="*/ 2367 h 5249"/>
              <a:gd name="T64" fmla="*/ 954 w 1316"/>
              <a:gd name="T65" fmla="*/ 2405 h 5249"/>
              <a:gd name="T66" fmla="*/ 935 w 1316"/>
              <a:gd name="T67" fmla="*/ 2720 h 5249"/>
              <a:gd name="T68" fmla="*/ 835 w 1316"/>
              <a:gd name="T69" fmla="*/ 3283 h 5249"/>
              <a:gd name="T70" fmla="*/ 811 w 1316"/>
              <a:gd name="T71" fmla="*/ 3426 h 5249"/>
              <a:gd name="T72" fmla="*/ 658 w 1316"/>
              <a:gd name="T73" fmla="*/ 3441 h 5249"/>
              <a:gd name="T74" fmla="*/ 615 w 1316"/>
              <a:gd name="T75" fmla="*/ 3574 h 5249"/>
              <a:gd name="T76" fmla="*/ 563 w 1316"/>
              <a:gd name="T77" fmla="*/ 3703 h 5249"/>
              <a:gd name="T78" fmla="*/ 496 w 1316"/>
              <a:gd name="T79" fmla="*/ 4156 h 5249"/>
              <a:gd name="T80" fmla="*/ 472 w 1316"/>
              <a:gd name="T81" fmla="*/ 4614 h 5249"/>
              <a:gd name="T82" fmla="*/ 524 w 1316"/>
              <a:gd name="T83" fmla="*/ 4815 h 5249"/>
              <a:gd name="T84" fmla="*/ 591 w 1316"/>
              <a:gd name="T85" fmla="*/ 4982 h 5249"/>
              <a:gd name="T86" fmla="*/ 639 w 1316"/>
              <a:gd name="T87" fmla="*/ 5044 h 5249"/>
              <a:gd name="T88" fmla="*/ 906 w 1316"/>
              <a:gd name="T89" fmla="*/ 5125 h 5249"/>
              <a:gd name="T90" fmla="*/ 687 w 1316"/>
              <a:gd name="T91" fmla="*/ 5163 h 5249"/>
              <a:gd name="T92" fmla="*/ 625 w 1316"/>
              <a:gd name="T93" fmla="*/ 5220 h 5249"/>
              <a:gd name="T94" fmla="*/ 224 w 1316"/>
              <a:gd name="T95" fmla="*/ 5106 h 5249"/>
              <a:gd name="T96" fmla="*/ 124 w 1316"/>
              <a:gd name="T97" fmla="*/ 4963 h 5249"/>
              <a:gd name="T98" fmla="*/ 119 w 1316"/>
              <a:gd name="T99" fmla="*/ 5120 h 5249"/>
              <a:gd name="T100" fmla="*/ 85 w 1316"/>
              <a:gd name="T101" fmla="*/ 5120 h 5249"/>
              <a:gd name="T102" fmla="*/ 38 w 1316"/>
              <a:gd name="T103" fmla="*/ 4905 h 5249"/>
              <a:gd name="T104" fmla="*/ 100 w 1316"/>
              <a:gd name="T105" fmla="*/ 4710 h 5249"/>
              <a:gd name="T106" fmla="*/ 138 w 1316"/>
              <a:gd name="T107" fmla="*/ 4424 h 5249"/>
              <a:gd name="T108" fmla="*/ 81 w 1316"/>
              <a:gd name="T109" fmla="*/ 3722 h 5249"/>
              <a:gd name="T110" fmla="*/ 181 w 1316"/>
              <a:gd name="T111" fmla="*/ 3383 h 5249"/>
              <a:gd name="T112" fmla="*/ 124 w 1316"/>
              <a:gd name="T113" fmla="*/ 3359 h 5249"/>
              <a:gd name="T114" fmla="*/ 224 w 1316"/>
              <a:gd name="T115" fmla="*/ 2596 h 5249"/>
              <a:gd name="T116" fmla="*/ 286 w 1316"/>
              <a:gd name="T117" fmla="*/ 2033 h 5249"/>
              <a:gd name="T118" fmla="*/ 396 w 1316"/>
              <a:gd name="T119" fmla="*/ 1708 h 5249"/>
              <a:gd name="T120" fmla="*/ 200 w 1316"/>
              <a:gd name="T121" fmla="*/ 1270 h 5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16" h="5249">
                <a:moveTo>
                  <a:pt x="200" y="1270"/>
                </a:moveTo>
                <a:cubicBezTo>
                  <a:pt x="200" y="1270"/>
                  <a:pt x="38" y="1260"/>
                  <a:pt x="66" y="1179"/>
                </a:cubicBezTo>
                <a:cubicBezTo>
                  <a:pt x="66" y="1179"/>
                  <a:pt x="114" y="1250"/>
                  <a:pt x="143" y="1227"/>
                </a:cubicBezTo>
                <a:cubicBezTo>
                  <a:pt x="143" y="1227"/>
                  <a:pt x="4" y="1031"/>
                  <a:pt x="85" y="974"/>
                </a:cubicBezTo>
                <a:cubicBezTo>
                  <a:pt x="85" y="974"/>
                  <a:pt x="143" y="936"/>
                  <a:pt x="147" y="902"/>
                </a:cubicBezTo>
                <a:cubicBezTo>
                  <a:pt x="147" y="902"/>
                  <a:pt x="76" y="816"/>
                  <a:pt x="109" y="783"/>
                </a:cubicBezTo>
                <a:cubicBezTo>
                  <a:pt x="143" y="749"/>
                  <a:pt x="109" y="764"/>
                  <a:pt x="109" y="764"/>
                </a:cubicBezTo>
                <a:cubicBezTo>
                  <a:pt x="109" y="764"/>
                  <a:pt x="81" y="683"/>
                  <a:pt x="128" y="654"/>
                </a:cubicBezTo>
                <a:cubicBezTo>
                  <a:pt x="128" y="654"/>
                  <a:pt x="181" y="625"/>
                  <a:pt x="181" y="597"/>
                </a:cubicBezTo>
                <a:cubicBezTo>
                  <a:pt x="181" y="597"/>
                  <a:pt x="143" y="520"/>
                  <a:pt x="181" y="492"/>
                </a:cubicBezTo>
                <a:cubicBezTo>
                  <a:pt x="181" y="492"/>
                  <a:pt x="257" y="0"/>
                  <a:pt x="515" y="67"/>
                </a:cubicBezTo>
                <a:cubicBezTo>
                  <a:pt x="515" y="67"/>
                  <a:pt x="706" y="43"/>
                  <a:pt x="768" y="306"/>
                </a:cubicBezTo>
                <a:cubicBezTo>
                  <a:pt x="768" y="306"/>
                  <a:pt x="749" y="444"/>
                  <a:pt x="792" y="482"/>
                </a:cubicBezTo>
                <a:cubicBezTo>
                  <a:pt x="749" y="463"/>
                  <a:pt x="749" y="463"/>
                  <a:pt x="749" y="463"/>
                </a:cubicBezTo>
                <a:cubicBezTo>
                  <a:pt x="749" y="463"/>
                  <a:pt x="691" y="630"/>
                  <a:pt x="768" y="663"/>
                </a:cubicBezTo>
                <a:cubicBezTo>
                  <a:pt x="768" y="663"/>
                  <a:pt x="720" y="673"/>
                  <a:pt x="715" y="659"/>
                </a:cubicBezTo>
                <a:cubicBezTo>
                  <a:pt x="710" y="644"/>
                  <a:pt x="710" y="644"/>
                  <a:pt x="710" y="644"/>
                </a:cubicBezTo>
                <a:cubicBezTo>
                  <a:pt x="710" y="644"/>
                  <a:pt x="749" y="697"/>
                  <a:pt x="739" y="764"/>
                </a:cubicBezTo>
                <a:cubicBezTo>
                  <a:pt x="739" y="764"/>
                  <a:pt x="744" y="821"/>
                  <a:pt x="744" y="859"/>
                </a:cubicBezTo>
                <a:cubicBezTo>
                  <a:pt x="744" y="897"/>
                  <a:pt x="744" y="959"/>
                  <a:pt x="796" y="936"/>
                </a:cubicBezTo>
                <a:cubicBezTo>
                  <a:pt x="796" y="936"/>
                  <a:pt x="796" y="1007"/>
                  <a:pt x="758" y="1007"/>
                </a:cubicBezTo>
                <a:cubicBezTo>
                  <a:pt x="758" y="1007"/>
                  <a:pt x="1164" y="1322"/>
                  <a:pt x="1025" y="1427"/>
                </a:cubicBezTo>
                <a:cubicBezTo>
                  <a:pt x="1025" y="1427"/>
                  <a:pt x="1045" y="1432"/>
                  <a:pt x="1045" y="1446"/>
                </a:cubicBezTo>
                <a:cubicBezTo>
                  <a:pt x="1045" y="1460"/>
                  <a:pt x="1045" y="1432"/>
                  <a:pt x="1045" y="1432"/>
                </a:cubicBezTo>
                <a:cubicBezTo>
                  <a:pt x="1045" y="1432"/>
                  <a:pt x="1083" y="1436"/>
                  <a:pt x="1088" y="1470"/>
                </a:cubicBezTo>
                <a:cubicBezTo>
                  <a:pt x="1088" y="1470"/>
                  <a:pt x="1131" y="1475"/>
                  <a:pt x="1131" y="1503"/>
                </a:cubicBezTo>
                <a:cubicBezTo>
                  <a:pt x="1131" y="1503"/>
                  <a:pt x="1150" y="1527"/>
                  <a:pt x="1154" y="1542"/>
                </a:cubicBezTo>
                <a:cubicBezTo>
                  <a:pt x="1154" y="1542"/>
                  <a:pt x="1316" y="1565"/>
                  <a:pt x="1293" y="1713"/>
                </a:cubicBezTo>
                <a:cubicBezTo>
                  <a:pt x="1293" y="1713"/>
                  <a:pt x="1278" y="1899"/>
                  <a:pt x="1140" y="1856"/>
                </a:cubicBezTo>
                <a:cubicBezTo>
                  <a:pt x="1140" y="1856"/>
                  <a:pt x="1202" y="1981"/>
                  <a:pt x="992" y="1876"/>
                </a:cubicBezTo>
                <a:cubicBezTo>
                  <a:pt x="992" y="1876"/>
                  <a:pt x="978" y="1918"/>
                  <a:pt x="997" y="1952"/>
                </a:cubicBezTo>
                <a:cubicBezTo>
                  <a:pt x="997" y="1952"/>
                  <a:pt x="1002" y="2343"/>
                  <a:pt x="1021" y="2367"/>
                </a:cubicBezTo>
                <a:cubicBezTo>
                  <a:pt x="1021" y="2367"/>
                  <a:pt x="978" y="2415"/>
                  <a:pt x="954" y="2405"/>
                </a:cubicBezTo>
                <a:cubicBezTo>
                  <a:pt x="954" y="2405"/>
                  <a:pt x="949" y="2625"/>
                  <a:pt x="935" y="2720"/>
                </a:cubicBezTo>
                <a:cubicBezTo>
                  <a:pt x="935" y="2720"/>
                  <a:pt x="830" y="3216"/>
                  <a:pt x="835" y="3283"/>
                </a:cubicBezTo>
                <a:cubicBezTo>
                  <a:pt x="811" y="3426"/>
                  <a:pt x="811" y="3426"/>
                  <a:pt x="811" y="3426"/>
                </a:cubicBezTo>
                <a:cubicBezTo>
                  <a:pt x="811" y="3426"/>
                  <a:pt x="715" y="3455"/>
                  <a:pt x="658" y="3441"/>
                </a:cubicBezTo>
                <a:cubicBezTo>
                  <a:pt x="658" y="3441"/>
                  <a:pt x="629" y="3531"/>
                  <a:pt x="615" y="3574"/>
                </a:cubicBezTo>
                <a:cubicBezTo>
                  <a:pt x="601" y="3617"/>
                  <a:pt x="577" y="3674"/>
                  <a:pt x="563" y="3703"/>
                </a:cubicBezTo>
                <a:cubicBezTo>
                  <a:pt x="548" y="3732"/>
                  <a:pt x="501" y="4070"/>
                  <a:pt x="496" y="4156"/>
                </a:cubicBezTo>
                <a:cubicBezTo>
                  <a:pt x="491" y="4242"/>
                  <a:pt x="453" y="4567"/>
                  <a:pt x="472" y="4614"/>
                </a:cubicBezTo>
                <a:cubicBezTo>
                  <a:pt x="491" y="4662"/>
                  <a:pt x="505" y="4777"/>
                  <a:pt x="524" y="4815"/>
                </a:cubicBezTo>
                <a:cubicBezTo>
                  <a:pt x="543" y="4853"/>
                  <a:pt x="586" y="4944"/>
                  <a:pt x="591" y="4982"/>
                </a:cubicBezTo>
                <a:cubicBezTo>
                  <a:pt x="596" y="5020"/>
                  <a:pt x="615" y="5034"/>
                  <a:pt x="639" y="5044"/>
                </a:cubicBezTo>
                <a:cubicBezTo>
                  <a:pt x="663" y="5053"/>
                  <a:pt x="925" y="5101"/>
                  <a:pt x="906" y="5125"/>
                </a:cubicBezTo>
                <a:cubicBezTo>
                  <a:pt x="906" y="5125"/>
                  <a:pt x="763" y="5172"/>
                  <a:pt x="687" y="5163"/>
                </a:cubicBezTo>
                <a:cubicBezTo>
                  <a:pt x="687" y="5163"/>
                  <a:pt x="820" y="5225"/>
                  <a:pt x="625" y="5220"/>
                </a:cubicBezTo>
                <a:cubicBezTo>
                  <a:pt x="625" y="5220"/>
                  <a:pt x="257" y="5249"/>
                  <a:pt x="224" y="5106"/>
                </a:cubicBezTo>
                <a:cubicBezTo>
                  <a:pt x="224" y="5106"/>
                  <a:pt x="143" y="4958"/>
                  <a:pt x="124" y="4963"/>
                </a:cubicBezTo>
                <a:cubicBezTo>
                  <a:pt x="119" y="5120"/>
                  <a:pt x="119" y="5120"/>
                  <a:pt x="119" y="5120"/>
                </a:cubicBezTo>
                <a:cubicBezTo>
                  <a:pt x="85" y="5120"/>
                  <a:pt x="85" y="5120"/>
                  <a:pt x="85" y="5120"/>
                </a:cubicBezTo>
                <a:cubicBezTo>
                  <a:pt x="85" y="5120"/>
                  <a:pt x="119" y="4991"/>
                  <a:pt x="38" y="4905"/>
                </a:cubicBezTo>
                <a:cubicBezTo>
                  <a:pt x="38" y="4905"/>
                  <a:pt x="23" y="4767"/>
                  <a:pt x="100" y="4710"/>
                </a:cubicBezTo>
                <a:cubicBezTo>
                  <a:pt x="100" y="4710"/>
                  <a:pt x="157" y="4548"/>
                  <a:pt x="138" y="4424"/>
                </a:cubicBezTo>
                <a:cubicBezTo>
                  <a:pt x="119" y="4300"/>
                  <a:pt x="0" y="3899"/>
                  <a:pt x="81" y="3722"/>
                </a:cubicBezTo>
                <a:cubicBezTo>
                  <a:pt x="162" y="3545"/>
                  <a:pt x="181" y="3383"/>
                  <a:pt x="181" y="3383"/>
                </a:cubicBezTo>
                <a:cubicBezTo>
                  <a:pt x="124" y="3359"/>
                  <a:pt x="124" y="3359"/>
                  <a:pt x="124" y="3359"/>
                </a:cubicBezTo>
                <a:cubicBezTo>
                  <a:pt x="124" y="3359"/>
                  <a:pt x="214" y="2672"/>
                  <a:pt x="224" y="2596"/>
                </a:cubicBezTo>
                <a:cubicBezTo>
                  <a:pt x="224" y="2596"/>
                  <a:pt x="138" y="2267"/>
                  <a:pt x="286" y="2033"/>
                </a:cubicBezTo>
                <a:cubicBezTo>
                  <a:pt x="286" y="2033"/>
                  <a:pt x="443" y="1823"/>
                  <a:pt x="396" y="1708"/>
                </a:cubicBezTo>
                <a:cubicBezTo>
                  <a:pt x="348" y="1594"/>
                  <a:pt x="171" y="1341"/>
                  <a:pt x="200" y="1270"/>
                </a:cubicBezTo>
                <a:close/>
              </a:path>
            </a:pathLst>
          </a:custGeom>
          <a:solidFill>
            <a:srgbClr val="4F5457"/>
          </a:solidFill>
          <a:ln>
            <a:noFill/>
          </a:ln>
          <a:effectLst>
            <a:outerShdw blurRad="76200" dir="18900000" sy="23000" kx="-1200000" algn="bl" rotWithShape="0">
              <a:prstClr val="black">
                <a:alpha val="10000"/>
              </a:prstClr>
            </a:outerShdw>
          </a:effectLst>
        </p:spPr>
        <p:txBody>
          <a:bodyPr vert="horz" wrap="square" lIns="91440" tIns="45720" rIns="91440" bIns="45720" numCol="1" anchor="t" anchorCtr="0" compatLnSpc="1">
            <a:prstTxWarp prst="textNoShape">
              <a:avLst/>
            </a:prstTxWarp>
          </a:bodyPr>
          <a:lstStyle/>
          <a:p>
            <a:endParaRPr lang="en-US" dirty="0">
              <a:latin typeface="+mj-lt"/>
            </a:endParaRPr>
          </a:p>
        </p:txBody>
      </p:sp>
      <p:grpSp>
        <p:nvGrpSpPr>
          <p:cNvPr id="62" name="Group 61"/>
          <p:cNvGrpSpPr/>
          <p:nvPr userDrawn="1"/>
        </p:nvGrpSpPr>
        <p:grpSpPr>
          <a:xfrm>
            <a:off x="2464064" y="1917592"/>
            <a:ext cx="1212847" cy="3816911"/>
            <a:chOff x="3295765" y="1917592"/>
            <a:chExt cx="1212847" cy="3816911"/>
          </a:xfrm>
        </p:grpSpPr>
        <p:sp>
          <p:nvSpPr>
            <p:cNvPr id="63" name="Freeform 6"/>
            <p:cNvSpPr>
              <a:spLocks/>
            </p:cNvSpPr>
            <p:nvPr/>
          </p:nvSpPr>
          <p:spPr bwMode="auto">
            <a:xfrm>
              <a:off x="3295765" y="1917592"/>
              <a:ext cx="1212847" cy="3816911"/>
            </a:xfrm>
            <a:custGeom>
              <a:avLst/>
              <a:gdLst>
                <a:gd name="T0" fmla="*/ 1146 w 1838"/>
                <a:gd name="T1" fmla="*/ 944 h 5786"/>
                <a:gd name="T2" fmla="*/ 1053 w 1838"/>
                <a:gd name="T3" fmla="*/ 860 h 5786"/>
                <a:gd name="T4" fmla="*/ 1087 w 1838"/>
                <a:gd name="T5" fmla="*/ 533 h 5786"/>
                <a:gd name="T6" fmla="*/ 579 w 1838"/>
                <a:gd name="T7" fmla="*/ 298 h 5786"/>
                <a:gd name="T8" fmla="*/ 688 w 1838"/>
                <a:gd name="T9" fmla="*/ 919 h 5786"/>
                <a:gd name="T10" fmla="*/ 407 w 1838"/>
                <a:gd name="T11" fmla="*/ 1196 h 5786"/>
                <a:gd name="T12" fmla="*/ 311 w 1838"/>
                <a:gd name="T13" fmla="*/ 1871 h 5786"/>
                <a:gd name="T14" fmla="*/ 256 w 1838"/>
                <a:gd name="T15" fmla="*/ 2295 h 5786"/>
                <a:gd name="T16" fmla="*/ 256 w 1838"/>
                <a:gd name="T17" fmla="*/ 2500 h 5786"/>
                <a:gd name="T18" fmla="*/ 294 w 1838"/>
                <a:gd name="T19" fmla="*/ 2761 h 5786"/>
                <a:gd name="T20" fmla="*/ 348 w 1838"/>
                <a:gd name="T21" fmla="*/ 2971 h 5786"/>
                <a:gd name="T22" fmla="*/ 441 w 1838"/>
                <a:gd name="T23" fmla="*/ 3701 h 5786"/>
                <a:gd name="T24" fmla="*/ 470 w 1838"/>
                <a:gd name="T25" fmla="*/ 4200 h 5786"/>
                <a:gd name="T26" fmla="*/ 407 w 1838"/>
                <a:gd name="T27" fmla="*/ 4876 h 5786"/>
                <a:gd name="T28" fmla="*/ 382 w 1838"/>
                <a:gd name="T29" fmla="*/ 5106 h 5786"/>
                <a:gd name="T30" fmla="*/ 21 w 1838"/>
                <a:gd name="T31" fmla="*/ 5299 h 5786"/>
                <a:gd name="T32" fmla="*/ 760 w 1838"/>
                <a:gd name="T33" fmla="*/ 5341 h 5786"/>
                <a:gd name="T34" fmla="*/ 823 w 1838"/>
                <a:gd name="T35" fmla="*/ 4918 h 5786"/>
                <a:gd name="T36" fmla="*/ 881 w 1838"/>
                <a:gd name="T37" fmla="*/ 4393 h 5786"/>
                <a:gd name="T38" fmla="*/ 936 w 1838"/>
                <a:gd name="T39" fmla="*/ 3508 h 5786"/>
                <a:gd name="T40" fmla="*/ 1200 w 1838"/>
                <a:gd name="T41" fmla="*/ 4569 h 5786"/>
                <a:gd name="T42" fmla="*/ 1116 w 1838"/>
                <a:gd name="T43" fmla="*/ 5006 h 5786"/>
                <a:gd name="T44" fmla="*/ 1087 w 1838"/>
                <a:gd name="T45" fmla="*/ 5224 h 5786"/>
                <a:gd name="T46" fmla="*/ 1108 w 1838"/>
                <a:gd name="T47" fmla="*/ 5434 h 5786"/>
                <a:gd name="T48" fmla="*/ 1100 w 1838"/>
                <a:gd name="T49" fmla="*/ 5782 h 5786"/>
                <a:gd name="T50" fmla="*/ 1423 w 1838"/>
                <a:gd name="T51" fmla="*/ 5425 h 5786"/>
                <a:gd name="T52" fmla="*/ 1490 w 1838"/>
                <a:gd name="T53" fmla="*/ 5266 h 5786"/>
                <a:gd name="T54" fmla="*/ 1565 w 1838"/>
                <a:gd name="T55" fmla="*/ 4901 h 5786"/>
                <a:gd name="T56" fmla="*/ 1570 w 1838"/>
                <a:gd name="T57" fmla="*/ 4112 h 5786"/>
                <a:gd name="T58" fmla="*/ 1540 w 1838"/>
                <a:gd name="T59" fmla="*/ 3470 h 5786"/>
                <a:gd name="T60" fmla="*/ 1515 w 1838"/>
                <a:gd name="T61" fmla="*/ 2979 h 5786"/>
                <a:gd name="T62" fmla="*/ 1477 w 1838"/>
                <a:gd name="T63" fmla="*/ 2438 h 5786"/>
                <a:gd name="T64" fmla="*/ 1549 w 1838"/>
                <a:gd name="T65" fmla="*/ 2266 h 5786"/>
                <a:gd name="T66" fmla="*/ 1754 w 1838"/>
                <a:gd name="T67" fmla="*/ 2194 h 5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38" h="5786">
                  <a:moveTo>
                    <a:pt x="1620" y="1321"/>
                  </a:moveTo>
                  <a:cubicBezTo>
                    <a:pt x="1549" y="1187"/>
                    <a:pt x="1146" y="944"/>
                    <a:pt x="1146" y="944"/>
                  </a:cubicBezTo>
                  <a:cubicBezTo>
                    <a:pt x="1095" y="906"/>
                    <a:pt x="1095" y="906"/>
                    <a:pt x="1095" y="906"/>
                  </a:cubicBezTo>
                  <a:cubicBezTo>
                    <a:pt x="1095" y="906"/>
                    <a:pt x="1095" y="906"/>
                    <a:pt x="1053" y="860"/>
                  </a:cubicBezTo>
                  <a:cubicBezTo>
                    <a:pt x="1012" y="814"/>
                    <a:pt x="1041" y="696"/>
                    <a:pt x="1041" y="696"/>
                  </a:cubicBezTo>
                  <a:cubicBezTo>
                    <a:pt x="1142" y="583"/>
                    <a:pt x="1087" y="533"/>
                    <a:pt x="1087" y="533"/>
                  </a:cubicBezTo>
                  <a:cubicBezTo>
                    <a:pt x="1108" y="373"/>
                    <a:pt x="1045" y="268"/>
                    <a:pt x="1045" y="268"/>
                  </a:cubicBezTo>
                  <a:cubicBezTo>
                    <a:pt x="760" y="0"/>
                    <a:pt x="579" y="298"/>
                    <a:pt x="579" y="298"/>
                  </a:cubicBezTo>
                  <a:cubicBezTo>
                    <a:pt x="491" y="373"/>
                    <a:pt x="579" y="667"/>
                    <a:pt x="579" y="667"/>
                  </a:cubicBezTo>
                  <a:cubicBezTo>
                    <a:pt x="571" y="763"/>
                    <a:pt x="688" y="919"/>
                    <a:pt x="688" y="919"/>
                  </a:cubicBezTo>
                  <a:cubicBezTo>
                    <a:pt x="680" y="1019"/>
                    <a:pt x="680" y="1019"/>
                    <a:pt x="680" y="1019"/>
                  </a:cubicBezTo>
                  <a:cubicBezTo>
                    <a:pt x="680" y="1019"/>
                    <a:pt x="529" y="1133"/>
                    <a:pt x="407" y="1196"/>
                  </a:cubicBezTo>
                  <a:cubicBezTo>
                    <a:pt x="286" y="1259"/>
                    <a:pt x="302" y="1435"/>
                    <a:pt x="302" y="1544"/>
                  </a:cubicBezTo>
                  <a:cubicBezTo>
                    <a:pt x="302" y="1653"/>
                    <a:pt x="332" y="1800"/>
                    <a:pt x="311" y="1871"/>
                  </a:cubicBezTo>
                  <a:cubicBezTo>
                    <a:pt x="290" y="1942"/>
                    <a:pt x="294" y="2047"/>
                    <a:pt x="286" y="2102"/>
                  </a:cubicBezTo>
                  <a:cubicBezTo>
                    <a:pt x="277" y="2156"/>
                    <a:pt x="269" y="2161"/>
                    <a:pt x="256" y="2295"/>
                  </a:cubicBezTo>
                  <a:cubicBezTo>
                    <a:pt x="244" y="2429"/>
                    <a:pt x="277" y="2484"/>
                    <a:pt x="277" y="2484"/>
                  </a:cubicBezTo>
                  <a:cubicBezTo>
                    <a:pt x="256" y="2500"/>
                    <a:pt x="256" y="2500"/>
                    <a:pt x="256" y="2500"/>
                  </a:cubicBezTo>
                  <a:cubicBezTo>
                    <a:pt x="252" y="2723"/>
                    <a:pt x="252" y="2723"/>
                    <a:pt x="252" y="2723"/>
                  </a:cubicBezTo>
                  <a:cubicBezTo>
                    <a:pt x="252" y="2773"/>
                    <a:pt x="294" y="2761"/>
                    <a:pt x="294" y="2761"/>
                  </a:cubicBezTo>
                  <a:cubicBezTo>
                    <a:pt x="315" y="2807"/>
                    <a:pt x="315" y="2807"/>
                    <a:pt x="315" y="2807"/>
                  </a:cubicBezTo>
                  <a:cubicBezTo>
                    <a:pt x="315" y="2807"/>
                    <a:pt x="328" y="2878"/>
                    <a:pt x="348" y="2971"/>
                  </a:cubicBezTo>
                  <a:cubicBezTo>
                    <a:pt x="369" y="3063"/>
                    <a:pt x="369" y="3201"/>
                    <a:pt x="399" y="3310"/>
                  </a:cubicBezTo>
                  <a:cubicBezTo>
                    <a:pt x="428" y="3420"/>
                    <a:pt x="445" y="3583"/>
                    <a:pt x="441" y="3701"/>
                  </a:cubicBezTo>
                  <a:cubicBezTo>
                    <a:pt x="437" y="3818"/>
                    <a:pt x="466" y="3818"/>
                    <a:pt x="470" y="3894"/>
                  </a:cubicBezTo>
                  <a:cubicBezTo>
                    <a:pt x="474" y="3969"/>
                    <a:pt x="462" y="4083"/>
                    <a:pt x="470" y="4200"/>
                  </a:cubicBezTo>
                  <a:cubicBezTo>
                    <a:pt x="479" y="4317"/>
                    <a:pt x="449" y="4414"/>
                    <a:pt x="399" y="4532"/>
                  </a:cubicBezTo>
                  <a:cubicBezTo>
                    <a:pt x="348" y="4649"/>
                    <a:pt x="411" y="4783"/>
                    <a:pt x="407" y="4876"/>
                  </a:cubicBezTo>
                  <a:cubicBezTo>
                    <a:pt x="403" y="4968"/>
                    <a:pt x="495" y="4968"/>
                    <a:pt x="458" y="4985"/>
                  </a:cubicBezTo>
                  <a:cubicBezTo>
                    <a:pt x="420" y="5002"/>
                    <a:pt x="441" y="5014"/>
                    <a:pt x="382" y="5106"/>
                  </a:cubicBezTo>
                  <a:cubicBezTo>
                    <a:pt x="323" y="5199"/>
                    <a:pt x="286" y="5220"/>
                    <a:pt x="143" y="5228"/>
                  </a:cubicBezTo>
                  <a:cubicBezTo>
                    <a:pt x="0" y="5236"/>
                    <a:pt x="21" y="5299"/>
                    <a:pt x="21" y="5299"/>
                  </a:cubicBezTo>
                  <a:cubicBezTo>
                    <a:pt x="25" y="5408"/>
                    <a:pt x="386" y="5388"/>
                    <a:pt x="466" y="5350"/>
                  </a:cubicBezTo>
                  <a:cubicBezTo>
                    <a:pt x="546" y="5312"/>
                    <a:pt x="760" y="5341"/>
                    <a:pt x="760" y="5341"/>
                  </a:cubicBezTo>
                  <a:cubicBezTo>
                    <a:pt x="818" y="5333"/>
                    <a:pt x="827" y="5304"/>
                    <a:pt x="818" y="5220"/>
                  </a:cubicBezTo>
                  <a:cubicBezTo>
                    <a:pt x="810" y="5136"/>
                    <a:pt x="827" y="5018"/>
                    <a:pt x="823" y="4918"/>
                  </a:cubicBezTo>
                  <a:cubicBezTo>
                    <a:pt x="818" y="4817"/>
                    <a:pt x="814" y="4842"/>
                    <a:pt x="818" y="4737"/>
                  </a:cubicBezTo>
                  <a:cubicBezTo>
                    <a:pt x="823" y="4632"/>
                    <a:pt x="877" y="4502"/>
                    <a:pt x="881" y="4393"/>
                  </a:cubicBezTo>
                  <a:cubicBezTo>
                    <a:pt x="886" y="4284"/>
                    <a:pt x="898" y="4183"/>
                    <a:pt x="898" y="4015"/>
                  </a:cubicBezTo>
                  <a:cubicBezTo>
                    <a:pt x="898" y="3848"/>
                    <a:pt x="936" y="3508"/>
                    <a:pt x="936" y="3508"/>
                  </a:cubicBezTo>
                  <a:cubicBezTo>
                    <a:pt x="949" y="3587"/>
                    <a:pt x="1070" y="3957"/>
                    <a:pt x="1146" y="4099"/>
                  </a:cubicBezTo>
                  <a:cubicBezTo>
                    <a:pt x="1221" y="4242"/>
                    <a:pt x="1175" y="4464"/>
                    <a:pt x="1200" y="4569"/>
                  </a:cubicBezTo>
                  <a:cubicBezTo>
                    <a:pt x="1225" y="4674"/>
                    <a:pt x="1209" y="4649"/>
                    <a:pt x="1192" y="4750"/>
                  </a:cubicBezTo>
                  <a:cubicBezTo>
                    <a:pt x="1175" y="4850"/>
                    <a:pt x="1158" y="4888"/>
                    <a:pt x="1116" y="5006"/>
                  </a:cubicBezTo>
                  <a:cubicBezTo>
                    <a:pt x="1075" y="5123"/>
                    <a:pt x="1205" y="5186"/>
                    <a:pt x="1205" y="5186"/>
                  </a:cubicBezTo>
                  <a:cubicBezTo>
                    <a:pt x="1205" y="5186"/>
                    <a:pt x="1133" y="5199"/>
                    <a:pt x="1087" y="5224"/>
                  </a:cubicBezTo>
                  <a:cubicBezTo>
                    <a:pt x="1041" y="5249"/>
                    <a:pt x="1075" y="5320"/>
                    <a:pt x="1095" y="5350"/>
                  </a:cubicBezTo>
                  <a:cubicBezTo>
                    <a:pt x="1116" y="5379"/>
                    <a:pt x="1116" y="5396"/>
                    <a:pt x="1108" y="5434"/>
                  </a:cubicBezTo>
                  <a:cubicBezTo>
                    <a:pt x="1100" y="5471"/>
                    <a:pt x="1012" y="5610"/>
                    <a:pt x="1012" y="5610"/>
                  </a:cubicBezTo>
                  <a:cubicBezTo>
                    <a:pt x="902" y="5765"/>
                    <a:pt x="1100" y="5782"/>
                    <a:pt x="1100" y="5782"/>
                  </a:cubicBezTo>
                  <a:cubicBezTo>
                    <a:pt x="1196" y="5786"/>
                    <a:pt x="1347" y="5660"/>
                    <a:pt x="1347" y="5660"/>
                  </a:cubicBezTo>
                  <a:cubicBezTo>
                    <a:pt x="1427" y="5560"/>
                    <a:pt x="1423" y="5425"/>
                    <a:pt x="1423" y="5425"/>
                  </a:cubicBezTo>
                  <a:cubicBezTo>
                    <a:pt x="1423" y="5425"/>
                    <a:pt x="1410" y="5442"/>
                    <a:pt x="1435" y="5400"/>
                  </a:cubicBezTo>
                  <a:cubicBezTo>
                    <a:pt x="1461" y="5358"/>
                    <a:pt x="1481" y="5316"/>
                    <a:pt x="1490" y="5266"/>
                  </a:cubicBezTo>
                  <a:cubicBezTo>
                    <a:pt x="1498" y="5215"/>
                    <a:pt x="1519" y="5190"/>
                    <a:pt x="1532" y="5127"/>
                  </a:cubicBezTo>
                  <a:cubicBezTo>
                    <a:pt x="1544" y="5064"/>
                    <a:pt x="1574" y="5010"/>
                    <a:pt x="1565" y="4901"/>
                  </a:cubicBezTo>
                  <a:cubicBezTo>
                    <a:pt x="1557" y="4792"/>
                    <a:pt x="1574" y="4733"/>
                    <a:pt x="1578" y="4620"/>
                  </a:cubicBezTo>
                  <a:cubicBezTo>
                    <a:pt x="1582" y="4506"/>
                    <a:pt x="1595" y="4230"/>
                    <a:pt x="1570" y="4112"/>
                  </a:cubicBezTo>
                  <a:cubicBezTo>
                    <a:pt x="1544" y="3994"/>
                    <a:pt x="1532" y="4019"/>
                    <a:pt x="1536" y="3931"/>
                  </a:cubicBezTo>
                  <a:cubicBezTo>
                    <a:pt x="1540" y="3843"/>
                    <a:pt x="1557" y="3558"/>
                    <a:pt x="1540" y="3470"/>
                  </a:cubicBezTo>
                  <a:cubicBezTo>
                    <a:pt x="1523" y="3382"/>
                    <a:pt x="1549" y="3394"/>
                    <a:pt x="1553" y="3273"/>
                  </a:cubicBezTo>
                  <a:cubicBezTo>
                    <a:pt x="1557" y="3151"/>
                    <a:pt x="1544" y="3126"/>
                    <a:pt x="1515" y="2979"/>
                  </a:cubicBezTo>
                  <a:cubicBezTo>
                    <a:pt x="1486" y="2832"/>
                    <a:pt x="1435" y="2492"/>
                    <a:pt x="1435" y="2492"/>
                  </a:cubicBezTo>
                  <a:cubicBezTo>
                    <a:pt x="1477" y="2438"/>
                    <a:pt x="1477" y="2438"/>
                    <a:pt x="1477" y="2438"/>
                  </a:cubicBezTo>
                  <a:cubicBezTo>
                    <a:pt x="1536" y="2379"/>
                    <a:pt x="1427" y="2194"/>
                    <a:pt x="1427" y="2194"/>
                  </a:cubicBezTo>
                  <a:cubicBezTo>
                    <a:pt x="1549" y="2266"/>
                    <a:pt x="1549" y="2266"/>
                    <a:pt x="1549" y="2266"/>
                  </a:cubicBezTo>
                  <a:cubicBezTo>
                    <a:pt x="1633" y="2337"/>
                    <a:pt x="1674" y="2291"/>
                    <a:pt x="1674" y="2291"/>
                  </a:cubicBezTo>
                  <a:cubicBezTo>
                    <a:pt x="1754" y="2194"/>
                    <a:pt x="1754" y="2194"/>
                    <a:pt x="1754" y="2194"/>
                  </a:cubicBezTo>
                  <a:cubicBezTo>
                    <a:pt x="1838" y="1968"/>
                    <a:pt x="1620" y="1321"/>
                    <a:pt x="1620" y="1321"/>
                  </a:cubicBezTo>
                  <a:close/>
                </a:path>
              </a:pathLst>
            </a:custGeom>
            <a:solidFill>
              <a:srgbClr val="4F5457"/>
            </a:solidFill>
            <a:ln>
              <a:noFill/>
            </a:ln>
            <a:effectLst>
              <a:outerShdw blurRad="76200" dir="18900000" sy="23000" kx="-1200000" algn="bl" rotWithShape="0">
                <a:prstClr val="black">
                  <a:alpha val="10000"/>
                </a:prstClr>
              </a:outerShdw>
            </a:effec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4" name="Freeform 8"/>
            <p:cNvSpPr>
              <a:spLocks/>
            </p:cNvSpPr>
            <p:nvPr/>
          </p:nvSpPr>
          <p:spPr bwMode="auto">
            <a:xfrm>
              <a:off x="3744616" y="2631344"/>
              <a:ext cx="118634" cy="1087795"/>
            </a:xfrm>
            <a:custGeom>
              <a:avLst/>
              <a:gdLst>
                <a:gd name="T0" fmla="*/ 180 w 180"/>
                <a:gd name="T1" fmla="*/ 67 h 1649"/>
                <a:gd name="T2" fmla="*/ 126 w 180"/>
                <a:gd name="T3" fmla="*/ 0 h 1649"/>
                <a:gd name="T4" fmla="*/ 59 w 180"/>
                <a:gd name="T5" fmla="*/ 55 h 1649"/>
                <a:gd name="T6" fmla="*/ 92 w 180"/>
                <a:gd name="T7" fmla="*/ 135 h 1649"/>
                <a:gd name="T8" fmla="*/ 0 w 180"/>
                <a:gd name="T9" fmla="*/ 1561 h 1649"/>
                <a:gd name="T10" fmla="*/ 92 w 180"/>
                <a:gd name="T11" fmla="*/ 1649 h 1649"/>
                <a:gd name="T12" fmla="*/ 180 w 180"/>
                <a:gd name="T13" fmla="*/ 1574 h 1649"/>
                <a:gd name="T14" fmla="*/ 168 w 180"/>
                <a:gd name="T15" fmla="*/ 126 h 1649"/>
                <a:gd name="T16" fmla="*/ 180 w 180"/>
                <a:gd name="T17" fmla="*/ 67 h 1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0" h="1649">
                  <a:moveTo>
                    <a:pt x="180" y="67"/>
                  </a:moveTo>
                  <a:cubicBezTo>
                    <a:pt x="126" y="0"/>
                    <a:pt x="126" y="0"/>
                    <a:pt x="126" y="0"/>
                  </a:cubicBezTo>
                  <a:cubicBezTo>
                    <a:pt x="59" y="55"/>
                    <a:pt x="59" y="55"/>
                    <a:pt x="59" y="55"/>
                  </a:cubicBezTo>
                  <a:cubicBezTo>
                    <a:pt x="59" y="55"/>
                    <a:pt x="92" y="84"/>
                    <a:pt x="92" y="135"/>
                  </a:cubicBezTo>
                  <a:cubicBezTo>
                    <a:pt x="0" y="1561"/>
                    <a:pt x="0" y="1561"/>
                    <a:pt x="0" y="1561"/>
                  </a:cubicBezTo>
                  <a:cubicBezTo>
                    <a:pt x="92" y="1649"/>
                    <a:pt x="92" y="1649"/>
                    <a:pt x="92" y="1649"/>
                  </a:cubicBezTo>
                  <a:cubicBezTo>
                    <a:pt x="180" y="1574"/>
                    <a:pt x="180" y="1574"/>
                    <a:pt x="180" y="1574"/>
                  </a:cubicBezTo>
                  <a:cubicBezTo>
                    <a:pt x="180" y="1574"/>
                    <a:pt x="112" y="234"/>
                    <a:pt x="168" y="126"/>
                  </a:cubicBezTo>
                  <a:lnTo>
                    <a:pt x="180" y="67"/>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F7D7C"/>
                </a:solidFill>
                <a:effectLst/>
                <a:uLnTx/>
                <a:uFillTx/>
                <a:latin typeface="+mj-lt"/>
              </a:endParaRPr>
            </a:p>
          </p:txBody>
        </p:sp>
      </p:grpSp>
      <p:grpSp>
        <p:nvGrpSpPr>
          <p:cNvPr id="65" name="Group 64"/>
          <p:cNvGrpSpPr/>
          <p:nvPr userDrawn="1"/>
        </p:nvGrpSpPr>
        <p:grpSpPr>
          <a:xfrm>
            <a:off x="1676061" y="2007754"/>
            <a:ext cx="872580" cy="3118511"/>
            <a:chOff x="2507762" y="2007754"/>
            <a:chExt cx="872580" cy="3118511"/>
          </a:xfrm>
        </p:grpSpPr>
        <p:sp>
          <p:nvSpPr>
            <p:cNvPr id="66" name="Freeform 5"/>
            <p:cNvSpPr>
              <a:spLocks noEditPoints="1"/>
            </p:cNvSpPr>
            <p:nvPr/>
          </p:nvSpPr>
          <p:spPr bwMode="auto">
            <a:xfrm>
              <a:off x="2507762" y="2007754"/>
              <a:ext cx="872580" cy="3118511"/>
            </a:xfrm>
            <a:custGeom>
              <a:avLst/>
              <a:gdLst>
                <a:gd name="T0" fmla="*/ 1160 w 1322"/>
                <a:gd name="T1" fmla="*/ 1312 h 4727"/>
                <a:gd name="T2" fmla="*/ 1056 w 1322"/>
                <a:gd name="T3" fmla="*/ 1141 h 4727"/>
                <a:gd name="T4" fmla="*/ 984 w 1322"/>
                <a:gd name="T5" fmla="*/ 1024 h 4727"/>
                <a:gd name="T6" fmla="*/ 862 w 1322"/>
                <a:gd name="T7" fmla="*/ 873 h 4727"/>
                <a:gd name="T8" fmla="*/ 694 w 1322"/>
                <a:gd name="T9" fmla="*/ 832 h 4727"/>
                <a:gd name="T10" fmla="*/ 581 w 1322"/>
                <a:gd name="T11" fmla="*/ 752 h 4727"/>
                <a:gd name="T12" fmla="*/ 732 w 1322"/>
                <a:gd name="T13" fmla="*/ 423 h 4727"/>
                <a:gd name="T14" fmla="*/ 729 w 1322"/>
                <a:gd name="T15" fmla="*/ 158 h 4727"/>
                <a:gd name="T16" fmla="*/ 353 w 1322"/>
                <a:gd name="T17" fmla="*/ 62 h 4727"/>
                <a:gd name="T18" fmla="*/ 300 w 1322"/>
                <a:gd name="T19" fmla="*/ 492 h 4727"/>
                <a:gd name="T20" fmla="*/ 320 w 1322"/>
                <a:gd name="T21" fmla="*/ 709 h 4727"/>
                <a:gd name="T22" fmla="*/ 230 w 1322"/>
                <a:gd name="T23" fmla="*/ 787 h 4727"/>
                <a:gd name="T24" fmla="*/ 38 w 1322"/>
                <a:gd name="T25" fmla="*/ 1038 h 4727"/>
                <a:gd name="T26" fmla="*/ 159 w 1322"/>
                <a:gd name="T27" fmla="*/ 1322 h 4727"/>
                <a:gd name="T28" fmla="*/ 293 w 1322"/>
                <a:gd name="T29" fmla="*/ 1664 h 4727"/>
                <a:gd name="T30" fmla="*/ 227 w 1322"/>
                <a:gd name="T31" fmla="*/ 2043 h 4727"/>
                <a:gd name="T32" fmla="*/ 119 w 1322"/>
                <a:gd name="T33" fmla="*/ 2470 h 4727"/>
                <a:gd name="T34" fmla="*/ 59 w 1322"/>
                <a:gd name="T35" fmla="*/ 2696 h 4727"/>
                <a:gd name="T36" fmla="*/ 104 w 1322"/>
                <a:gd name="T37" fmla="*/ 2712 h 4727"/>
                <a:gd name="T38" fmla="*/ 47 w 1322"/>
                <a:gd name="T39" fmla="*/ 3106 h 4727"/>
                <a:gd name="T40" fmla="*/ 141 w 1322"/>
                <a:gd name="T41" fmla="*/ 3171 h 4727"/>
                <a:gd name="T42" fmla="*/ 226 w 1322"/>
                <a:gd name="T43" fmla="*/ 3209 h 4727"/>
                <a:gd name="T44" fmla="*/ 258 w 1322"/>
                <a:gd name="T45" fmla="*/ 3308 h 4727"/>
                <a:gd name="T46" fmla="*/ 259 w 1322"/>
                <a:gd name="T47" fmla="*/ 3882 h 4727"/>
                <a:gd name="T48" fmla="*/ 351 w 1322"/>
                <a:gd name="T49" fmla="*/ 4234 h 4727"/>
                <a:gd name="T50" fmla="*/ 375 w 1322"/>
                <a:gd name="T51" fmla="*/ 4437 h 4727"/>
                <a:gd name="T52" fmla="*/ 413 w 1322"/>
                <a:gd name="T53" fmla="*/ 4546 h 4727"/>
                <a:gd name="T54" fmla="*/ 525 w 1322"/>
                <a:gd name="T55" fmla="*/ 4644 h 4727"/>
                <a:gd name="T56" fmla="*/ 862 w 1322"/>
                <a:gd name="T57" fmla="*/ 4611 h 4727"/>
                <a:gd name="T58" fmla="*/ 764 w 1322"/>
                <a:gd name="T59" fmla="*/ 4397 h 4727"/>
                <a:gd name="T60" fmla="*/ 644 w 1322"/>
                <a:gd name="T61" fmla="*/ 4154 h 4727"/>
                <a:gd name="T62" fmla="*/ 956 w 1322"/>
                <a:gd name="T63" fmla="*/ 3594 h 4727"/>
                <a:gd name="T64" fmla="*/ 1019 w 1322"/>
                <a:gd name="T65" fmla="*/ 3444 h 4727"/>
                <a:gd name="T66" fmla="*/ 1046 w 1322"/>
                <a:gd name="T67" fmla="*/ 3221 h 4727"/>
                <a:gd name="T68" fmla="*/ 1074 w 1322"/>
                <a:gd name="T69" fmla="*/ 2619 h 4727"/>
                <a:gd name="T70" fmla="*/ 1095 w 1322"/>
                <a:gd name="T71" fmla="*/ 2596 h 4727"/>
                <a:gd name="T72" fmla="*/ 1069 w 1322"/>
                <a:gd name="T73" fmla="*/ 2079 h 4727"/>
                <a:gd name="T74" fmla="*/ 1045 w 1322"/>
                <a:gd name="T75" fmla="*/ 1939 h 4727"/>
                <a:gd name="T76" fmla="*/ 1045 w 1322"/>
                <a:gd name="T77" fmla="*/ 1702 h 4727"/>
                <a:gd name="T78" fmla="*/ 1225 w 1322"/>
                <a:gd name="T79" fmla="*/ 1634 h 4727"/>
                <a:gd name="T80" fmla="*/ 615 w 1322"/>
                <a:gd name="T81" fmla="*/ 3633 h 4727"/>
                <a:gd name="T82" fmla="*/ 509 w 1322"/>
                <a:gd name="T83" fmla="*/ 3967 h 4727"/>
                <a:gd name="T84" fmla="*/ 509 w 1322"/>
                <a:gd name="T85" fmla="*/ 3464 h 4727"/>
                <a:gd name="T86" fmla="*/ 578 w 1322"/>
                <a:gd name="T87" fmla="*/ 3247 h 4727"/>
                <a:gd name="T88" fmla="*/ 718 w 1322"/>
                <a:gd name="T89" fmla="*/ 3445 h 4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22" h="4727">
                  <a:moveTo>
                    <a:pt x="1255" y="1451"/>
                  </a:moveTo>
                  <a:cubicBezTo>
                    <a:pt x="1255" y="1451"/>
                    <a:pt x="1172" y="1320"/>
                    <a:pt x="1160" y="1312"/>
                  </a:cubicBezTo>
                  <a:cubicBezTo>
                    <a:pt x="1149" y="1305"/>
                    <a:pt x="1108" y="1232"/>
                    <a:pt x="1103" y="1216"/>
                  </a:cubicBezTo>
                  <a:cubicBezTo>
                    <a:pt x="1098" y="1199"/>
                    <a:pt x="1074" y="1147"/>
                    <a:pt x="1056" y="1141"/>
                  </a:cubicBezTo>
                  <a:cubicBezTo>
                    <a:pt x="1038" y="1134"/>
                    <a:pt x="1025" y="1103"/>
                    <a:pt x="1018" y="1096"/>
                  </a:cubicBezTo>
                  <a:cubicBezTo>
                    <a:pt x="1010" y="1090"/>
                    <a:pt x="1003" y="1056"/>
                    <a:pt x="984" y="1024"/>
                  </a:cubicBezTo>
                  <a:cubicBezTo>
                    <a:pt x="964" y="992"/>
                    <a:pt x="947" y="936"/>
                    <a:pt x="924" y="917"/>
                  </a:cubicBezTo>
                  <a:cubicBezTo>
                    <a:pt x="901" y="898"/>
                    <a:pt x="881" y="879"/>
                    <a:pt x="862" y="873"/>
                  </a:cubicBezTo>
                  <a:cubicBezTo>
                    <a:pt x="843" y="866"/>
                    <a:pt x="829" y="842"/>
                    <a:pt x="802" y="839"/>
                  </a:cubicBezTo>
                  <a:cubicBezTo>
                    <a:pt x="775" y="837"/>
                    <a:pt x="712" y="834"/>
                    <a:pt x="694" y="832"/>
                  </a:cubicBezTo>
                  <a:cubicBezTo>
                    <a:pt x="676" y="829"/>
                    <a:pt x="666" y="827"/>
                    <a:pt x="660" y="824"/>
                  </a:cubicBezTo>
                  <a:cubicBezTo>
                    <a:pt x="653" y="822"/>
                    <a:pt x="581" y="752"/>
                    <a:pt x="581" y="752"/>
                  </a:cubicBezTo>
                  <a:cubicBezTo>
                    <a:pt x="581" y="752"/>
                    <a:pt x="576" y="682"/>
                    <a:pt x="587" y="682"/>
                  </a:cubicBezTo>
                  <a:cubicBezTo>
                    <a:pt x="587" y="682"/>
                    <a:pt x="750" y="513"/>
                    <a:pt x="732" y="423"/>
                  </a:cubicBezTo>
                  <a:cubicBezTo>
                    <a:pt x="714" y="332"/>
                    <a:pt x="726" y="379"/>
                    <a:pt x="736" y="359"/>
                  </a:cubicBezTo>
                  <a:cubicBezTo>
                    <a:pt x="746" y="339"/>
                    <a:pt x="756" y="195"/>
                    <a:pt x="729" y="158"/>
                  </a:cubicBezTo>
                  <a:cubicBezTo>
                    <a:pt x="703" y="121"/>
                    <a:pt x="647" y="16"/>
                    <a:pt x="562" y="8"/>
                  </a:cubicBezTo>
                  <a:cubicBezTo>
                    <a:pt x="476" y="0"/>
                    <a:pt x="387" y="12"/>
                    <a:pt x="353" y="62"/>
                  </a:cubicBezTo>
                  <a:cubicBezTo>
                    <a:pt x="319" y="111"/>
                    <a:pt x="258" y="224"/>
                    <a:pt x="263" y="328"/>
                  </a:cubicBezTo>
                  <a:cubicBezTo>
                    <a:pt x="263" y="328"/>
                    <a:pt x="213" y="370"/>
                    <a:pt x="300" y="492"/>
                  </a:cubicBezTo>
                  <a:cubicBezTo>
                    <a:pt x="300" y="492"/>
                    <a:pt x="326" y="538"/>
                    <a:pt x="338" y="525"/>
                  </a:cubicBezTo>
                  <a:cubicBezTo>
                    <a:pt x="338" y="525"/>
                    <a:pt x="352" y="691"/>
                    <a:pt x="320" y="709"/>
                  </a:cubicBezTo>
                  <a:cubicBezTo>
                    <a:pt x="288" y="726"/>
                    <a:pt x="265" y="697"/>
                    <a:pt x="265" y="697"/>
                  </a:cubicBezTo>
                  <a:cubicBezTo>
                    <a:pt x="265" y="697"/>
                    <a:pt x="248" y="777"/>
                    <a:pt x="230" y="787"/>
                  </a:cubicBezTo>
                  <a:cubicBezTo>
                    <a:pt x="212" y="797"/>
                    <a:pt x="136" y="856"/>
                    <a:pt x="103" y="850"/>
                  </a:cubicBezTo>
                  <a:cubicBezTo>
                    <a:pt x="70" y="843"/>
                    <a:pt x="0" y="913"/>
                    <a:pt x="38" y="1038"/>
                  </a:cubicBezTo>
                  <a:cubicBezTo>
                    <a:pt x="76" y="1162"/>
                    <a:pt x="109" y="1207"/>
                    <a:pt x="121" y="1238"/>
                  </a:cubicBezTo>
                  <a:cubicBezTo>
                    <a:pt x="132" y="1270"/>
                    <a:pt x="146" y="1301"/>
                    <a:pt x="159" y="1322"/>
                  </a:cubicBezTo>
                  <a:cubicBezTo>
                    <a:pt x="171" y="1344"/>
                    <a:pt x="248" y="1451"/>
                    <a:pt x="251" y="1456"/>
                  </a:cubicBezTo>
                  <a:cubicBezTo>
                    <a:pt x="255" y="1461"/>
                    <a:pt x="256" y="1550"/>
                    <a:pt x="293" y="1664"/>
                  </a:cubicBezTo>
                  <a:cubicBezTo>
                    <a:pt x="293" y="1664"/>
                    <a:pt x="295" y="1689"/>
                    <a:pt x="265" y="1817"/>
                  </a:cubicBezTo>
                  <a:cubicBezTo>
                    <a:pt x="236" y="1945"/>
                    <a:pt x="234" y="2011"/>
                    <a:pt x="227" y="2043"/>
                  </a:cubicBezTo>
                  <a:cubicBezTo>
                    <a:pt x="221" y="2075"/>
                    <a:pt x="201" y="2160"/>
                    <a:pt x="179" y="2225"/>
                  </a:cubicBezTo>
                  <a:cubicBezTo>
                    <a:pt x="157" y="2290"/>
                    <a:pt x="133" y="2427"/>
                    <a:pt x="119" y="2470"/>
                  </a:cubicBezTo>
                  <a:cubicBezTo>
                    <a:pt x="105" y="2513"/>
                    <a:pt x="77" y="2618"/>
                    <a:pt x="71" y="2644"/>
                  </a:cubicBezTo>
                  <a:cubicBezTo>
                    <a:pt x="65" y="2671"/>
                    <a:pt x="61" y="2685"/>
                    <a:pt x="59" y="2696"/>
                  </a:cubicBezTo>
                  <a:cubicBezTo>
                    <a:pt x="58" y="2708"/>
                    <a:pt x="91" y="2698"/>
                    <a:pt x="95" y="2702"/>
                  </a:cubicBezTo>
                  <a:cubicBezTo>
                    <a:pt x="99" y="2705"/>
                    <a:pt x="95" y="2717"/>
                    <a:pt x="104" y="2712"/>
                  </a:cubicBezTo>
                  <a:cubicBezTo>
                    <a:pt x="113" y="2707"/>
                    <a:pt x="85" y="2793"/>
                    <a:pt x="77" y="2852"/>
                  </a:cubicBezTo>
                  <a:cubicBezTo>
                    <a:pt x="70" y="2910"/>
                    <a:pt x="53" y="3082"/>
                    <a:pt x="47" y="3106"/>
                  </a:cubicBezTo>
                  <a:cubicBezTo>
                    <a:pt x="40" y="3130"/>
                    <a:pt x="48" y="3148"/>
                    <a:pt x="87" y="3151"/>
                  </a:cubicBezTo>
                  <a:cubicBezTo>
                    <a:pt x="127" y="3155"/>
                    <a:pt x="124" y="3148"/>
                    <a:pt x="141" y="3171"/>
                  </a:cubicBezTo>
                  <a:cubicBezTo>
                    <a:pt x="157" y="3193"/>
                    <a:pt x="150" y="3188"/>
                    <a:pt x="188" y="3198"/>
                  </a:cubicBezTo>
                  <a:cubicBezTo>
                    <a:pt x="226" y="3209"/>
                    <a:pt x="222" y="3191"/>
                    <a:pt x="226" y="3209"/>
                  </a:cubicBezTo>
                  <a:cubicBezTo>
                    <a:pt x="230" y="3226"/>
                    <a:pt x="251" y="3221"/>
                    <a:pt x="262" y="3226"/>
                  </a:cubicBezTo>
                  <a:cubicBezTo>
                    <a:pt x="262" y="3226"/>
                    <a:pt x="269" y="3279"/>
                    <a:pt x="258" y="3308"/>
                  </a:cubicBezTo>
                  <a:cubicBezTo>
                    <a:pt x="246" y="3337"/>
                    <a:pt x="248" y="3370"/>
                    <a:pt x="246" y="3387"/>
                  </a:cubicBezTo>
                  <a:cubicBezTo>
                    <a:pt x="245" y="3403"/>
                    <a:pt x="188" y="3702"/>
                    <a:pt x="259" y="3882"/>
                  </a:cubicBezTo>
                  <a:cubicBezTo>
                    <a:pt x="330" y="4063"/>
                    <a:pt x="392" y="4162"/>
                    <a:pt x="376" y="4194"/>
                  </a:cubicBezTo>
                  <a:cubicBezTo>
                    <a:pt x="359" y="4225"/>
                    <a:pt x="351" y="4234"/>
                    <a:pt x="351" y="4234"/>
                  </a:cubicBezTo>
                  <a:cubicBezTo>
                    <a:pt x="351" y="4234"/>
                    <a:pt x="306" y="4311"/>
                    <a:pt x="321" y="4355"/>
                  </a:cubicBezTo>
                  <a:cubicBezTo>
                    <a:pt x="337" y="4400"/>
                    <a:pt x="375" y="4437"/>
                    <a:pt x="375" y="4437"/>
                  </a:cubicBezTo>
                  <a:cubicBezTo>
                    <a:pt x="382" y="4547"/>
                    <a:pt x="382" y="4547"/>
                    <a:pt x="382" y="4547"/>
                  </a:cubicBezTo>
                  <a:cubicBezTo>
                    <a:pt x="413" y="4546"/>
                    <a:pt x="413" y="4546"/>
                    <a:pt x="413" y="4546"/>
                  </a:cubicBezTo>
                  <a:cubicBezTo>
                    <a:pt x="418" y="4450"/>
                    <a:pt x="418" y="4450"/>
                    <a:pt x="418" y="4450"/>
                  </a:cubicBezTo>
                  <a:cubicBezTo>
                    <a:pt x="418" y="4450"/>
                    <a:pt x="504" y="4597"/>
                    <a:pt x="525" y="4644"/>
                  </a:cubicBezTo>
                  <a:cubicBezTo>
                    <a:pt x="525" y="4644"/>
                    <a:pt x="592" y="4727"/>
                    <a:pt x="865" y="4694"/>
                  </a:cubicBezTo>
                  <a:cubicBezTo>
                    <a:pt x="865" y="4694"/>
                    <a:pt x="976" y="4677"/>
                    <a:pt x="862" y="4611"/>
                  </a:cubicBezTo>
                  <a:cubicBezTo>
                    <a:pt x="862" y="4611"/>
                    <a:pt x="986" y="4622"/>
                    <a:pt x="884" y="4533"/>
                  </a:cubicBezTo>
                  <a:cubicBezTo>
                    <a:pt x="884" y="4533"/>
                    <a:pt x="779" y="4430"/>
                    <a:pt x="764" y="4397"/>
                  </a:cubicBezTo>
                  <a:cubicBezTo>
                    <a:pt x="748" y="4364"/>
                    <a:pt x="665" y="4248"/>
                    <a:pt x="643" y="4232"/>
                  </a:cubicBezTo>
                  <a:cubicBezTo>
                    <a:pt x="643" y="4232"/>
                    <a:pt x="629" y="4178"/>
                    <a:pt x="644" y="4154"/>
                  </a:cubicBezTo>
                  <a:cubicBezTo>
                    <a:pt x="660" y="4130"/>
                    <a:pt x="785" y="3903"/>
                    <a:pt x="817" y="3871"/>
                  </a:cubicBezTo>
                  <a:cubicBezTo>
                    <a:pt x="849" y="3839"/>
                    <a:pt x="959" y="3641"/>
                    <a:pt x="956" y="3594"/>
                  </a:cubicBezTo>
                  <a:cubicBezTo>
                    <a:pt x="956" y="3594"/>
                    <a:pt x="962" y="3566"/>
                    <a:pt x="976" y="3553"/>
                  </a:cubicBezTo>
                  <a:cubicBezTo>
                    <a:pt x="990" y="3540"/>
                    <a:pt x="1023" y="3473"/>
                    <a:pt x="1019" y="3444"/>
                  </a:cubicBezTo>
                  <a:cubicBezTo>
                    <a:pt x="1015" y="3415"/>
                    <a:pt x="1027" y="3403"/>
                    <a:pt x="1028" y="3388"/>
                  </a:cubicBezTo>
                  <a:cubicBezTo>
                    <a:pt x="1029" y="3373"/>
                    <a:pt x="1052" y="3232"/>
                    <a:pt x="1046" y="3221"/>
                  </a:cubicBezTo>
                  <a:cubicBezTo>
                    <a:pt x="1066" y="3216"/>
                    <a:pt x="1066" y="3216"/>
                    <a:pt x="1066" y="3216"/>
                  </a:cubicBezTo>
                  <a:cubicBezTo>
                    <a:pt x="1066" y="3216"/>
                    <a:pt x="1097" y="2643"/>
                    <a:pt x="1074" y="2619"/>
                  </a:cubicBezTo>
                  <a:cubicBezTo>
                    <a:pt x="1051" y="2595"/>
                    <a:pt x="1074" y="2613"/>
                    <a:pt x="1074" y="2613"/>
                  </a:cubicBezTo>
                  <a:cubicBezTo>
                    <a:pt x="1074" y="2613"/>
                    <a:pt x="1089" y="2598"/>
                    <a:pt x="1095" y="2596"/>
                  </a:cubicBezTo>
                  <a:cubicBezTo>
                    <a:pt x="1102" y="2593"/>
                    <a:pt x="1090" y="2292"/>
                    <a:pt x="1088" y="2274"/>
                  </a:cubicBezTo>
                  <a:cubicBezTo>
                    <a:pt x="1085" y="2257"/>
                    <a:pt x="1076" y="2089"/>
                    <a:pt x="1069" y="2079"/>
                  </a:cubicBezTo>
                  <a:cubicBezTo>
                    <a:pt x="1092" y="2095"/>
                    <a:pt x="1092" y="2095"/>
                    <a:pt x="1092" y="2095"/>
                  </a:cubicBezTo>
                  <a:cubicBezTo>
                    <a:pt x="1092" y="2095"/>
                    <a:pt x="1062" y="1967"/>
                    <a:pt x="1045" y="1939"/>
                  </a:cubicBezTo>
                  <a:cubicBezTo>
                    <a:pt x="1045" y="1939"/>
                    <a:pt x="1021" y="1700"/>
                    <a:pt x="1015" y="1693"/>
                  </a:cubicBezTo>
                  <a:cubicBezTo>
                    <a:pt x="1015" y="1693"/>
                    <a:pt x="1034" y="1704"/>
                    <a:pt x="1045" y="1702"/>
                  </a:cubicBezTo>
                  <a:cubicBezTo>
                    <a:pt x="1055" y="1701"/>
                    <a:pt x="1111" y="1677"/>
                    <a:pt x="1125" y="1673"/>
                  </a:cubicBezTo>
                  <a:cubicBezTo>
                    <a:pt x="1139" y="1669"/>
                    <a:pt x="1212" y="1643"/>
                    <a:pt x="1225" y="1634"/>
                  </a:cubicBezTo>
                  <a:cubicBezTo>
                    <a:pt x="1238" y="1625"/>
                    <a:pt x="1322" y="1556"/>
                    <a:pt x="1255" y="1451"/>
                  </a:cubicBezTo>
                  <a:close/>
                  <a:moveTo>
                    <a:pt x="615" y="3633"/>
                  </a:moveTo>
                  <a:cubicBezTo>
                    <a:pt x="576" y="3680"/>
                    <a:pt x="556" y="3792"/>
                    <a:pt x="553" y="3842"/>
                  </a:cubicBezTo>
                  <a:cubicBezTo>
                    <a:pt x="549" y="3891"/>
                    <a:pt x="509" y="3967"/>
                    <a:pt x="509" y="3967"/>
                  </a:cubicBezTo>
                  <a:cubicBezTo>
                    <a:pt x="512" y="3953"/>
                    <a:pt x="507" y="3812"/>
                    <a:pt x="501" y="3769"/>
                  </a:cubicBezTo>
                  <a:cubicBezTo>
                    <a:pt x="494" y="3726"/>
                    <a:pt x="508" y="3507"/>
                    <a:pt x="509" y="3464"/>
                  </a:cubicBezTo>
                  <a:cubicBezTo>
                    <a:pt x="511" y="3421"/>
                    <a:pt x="564" y="3346"/>
                    <a:pt x="573" y="3332"/>
                  </a:cubicBezTo>
                  <a:cubicBezTo>
                    <a:pt x="582" y="3318"/>
                    <a:pt x="578" y="3247"/>
                    <a:pt x="578" y="3247"/>
                  </a:cubicBezTo>
                  <a:cubicBezTo>
                    <a:pt x="715" y="3249"/>
                    <a:pt x="715" y="3249"/>
                    <a:pt x="715" y="3249"/>
                  </a:cubicBezTo>
                  <a:cubicBezTo>
                    <a:pt x="715" y="3249"/>
                    <a:pt x="712" y="3407"/>
                    <a:pt x="718" y="3445"/>
                  </a:cubicBezTo>
                  <a:cubicBezTo>
                    <a:pt x="724" y="3483"/>
                    <a:pt x="654" y="3586"/>
                    <a:pt x="615" y="3633"/>
                  </a:cubicBezTo>
                  <a:close/>
                </a:path>
              </a:pathLst>
            </a:custGeom>
            <a:solidFill>
              <a:srgbClr val="4F5457"/>
            </a:solidFill>
            <a:ln>
              <a:noFill/>
            </a:ln>
            <a:effectLst>
              <a:outerShdw blurRad="76200" dir="18900000" sy="23000" kx="-1200000" algn="bl" rotWithShape="0">
                <a:prstClr val="black">
                  <a:alpha val="10000"/>
                </a:prstClr>
              </a:outerShdw>
            </a:effec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7" name="Freeform 9"/>
            <p:cNvSpPr>
              <a:spLocks/>
            </p:cNvSpPr>
            <p:nvPr/>
          </p:nvSpPr>
          <p:spPr bwMode="auto">
            <a:xfrm>
              <a:off x="2653193" y="2484797"/>
              <a:ext cx="290301" cy="395257"/>
            </a:xfrm>
            <a:custGeom>
              <a:avLst/>
              <a:gdLst>
                <a:gd name="T0" fmla="*/ 440 w 440"/>
                <a:gd name="T1" fmla="*/ 130 h 599"/>
                <a:gd name="T2" fmla="*/ 359 w 440"/>
                <a:gd name="T3" fmla="*/ 65 h 599"/>
                <a:gd name="T4" fmla="*/ 390 w 440"/>
                <a:gd name="T5" fmla="*/ 396 h 599"/>
                <a:gd name="T6" fmla="*/ 179 w 440"/>
                <a:gd name="T7" fmla="*/ 49 h 599"/>
                <a:gd name="T8" fmla="*/ 45 w 440"/>
                <a:gd name="T9" fmla="*/ 0 h 599"/>
                <a:gd name="T10" fmla="*/ 0 w 440"/>
                <a:gd name="T11" fmla="*/ 133 h 599"/>
                <a:gd name="T12" fmla="*/ 162 w 440"/>
                <a:gd name="T13" fmla="*/ 101 h 599"/>
                <a:gd name="T14" fmla="*/ 414 w 440"/>
                <a:gd name="T15" fmla="*/ 599 h 599"/>
                <a:gd name="T16" fmla="*/ 440 w 440"/>
                <a:gd name="T17" fmla="*/ 130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0" h="599">
                  <a:moveTo>
                    <a:pt x="440" y="130"/>
                  </a:moveTo>
                  <a:cubicBezTo>
                    <a:pt x="440" y="130"/>
                    <a:pt x="377" y="47"/>
                    <a:pt x="359" y="65"/>
                  </a:cubicBezTo>
                  <a:cubicBezTo>
                    <a:pt x="359" y="65"/>
                    <a:pt x="385" y="344"/>
                    <a:pt x="390" y="396"/>
                  </a:cubicBezTo>
                  <a:cubicBezTo>
                    <a:pt x="390" y="396"/>
                    <a:pt x="353" y="175"/>
                    <a:pt x="179" y="49"/>
                  </a:cubicBezTo>
                  <a:cubicBezTo>
                    <a:pt x="179" y="49"/>
                    <a:pt x="80" y="29"/>
                    <a:pt x="45" y="0"/>
                  </a:cubicBezTo>
                  <a:cubicBezTo>
                    <a:pt x="0" y="133"/>
                    <a:pt x="0" y="133"/>
                    <a:pt x="0" y="133"/>
                  </a:cubicBezTo>
                  <a:cubicBezTo>
                    <a:pt x="0" y="133"/>
                    <a:pt x="119" y="122"/>
                    <a:pt x="162" y="101"/>
                  </a:cubicBezTo>
                  <a:cubicBezTo>
                    <a:pt x="162" y="101"/>
                    <a:pt x="388" y="468"/>
                    <a:pt x="414" y="599"/>
                  </a:cubicBezTo>
                  <a:cubicBezTo>
                    <a:pt x="414" y="599"/>
                    <a:pt x="405" y="139"/>
                    <a:pt x="440" y="130"/>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F7D7C"/>
                </a:solidFill>
                <a:effectLst/>
                <a:uLnTx/>
                <a:uFillTx/>
                <a:latin typeface="+mj-lt"/>
              </a:endParaRPr>
            </a:p>
          </p:txBody>
        </p:sp>
      </p:grpSp>
      <p:sp>
        <p:nvSpPr>
          <p:cNvPr id="68" name="Freeform 9"/>
          <p:cNvSpPr>
            <a:spLocks noEditPoints="1"/>
          </p:cNvSpPr>
          <p:nvPr userDrawn="1"/>
        </p:nvSpPr>
        <p:spPr bwMode="auto">
          <a:xfrm>
            <a:off x="4726211" y="3420255"/>
            <a:ext cx="563575" cy="610076"/>
          </a:xfrm>
          <a:custGeom>
            <a:avLst/>
            <a:gdLst>
              <a:gd name="T0" fmla="*/ 97 w 606"/>
              <a:gd name="T1" fmla="*/ 466 h 656"/>
              <a:gd name="T2" fmla="*/ 24 w 606"/>
              <a:gd name="T3" fmla="*/ 564 h 656"/>
              <a:gd name="T4" fmla="*/ 31 w 606"/>
              <a:gd name="T5" fmla="*/ 605 h 656"/>
              <a:gd name="T6" fmla="*/ 55 w 606"/>
              <a:gd name="T7" fmla="*/ 619 h 656"/>
              <a:gd name="T8" fmla="*/ 61 w 606"/>
              <a:gd name="T9" fmla="*/ 604 h 656"/>
              <a:gd name="T10" fmla="*/ 48 w 606"/>
              <a:gd name="T11" fmla="*/ 584 h 656"/>
              <a:gd name="T12" fmla="*/ 54 w 606"/>
              <a:gd name="T13" fmla="*/ 556 h 656"/>
              <a:gd name="T14" fmla="*/ 118 w 606"/>
              <a:gd name="T15" fmla="*/ 471 h 656"/>
              <a:gd name="T16" fmla="*/ 109 w 606"/>
              <a:gd name="T17" fmla="*/ 419 h 656"/>
              <a:gd name="T18" fmla="*/ 196 w 606"/>
              <a:gd name="T19" fmla="*/ 501 h 656"/>
              <a:gd name="T20" fmla="*/ 125 w 606"/>
              <a:gd name="T21" fmla="*/ 642 h 656"/>
              <a:gd name="T22" fmla="*/ 64 w 606"/>
              <a:gd name="T23" fmla="*/ 655 h 656"/>
              <a:gd name="T24" fmla="*/ 14 w 606"/>
              <a:gd name="T25" fmla="*/ 624 h 656"/>
              <a:gd name="T26" fmla="*/ 0 w 606"/>
              <a:gd name="T27" fmla="*/ 574 h 656"/>
              <a:gd name="T28" fmla="*/ 18 w 606"/>
              <a:gd name="T29" fmla="*/ 526 h 656"/>
              <a:gd name="T30" fmla="*/ 364 w 606"/>
              <a:gd name="T31" fmla="*/ 136 h 656"/>
              <a:gd name="T32" fmla="*/ 381 w 606"/>
              <a:gd name="T33" fmla="*/ 159 h 656"/>
              <a:gd name="T34" fmla="*/ 459 w 606"/>
              <a:gd name="T35" fmla="*/ 229 h 656"/>
              <a:gd name="T36" fmla="*/ 474 w 606"/>
              <a:gd name="T37" fmla="*/ 253 h 656"/>
              <a:gd name="T38" fmla="*/ 459 w 606"/>
              <a:gd name="T39" fmla="*/ 278 h 656"/>
              <a:gd name="T40" fmla="*/ 381 w 606"/>
              <a:gd name="T41" fmla="*/ 347 h 656"/>
              <a:gd name="T42" fmla="*/ 364 w 606"/>
              <a:gd name="T43" fmla="*/ 371 h 656"/>
              <a:gd name="T44" fmla="*/ 336 w 606"/>
              <a:gd name="T45" fmla="*/ 366 h 656"/>
              <a:gd name="T46" fmla="*/ 328 w 606"/>
              <a:gd name="T47" fmla="*/ 279 h 656"/>
              <a:gd name="T48" fmla="*/ 242 w 606"/>
              <a:gd name="T49" fmla="*/ 271 h 656"/>
              <a:gd name="T50" fmla="*/ 237 w 606"/>
              <a:gd name="T51" fmla="*/ 243 h 656"/>
              <a:gd name="T52" fmla="*/ 260 w 606"/>
              <a:gd name="T53" fmla="*/ 227 h 656"/>
              <a:gd name="T54" fmla="*/ 330 w 606"/>
              <a:gd name="T55" fmla="*/ 149 h 656"/>
              <a:gd name="T56" fmla="*/ 355 w 606"/>
              <a:gd name="T57" fmla="*/ 134 h 656"/>
              <a:gd name="T58" fmla="*/ 269 w 606"/>
              <a:gd name="T59" fmla="*/ 83 h 656"/>
              <a:gd name="T60" fmla="*/ 195 w 606"/>
              <a:gd name="T61" fmla="*/ 145 h 656"/>
              <a:gd name="T62" fmla="*/ 161 w 606"/>
              <a:gd name="T63" fmla="*/ 237 h 656"/>
              <a:gd name="T64" fmla="*/ 178 w 606"/>
              <a:gd name="T65" fmla="*/ 337 h 656"/>
              <a:gd name="T66" fmla="*/ 241 w 606"/>
              <a:gd name="T67" fmla="*/ 411 h 656"/>
              <a:gd name="T68" fmla="*/ 332 w 606"/>
              <a:gd name="T69" fmla="*/ 444 h 656"/>
              <a:gd name="T70" fmla="*/ 432 w 606"/>
              <a:gd name="T71" fmla="*/ 427 h 656"/>
              <a:gd name="T72" fmla="*/ 506 w 606"/>
              <a:gd name="T73" fmla="*/ 365 h 656"/>
              <a:gd name="T74" fmla="*/ 540 w 606"/>
              <a:gd name="T75" fmla="*/ 272 h 656"/>
              <a:gd name="T76" fmla="*/ 523 w 606"/>
              <a:gd name="T77" fmla="*/ 173 h 656"/>
              <a:gd name="T78" fmla="*/ 460 w 606"/>
              <a:gd name="T79" fmla="*/ 99 h 656"/>
              <a:gd name="T80" fmla="*/ 368 w 606"/>
              <a:gd name="T81" fmla="*/ 65 h 656"/>
              <a:gd name="T82" fmla="*/ 402 w 606"/>
              <a:gd name="T83" fmla="*/ 5 h 656"/>
              <a:gd name="T84" fmla="*/ 501 w 606"/>
              <a:gd name="T85" fmla="*/ 49 h 656"/>
              <a:gd name="T86" fmla="*/ 572 w 606"/>
              <a:gd name="T87" fmla="*/ 127 h 656"/>
              <a:gd name="T88" fmla="*/ 605 w 606"/>
              <a:gd name="T89" fmla="*/ 233 h 656"/>
              <a:gd name="T90" fmla="*/ 594 w 606"/>
              <a:gd name="T91" fmla="*/ 332 h 656"/>
              <a:gd name="T92" fmla="*/ 547 w 606"/>
              <a:gd name="T93" fmla="*/ 419 h 656"/>
              <a:gd name="T94" fmla="*/ 469 w 606"/>
              <a:gd name="T95" fmla="*/ 481 h 656"/>
              <a:gd name="T96" fmla="*/ 373 w 606"/>
              <a:gd name="T97" fmla="*/ 510 h 656"/>
              <a:gd name="T98" fmla="*/ 264 w 606"/>
              <a:gd name="T99" fmla="*/ 495 h 656"/>
              <a:gd name="T100" fmla="*/ 173 w 606"/>
              <a:gd name="T101" fmla="*/ 439 h 656"/>
              <a:gd name="T102" fmla="*/ 113 w 606"/>
              <a:gd name="T103" fmla="*/ 350 h 656"/>
              <a:gd name="T104" fmla="*/ 95 w 606"/>
              <a:gd name="T105" fmla="*/ 244 h 656"/>
              <a:gd name="T106" fmla="*/ 119 w 606"/>
              <a:gd name="T107" fmla="*/ 147 h 656"/>
              <a:gd name="T108" fmla="*/ 179 w 606"/>
              <a:gd name="T109" fmla="*/ 67 h 656"/>
              <a:gd name="T110" fmla="*/ 264 w 606"/>
              <a:gd name="T111" fmla="*/ 15 h 656"/>
              <a:gd name="T112" fmla="*/ 366 w 606"/>
              <a:gd name="T113" fmla="*/ 0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06" h="656">
                <a:moveTo>
                  <a:pt x="108" y="462"/>
                </a:moveTo>
                <a:lnTo>
                  <a:pt x="102" y="463"/>
                </a:lnTo>
                <a:lnTo>
                  <a:pt x="97" y="466"/>
                </a:lnTo>
                <a:lnTo>
                  <a:pt x="35" y="540"/>
                </a:lnTo>
                <a:lnTo>
                  <a:pt x="28" y="552"/>
                </a:lnTo>
                <a:lnTo>
                  <a:pt x="24" y="564"/>
                </a:lnTo>
                <a:lnTo>
                  <a:pt x="22" y="575"/>
                </a:lnTo>
                <a:lnTo>
                  <a:pt x="24" y="591"/>
                </a:lnTo>
                <a:lnTo>
                  <a:pt x="31" y="605"/>
                </a:lnTo>
                <a:lnTo>
                  <a:pt x="42" y="618"/>
                </a:lnTo>
                <a:lnTo>
                  <a:pt x="48" y="621"/>
                </a:lnTo>
                <a:lnTo>
                  <a:pt x="55" y="619"/>
                </a:lnTo>
                <a:lnTo>
                  <a:pt x="59" y="616"/>
                </a:lnTo>
                <a:lnTo>
                  <a:pt x="62" y="610"/>
                </a:lnTo>
                <a:lnTo>
                  <a:pt x="61" y="604"/>
                </a:lnTo>
                <a:lnTo>
                  <a:pt x="58" y="599"/>
                </a:lnTo>
                <a:lnTo>
                  <a:pt x="52" y="592"/>
                </a:lnTo>
                <a:lnTo>
                  <a:pt x="48" y="584"/>
                </a:lnTo>
                <a:lnTo>
                  <a:pt x="47" y="575"/>
                </a:lnTo>
                <a:lnTo>
                  <a:pt x="48" y="566"/>
                </a:lnTo>
                <a:lnTo>
                  <a:pt x="54" y="556"/>
                </a:lnTo>
                <a:lnTo>
                  <a:pt x="116" y="482"/>
                </a:lnTo>
                <a:lnTo>
                  <a:pt x="118" y="476"/>
                </a:lnTo>
                <a:lnTo>
                  <a:pt x="118" y="471"/>
                </a:lnTo>
                <a:lnTo>
                  <a:pt x="114" y="465"/>
                </a:lnTo>
                <a:lnTo>
                  <a:pt x="108" y="462"/>
                </a:lnTo>
                <a:close/>
                <a:moveTo>
                  <a:pt x="109" y="419"/>
                </a:moveTo>
                <a:lnTo>
                  <a:pt x="134" y="450"/>
                </a:lnTo>
                <a:lnTo>
                  <a:pt x="163" y="478"/>
                </a:lnTo>
                <a:lnTo>
                  <a:pt x="196" y="501"/>
                </a:lnTo>
                <a:lnTo>
                  <a:pt x="231" y="521"/>
                </a:lnTo>
                <a:lnTo>
                  <a:pt x="139" y="627"/>
                </a:lnTo>
                <a:lnTo>
                  <a:pt x="125" y="642"/>
                </a:lnTo>
                <a:lnTo>
                  <a:pt x="106" y="652"/>
                </a:lnTo>
                <a:lnTo>
                  <a:pt x="85" y="656"/>
                </a:lnTo>
                <a:lnTo>
                  <a:pt x="64" y="655"/>
                </a:lnTo>
                <a:lnTo>
                  <a:pt x="45" y="649"/>
                </a:lnTo>
                <a:lnTo>
                  <a:pt x="27" y="638"/>
                </a:lnTo>
                <a:lnTo>
                  <a:pt x="14" y="624"/>
                </a:lnTo>
                <a:lnTo>
                  <a:pt x="6" y="609"/>
                </a:lnTo>
                <a:lnTo>
                  <a:pt x="1" y="592"/>
                </a:lnTo>
                <a:lnTo>
                  <a:pt x="0" y="574"/>
                </a:lnTo>
                <a:lnTo>
                  <a:pt x="2" y="557"/>
                </a:lnTo>
                <a:lnTo>
                  <a:pt x="8" y="540"/>
                </a:lnTo>
                <a:lnTo>
                  <a:pt x="18" y="526"/>
                </a:lnTo>
                <a:lnTo>
                  <a:pt x="109" y="419"/>
                </a:lnTo>
                <a:close/>
                <a:moveTo>
                  <a:pt x="355" y="134"/>
                </a:moveTo>
                <a:lnTo>
                  <a:pt x="364" y="136"/>
                </a:lnTo>
                <a:lnTo>
                  <a:pt x="373" y="141"/>
                </a:lnTo>
                <a:lnTo>
                  <a:pt x="379" y="149"/>
                </a:lnTo>
                <a:lnTo>
                  <a:pt x="381" y="159"/>
                </a:lnTo>
                <a:lnTo>
                  <a:pt x="381" y="227"/>
                </a:lnTo>
                <a:lnTo>
                  <a:pt x="448" y="227"/>
                </a:lnTo>
                <a:lnTo>
                  <a:pt x="459" y="229"/>
                </a:lnTo>
                <a:lnTo>
                  <a:pt x="467" y="234"/>
                </a:lnTo>
                <a:lnTo>
                  <a:pt x="472" y="243"/>
                </a:lnTo>
                <a:lnTo>
                  <a:pt x="474" y="253"/>
                </a:lnTo>
                <a:lnTo>
                  <a:pt x="472" y="263"/>
                </a:lnTo>
                <a:lnTo>
                  <a:pt x="467" y="271"/>
                </a:lnTo>
                <a:lnTo>
                  <a:pt x="459" y="278"/>
                </a:lnTo>
                <a:lnTo>
                  <a:pt x="448" y="279"/>
                </a:lnTo>
                <a:lnTo>
                  <a:pt x="381" y="279"/>
                </a:lnTo>
                <a:lnTo>
                  <a:pt x="381" y="347"/>
                </a:lnTo>
                <a:lnTo>
                  <a:pt x="379" y="357"/>
                </a:lnTo>
                <a:lnTo>
                  <a:pt x="373" y="366"/>
                </a:lnTo>
                <a:lnTo>
                  <a:pt x="364" y="371"/>
                </a:lnTo>
                <a:lnTo>
                  <a:pt x="355" y="373"/>
                </a:lnTo>
                <a:lnTo>
                  <a:pt x="344" y="371"/>
                </a:lnTo>
                <a:lnTo>
                  <a:pt x="336" y="366"/>
                </a:lnTo>
                <a:lnTo>
                  <a:pt x="330" y="357"/>
                </a:lnTo>
                <a:lnTo>
                  <a:pt x="328" y="347"/>
                </a:lnTo>
                <a:lnTo>
                  <a:pt x="328" y="279"/>
                </a:lnTo>
                <a:lnTo>
                  <a:pt x="260" y="279"/>
                </a:lnTo>
                <a:lnTo>
                  <a:pt x="251" y="278"/>
                </a:lnTo>
                <a:lnTo>
                  <a:pt x="242" y="271"/>
                </a:lnTo>
                <a:lnTo>
                  <a:pt x="237" y="263"/>
                </a:lnTo>
                <a:lnTo>
                  <a:pt x="235" y="253"/>
                </a:lnTo>
                <a:lnTo>
                  <a:pt x="237" y="243"/>
                </a:lnTo>
                <a:lnTo>
                  <a:pt x="242" y="234"/>
                </a:lnTo>
                <a:lnTo>
                  <a:pt x="251" y="229"/>
                </a:lnTo>
                <a:lnTo>
                  <a:pt x="260" y="227"/>
                </a:lnTo>
                <a:lnTo>
                  <a:pt x="328" y="227"/>
                </a:lnTo>
                <a:lnTo>
                  <a:pt x="328" y="159"/>
                </a:lnTo>
                <a:lnTo>
                  <a:pt x="330" y="149"/>
                </a:lnTo>
                <a:lnTo>
                  <a:pt x="336" y="141"/>
                </a:lnTo>
                <a:lnTo>
                  <a:pt x="344" y="136"/>
                </a:lnTo>
                <a:lnTo>
                  <a:pt x="355" y="134"/>
                </a:lnTo>
                <a:close/>
                <a:moveTo>
                  <a:pt x="333" y="65"/>
                </a:moveTo>
                <a:lnTo>
                  <a:pt x="300" y="71"/>
                </a:lnTo>
                <a:lnTo>
                  <a:pt x="269" y="83"/>
                </a:lnTo>
                <a:lnTo>
                  <a:pt x="240" y="100"/>
                </a:lnTo>
                <a:lnTo>
                  <a:pt x="216" y="120"/>
                </a:lnTo>
                <a:lnTo>
                  <a:pt x="195" y="145"/>
                </a:lnTo>
                <a:lnTo>
                  <a:pt x="178" y="173"/>
                </a:lnTo>
                <a:lnTo>
                  <a:pt x="167" y="205"/>
                </a:lnTo>
                <a:lnTo>
                  <a:pt x="161" y="237"/>
                </a:lnTo>
                <a:lnTo>
                  <a:pt x="161" y="271"/>
                </a:lnTo>
                <a:lnTo>
                  <a:pt x="166" y="305"/>
                </a:lnTo>
                <a:lnTo>
                  <a:pt x="178" y="337"/>
                </a:lnTo>
                <a:lnTo>
                  <a:pt x="195" y="365"/>
                </a:lnTo>
                <a:lnTo>
                  <a:pt x="216" y="390"/>
                </a:lnTo>
                <a:lnTo>
                  <a:pt x="241" y="411"/>
                </a:lnTo>
                <a:lnTo>
                  <a:pt x="269" y="427"/>
                </a:lnTo>
                <a:lnTo>
                  <a:pt x="300" y="439"/>
                </a:lnTo>
                <a:lnTo>
                  <a:pt x="332" y="444"/>
                </a:lnTo>
                <a:lnTo>
                  <a:pt x="367" y="445"/>
                </a:lnTo>
                <a:lnTo>
                  <a:pt x="401" y="439"/>
                </a:lnTo>
                <a:lnTo>
                  <a:pt x="432" y="427"/>
                </a:lnTo>
                <a:lnTo>
                  <a:pt x="461" y="410"/>
                </a:lnTo>
                <a:lnTo>
                  <a:pt x="485" y="389"/>
                </a:lnTo>
                <a:lnTo>
                  <a:pt x="506" y="365"/>
                </a:lnTo>
                <a:lnTo>
                  <a:pt x="523" y="336"/>
                </a:lnTo>
                <a:lnTo>
                  <a:pt x="534" y="305"/>
                </a:lnTo>
                <a:lnTo>
                  <a:pt x="540" y="272"/>
                </a:lnTo>
                <a:lnTo>
                  <a:pt x="540" y="238"/>
                </a:lnTo>
                <a:lnTo>
                  <a:pt x="535" y="205"/>
                </a:lnTo>
                <a:lnTo>
                  <a:pt x="523" y="173"/>
                </a:lnTo>
                <a:lnTo>
                  <a:pt x="506" y="144"/>
                </a:lnTo>
                <a:lnTo>
                  <a:pt x="485" y="120"/>
                </a:lnTo>
                <a:lnTo>
                  <a:pt x="460" y="99"/>
                </a:lnTo>
                <a:lnTo>
                  <a:pt x="432" y="83"/>
                </a:lnTo>
                <a:lnTo>
                  <a:pt x="401" y="71"/>
                </a:lnTo>
                <a:lnTo>
                  <a:pt x="368" y="65"/>
                </a:lnTo>
                <a:lnTo>
                  <a:pt x="333" y="65"/>
                </a:lnTo>
                <a:close/>
                <a:moveTo>
                  <a:pt x="366" y="0"/>
                </a:moveTo>
                <a:lnTo>
                  <a:pt x="402" y="5"/>
                </a:lnTo>
                <a:lnTo>
                  <a:pt x="437" y="15"/>
                </a:lnTo>
                <a:lnTo>
                  <a:pt x="470" y="30"/>
                </a:lnTo>
                <a:lnTo>
                  <a:pt x="501" y="49"/>
                </a:lnTo>
                <a:lnTo>
                  <a:pt x="529" y="71"/>
                </a:lnTo>
                <a:lnTo>
                  <a:pt x="552" y="97"/>
                </a:lnTo>
                <a:lnTo>
                  <a:pt x="572" y="127"/>
                </a:lnTo>
                <a:lnTo>
                  <a:pt x="588" y="160"/>
                </a:lnTo>
                <a:lnTo>
                  <a:pt x="600" y="195"/>
                </a:lnTo>
                <a:lnTo>
                  <a:pt x="605" y="233"/>
                </a:lnTo>
                <a:lnTo>
                  <a:pt x="606" y="266"/>
                </a:lnTo>
                <a:lnTo>
                  <a:pt x="603" y="300"/>
                </a:lnTo>
                <a:lnTo>
                  <a:pt x="594" y="332"/>
                </a:lnTo>
                <a:lnTo>
                  <a:pt x="583" y="362"/>
                </a:lnTo>
                <a:lnTo>
                  <a:pt x="567" y="392"/>
                </a:lnTo>
                <a:lnTo>
                  <a:pt x="547" y="419"/>
                </a:lnTo>
                <a:lnTo>
                  <a:pt x="523" y="444"/>
                </a:lnTo>
                <a:lnTo>
                  <a:pt x="497" y="464"/>
                </a:lnTo>
                <a:lnTo>
                  <a:pt x="469" y="481"/>
                </a:lnTo>
                <a:lnTo>
                  <a:pt x="438" y="495"/>
                </a:lnTo>
                <a:lnTo>
                  <a:pt x="407" y="504"/>
                </a:lnTo>
                <a:lnTo>
                  <a:pt x="373" y="510"/>
                </a:lnTo>
                <a:lnTo>
                  <a:pt x="336" y="510"/>
                </a:lnTo>
                <a:lnTo>
                  <a:pt x="298" y="506"/>
                </a:lnTo>
                <a:lnTo>
                  <a:pt x="264" y="495"/>
                </a:lnTo>
                <a:lnTo>
                  <a:pt x="231" y="480"/>
                </a:lnTo>
                <a:lnTo>
                  <a:pt x="201" y="461"/>
                </a:lnTo>
                <a:lnTo>
                  <a:pt x="173" y="439"/>
                </a:lnTo>
                <a:lnTo>
                  <a:pt x="149" y="412"/>
                </a:lnTo>
                <a:lnTo>
                  <a:pt x="129" y="383"/>
                </a:lnTo>
                <a:lnTo>
                  <a:pt x="113" y="350"/>
                </a:lnTo>
                <a:lnTo>
                  <a:pt x="102" y="315"/>
                </a:lnTo>
                <a:lnTo>
                  <a:pt x="96" y="278"/>
                </a:lnTo>
                <a:lnTo>
                  <a:pt x="95" y="244"/>
                </a:lnTo>
                <a:lnTo>
                  <a:pt x="99" y="210"/>
                </a:lnTo>
                <a:lnTo>
                  <a:pt x="107" y="178"/>
                </a:lnTo>
                <a:lnTo>
                  <a:pt x="119" y="147"/>
                </a:lnTo>
                <a:lnTo>
                  <a:pt x="135" y="118"/>
                </a:lnTo>
                <a:lnTo>
                  <a:pt x="155" y="91"/>
                </a:lnTo>
                <a:lnTo>
                  <a:pt x="179" y="67"/>
                </a:lnTo>
                <a:lnTo>
                  <a:pt x="204" y="46"/>
                </a:lnTo>
                <a:lnTo>
                  <a:pt x="233" y="29"/>
                </a:lnTo>
                <a:lnTo>
                  <a:pt x="264" y="15"/>
                </a:lnTo>
                <a:lnTo>
                  <a:pt x="295" y="5"/>
                </a:lnTo>
                <a:lnTo>
                  <a:pt x="328" y="1"/>
                </a:lnTo>
                <a:lnTo>
                  <a:pt x="36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rgbClr val="5F7D7C"/>
              </a:solidFill>
              <a:latin typeface="+mj-lt"/>
            </a:endParaRPr>
          </a:p>
        </p:txBody>
      </p:sp>
      <p:sp>
        <p:nvSpPr>
          <p:cNvPr id="72" name="TextBox 71"/>
          <p:cNvSpPr txBox="1"/>
          <p:nvPr userDrawn="1"/>
        </p:nvSpPr>
        <p:spPr>
          <a:xfrm>
            <a:off x="6383783" y="2159149"/>
            <a:ext cx="393056" cy="584775"/>
          </a:xfrm>
          <a:prstGeom prst="rect">
            <a:avLst/>
          </a:prstGeom>
          <a:noFill/>
        </p:spPr>
        <p:txBody>
          <a:bodyPr wrap="none" rtlCol="0">
            <a:spAutoFit/>
          </a:bodyPr>
          <a:lstStyle/>
          <a:p>
            <a:pPr algn="ctr"/>
            <a:r>
              <a:rPr lang="en-US" sz="3200" dirty="0">
                <a:solidFill>
                  <a:srgbClr val="FFFFFF"/>
                </a:solidFill>
                <a:latin typeface="+mj-lt"/>
              </a:rPr>
              <a:t>1</a:t>
            </a:r>
          </a:p>
        </p:txBody>
      </p:sp>
      <p:sp>
        <p:nvSpPr>
          <p:cNvPr id="76" name="TextBox 75"/>
          <p:cNvSpPr txBox="1"/>
          <p:nvPr userDrawn="1"/>
        </p:nvSpPr>
        <p:spPr>
          <a:xfrm>
            <a:off x="6771454" y="3563588"/>
            <a:ext cx="393056" cy="584775"/>
          </a:xfrm>
          <a:prstGeom prst="rect">
            <a:avLst/>
          </a:prstGeom>
          <a:noFill/>
        </p:spPr>
        <p:txBody>
          <a:bodyPr wrap="none" rtlCol="0">
            <a:spAutoFit/>
          </a:bodyPr>
          <a:lstStyle/>
          <a:p>
            <a:pPr algn="ctr"/>
            <a:r>
              <a:rPr lang="en-US" sz="3200" dirty="0">
                <a:solidFill>
                  <a:srgbClr val="FFFFFF"/>
                </a:solidFill>
                <a:latin typeface="+mj-lt"/>
              </a:rPr>
              <a:t>2</a:t>
            </a:r>
          </a:p>
        </p:txBody>
      </p:sp>
      <p:sp>
        <p:nvSpPr>
          <p:cNvPr id="80" name="TextBox 79"/>
          <p:cNvSpPr txBox="1"/>
          <p:nvPr userDrawn="1"/>
        </p:nvSpPr>
        <p:spPr>
          <a:xfrm>
            <a:off x="6383783" y="4970623"/>
            <a:ext cx="393056" cy="584775"/>
          </a:xfrm>
          <a:prstGeom prst="rect">
            <a:avLst/>
          </a:prstGeom>
          <a:noFill/>
        </p:spPr>
        <p:txBody>
          <a:bodyPr wrap="none" rtlCol="0">
            <a:spAutoFit/>
          </a:bodyPr>
          <a:lstStyle/>
          <a:p>
            <a:pPr algn="ctr"/>
            <a:r>
              <a:rPr lang="en-US" sz="3200" dirty="0">
                <a:solidFill>
                  <a:srgbClr val="FFFFFF"/>
                </a:solidFill>
                <a:latin typeface="+mj-lt"/>
              </a:rPr>
              <a:t>3</a:t>
            </a:r>
          </a:p>
        </p:txBody>
      </p:sp>
      <p:sp>
        <p:nvSpPr>
          <p:cNvPr id="81" name="Content Placeholder 7"/>
          <p:cNvSpPr>
            <a:spLocks noGrp="1"/>
          </p:cNvSpPr>
          <p:nvPr>
            <p:ph sz="quarter" idx="15" hasCustomPrompt="1"/>
          </p:nvPr>
        </p:nvSpPr>
        <p:spPr>
          <a:xfrm>
            <a:off x="7163935" y="2064433"/>
            <a:ext cx="3426059" cy="384969"/>
          </a:xfrm>
        </p:spPr>
        <p:txBody>
          <a:bodyPr>
            <a:normAutofit/>
          </a:bodyPr>
          <a:lstStyle>
            <a:lvl1pPr marL="0" indent="0" algn="l">
              <a:buNone/>
              <a:defRPr sz="2000" b="1">
                <a:solidFill>
                  <a:srgbClr val="0A0B0C"/>
                </a:solidFill>
              </a:defRPr>
            </a:lvl1pPr>
          </a:lstStyle>
          <a:p>
            <a:pPr lvl="0"/>
            <a:r>
              <a:rPr lang="en-US" dirty="0"/>
              <a:t>HEADING</a:t>
            </a:r>
          </a:p>
        </p:txBody>
      </p:sp>
      <p:sp>
        <p:nvSpPr>
          <p:cNvPr id="82" name="Content Placeholder 7"/>
          <p:cNvSpPr>
            <a:spLocks noGrp="1"/>
          </p:cNvSpPr>
          <p:nvPr>
            <p:ph sz="quarter" idx="27" hasCustomPrompt="1"/>
          </p:nvPr>
        </p:nvSpPr>
        <p:spPr>
          <a:xfrm>
            <a:off x="7164545" y="2453279"/>
            <a:ext cx="3426059" cy="384969"/>
          </a:xfrm>
        </p:spPr>
        <p:txBody>
          <a:bodyPr>
            <a:normAutofit/>
          </a:bodyPr>
          <a:lstStyle>
            <a:lvl1pPr marL="0" indent="0" algn="l">
              <a:buNone/>
              <a:defRPr sz="1600" b="0" baseline="0">
                <a:solidFill>
                  <a:schemeClr val="accent2"/>
                </a:solidFill>
              </a:defRPr>
            </a:lvl1pPr>
          </a:lstStyle>
          <a:p>
            <a:pPr lvl="0"/>
            <a:r>
              <a:rPr lang="en-US" dirty="0"/>
              <a:t>Edit this text</a:t>
            </a:r>
          </a:p>
        </p:txBody>
      </p:sp>
      <p:sp>
        <p:nvSpPr>
          <p:cNvPr id="83" name="Content Placeholder 7"/>
          <p:cNvSpPr>
            <a:spLocks noGrp="1"/>
          </p:cNvSpPr>
          <p:nvPr>
            <p:ph sz="quarter" idx="28" hasCustomPrompt="1"/>
          </p:nvPr>
        </p:nvSpPr>
        <p:spPr>
          <a:xfrm>
            <a:off x="7534045" y="3479551"/>
            <a:ext cx="3426059" cy="384969"/>
          </a:xfrm>
        </p:spPr>
        <p:txBody>
          <a:bodyPr>
            <a:normAutofit/>
          </a:bodyPr>
          <a:lstStyle>
            <a:lvl1pPr marL="0" indent="0" algn="l">
              <a:buNone/>
              <a:defRPr sz="2000" b="1">
                <a:solidFill>
                  <a:srgbClr val="0A0B0C"/>
                </a:solidFill>
              </a:defRPr>
            </a:lvl1pPr>
          </a:lstStyle>
          <a:p>
            <a:pPr lvl="0"/>
            <a:r>
              <a:rPr lang="en-US" dirty="0"/>
              <a:t>HEADING</a:t>
            </a:r>
          </a:p>
        </p:txBody>
      </p:sp>
      <p:sp>
        <p:nvSpPr>
          <p:cNvPr id="84" name="Content Placeholder 7"/>
          <p:cNvSpPr>
            <a:spLocks noGrp="1"/>
          </p:cNvSpPr>
          <p:nvPr>
            <p:ph sz="quarter" idx="29" hasCustomPrompt="1"/>
          </p:nvPr>
        </p:nvSpPr>
        <p:spPr>
          <a:xfrm>
            <a:off x="7534655" y="3868397"/>
            <a:ext cx="3426059" cy="384969"/>
          </a:xfrm>
        </p:spPr>
        <p:txBody>
          <a:bodyPr>
            <a:normAutofit/>
          </a:bodyPr>
          <a:lstStyle>
            <a:lvl1pPr marL="0" indent="0" algn="l">
              <a:buNone/>
              <a:defRPr sz="1600" b="0" baseline="0">
                <a:solidFill>
                  <a:schemeClr val="accent2"/>
                </a:solidFill>
              </a:defRPr>
            </a:lvl1pPr>
          </a:lstStyle>
          <a:p>
            <a:pPr lvl="0"/>
            <a:r>
              <a:rPr lang="en-US" dirty="0"/>
              <a:t>Edit this text</a:t>
            </a:r>
          </a:p>
        </p:txBody>
      </p:sp>
      <p:sp>
        <p:nvSpPr>
          <p:cNvPr id="85" name="Content Placeholder 7"/>
          <p:cNvSpPr>
            <a:spLocks noGrp="1"/>
          </p:cNvSpPr>
          <p:nvPr>
            <p:ph sz="quarter" idx="30" hasCustomPrompt="1"/>
          </p:nvPr>
        </p:nvSpPr>
        <p:spPr>
          <a:xfrm>
            <a:off x="7171195" y="4916841"/>
            <a:ext cx="3426059" cy="384969"/>
          </a:xfrm>
        </p:spPr>
        <p:txBody>
          <a:bodyPr>
            <a:normAutofit/>
          </a:bodyPr>
          <a:lstStyle>
            <a:lvl1pPr marL="0" indent="0" algn="l">
              <a:buNone/>
              <a:defRPr sz="2000" b="1">
                <a:solidFill>
                  <a:srgbClr val="0A0B0C"/>
                </a:solidFill>
              </a:defRPr>
            </a:lvl1pPr>
          </a:lstStyle>
          <a:p>
            <a:pPr lvl="0"/>
            <a:r>
              <a:rPr lang="en-US" dirty="0"/>
              <a:t>HEADING</a:t>
            </a:r>
          </a:p>
        </p:txBody>
      </p:sp>
      <p:sp>
        <p:nvSpPr>
          <p:cNvPr id="86" name="Content Placeholder 7"/>
          <p:cNvSpPr>
            <a:spLocks noGrp="1"/>
          </p:cNvSpPr>
          <p:nvPr>
            <p:ph sz="quarter" idx="31" hasCustomPrompt="1"/>
          </p:nvPr>
        </p:nvSpPr>
        <p:spPr>
          <a:xfrm>
            <a:off x="7171805" y="5305687"/>
            <a:ext cx="3426059" cy="384969"/>
          </a:xfrm>
        </p:spPr>
        <p:txBody>
          <a:bodyPr>
            <a:normAutofit/>
          </a:bodyPr>
          <a:lstStyle>
            <a:lvl1pPr marL="0" indent="0" algn="l">
              <a:buNone/>
              <a:defRPr sz="1600" b="0" baseline="0">
                <a:solidFill>
                  <a:schemeClr val="accent2"/>
                </a:solidFill>
              </a:defRPr>
            </a:lvl1pPr>
          </a:lstStyle>
          <a:p>
            <a:pPr lvl="0"/>
            <a:r>
              <a:rPr lang="en-US" dirty="0"/>
              <a:t>Edit this text</a:t>
            </a:r>
          </a:p>
        </p:txBody>
      </p:sp>
      <p:sp>
        <p:nvSpPr>
          <p:cNvPr id="3" name="Rounded Rectangle 48">
            <a:extLst>
              <a:ext uri="{FF2B5EF4-FFF2-40B4-BE49-F238E27FC236}">
                <a16:creationId xmlns:a16="http://schemas.microsoft.com/office/drawing/2014/main" id="{579F8C42-9135-EADD-DDFB-87E1E780872F}"/>
              </a:ext>
            </a:extLst>
          </p:cNvPr>
          <p:cNvSpPr/>
          <p:nvPr userDrawn="1"/>
        </p:nvSpPr>
        <p:spPr>
          <a:xfrm>
            <a:off x="0" y="6782767"/>
            <a:ext cx="12192000" cy="94008"/>
          </a:xfrm>
          <a:prstGeom prst="roundRect">
            <a:avLst/>
          </a:prstGeom>
          <a:solidFill>
            <a:srgbClr val="F1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sp>
        <p:nvSpPr>
          <p:cNvPr id="4" name="Rounded Rectangle 48">
            <a:extLst>
              <a:ext uri="{FF2B5EF4-FFF2-40B4-BE49-F238E27FC236}">
                <a16:creationId xmlns:a16="http://schemas.microsoft.com/office/drawing/2014/main" id="{DABF890B-66BE-634F-3C18-58C587C1A5D5}"/>
              </a:ext>
            </a:extLst>
          </p:cNvPr>
          <p:cNvSpPr/>
          <p:nvPr userDrawn="1"/>
        </p:nvSpPr>
        <p:spPr>
          <a:xfrm>
            <a:off x="2119086" y="785937"/>
            <a:ext cx="10072914" cy="75233"/>
          </a:xfrm>
          <a:prstGeom prst="roundRect">
            <a:avLst/>
          </a:prstGeom>
          <a:solidFill>
            <a:srgbClr val="E9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pic>
        <p:nvPicPr>
          <p:cNvPr id="6" name="Picture 5">
            <a:extLst>
              <a:ext uri="{FF2B5EF4-FFF2-40B4-BE49-F238E27FC236}">
                <a16:creationId xmlns:a16="http://schemas.microsoft.com/office/drawing/2014/main" id="{B05C1B92-C09C-9E55-C03D-04E2B34BF2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2034" y="101748"/>
            <a:ext cx="1253757" cy="1430569"/>
          </a:xfrm>
          <a:prstGeom prst="rect">
            <a:avLst/>
          </a:prstGeom>
        </p:spPr>
      </p:pic>
      <p:sp>
        <p:nvSpPr>
          <p:cNvPr id="2" name="Content Placeholder 7">
            <a:extLst>
              <a:ext uri="{FF2B5EF4-FFF2-40B4-BE49-F238E27FC236}">
                <a16:creationId xmlns:a16="http://schemas.microsoft.com/office/drawing/2014/main" id="{D4DA9DF2-869D-0AE8-40C3-2AAA516E069B}"/>
              </a:ext>
            </a:extLst>
          </p:cNvPr>
          <p:cNvSpPr>
            <a:spLocks noGrp="1"/>
          </p:cNvSpPr>
          <p:nvPr>
            <p:ph sz="quarter" idx="25" hasCustomPrompt="1"/>
          </p:nvPr>
        </p:nvSpPr>
        <p:spPr>
          <a:xfrm>
            <a:off x="2119086" y="142522"/>
            <a:ext cx="7382102" cy="530977"/>
          </a:xfrm>
        </p:spPr>
        <p:txBody>
          <a:bodyPr lIns="0" rIns="0">
            <a:noAutofit/>
          </a:bodyPr>
          <a:lstStyle>
            <a:lvl1pPr marL="0" indent="0" algn="l">
              <a:buNone/>
              <a:defRPr sz="3600" b="1">
                <a:solidFill>
                  <a:srgbClr val="040819"/>
                </a:solidFill>
              </a:defRPr>
            </a:lvl1pPr>
          </a:lstStyle>
          <a:p>
            <a:pPr lvl="0"/>
            <a:r>
              <a:rPr lang="en-US" dirty="0"/>
              <a:t>HEADING</a:t>
            </a:r>
          </a:p>
        </p:txBody>
      </p:sp>
    </p:spTree>
    <p:extLst>
      <p:ext uri="{BB962C8B-B14F-4D97-AF65-F5344CB8AC3E}">
        <p14:creationId xmlns:p14="http://schemas.microsoft.com/office/powerpoint/2010/main" val="294932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35" name="Freeform 6"/>
          <p:cNvSpPr>
            <a:spLocks/>
          </p:cNvSpPr>
          <p:nvPr userDrawn="1"/>
        </p:nvSpPr>
        <p:spPr bwMode="auto">
          <a:xfrm flipH="1">
            <a:off x="908692" y="2165992"/>
            <a:ext cx="4364818" cy="876530"/>
          </a:xfrm>
          <a:prstGeom prst="homePlate">
            <a:avLst/>
          </a:prstGeom>
          <a:solidFill>
            <a:srgbClr val="E93547"/>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6" name="Freeform 8"/>
          <p:cNvSpPr>
            <a:spLocks/>
          </p:cNvSpPr>
          <p:nvPr userDrawn="1"/>
        </p:nvSpPr>
        <p:spPr bwMode="auto">
          <a:xfrm flipH="1">
            <a:off x="908692" y="3133181"/>
            <a:ext cx="4320343" cy="873656"/>
          </a:xfrm>
          <a:prstGeom prst="homePlate">
            <a:avLst/>
          </a:prstGeom>
          <a:solidFill>
            <a:srgbClr val="54595E"/>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7" name="Freeform 10"/>
          <p:cNvSpPr>
            <a:spLocks/>
          </p:cNvSpPr>
          <p:nvPr userDrawn="1"/>
        </p:nvSpPr>
        <p:spPr bwMode="auto">
          <a:xfrm flipH="1">
            <a:off x="908692" y="4100368"/>
            <a:ext cx="4320343" cy="873656"/>
          </a:xfrm>
          <a:prstGeom prst="homePlate">
            <a:avLst/>
          </a:pr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8" name="Freeform 12"/>
          <p:cNvSpPr>
            <a:spLocks/>
          </p:cNvSpPr>
          <p:nvPr userDrawn="1"/>
        </p:nvSpPr>
        <p:spPr bwMode="auto">
          <a:xfrm flipH="1">
            <a:off x="908692" y="5067555"/>
            <a:ext cx="4536360" cy="873656"/>
          </a:xfrm>
          <a:prstGeom prst="homePlate">
            <a:avLst/>
          </a:pr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9" name="Freeform 14"/>
          <p:cNvSpPr>
            <a:spLocks/>
          </p:cNvSpPr>
          <p:nvPr userDrawn="1"/>
        </p:nvSpPr>
        <p:spPr bwMode="auto">
          <a:xfrm>
            <a:off x="6769185" y="2165992"/>
            <a:ext cx="4514123" cy="876530"/>
          </a:xfrm>
          <a:prstGeom prst="homePlate">
            <a:avLst/>
          </a:prstGeom>
          <a:solidFill>
            <a:srgbClr val="E93547"/>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0" name="Freeform 16"/>
          <p:cNvSpPr>
            <a:spLocks/>
          </p:cNvSpPr>
          <p:nvPr userDrawn="1"/>
        </p:nvSpPr>
        <p:spPr bwMode="auto">
          <a:xfrm>
            <a:off x="6616700" y="3133181"/>
            <a:ext cx="4666606" cy="873656"/>
          </a:xfrm>
          <a:prstGeom prst="homePlate">
            <a:avLst/>
          </a:prstGeom>
          <a:solidFill>
            <a:srgbClr val="54595E"/>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1" name="Freeform 18"/>
          <p:cNvSpPr>
            <a:spLocks/>
          </p:cNvSpPr>
          <p:nvPr userDrawn="1"/>
        </p:nvSpPr>
        <p:spPr bwMode="auto">
          <a:xfrm>
            <a:off x="6356210" y="4100368"/>
            <a:ext cx="4927097" cy="873656"/>
          </a:xfrm>
          <a:prstGeom prst="homePlate">
            <a:avLst/>
          </a:pr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2" name="Freeform 20"/>
          <p:cNvSpPr>
            <a:spLocks/>
          </p:cNvSpPr>
          <p:nvPr userDrawn="1"/>
        </p:nvSpPr>
        <p:spPr bwMode="auto">
          <a:xfrm>
            <a:off x="6289500" y="5067555"/>
            <a:ext cx="4993809" cy="873656"/>
          </a:xfrm>
          <a:prstGeom prst="homePlate">
            <a:avLst/>
          </a:pr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grpSp>
        <p:nvGrpSpPr>
          <p:cNvPr id="48" name="Group 47"/>
          <p:cNvGrpSpPr/>
          <p:nvPr userDrawn="1"/>
        </p:nvGrpSpPr>
        <p:grpSpPr>
          <a:xfrm>
            <a:off x="6023165" y="2016210"/>
            <a:ext cx="1398448" cy="4007380"/>
            <a:chOff x="5939107" y="1534645"/>
            <a:chExt cx="1508521" cy="4322805"/>
          </a:xfrm>
        </p:grpSpPr>
        <p:sp>
          <p:nvSpPr>
            <p:cNvPr id="50" name="Freeform 40"/>
            <p:cNvSpPr>
              <a:spLocks noEditPoints="1"/>
            </p:cNvSpPr>
            <p:nvPr/>
          </p:nvSpPr>
          <p:spPr bwMode="auto">
            <a:xfrm>
              <a:off x="5939107" y="1534645"/>
              <a:ext cx="1508521" cy="4322805"/>
            </a:xfrm>
            <a:custGeom>
              <a:avLst/>
              <a:gdLst>
                <a:gd name="T0" fmla="*/ 613 w 651"/>
                <a:gd name="T1" fmla="*/ 918 h 1875"/>
                <a:gd name="T2" fmla="*/ 641 w 651"/>
                <a:gd name="T3" fmla="*/ 818 h 1875"/>
                <a:gd name="T4" fmla="*/ 617 w 651"/>
                <a:gd name="T5" fmla="*/ 584 h 1875"/>
                <a:gd name="T6" fmla="*/ 588 w 651"/>
                <a:gd name="T7" fmla="*/ 469 h 1875"/>
                <a:gd name="T8" fmla="*/ 564 w 651"/>
                <a:gd name="T9" fmla="*/ 352 h 1875"/>
                <a:gd name="T10" fmla="*/ 404 w 651"/>
                <a:gd name="T11" fmla="*/ 266 h 1875"/>
                <a:gd name="T12" fmla="*/ 426 w 651"/>
                <a:gd name="T13" fmla="*/ 200 h 1875"/>
                <a:gd name="T14" fmla="*/ 424 w 651"/>
                <a:gd name="T15" fmla="*/ 147 h 1875"/>
                <a:gd name="T16" fmla="*/ 420 w 651"/>
                <a:gd name="T17" fmla="*/ 54 h 1875"/>
                <a:gd name="T18" fmla="*/ 241 w 651"/>
                <a:gd name="T19" fmla="*/ 121 h 1875"/>
                <a:gd name="T20" fmla="*/ 234 w 651"/>
                <a:gd name="T21" fmla="*/ 177 h 1875"/>
                <a:gd name="T22" fmla="*/ 258 w 651"/>
                <a:gd name="T23" fmla="*/ 201 h 1875"/>
                <a:gd name="T24" fmla="*/ 270 w 651"/>
                <a:gd name="T25" fmla="*/ 268 h 1875"/>
                <a:gd name="T26" fmla="*/ 204 w 651"/>
                <a:gd name="T27" fmla="*/ 301 h 1875"/>
                <a:gd name="T28" fmla="*/ 89 w 651"/>
                <a:gd name="T29" fmla="*/ 335 h 1875"/>
                <a:gd name="T30" fmla="*/ 48 w 651"/>
                <a:gd name="T31" fmla="*/ 469 h 1875"/>
                <a:gd name="T32" fmla="*/ 2 w 651"/>
                <a:gd name="T33" fmla="*/ 672 h 1875"/>
                <a:gd name="T34" fmla="*/ 73 w 651"/>
                <a:gd name="T35" fmla="*/ 883 h 1875"/>
                <a:gd name="T36" fmla="*/ 73 w 651"/>
                <a:gd name="T37" fmla="*/ 993 h 1875"/>
                <a:gd name="T38" fmla="*/ 112 w 651"/>
                <a:gd name="T39" fmla="*/ 1020 h 1875"/>
                <a:gd name="T40" fmla="*/ 142 w 651"/>
                <a:gd name="T41" fmla="*/ 1003 h 1875"/>
                <a:gd name="T42" fmla="*/ 113 w 651"/>
                <a:gd name="T43" fmla="*/ 1226 h 1875"/>
                <a:gd name="T44" fmla="*/ 102 w 651"/>
                <a:gd name="T45" fmla="*/ 1406 h 1875"/>
                <a:gd name="T46" fmla="*/ 94 w 651"/>
                <a:gd name="T47" fmla="*/ 1634 h 1875"/>
                <a:gd name="T48" fmla="*/ 93 w 651"/>
                <a:gd name="T49" fmla="*/ 1734 h 1875"/>
                <a:gd name="T50" fmla="*/ 109 w 651"/>
                <a:gd name="T51" fmla="*/ 1826 h 1875"/>
                <a:gd name="T52" fmla="*/ 202 w 651"/>
                <a:gd name="T53" fmla="*/ 1874 h 1875"/>
                <a:gd name="T54" fmla="*/ 257 w 651"/>
                <a:gd name="T55" fmla="*/ 1844 h 1875"/>
                <a:gd name="T56" fmla="*/ 206 w 651"/>
                <a:gd name="T57" fmla="*/ 1750 h 1875"/>
                <a:gd name="T58" fmla="*/ 221 w 651"/>
                <a:gd name="T59" fmla="*/ 1659 h 1875"/>
                <a:gd name="T60" fmla="*/ 222 w 651"/>
                <a:gd name="T61" fmla="*/ 1484 h 1875"/>
                <a:gd name="T62" fmla="*/ 238 w 651"/>
                <a:gd name="T63" fmla="*/ 1377 h 1875"/>
                <a:gd name="T64" fmla="*/ 298 w 651"/>
                <a:gd name="T65" fmla="*/ 1189 h 1875"/>
                <a:gd name="T66" fmla="*/ 353 w 651"/>
                <a:gd name="T67" fmla="*/ 1172 h 1875"/>
                <a:gd name="T68" fmla="*/ 373 w 651"/>
                <a:gd name="T69" fmla="*/ 1342 h 1875"/>
                <a:gd name="T70" fmla="*/ 382 w 651"/>
                <a:gd name="T71" fmla="*/ 1437 h 1875"/>
                <a:gd name="T72" fmla="*/ 393 w 651"/>
                <a:gd name="T73" fmla="*/ 1612 h 1875"/>
                <a:gd name="T74" fmla="*/ 390 w 651"/>
                <a:gd name="T75" fmla="*/ 1681 h 1875"/>
                <a:gd name="T76" fmla="*/ 400 w 651"/>
                <a:gd name="T77" fmla="*/ 1757 h 1875"/>
                <a:gd name="T78" fmla="*/ 505 w 651"/>
                <a:gd name="T79" fmla="*/ 1794 h 1875"/>
                <a:gd name="T80" fmla="*/ 637 w 651"/>
                <a:gd name="T81" fmla="*/ 1781 h 1875"/>
                <a:gd name="T82" fmla="*/ 524 w 651"/>
                <a:gd name="T83" fmla="*/ 1667 h 1875"/>
                <a:gd name="T84" fmla="*/ 521 w 651"/>
                <a:gd name="T85" fmla="*/ 1589 h 1875"/>
                <a:gd name="T86" fmla="*/ 508 w 651"/>
                <a:gd name="T87" fmla="*/ 1436 h 1875"/>
                <a:gd name="T88" fmla="*/ 526 w 651"/>
                <a:gd name="T89" fmla="*/ 1240 h 1875"/>
                <a:gd name="T90" fmla="*/ 545 w 651"/>
                <a:gd name="T91" fmla="*/ 1059 h 1875"/>
                <a:gd name="T92" fmla="*/ 586 w 651"/>
                <a:gd name="T93" fmla="*/ 978 h 1875"/>
                <a:gd name="T94" fmla="*/ 118 w 651"/>
                <a:gd name="T95" fmla="*/ 678 h 1875"/>
                <a:gd name="T96" fmla="*/ 101 w 651"/>
                <a:gd name="T97" fmla="*/ 655 h 1875"/>
                <a:gd name="T98" fmla="*/ 118 w 651"/>
                <a:gd name="T99" fmla="*/ 678 h 1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51" h="1875">
                  <a:moveTo>
                    <a:pt x="603" y="947"/>
                  </a:moveTo>
                  <a:cubicBezTo>
                    <a:pt x="604" y="945"/>
                    <a:pt x="605" y="941"/>
                    <a:pt x="606" y="938"/>
                  </a:cubicBezTo>
                  <a:cubicBezTo>
                    <a:pt x="613" y="918"/>
                    <a:pt x="613" y="918"/>
                    <a:pt x="613" y="918"/>
                  </a:cubicBezTo>
                  <a:cubicBezTo>
                    <a:pt x="617" y="907"/>
                    <a:pt x="621" y="895"/>
                    <a:pt x="623" y="891"/>
                  </a:cubicBezTo>
                  <a:cubicBezTo>
                    <a:pt x="627" y="882"/>
                    <a:pt x="630" y="883"/>
                    <a:pt x="631" y="868"/>
                  </a:cubicBezTo>
                  <a:cubicBezTo>
                    <a:pt x="633" y="854"/>
                    <a:pt x="637" y="835"/>
                    <a:pt x="641" y="818"/>
                  </a:cubicBezTo>
                  <a:cubicBezTo>
                    <a:pt x="644" y="801"/>
                    <a:pt x="651" y="773"/>
                    <a:pt x="646" y="754"/>
                  </a:cubicBezTo>
                  <a:cubicBezTo>
                    <a:pt x="642" y="736"/>
                    <a:pt x="629" y="677"/>
                    <a:pt x="629" y="659"/>
                  </a:cubicBezTo>
                  <a:cubicBezTo>
                    <a:pt x="629" y="641"/>
                    <a:pt x="618" y="599"/>
                    <a:pt x="617" y="584"/>
                  </a:cubicBezTo>
                  <a:cubicBezTo>
                    <a:pt x="616" y="570"/>
                    <a:pt x="612" y="554"/>
                    <a:pt x="611" y="550"/>
                  </a:cubicBezTo>
                  <a:cubicBezTo>
                    <a:pt x="604" y="531"/>
                    <a:pt x="602" y="511"/>
                    <a:pt x="595" y="491"/>
                  </a:cubicBezTo>
                  <a:cubicBezTo>
                    <a:pt x="593" y="484"/>
                    <a:pt x="590" y="477"/>
                    <a:pt x="588" y="469"/>
                  </a:cubicBezTo>
                  <a:cubicBezTo>
                    <a:pt x="587" y="463"/>
                    <a:pt x="586" y="457"/>
                    <a:pt x="586" y="450"/>
                  </a:cubicBezTo>
                  <a:cubicBezTo>
                    <a:pt x="586" y="428"/>
                    <a:pt x="582" y="411"/>
                    <a:pt x="577" y="390"/>
                  </a:cubicBezTo>
                  <a:cubicBezTo>
                    <a:pt x="574" y="378"/>
                    <a:pt x="576" y="358"/>
                    <a:pt x="564" y="352"/>
                  </a:cubicBezTo>
                  <a:cubicBezTo>
                    <a:pt x="551" y="345"/>
                    <a:pt x="499" y="331"/>
                    <a:pt x="472" y="322"/>
                  </a:cubicBezTo>
                  <a:cubicBezTo>
                    <a:pt x="446" y="313"/>
                    <a:pt x="433" y="311"/>
                    <a:pt x="424" y="306"/>
                  </a:cubicBezTo>
                  <a:cubicBezTo>
                    <a:pt x="414" y="301"/>
                    <a:pt x="405" y="284"/>
                    <a:pt x="404" y="266"/>
                  </a:cubicBezTo>
                  <a:cubicBezTo>
                    <a:pt x="403" y="248"/>
                    <a:pt x="402" y="233"/>
                    <a:pt x="403" y="226"/>
                  </a:cubicBezTo>
                  <a:cubicBezTo>
                    <a:pt x="404" y="218"/>
                    <a:pt x="409" y="210"/>
                    <a:pt x="409" y="207"/>
                  </a:cubicBezTo>
                  <a:cubicBezTo>
                    <a:pt x="409" y="203"/>
                    <a:pt x="423" y="213"/>
                    <a:pt x="426" y="200"/>
                  </a:cubicBezTo>
                  <a:cubicBezTo>
                    <a:pt x="428" y="186"/>
                    <a:pt x="428" y="184"/>
                    <a:pt x="431" y="176"/>
                  </a:cubicBezTo>
                  <a:cubicBezTo>
                    <a:pt x="434" y="168"/>
                    <a:pt x="442" y="151"/>
                    <a:pt x="436" y="145"/>
                  </a:cubicBezTo>
                  <a:cubicBezTo>
                    <a:pt x="430" y="140"/>
                    <a:pt x="427" y="144"/>
                    <a:pt x="424" y="147"/>
                  </a:cubicBezTo>
                  <a:cubicBezTo>
                    <a:pt x="420" y="150"/>
                    <a:pt x="419" y="149"/>
                    <a:pt x="423" y="142"/>
                  </a:cubicBezTo>
                  <a:cubicBezTo>
                    <a:pt x="433" y="122"/>
                    <a:pt x="432" y="101"/>
                    <a:pt x="429" y="79"/>
                  </a:cubicBezTo>
                  <a:cubicBezTo>
                    <a:pt x="427" y="71"/>
                    <a:pt x="424" y="62"/>
                    <a:pt x="420" y="54"/>
                  </a:cubicBezTo>
                  <a:cubicBezTo>
                    <a:pt x="405" y="21"/>
                    <a:pt x="377" y="3"/>
                    <a:pt x="341" y="1"/>
                  </a:cubicBezTo>
                  <a:cubicBezTo>
                    <a:pt x="306" y="0"/>
                    <a:pt x="264" y="15"/>
                    <a:pt x="249" y="49"/>
                  </a:cubicBezTo>
                  <a:cubicBezTo>
                    <a:pt x="233" y="82"/>
                    <a:pt x="237" y="107"/>
                    <a:pt x="241" y="121"/>
                  </a:cubicBezTo>
                  <a:cubicBezTo>
                    <a:pt x="245" y="136"/>
                    <a:pt x="248" y="147"/>
                    <a:pt x="248" y="147"/>
                  </a:cubicBezTo>
                  <a:cubicBezTo>
                    <a:pt x="248" y="147"/>
                    <a:pt x="233" y="133"/>
                    <a:pt x="232" y="146"/>
                  </a:cubicBezTo>
                  <a:cubicBezTo>
                    <a:pt x="230" y="159"/>
                    <a:pt x="234" y="168"/>
                    <a:pt x="234" y="177"/>
                  </a:cubicBezTo>
                  <a:cubicBezTo>
                    <a:pt x="234" y="185"/>
                    <a:pt x="237" y="195"/>
                    <a:pt x="242" y="202"/>
                  </a:cubicBezTo>
                  <a:cubicBezTo>
                    <a:pt x="244" y="205"/>
                    <a:pt x="247" y="206"/>
                    <a:pt x="251" y="206"/>
                  </a:cubicBezTo>
                  <a:cubicBezTo>
                    <a:pt x="253" y="206"/>
                    <a:pt x="258" y="204"/>
                    <a:pt x="258" y="201"/>
                  </a:cubicBezTo>
                  <a:cubicBezTo>
                    <a:pt x="258" y="197"/>
                    <a:pt x="264" y="232"/>
                    <a:pt x="267" y="238"/>
                  </a:cubicBezTo>
                  <a:cubicBezTo>
                    <a:pt x="270" y="244"/>
                    <a:pt x="274" y="251"/>
                    <a:pt x="274" y="251"/>
                  </a:cubicBezTo>
                  <a:cubicBezTo>
                    <a:pt x="274" y="251"/>
                    <a:pt x="272" y="263"/>
                    <a:pt x="270" y="268"/>
                  </a:cubicBezTo>
                  <a:cubicBezTo>
                    <a:pt x="268" y="274"/>
                    <a:pt x="269" y="277"/>
                    <a:pt x="260" y="283"/>
                  </a:cubicBezTo>
                  <a:cubicBezTo>
                    <a:pt x="251" y="289"/>
                    <a:pt x="246" y="300"/>
                    <a:pt x="235" y="299"/>
                  </a:cubicBezTo>
                  <a:cubicBezTo>
                    <a:pt x="223" y="299"/>
                    <a:pt x="214" y="299"/>
                    <a:pt x="204" y="301"/>
                  </a:cubicBezTo>
                  <a:cubicBezTo>
                    <a:pt x="193" y="304"/>
                    <a:pt x="160" y="310"/>
                    <a:pt x="140" y="315"/>
                  </a:cubicBezTo>
                  <a:cubicBezTo>
                    <a:pt x="120" y="319"/>
                    <a:pt x="109" y="323"/>
                    <a:pt x="102" y="325"/>
                  </a:cubicBezTo>
                  <a:cubicBezTo>
                    <a:pt x="95" y="327"/>
                    <a:pt x="90" y="329"/>
                    <a:pt x="89" y="335"/>
                  </a:cubicBezTo>
                  <a:cubicBezTo>
                    <a:pt x="88" y="348"/>
                    <a:pt x="83" y="360"/>
                    <a:pt x="80" y="373"/>
                  </a:cubicBezTo>
                  <a:cubicBezTo>
                    <a:pt x="74" y="405"/>
                    <a:pt x="60" y="434"/>
                    <a:pt x="51" y="465"/>
                  </a:cubicBezTo>
                  <a:cubicBezTo>
                    <a:pt x="50" y="468"/>
                    <a:pt x="49" y="466"/>
                    <a:pt x="48" y="469"/>
                  </a:cubicBezTo>
                  <a:cubicBezTo>
                    <a:pt x="45" y="479"/>
                    <a:pt x="42" y="492"/>
                    <a:pt x="37" y="506"/>
                  </a:cubicBezTo>
                  <a:cubicBezTo>
                    <a:pt x="31" y="523"/>
                    <a:pt x="23" y="544"/>
                    <a:pt x="12" y="581"/>
                  </a:cubicBezTo>
                  <a:cubicBezTo>
                    <a:pt x="0" y="619"/>
                    <a:pt x="0" y="655"/>
                    <a:pt x="2" y="672"/>
                  </a:cubicBezTo>
                  <a:cubicBezTo>
                    <a:pt x="4" y="688"/>
                    <a:pt x="13" y="727"/>
                    <a:pt x="20" y="746"/>
                  </a:cubicBezTo>
                  <a:cubicBezTo>
                    <a:pt x="32" y="776"/>
                    <a:pt x="41" y="807"/>
                    <a:pt x="55" y="836"/>
                  </a:cubicBezTo>
                  <a:cubicBezTo>
                    <a:pt x="62" y="852"/>
                    <a:pt x="73" y="864"/>
                    <a:pt x="73" y="883"/>
                  </a:cubicBezTo>
                  <a:cubicBezTo>
                    <a:pt x="73" y="901"/>
                    <a:pt x="66" y="921"/>
                    <a:pt x="61" y="938"/>
                  </a:cubicBezTo>
                  <a:cubicBezTo>
                    <a:pt x="57" y="951"/>
                    <a:pt x="43" y="985"/>
                    <a:pt x="49" y="987"/>
                  </a:cubicBezTo>
                  <a:cubicBezTo>
                    <a:pt x="54" y="988"/>
                    <a:pt x="67" y="992"/>
                    <a:pt x="73" y="993"/>
                  </a:cubicBezTo>
                  <a:cubicBezTo>
                    <a:pt x="78" y="993"/>
                    <a:pt x="91" y="997"/>
                    <a:pt x="91" y="997"/>
                  </a:cubicBezTo>
                  <a:cubicBezTo>
                    <a:pt x="89" y="1004"/>
                    <a:pt x="87" y="1010"/>
                    <a:pt x="94" y="1015"/>
                  </a:cubicBezTo>
                  <a:cubicBezTo>
                    <a:pt x="99" y="1018"/>
                    <a:pt x="106" y="1019"/>
                    <a:pt x="112" y="1020"/>
                  </a:cubicBezTo>
                  <a:cubicBezTo>
                    <a:pt x="120" y="1021"/>
                    <a:pt x="128" y="1019"/>
                    <a:pt x="132" y="1011"/>
                  </a:cubicBezTo>
                  <a:cubicBezTo>
                    <a:pt x="136" y="1005"/>
                    <a:pt x="137" y="1001"/>
                    <a:pt x="137" y="1001"/>
                  </a:cubicBezTo>
                  <a:cubicBezTo>
                    <a:pt x="142" y="1003"/>
                    <a:pt x="142" y="1003"/>
                    <a:pt x="142" y="1003"/>
                  </a:cubicBezTo>
                  <a:cubicBezTo>
                    <a:pt x="142" y="1003"/>
                    <a:pt x="137" y="1029"/>
                    <a:pt x="135" y="1045"/>
                  </a:cubicBezTo>
                  <a:cubicBezTo>
                    <a:pt x="134" y="1062"/>
                    <a:pt x="131" y="1097"/>
                    <a:pt x="127" y="1123"/>
                  </a:cubicBezTo>
                  <a:cubicBezTo>
                    <a:pt x="123" y="1149"/>
                    <a:pt x="113" y="1197"/>
                    <a:pt x="113" y="1226"/>
                  </a:cubicBezTo>
                  <a:cubicBezTo>
                    <a:pt x="113" y="1259"/>
                    <a:pt x="116" y="1293"/>
                    <a:pt x="112" y="1326"/>
                  </a:cubicBezTo>
                  <a:cubicBezTo>
                    <a:pt x="110" y="1347"/>
                    <a:pt x="105" y="1368"/>
                    <a:pt x="103" y="1389"/>
                  </a:cubicBezTo>
                  <a:cubicBezTo>
                    <a:pt x="103" y="1392"/>
                    <a:pt x="102" y="1400"/>
                    <a:pt x="102" y="1406"/>
                  </a:cubicBezTo>
                  <a:cubicBezTo>
                    <a:pt x="98" y="1439"/>
                    <a:pt x="89" y="1505"/>
                    <a:pt x="87" y="1514"/>
                  </a:cubicBezTo>
                  <a:cubicBezTo>
                    <a:pt x="85" y="1526"/>
                    <a:pt x="83" y="1566"/>
                    <a:pt x="88" y="1590"/>
                  </a:cubicBezTo>
                  <a:cubicBezTo>
                    <a:pt x="93" y="1615"/>
                    <a:pt x="96" y="1619"/>
                    <a:pt x="94" y="1634"/>
                  </a:cubicBezTo>
                  <a:cubicBezTo>
                    <a:pt x="92" y="1647"/>
                    <a:pt x="88" y="1660"/>
                    <a:pt x="88" y="1672"/>
                  </a:cubicBezTo>
                  <a:cubicBezTo>
                    <a:pt x="89" y="1683"/>
                    <a:pt x="96" y="1693"/>
                    <a:pt x="95" y="1705"/>
                  </a:cubicBezTo>
                  <a:cubicBezTo>
                    <a:pt x="95" y="1715"/>
                    <a:pt x="92" y="1723"/>
                    <a:pt x="93" y="1734"/>
                  </a:cubicBezTo>
                  <a:cubicBezTo>
                    <a:pt x="95" y="1748"/>
                    <a:pt x="94" y="1761"/>
                    <a:pt x="96" y="1775"/>
                  </a:cubicBezTo>
                  <a:cubicBezTo>
                    <a:pt x="90" y="1777"/>
                    <a:pt x="95" y="1805"/>
                    <a:pt x="95" y="1811"/>
                  </a:cubicBezTo>
                  <a:cubicBezTo>
                    <a:pt x="109" y="1826"/>
                    <a:pt x="109" y="1826"/>
                    <a:pt x="109" y="1826"/>
                  </a:cubicBezTo>
                  <a:cubicBezTo>
                    <a:pt x="115" y="1821"/>
                    <a:pt x="115" y="1821"/>
                    <a:pt x="115" y="1821"/>
                  </a:cubicBezTo>
                  <a:cubicBezTo>
                    <a:pt x="115" y="1821"/>
                    <a:pt x="115" y="1848"/>
                    <a:pt x="128" y="1853"/>
                  </a:cubicBezTo>
                  <a:cubicBezTo>
                    <a:pt x="141" y="1859"/>
                    <a:pt x="184" y="1875"/>
                    <a:pt x="202" y="1874"/>
                  </a:cubicBezTo>
                  <a:cubicBezTo>
                    <a:pt x="221" y="1873"/>
                    <a:pt x="269" y="1870"/>
                    <a:pt x="268" y="1864"/>
                  </a:cubicBezTo>
                  <a:cubicBezTo>
                    <a:pt x="267" y="1858"/>
                    <a:pt x="265" y="1861"/>
                    <a:pt x="263" y="1854"/>
                  </a:cubicBezTo>
                  <a:cubicBezTo>
                    <a:pt x="260" y="1847"/>
                    <a:pt x="262" y="1845"/>
                    <a:pt x="257" y="1844"/>
                  </a:cubicBezTo>
                  <a:cubicBezTo>
                    <a:pt x="252" y="1842"/>
                    <a:pt x="245" y="1834"/>
                    <a:pt x="242" y="1823"/>
                  </a:cubicBezTo>
                  <a:cubicBezTo>
                    <a:pt x="238" y="1812"/>
                    <a:pt x="228" y="1802"/>
                    <a:pt x="221" y="1792"/>
                  </a:cubicBezTo>
                  <a:cubicBezTo>
                    <a:pt x="215" y="1781"/>
                    <a:pt x="207" y="1762"/>
                    <a:pt x="206" y="1750"/>
                  </a:cubicBezTo>
                  <a:cubicBezTo>
                    <a:pt x="205" y="1739"/>
                    <a:pt x="205" y="1732"/>
                    <a:pt x="205" y="1722"/>
                  </a:cubicBezTo>
                  <a:cubicBezTo>
                    <a:pt x="204" y="1712"/>
                    <a:pt x="203" y="1702"/>
                    <a:pt x="207" y="1692"/>
                  </a:cubicBezTo>
                  <a:cubicBezTo>
                    <a:pt x="211" y="1681"/>
                    <a:pt x="217" y="1671"/>
                    <a:pt x="221" y="1659"/>
                  </a:cubicBezTo>
                  <a:cubicBezTo>
                    <a:pt x="226" y="1648"/>
                    <a:pt x="235" y="1637"/>
                    <a:pt x="226" y="1610"/>
                  </a:cubicBezTo>
                  <a:cubicBezTo>
                    <a:pt x="218" y="1584"/>
                    <a:pt x="217" y="1566"/>
                    <a:pt x="216" y="1540"/>
                  </a:cubicBezTo>
                  <a:cubicBezTo>
                    <a:pt x="215" y="1515"/>
                    <a:pt x="222" y="1506"/>
                    <a:pt x="222" y="1484"/>
                  </a:cubicBezTo>
                  <a:cubicBezTo>
                    <a:pt x="222" y="1462"/>
                    <a:pt x="223" y="1452"/>
                    <a:pt x="225" y="1443"/>
                  </a:cubicBezTo>
                  <a:cubicBezTo>
                    <a:pt x="227" y="1431"/>
                    <a:pt x="229" y="1418"/>
                    <a:pt x="231" y="1406"/>
                  </a:cubicBezTo>
                  <a:cubicBezTo>
                    <a:pt x="233" y="1396"/>
                    <a:pt x="235" y="1386"/>
                    <a:pt x="238" y="1377"/>
                  </a:cubicBezTo>
                  <a:cubicBezTo>
                    <a:pt x="242" y="1364"/>
                    <a:pt x="246" y="1352"/>
                    <a:pt x="251" y="1340"/>
                  </a:cubicBezTo>
                  <a:cubicBezTo>
                    <a:pt x="266" y="1307"/>
                    <a:pt x="276" y="1270"/>
                    <a:pt x="288" y="1236"/>
                  </a:cubicBezTo>
                  <a:cubicBezTo>
                    <a:pt x="293" y="1221"/>
                    <a:pt x="294" y="1204"/>
                    <a:pt x="298" y="1189"/>
                  </a:cubicBezTo>
                  <a:cubicBezTo>
                    <a:pt x="304" y="1165"/>
                    <a:pt x="313" y="1140"/>
                    <a:pt x="321" y="1118"/>
                  </a:cubicBezTo>
                  <a:cubicBezTo>
                    <a:pt x="325" y="1107"/>
                    <a:pt x="335" y="1098"/>
                    <a:pt x="337" y="1086"/>
                  </a:cubicBezTo>
                  <a:cubicBezTo>
                    <a:pt x="350" y="1110"/>
                    <a:pt x="347" y="1145"/>
                    <a:pt x="353" y="1172"/>
                  </a:cubicBezTo>
                  <a:cubicBezTo>
                    <a:pt x="357" y="1188"/>
                    <a:pt x="356" y="1204"/>
                    <a:pt x="358" y="1221"/>
                  </a:cubicBezTo>
                  <a:cubicBezTo>
                    <a:pt x="360" y="1245"/>
                    <a:pt x="369" y="1268"/>
                    <a:pt x="370" y="1293"/>
                  </a:cubicBezTo>
                  <a:cubicBezTo>
                    <a:pt x="370" y="1309"/>
                    <a:pt x="372" y="1325"/>
                    <a:pt x="373" y="1342"/>
                  </a:cubicBezTo>
                  <a:cubicBezTo>
                    <a:pt x="374" y="1358"/>
                    <a:pt x="376" y="1372"/>
                    <a:pt x="382" y="1387"/>
                  </a:cubicBezTo>
                  <a:cubicBezTo>
                    <a:pt x="384" y="1393"/>
                    <a:pt x="384" y="1399"/>
                    <a:pt x="384" y="1406"/>
                  </a:cubicBezTo>
                  <a:cubicBezTo>
                    <a:pt x="383" y="1416"/>
                    <a:pt x="381" y="1427"/>
                    <a:pt x="382" y="1437"/>
                  </a:cubicBezTo>
                  <a:cubicBezTo>
                    <a:pt x="383" y="1456"/>
                    <a:pt x="385" y="1475"/>
                    <a:pt x="385" y="1494"/>
                  </a:cubicBezTo>
                  <a:cubicBezTo>
                    <a:pt x="385" y="1508"/>
                    <a:pt x="385" y="1519"/>
                    <a:pt x="388" y="1534"/>
                  </a:cubicBezTo>
                  <a:cubicBezTo>
                    <a:pt x="393" y="1555"/>
                    <a:pt x="405" y="1590"/>
                    <a:pt x="393" y="1612"/>
                  </a:cubicBezTo>
                  <a:cubicBezTo>
                    <a:pt x="390" y="1617"/>
                    <a:pt x="384" y="1623"/>
                    <a:pt x="384" y="1629"/>
                  </a:cubicBezTo>
                  <a:cubicBezTo>
                    <a:pt x="384" y="1640"/>
                    <a:pt x="396" y="1650"/>
                    <a:pt x="397" y="1661"/>
                  </a:cubicBezTo>
                  <a:cubicBezTo>
                    <a:pt x="397" y="1670"/>
                    <a:pt x="390" y="1673"/>
                    <a:pt x="390" y="1681"/>
                  </a:cubicBezTo>
                  <a:cubicBezTo>
                    <a:pt x="391" y="1690"/>
                    <a:pt x="400" y="1697"/>
                    <a:pt x="403" y="1706"/>
                  </a:cubicBezTo>
                  <a:cubicBezTo>
                    <a:pt x="406" y="1716"/>
                    <a:pt x="400" y="1725"/>
                    <a:pt x="399" y="1735"/>
                  </a:cubicBezTo>
                  <a:cubicBezTo>
                    <a:pt x="399" y="1742"/>
                    <a:pt x="399" y="1750"/>
                    <a:pt x="400" y="1757"/>
                  </a:cubicBezTo>
                  <a:cubicBezTo>
                    <a:pt x="450" y="1771"/>
                    <a:pt x="450" y="1771"/>
                    <a:pt x="450" y="1771"/>
                  </a:cubicBezTo>
                  <a:cubicBezTo>
                    <a:pt x="471" y="1765"/>
                    <a:pt x="471" y="1765"/>
                    <a:pt x="471" y="1765"/>
                  </a:cubicBezTo>
                  <a:cubicBezTo>
                    <a:pt x="471" y="1765"/>
                    <a:pt x="488" y="1788"/>
                    <a:pt x="505" y="1794"/>
                  </a:cubicBezTo>
                  <a:cubicBezTo>
                    <a:pt x="522" y="1801"/>
                    <a:pt x="577" y="1816"/>
                    <a:pt x="595" y="1811"/>
                  </a:cubicBezTo>
                  <a:cubicBezTo>
                    <a:pt x="607" y="1807"/>
                    <a:pt x="621" y="1803"/>
                    <a:pt x="632" y="1797"/>
                  </a:cubicBezTo>
                  <a:cubicBezTo>
                    <a:pt x="641" y="1793"/>
                    <a:pt x="642" y="1790"/>
                    <a:pt x="637" y="1781"/>
                  </a:cubicBezTo>
                  <a:cubicBezTo>
                    <a:pt x="632" y="1774"/>
                    <a:pt x="635" y="1774"/>
                    <a:pt x="626" y="1773"/>
                  </a:cubicBezTo>
                  <a:cubicBezTo>
                    <a:pt x="589" y="1765"/>
                    <a:pt x="554" y="1735"/>
                    <a:pt x="533" y="1704"/>
                  </a:cubicBezTo>
                  <a:cubicBezTo>
                    <a:pt x="526" y="1693"/>
                    <a:pt x="526" y="1680"/>
                    <a:pt x="524" y="1667"/>
                  </a:cubicBezTo>
                  <a:cubicBezTo>
                    <a:pt x="522" y="1656"/>
                    <a:pt x="512" y="1642"/>
                    <a:pt x="517" y="1632"/>
                  </a:cubicBezTo>
                  <a:cubicBezTo>
                    <a:pt x="518" y="1629"/>
                    <a:pt x="522" y="1628"/>
                    <a:pt x="524" y="1624"/>
                  </a:cubicBezTo>
                  <a:cubicBezTo>
                    <a:pt x="527" y="1616"/>
                    <a:pt x="522" y="1599"/>
                    <a:pt x="521" y="1589"/>
                  </a:cubicBezTo>
                  <a:cubicBezTo>
                    <a:pt x="521" y="1578"/>
                    <a:pt x="520" y="1566"/>
                    <a:pt x="520" y="1555"/>
                  </a:cubicBezTo>
                  <a:cubicBezTo>
                    <a:pt x="519" y="1540"/>
                    <a:pt x="514" y="1503"/>
                    <a:pt x="513" y="1497"/>
                  </a:cubicBezTo>
                  <a:cubicBezTo>
                    <a:pt x="513" y="1491"/>
                    <a:pt x="508" y="1450"/>
                    <a:pt x="508" y="1436"/>
                  </a:cubicBezTo>
                  <a:cubicBezTo>
                    <a:pt x="507" y="1426"/>
                    <a:pt x="506" y="1416"/>
                    <a:pt x="506" y="1406"/>
                  </a:cubicBezTo>
                  <a:cubicBezTo>
                    <a:pt x="506" y="1389"/>
                    <a:pt x="506" y="1373"/>
                    <a:pt x="509" y="1355"/>
                  </a:cubicBezTo>
                  <a:cubicBezTo>
                    <a:pt x="516" y="1317"/>
                    <a:pt x="521" y="1279"/>
                    <a:pt x="526" y="1240"/>
                  </a:cubicBezTo>
                  <a:cubicBezTo>
                    <a:pt x="528" y="1223"/>
                    <a:pt x="532" y="1206"/>
                    <a:pt x="533" y="1189"/>
                  </a:cubicBezTo>
                  <a:cubicBezTo>
                    <a:pt x="533" y="1171"/>
                    <a:pt x="531" y="1153"/>
                    <a:pt x="533" y="1136"/>
                  </a:cubicBezTo>
                  <a:cubicBezTo>
                    <a:pt x="537" y="1110"/>
                    <a:pt x="542" y="1085"/>
                    <a:pt x="545" y="1059"/>
                  </a:cubicBezTo>
                  <a:cubicBezTo>
                    <a:pt x="546" y="1045"/>
                    <a:pt x="541" y="1013"/>
                    <a:pt x="550" y="1002"/>
                  </a:cubicBezTo>
                  <a:cubicBezTo>
                    <a:pt x="554" y="997"/>
                    <a:pt x="562" y="999"/>
                    <a:pt x="568" y="998"/>
                  </a:cubicBezTo>
                  <a:cubicBezTo>
                    <a:pt x="580" y="996"/>
                    <a:pt x="585" y="989"/>
                    <a:pt x="586" y="978"/>
                  </a:cubicBezTo>
                  <a:cubicBezTo>
                    <a:pt x="586" y="969"/>
                    <a:pt x="587" y="957"/>
                    <a:pt x="583" y="950"/>
                  </a:cubicBezTo>
                  <a:cubicBezTo>
                    <a:pt x="590" y="953"/>
                    <a:pt x="599" y="955"/>
                    <a:pt x="603" y="947"/>
                  </a:cubicBezTo>
                  <a:close/>
                  <a:moveTo>
                    <a:pt x="118" y="678"/>
                  </a:moveTo>
                  <a:cubicBezTo>
                    <a:pt x="119" y="694"/>
                    <a:pt x="116" y="713"/>
                    <a:pt x="119" y="722"/>
                  </a:cubicBezTo>
                  <a:cubicBezTo>
                    <a:pt x="121" y="730"/>
                    <a:pt x="112" y="703"/>
                    <a:pt x="111" y="691"/>
                  </a:cubicBezTo>
                  <a:cubicBezTo>
                    <a:pt x="110" y="679"/>
                    <a:pt x="104" y="668"/>
                    <a:pt x="101" y="655"/>
                  </a:cubicBezTo>
                  <a:cubicBezTo>
                    <a:pt x="97" y="642"/>
                    <a:pt x="115" y="633"/>
                    <a:pt x="118" y="610"/>
                  </a:cubicBezTo>
                  <a:cubicBezTo>
                    <a:pt x="121" y="586"/>
                    <a:pt x="125" y="577"/>
                    <a:pt x="125" y="584"/>
                  </a:cubicBezTo>
                  <a:cubicBezTo>
                    <a:pt x="125" y="584"/>
                    <a:pt x="117" y="661"/>
                    <a:pt x="118" y="678"/>
                  </a:cubicBezTo>
                  <a:close/>
                </a:path>
              </a:pathLst>
            </a:custGeom>
            <a:solidFill>
              <a:srgbClr val="4F5457"/>
            </a:solidFill>
            <a:ln>
              <a:noFill/>
            </a:ln>
          </p:spPr>
          <p:txBody>
            <a:bodyPr vert="horz" wrap="square" lIns="91440" tIns="45720" rIns="91440" bIns="45720" numCol="1" anchor="t" anchorCtr="0" compatLnSpc="1">
              <a:prstTxWarp prst="textNoShape">
                <a:avLst/>
              </a:prstTxWarp>
            </a:bodyPr>
            <a:lstStyle/>
            <a:p>
              <a:endParaRPr lang="en-US" sz="1600" dirty="0">
                <a:latin typeface="+mj-lt"/>
              </a:endParaRPr>
            </a:p>
          </p:txBody>
        </p:sp>
        <p:sp>
          <p:nvSpPr>
            <p:cNvPr id="51" name="Freeform 42"/>
            <p:cNvSpPr>
              <a:spLocks noEditPoints="1"/>
            </p:cNvSpPr>
            <p:nvPr/>
          </p:nvSpPr>
          <p:spPr bwMode="auto">
            <a:xfrm>
              <a:off x="6244596" y="2110478"/>
              <a:ext cx="1050287" cy="1581514"/>
            </a:xfrm>
            <a:custGeom>
              <a:avLst/>
              <a:gdLst>
                <a:gd name="T0" fmla="*/ 373 w 453"/>
                <a:gd name="T1" fmla="*/ 553 h 686"/>
                <a:gd name="T2" fmla="*/ 339 w 453"/>
                <a:gd name="T3" fmla="*/ 564 h 686"/>
                <a:gd name="T4" fmla="*/ 273 w 453"/>
                <a:gd name="T5" fmla="*/ 578 h 686"/>
                <a:gd name="T6" fmla="*/ 157 w 453"/>
                <a:gd name="T7" fmla="*/ 564 h 686"/>
                <a:gd name="T8" fmla="*/ 79 w 453"/>
                <a:gd name="T9" fmla="*/ 547 h 686"/>
                <a:gd name="T10" fmla="*/ 138 w 453"/>
                <a:gd name="T11" fmla="*/ 384 h 686"/>
                <a:gd name="T12" fmla="*/ 159 w 453"/>
                <a:gd name="T13" fmla="*/ 217 h 686"/>
                <a:gd name="T14" fmla="*/ 133 w 453"/>
                <a:gd name="T15" fmla="*/ 30 h 686"/>
                <a:gd name="T16" fmla="*/ 142 w 453"/>
                <a:gd name="T17" fmla="*/ 1 h 686"/>
                <a:gd name="T18" fmla="*/ 156 w 453"/>
                <a:gd name="T19" fmla="*/ 15 h 686"/>
                <a:gd name="T20" fmla="*/ 199 w 453"/>
                <a:gd name="T21" fmla="*/ 43 h 686"/>
                <a:gd name="T22" fmla="*/ 225 w 453"/>
                <a:gd name="T23" fmla="*/ 55 h 686"/>
                <a:gd name="T24" fmla="*/ 256 w 453"/>
                <a:gd name="T25" fmla="*/ 27 h 686"/>
                <a:gd name="T26" fmla="*/ 272 w 453"/>
                <a:gd name="T27" fmla="*/ 11 h 686"/>
                <a:gd name="T28" fmla="*/ 279 w 453"/>
                <a:gd name="T29" fmla="*/ 42 h 686"/>
                <a:gd name="T30" fmla="*/ 281 w 453"/>
                <a:gd name="T31" fmla="*/ 65 h 686"/>
                <a:gd name="T32" fmla="*/ 292 w 453"/>
                <a:gd name="T33" fmla="*/ 123 h 686"/>
                <a:gd name="T34" fmla="*/ 304 w 453"/>
                <a:gd name="T35" fmla="*/ 206 h 686"/>
                <a:gd name="T36" fmla="*/ 313 w 453"/>
                <a:gd name="T37" fmla="*/ 290 h 686"/>
                <a:gd name="T38" fmla="*/ 327 w 453"/>
                <a:gd name="T39" fmla="*/ 366 h 686"/>
                <a:gd name="T40" fmla="*/ 341 w 453"/>
                <a:gd name="T41" fmla="*/ 430 h 686"/>
                <a:gd name="T42" fmla="*/ 358 w 453"/>
                <a:gd name="T43" fmla="*/ 478 h 686"/>
                <a:gd name="T44" fmla="*/ 369 w 453"/>
                <a:gd name="T45" fmla="*/ 520 h 686"/>
                <a:gd name="T46" fmla="*/ 374 w 453"/>
                <a:gd name="T47" fmla="*/ 542 h 686"/>
                <a:gd name="T48" fmla="*/ 373 w 453"/>
                <a:gd name="T49" fmla="*/ 553 h 686"/>
                <a:gd name="T50" fmla="*/ 403 w 453"/>
                <a:gd name="T51" fmla="*/ 630 h 686"/>
                <a:gd name="T52" fmla="*/ 450 w 453"/>
                <a:gd name="T53" fmla="*/ 686 h 686"/>
                <a:gd name="T54" fmla="*/ 453 w 453"/>
                <a:gd name="T55" fmla="*/ 681 h 686"/>
                <a:gd name="T56" fmla="*/ 403 w 453"/>
                <a:gd name="T57" fmla="*/ 630 h 686"/>
                <a:gd name="T58" fmla="*/ 3 w 453"/>
                <a:gd name="T59" fmla="*/ 682 h 686"/>
                <a:gd name="T60" fmla="*/ 15 w 453"/>
                <a:gd name="T61" fmla="*/ 670 h 686"/>
                <a:gd name="T62" fmla="*/ 28 w 453"/>
                <a:gd name="T63" fmla="*/ 650 h 686"/>
                <a:gd name="T64" fmla="*/ 0 w 453"/>
                <a:gd name="T65" fmla="*/ 676 h 686"/>
                <a:gd name="T66" fmla="*/ 3 w 453"/>
                <a:gd name="T67" fmla="*/ 682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3" h="686">
                  <a:moveTo>
                    <a:pt x="373" y="553"/>
                  </a:moveTo>
                  <a:cubicBezTo>
                    <a:pt x="373" y="553"/>
                    <a:pt x="359" y="558"/>
                    <a:pt x="339" y="564"/>
                  </a:cubicBezTo>
                  <a:cubicBezTo>
                    <a:pt x="319" y="569"/>
                    <a:pt x="291" y="576"/>
                    <a:pt x="273" y="578"/>
                  </a:cubicBezTo>
                  <a:cubicBezTo>
                    <a:pt x="255" y="579"/>
                    <a:pt x="182" y="567"/>
                    <a:pt x="157" y="564"/>
                  </a:cubicBezTo>
                  <a:cubicBezTo>
                    <a:pt x="132" y="561"/>
                    <a:pt x="79" y="547"/>
                    <a:pt x="79" y="547"/>
                  </a:cubicBezTo>
                  <a:cubicBezTo>
                    <a:pt x="79" y="547"/>
                    <a:pt x="122" y="444"/>
                    <a:pt x="138" y="384"/>
                  </a:cubicBezTo>
                  <a:cubicBezTo>
                    <a:pt x="154" y="324"/>
                    <a:pt x="165" y="286"/>
                    <a:pt x="159" y="217"/>
                  </a:cubicBezTo>
                  <a:cubicBezTo>
                    <a:pt x="153" y="148"/>
                    <a:pt x="136" y="39"/>
                    <a:pt x="133" y="30"/>
                  </a:cubicBezTo>
                  <a:cubicBezTo>
                    <a:pt x="133" y="30"/>
                    <a:pt x="137" y="24"/>
                    <a:pt x="142" y="1"/>
                  </a:cubicBezTo>
                  <a:cubicBezTo>
                    <a:pt x="142" y="0"/>
                    <a:pt x="146" y="6"/>
                    <a:pt x="156" y="15"/>
                  </a:cubicBezTo>
                  <a:cubicBezTo>
                    <a:pt x="167" y="23"/>
                    <a:pt x="192" y="38"/>
                    <a:pt x="199" y="43"/>
                  </a:cubicBezTo>
                  <a:cubicBezTo>
                    <a:pt x="206" y="49"/>
                    <a:pt x="218" y="56"/>
                    <a:pt x="225" y="55"/>
                  </a:cubicBezTo>
                  <a:cubicBezTo>
                    <a:pt x="233" y="54"/>
                    <a:pt x="248" y="37"/>
                    <a:pt x="256" y="27"/>
                  </a:cubicBezTo>
                  <a:cubicBezTo>
                    <a:pt x="264" y="17"/>
                    <a:pt x="272" y="11"/>
                    <a:pt x="272" y="11"/>
                  </a:cubicBezTo>
                  <a:cubicBezTo>
                    <a:pt x="272" y="11"/>
                    <a:pt x="273" y="28"/>
                    <a:pt x="279" y="42"/>
                  </a:cubicBezTo>
                  <a:cubicBezTo>
                    <a:pt x="282" y="46"/>
                    <a:pt x="279" y="54"/>
                    <a:pt x="281" y="65"/>
                  </a:cubicBezTo>
                  <a:cubicBezTo>
                    <a:pt x="283" y="75"/>
                    <a:pt x="290" y="106"/>
                    <a:pt x="292" y="123"/>
                  </a:cubicBezTo>
                  <a:cubicBezTo>
                    <a:pt x="294" y="140"/>
                    <a:pt x="302" y="188"/>
                    <a:pt x="304" y="206"/>
                  </a:cubicBezTo>
                  <a:cubicBezTo>
                    <a:pt x="306" y="223"/>
                    <a:pt x="312" y="274"/>
                    <a:pt x="313" y="290"/>
                  </a:cubicBezTo>
                  <a:cubicBezTo>
                    <a:pt x="314" y="306"/>
                    <a:pt x="321" y="345"/>
                    <a:pt x="327" y="366"/>
                  </a:cubicBezTo>
                  <a:cubicBezTo>
                    <a:pt x="333" y="388"/>
                    <a:pt x="336" y="413"/>
                    <a:pt x="341" y="430"/>
                  </a:cubicBezTo>
                  <a:cubicBezTo>
                    <a:pt x="347" y="448"/>
                    <a:pt x="357" y="472"/>
                    <a:pt x="358" y="478"/>
                  </a:cubicBezTo>
                  <a:cubicBezTo>
                    <a:pt x="360" y="485"/>
                    <a:pt x="366" y="510"/>
                    <a:pt x="369" y="520"/>
                  </a:cubicBezTo>
                  <a:cubicBezTo>
                    <a:pt x="371" y="530"/>
                    <a:pt x="374" y="535"/>
                    <a:pt x="374" y="542"/>
                  </a:cubicBezTo>
                  <a:cubicBezTo>
                    <a:pt x="375" y="548"/>
                    <a:pt x="373" y="553"/>
                    <a:pt x="373" y="553"/>
                  </a:cubicBezTo>
                  <a:close/>
                  <a:moveTo>
                    <a:pt x="403" y="630"/>
                  </a:moveTo>
                  <a:cubicBezTo>
                    <a:pt x="450" y="686"/>
                    <a:pt x="450" y="686"/>
                    <a:pt x="450" y="686"/>
                  </a:cubicBezTo>
                  <a:cubicBezTo>
                    <a:pt x="453" y="681"/>
                    <a:pt x="453" y="681"/>
                    <a:pt x="453" y="681"/>
                  </a:cubicBezTo>
                  <a:lnTo>
                    <a:pt x="403" y="630"/>
                  </a:lnTo>
                  <a:close/>
                  <a:moveTo>
                    <a:pt x="3" y="682"/>
                  </a:moveTo>
                  <a:cubicBezTo>
                    <a:pt x="3" y="682"/>
                    <a:pt x="12" y="674"/>
                    <a:pt x="15" y="670"/>
                  </a:cubicBezTo>
                  <a:cubicBezTo>
                    <a:pt x="19" y="665"/>
                    <a:pt x="28" y="650"/>
                    <a:pt x="28" y="650"/>
                  </a:cubicBezTo>
                  <a:cubicBezTo>
                    <a:pt x="0" y="676"/>
                    <a:pt x="0" y="676"/>
                    <a:pt x="0" y="676"/>
                  </a:cubicBezTo>
                  <a:lnTo>
                    <a:pt x="3" y="6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mj-lt"/>
              </a:endParaRPr>
            </a:p>
          </p:txBody>
        </p:sp>
      </p:grpSp>
      <p:grpSp>
        <p:nvGrpSpPr>
          <p:cNvPr id="69" name="Group 68"/>
          <p:cNvGrpSpPr/>
          <p:nvPr userDrawn="1"/>
        </p:nvGrpSpPr>
        <p:grpSpPr>
          <a:xfrm>
            <a:off x="4673100" y="2016671"/>
            <a:ext cx="1072082" cy="4006919"/>
            <a:chOff x="4602756" y="1540612"/>
            <a:chExt cx="1156465" cy="4322305"/>
          </a:xfrm>
        </p:grpSpPr>
        <p:sp>
          <p:nvSpPr>
            <p:cNvPr id="70" name="Freeform 41"/>
            <p:cNvSpPr>
              <a:spLocks/>
            </p:cNvSpPr>
            <p:nvPr/>
          </p:nvSpPr>
          <p:spPr bwMode="auto">
            <a:xfrm>
              <a:off x="4602756" y="1540612"/>
              <a:ext cx="1156465" cy="4322305"/>
            </a:xfrm>
            <a:custGeom>
              <a:avLst/>
              <a:gdLst>
                <a:gd name="T0" fmla="*/ 438 w 502"/>
                <a:gd name="T1" fmla="*/ 854 h 1887"/>
                <a:gd name="T2" fmla="*/ 431 w 502"/>
                <a:gd name="T3" fmla="*/ 827 h 1887"/>
                <a:gd name="T4" fmla="*/ 431 w 502"/>
                <a:gd name="T5" fmla="*/ 789 h 1887"/>
                <a:gd name="T6" fmla="*/ 422 w 502"/>
                <a:gd name="T7" fmla="*/ 740 h 1887"/>
                <a:gd name="T8" fmla="*/ 405 w 502"/>
                <a:gd name="T9" fmla="*/ 712 h 1887"/>
                <a:gd name="T10" fmla="*/ 421 w 502"/>
                <a:gd name="T11" fmla="*/ 689 h 1887"/>
                <a:gd name="T12" fmla="*/ 437 w 502"/>
                <a:gd name="T13" fmla="*/ 600 h 1887"/>
                <a:gd name="T14" fmla="*/ 457 w 502"/>
                <a:gd name="T15" fmla="*/ 549 h 1887"/>
                <a:gd name="T16" fmla="*/ 475 w 502"/>
                <a:gd name="T17" fmla="*/ 479 h 1887"/>
                <a:gd name="T18" fmla="*/ 465 w 502"/>
                <a:gd name="T19" fmla="*/ 374 h 1887"/>
                <a:gd name="T20" fmla="*/ 468 w 502"/>
                <a:gd name="T21" fmla="*/ 359 h 1887"/>
                <a:gd name="T22" fmla="*/ 413 w 502"/>
                <a:gd name="T23" fmla="*/ 301 h 1887"/>
                <a:gd name="T24" fmla="*/ 423 w 502"/>
                <a:gd name="T25" fmla="*/ 236 h 1887"/>
                <a:gd name="T26" fmla="*/ 425 w 502"/>
                <a:gd name="T27" fmla="*/ 184 h 1887"/>
                <a:gd name="T28" fmla="*/ 402 w 502"/>
                <a:gd name="T29" fmla="*/ 79 h 1887"/>
                <a:gd name="T30" fmla="*/ 336 w 502"/>
                <a:gd name="T31" fmla="*/ 31 h 1887"/>
                <a:gd name="T32" fmla="*/ 211 w 502"/>
                <a:gd name="T33" fmla="*/ 95 h 1887"/>
                <a:gd name="T34" fmla="*/ 182 w 502"/>
                <a:gd name="T35" fmla="*/ 173 h 1887"/>
                <a:gd name="T36" fmla="*/ 204 w 502"/>
                <a:gd name="T37" fmla="*/ 197 h 1887"/>
                <a:gd name="T38" fmla="*/ 172 w 502"/>
                <a:gd name="T39" fmla="*/ 261 h 1887"/>
                <a:gd name="T40" fmla="*/ 187 w 502"/>
                <a:gd name="T41" fmla="*/ 256 h 1887"/>
                <a:gd name="T42" fmla="*/ 158 w 502"/>
                <a:gd name="T43" fmla="*/ 308 h 1887"/>
                <a:gd name="T44" fmla="*/ 175 w 502"/>
                <a:gd name="T45" fmla="*/ 335 h 1887"/>
                <a:gd name="T46" fmla="*/ 132 w 502"/>
                <a:gd name="T47" fmla="*/ 362 h 1887"/>
                <a:gd name="T48" fmla="*/ 91 w 502"/>
                <a:gd name="T49" fmla="*/ 435 h 1887"/>
                <a:gd name="T50" fmla="*/ 78 w 502"/>
                <a:gd name="T51" fmla="*/ 460 h 1887"/>
                <a:gd name="T52" fmla="*/ 44 w 502"/>
                <a:gd name="T53" fmla="*/ 510 h 1887"/>
                <a:gd name="T54" fmla="*/ 84 w 502"/>
                <a:gd name="T55" fmla="*/ 629 h 1887"/>
                <a:gd name="T56" fmla="*/ 116 w 502"/>
                <a:gd name="T57" fmla="*/ 658 h 1887"/>
                <a:gd name="T58" fmla="*/ 115 w 502"/>
                <a:gd name="T59" fmla="*/ 713 h 1887"/>
                <a:gd name="T60" fmla="*/ 131 w 502"/>
                <a:gd name="T61" fmla="*/ 825 h 1887"/>
                <a:gd name="T62" fmla="*/ 130 w 502"/>
                <a:gd name="T63" fmla="*/ 885 h 1887"/>
                <a:gd name="T64" fmla="*/ 129 w 502"/>
                <a:gd name="T65" fmla="*/ 927 h 1887"/>
                <a:gd name="T66" fmla="*/ 123 w 502"/>
                <a:gd name="T67" fmla="*/ 946 h 1887"/>
                <a:gd name="T68" fmla="*/ 128 w 502"/>
                <a:gd name="T69" fmla="*/ 983 h 1887"/>
                <a:gd name="T70" fmla="*/ 121 w 502"/>
                <a:gd name="T71" fmla="*/ 1063 h 1887"/>
                <a:gd name="T72" fmla="*/ 116 w 502"/>
                <a:gd name="T73" fmla="*/ 1162 h 1887"/>
                <a:gd name="T74" fmla="*/ 170 w 502"/>
                <a:gd name="T75" fmla="*/ 1192 h 1887"/>
                <a:gd name="T76" fmla="*/ 208 w 502"/>
                <a:gd name="T77" fmla="*/ 1265 h 1887"/>
                <a:gd name="T78" fmla="*/ 229 w 502"/>
                <a:gd name="T79" fmla="*/ 1416 h 1887"/>
                <a:gd name="T80" fmla="*/ 253 w 502"/>
                <a:gd name="T81" fmla="*/ 1553 h 1887"/>
                <a:gd name="T82" fmla="*/ 195 w 502"/>
                <a:gd name="T83" fmla="*/ 1652 h 1887"/>
                <a:gd name="T84" fmla="*/ 175 w 502"/>
                <a:gd name="T85" fmla="*/ 1709 h 1887"/>
                <a:gd name="T86" fmla="*/ 303 w 502"/>
                <a:gd name="T87" fmla="*/ 1655 h 1887"/>
                <a:gd name="T88" fmla="*/ 296 w 502"/>
                <a:gd name="T89" fmla="*/ 1725 h 1887"/>
                <a:gd name="T90" fmla="*/ 303 w 502"/>
                <a:gd name="T91" fmla="*/ 1789 h 1887"/>
                <a:gd name="T92" fmla="*/ 318 w 502"/>
                <a:gd name="T93" fmla="*/ 1807 h 1887"/>
                <a:gd name="T94" fmla="*/ 379 w 502"/>
                <a:gd name="T95" fmla="*/ 1883 h 1887"/>
                <a:gd name="T96" fmla="*/ 389 w 502"/>
                <a:gd name="T97" fmla="*/ 1782 h 1887"/>
                <a:gd name="T98" fmla="*/ 362 w 502"/>
                <a:gd name="T99" fmla="*/ 1685 h 1887"/>
                <a:gd name="T100" fmla="*/ 378 w 502"/>
                <a:gd name="T101" fmla="*/ 1498 h 1887"/>
                <a:gd name="T102" fmla="*/ 380 w 502"/>
                <a:gd name="T103" fmla="*/ 1341 h 1887"/>
                <a:gd name="T104" fmla="*/ 384 w 502"/>
                <a:gd name="T105" fmla="*/ 1201 h 1887"/>
                <a:gd name="T106" fmla="*/ 417 w 502"/>
                <a:gd name="T107" fmla="*/ 1188 h 1887"/>
                <a:gd name="T108" fmla="*/ 428 w 502"/>
                <a:gd name="T109" fmla="*/ 1151 h 1887"/>
                <a:gd name="T110" fmla="*/ 427 w 502"/>
                <a:gd name="T111" fmla="*/ 1073 h 1887"/>
                <a:gd name="T112" fmla="*/ 434 w 502"/>
                <a:gd name="T113" fmla="*/ 1015 h 1887"/>
                <a:gd name="T114" fmla="*/ 441 w 502"/>
                <a:gd name="T115" fmla="*/ 971 h 1887"/>
                <a:gd name="T116" fmla="*/ 440 w 502"/>
                <a:gd name="T117" fmla="*/ 906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2" h="1887">
                  <a:moveTo>
                    <a:pt x="437" y="877"/>
                  </a:moveTo>
                  <a:cubicBezTo>
                    <a:pt x="438" y="870"/>
                    <a:pt x="441" y="862"/>
                    <a:pt x="438" y="854"/>
                  </a:cubicBezTo>
                  <a:cubicBezTo>
                    <a:pt x="435" y="846"/>
                    <a:pt x="436" y="841"/>
                    <a:pt x="434" y="838"/>
                  </a:cubicBezTo>
                  <a:cubicBezTo>
                    <a:pt x="431" y="835"/>
                    <a:pt x="430" y="834"/>
                    <a:pt x="431" y="827"/>
                  </a:cubicBezTo>
                  <a:cubicBezTo>
                    <a:pt x="432" y="820"/>
                    <a:pt x="432" y="815"/>
                    <a:pt x="430" y="811"/>
                  </a:cubicBezTo>
                  <a:cubicBezTo>
                    <a:pt x="427" y="807"/>
                    <a:pt x="438" y="797"/>
                    <a:pt x="431" y="789"/>
                  </a:cubicBezTo>
                  <a:cubicBezTo>
                    <a:pt x="424" y="781"/>
                    <a:pt x="426" y="775"/>
                    <a:pt x="423" y="764"/>
                  </a:cubicBezTo>
                  <a:cubicBezTo>
                    <a:pt x="421" y="752"/>
                    <a:pt x="419" y="749"/>
                    <a:pt x="422" y="740"/>
                  </a:cubicBezTo>
                  <a:cubicBezTo>
                    <a:pt x="424" y="731"/>
                    <a:pt x="429" y="724"/>
                    <a:pt x="423" y="721"/>
                  </a:cubicBezTo>
                  <a:cubicBezTo>
                    <a:pt x="418" y="717"/>
                    <a:pt x="405" y="715"/>
                    <a:pt x="405" y="712"/>
                  </a:cubicBezTo>
                  <a:cubicBezTo>
                    <a:pt x="405" y="708"/>
                    <a:pt x="403" y="707"/>
                    <a:pt x="408" y="705"/>
                  </a:cubicBezTo>
                  <a:cubicBezTo>
                    <a:pt x="414" y="703"/>
                    <a:pt x="426" y="706"/>
                    <a:pt x="421" y="689"/>
                  </a:cubicBezTo>
                  <a:cubicBezTo>
                    <a:pt x="416" y="672"/>
                    <a:pt x="410" y="670"/>
                    <a:pt x="414" y="661"/>
                  </a:cubicBezTo>
                  <a:cubicBezTo>
                    <a:pt x="417" y="652"/>
                    <a:pt x="434" y="610"/>
                    <a:pt x="437" y="600"/>
                  </a:cubicBezTo>
                  <a:cubicBezTo>
                    <a:pt x="439" y="591"/>
                    <a:pt x="444" y="561"/>
                    <a:pt x="451" y="559"/>
                  </a:cubicBezTo>
                  <a:cubicBezTo>
                    <a:pt x="456" y="559"/>
                    <a:pt x="459" y="555"/>
                    <a:pt x="457" y="549"/>
                  </a:cubicBezTo>
                  <a:cubicBezTo>
                    <a:pt x="456" y="544"/>
                    <a:pt x="456" y="538"/>
                    <a:pt x="460" y="529"/>
                  </a:cubicBezTo>
                  <a:cubicBezTo>
                    <a:pt x="464" y="521"/>
                    <a:pt x="472" y="497"/>
                    <a:pt x="475" y="479"/>
                  </a:cubicBezTo>
                  <a:cubicBezTo>
                    <a:pt x="476" y="475"/>
                    <a:pt x="477" y="470"/>
                    <a:pt x="477" y="467"/>
                  </a:cubicBezTo>
                  <a:cubicBezTo>
                    <a:pt x="478" y="451"/>
                    <a:pt x="474" y="392"/>
                    <a:pt x="465" y="374"/>
                  </a:cubicBezTo>
                  <a:cubicBezTo>
                    <a:pt x="473" y="380"/>
                    <a:pt x="495" y="425"/>
                    <a:pt x="490" y="445"/>
                  </a:cubicBezTo>
                  <a:cubicBezTo>
                    <a:pt x="502" y="424"/>
                    <a:pt x="476" y="371"/>
                    <a:pt x="468" y="359"/>
                  </a:cubicBezTo>
                  <a:cubicBezTo>
                    <a:pt x="468" y="359"/>
                    <a:pt x="458" y="345"/>
                    <a:pt x="444" y="330"/>
                  </a:cubicBezTo>
                  <a:cubicBezTo>
                    <a:pt x="430" y="316"/>
                    <a:pt x="412" y="313"/>
                    <a:pt x="413" y="301"/>
                  </a:cubicBezTo>
                  <a:cubicBezTo>
                    <a:pt x="414" y="292"/>
                    <a:pt x="410" y="285"/>
                    <a:pt x="415" y="273"/>
                  </a:cubicBezTo>
                  <a:cubicBezTo>
                    <a:pt x="420" y="261"/>
                    <a:pt x="424" y="248"/>
                    <a:pt x="423" y="236"/>
                  </a:cubicBezTo>
                  <a:cubicBezTo>
                    <a:pt x="421" y="224"/>
                    <a:pt x="422" y="220"/>
                    <a:pt x="425" y="210"/>
                  </a:cubicBezTo>
                  <a:cubicBezTo>
                    <a:pt x="428" y="200"/>
                    <a:pt x="431" y="191"/>
                    <a:pt x="425" y="184"/>
                  </a:cubicBezTo>
                  <a:cubicBezTo>
                    <a:pt x="419" y="176"/>
                    <a:pt x="419" y="161"/>
                    <a:pt x="418" y="147"/>
                  </a:cubicBezTo>
                  <a:cubicBezTo>
                    <a:pt x="416" y="134"/>
                    <a:pt x="422" y="113"/>
                    <a:pt x="402" y="79"/>
                  </a:cubicBezTo>
                  <a:cubicBezTo>
                    <a:pt x="381" y="46"/>
                    <a:pt x="367" y="26"/>
                    <a:pt x="353" y="29"/>
                  </a:cubicBezTo>
                  <a:cubicBezTo>
                    <a:pt x="340" y="33"/>
                    <a:pt x="341" y="37"/>
                    <a:pt x="336" y="31"/>
                  </a:cubicBezTo>
                  <a:cubicBezTo>
                    <a:pt x="331" y="25"/>
                    <a:pt x="304" y="0"/>
                    <a:pt x="276" y="17"/>
                  </a:cubicBezTo>
                  <a:cubicBezTo>
                    <a:pt x="248" y="34"/>
                    <a:pt x="213" y="73"/>
                    <a:pt x="211" y="95"/>
                  </a:cubicBezTo>
                  <a:cubicBezTo>
                    <a:pt x="208" y="117"/>
                    <a:pt x="207" y="136"/>
                    <a:pt x="201" y="143"/>
                  </a:cubicBezTo>
                  <a:cubicBezTo>
                    <a:pt x="196" y="150"/>
                    <a:pt x="182" y="156"/>
                    <a:pt x="182" y="173"/>
                  </a:cubicBezTo>
                  <a:cubicBezTo>
                    <a:pt x="193" y="151"/>
                    <a:pt x="201" y="155"/>
                    <a:pt x="202" y="159"/>
                  </a:cubicBezTo>
                  <a:cubicBezTo>
                    <a:pt x="203" y="162"/>
                    <a:pt x="202" y="186"/>
                    <a:pt x="204" y="197"/>
                  </a:cubicBezTo>
                  <a:cubicBezTo>
                    <a:pt x="206" y="207"/>
                    <a:pt x="207" y="218"/>
                    <a:pt x="202" y="224"/>
                  </a:cubicBezTo>
                  <a:cubicBezTo>
                    <a:pt x="197" y="230"/>
                    <a:pt x="169" y="244"/>
                    <a:pt x="172" y="261"/>
                  </a:cubicBezTo>
                  <a:cubicBezTo>
                    <a:pt x="181" y="243"/>
                    <a:pt x="185" y="245"/>
                    <a:pt x="187" y="243"/>
                  </a:cubicBezTo>
                  <a:cubicBezTo>
                    <a:pt x="187" y="243"/>
                    <a:pt x="195" y="239"/>
                    <a:pt x="187" y="256"/>
                  </a:cubicBezTo>
                  <a:cubicBezTo>
                    <a:pt x="179" y="272"/>
                    <a:pt x="193" y="271"/>
                    <a:pt x="187" y="284"/>
                  </a:cubicBezTo>
                  <a:cubicBezTo>
                    <a:pt x="181" y="297"/>
                    <a:pt x="174" y="310"/>
                    <a:pt x="158" y="308"/>
                  </a:cubicBezTo>
                  <a:cubicBezTo>
                    <a:pt x="172" y="317"/>
                    <a:pt x="181" y="314"/>
                    <a:pt x="184" y="311"/>
                  </a:cubicBezTo>
                  <a:cubicBezTo>
                    <a:pt x="184" y="311"/>
                    <a:pt x="181" y="329"/>
                    <a:pt x="175" y="335"/>
                  </a:cubicBezTo>
                  <a:cubicBezTo>
                    <a:pt x="170" y="342"/>
                    <a:pt x="164" y="352"/>
                    <a:pt x="155" y="353"/>
                  </a:cubicBezTo>
                  <a:cubicBezTo>
                    <a:pt x="147" y="355"/>
                    <a:pt x="136" y="352"/>
                    <a:pt x="132" y="362"/>
                  </a:cubicBezTo>
                  <a:cubicBezTo>
                    <a:pt x="128" y="372"/>
                    <a:pt x="120" y="389"/>
                    <a:pt x="114" y="397"/>
                  </a:cubicBezTo>
                  <a:cubicBezTo>
                    <a:pt x="108" y="405"/>
                    <a:pt x="91" y="427"/>
                    <a:pt x="91" y="435"/>
                  </a:cubicBezTo>
                  <a:cubicBezTo>
                    <a:pt x="92" y="442"/>
                    <a:pt x="91" y="442"/>
                    <a:pt x="86" y="450"/>
                  </a:cubicBezTo>
                  <a:cubicBezTo>
                    <a:pt x="84" y="451"/>
                    <a:pt x="82" y="455"/>
                    <a:pt x="78" y="460"/>
                  </a:cubicBezTo>
                  <a:cubicBezTo>
                    <a:pt x="64" y="479"/>
                    <a:pt x="64" y="479"/>
                    <a:pt x="64" y="479"/>
                  </a:cubicBezTo>
                  <a:cubicBezTo>
                    <a:pt x="55" y="492"/>
                    <a:pt x="46" y="505"/>
                    <a:pt x="44" y="510"/>
                  </a:cubicBezTo>
                  <a:cubicBezTo>
                    <a:pt x="41" y="518"/>
                    <a:pt x="0" y="580"/>
                    <a:pt x="38" y="596"/>
                  </a:cubicBezTo>
                  <a:cubicBezTo>
                    <a:pt x="57" y="605"/>
                    <a:pt x="74" y="622"/>
                    <a:pt x="84" y="629"/>
                  </a:cubicBezTo>
                  <a:cubicBezTo>
                    <a:pt x="84" y="629"/>
                    <a:pt x="93" y="635"/>
                    <a:pt x="106" y="641"/>
                  </a:cubicBezTo>
                  <a:cubicBezTo>
                    <a:pt x="119" y="645"/>
                    <a:pt x="116" y="652"/>
                    <a:pt x="116" y="658"/>
                  </a:cubicBezTo>
                  <a:cubicBezTo>
                    <a:pt x="115" y="668"/>
                    <a:pt x="83" y="667"/>
                    <a:pt x="93" y="687"/>
                  </a:cubicBezTo>
                  <a:cubicBezTo>
                    <a:pt x="104" y="707"/>
                    <a:pt x="113" y="703"/>
                    <a:pt x="115" y="713"/>
                  </a:cubicBezTo>
                  <a:cubicBezTo>
                    <a:pt x="117" y="720"/>
                    <a:pt x="128" y="768"/>
                    <a:pt x="128" y="787"/>
                  </a:cubicBezTo>
                  <a:cubicBezTo>
                    <a:pt x="127" y="805"/>
                    <a:pt x="131" y="812"/>
                    <a:pt x="131" y="825"/>
                  </a:cubicBezTo>
                  <a:cubicBezTo>
                    <a:pt x="131" y="838"/>
                    <a:pt x="131" y="851"/>
                    <a:pt x="132" y="860"/>
                  </a:cubicBezTo>
                  <a:cubicBezTo>
                    <a:pt x="133" y="869"/>
                    <a:pt x="133" y="877"/>
                    <a:pt x="130" y="885"/>
                  </a:cubicBezTo>
                  <a:cubicBezTo>
                    <a:pt x="127" y="893"/>
                    <a:pt x="123" y="898"/>
                    <a:pt x="125" y="907"/>
                  </a:cubicBezTo>
                  <a:cubicBezTo>
                    <a:pt x="126" y="915"/>
                    <a:pt x="129" y="920"/>
                    <a:pt x="129" y="927"/>
                  </a:cubicBezTo>
                  <a:cubicBezTo>
                    <a:pt x="129" y="930"/>
                    <a:pt x="128" y="932"/>
                    <a:pt x="127" y="935"/>
                  </a:cubicBezTo>
                  <a:cubicBezTo>
                    <a:pt x="124" y="940"/>
                    <a:pt x="123" y="943"/>
                    <a:pt x="123" y="946"/>
                  </a:cubicBezTo>
                  <a:cubicBezTo>
                    <a:pt x="122" y="949"/>
                    <a:pt x="123" y="952"/>
                    <a:pt x="125" y="956"/>
                  </a:cubicBezTo>
                  <a:cubicBezTo>
                    <a:pt x="127" y="963"/>
                    <a:pt x="132" y="975"/>
                    <a:pt x="128" y="983"/>
                  </a:cubicBezTo>
                  <a:cubicBezTo>
                    <a:pt x="123" y="991"/>
                    <a:pt x="121" y="995"/>
                    <a:pt x="123" y="1006"/>
                  </a:cubicBezTo>
                  <a:cubicBezTo>
                    <a:pt x="126" y="1018"/>
                    <a:pt x="123" y="1049"/>
                    <a:pt x="121" y="1063"/>
                  </a:cubicBezTo>
                  <a:cubicBezTo>
                    <a:pt x="120" y="1077"/>
                    <a:pt x="119" y="1113"/>
                    <a:pt x="117" y="1124"/>
                  </a:cubicBezTo>
                  <a:cubicBezTo>
                    <a:pt x="115" y="1136"/>
                    <a:pt x="107" y="1151"/>
                    <a:pt x="116" y="1162"/>
                  </a:cubicBezTo>
                  <a:cubicBezTo>
                    <a:pt x="122" y="1170"/>
                    <a:pt x="129" y="1175"/>
                    <a:pt x="141" y="1181"/>
                  </a:cubicBezTo>
                  <a:cubicBezTo>
                    <a:pt x="153" y="1186"/>
                    <a:pt x="164" y="1190"/>
                    <a:pt x="170" y="1192"/>
                  </a:cubicBezTo>
                  <a:cubicBezTo>
                    <a:pt x="176" y="1194"/>
                    <a:pt x="179" y="1192"/>
                    <a:pt x="181" y="1200"/>
                  </a:cubicBezTo>
                  <a:cubicBezTo>
                    <a:pt x="183" y="1209"/>
                    <a:pt x="201" y="1251"/>
                    <a:pt x="208" y="1265"/>
                  </a:cubicBezTo>
                  <a:cubicBezTo>
                    <a:pt x="214" y="1280"/>
                    <a:pt x="213" y="1302"/>
                    <a:pt x="214" y="1317"/>
                  </a:cubicBezTo>
                  <a:cubicBezTo>
                    <a:pt x="215" y="1353"/>
                    <a:pt x="222" y="1387"/>
                    <a:pt x="229" y="1416"/>
                  </a:cubicBezTo>
                  <a:cubicBezTo>
                    <a:pt x="232" y="1431"/>
                    <a:pt x="236" y="1445"/>
                    <a:pt x="238" y="1456"/>
                  </a:cubicBezTo>
                  <a:cubicBezTo>
                    <a:pt x="238" y="1456"/>
                    <a:pt x="252" y="1513"/>
                    <a:pt x="253" y="1553"/>
                  </a:cubicBezTo>
                  <a:cubicBezTo>
                    <a:pt x="253" y="1592"/>
                    <a:pt x="244" y="1616"/>
                    <a:pt x="234" y="1625"/>
                  </a:cubicBezTo>
                  <a:cubicBezTo>
                    <a:pt x="225" y="1634"/>
                    <a:pt x="207" y="1649"/>
                    <a:pt x="195" y="1652"/>
                  </a:cubicBezTo>
                  <a:cubicBezTo>
                    <a:pt x="183" y="1655"/>
                    <a:pt x="137" y="1671"/>
                    <a:pt x="137" y="1685"/>
                  </a:cubicBezTo>
                  <a:cubicBezTo>
                    <a:pt x="137" y="1692"/>
                    <a:pt x="137" y="1708"/>
                    <a:pt x="175" y="1709"/>
                  </a:cubicBezTo>
                  <a:cubicBezTo>
                    <a:pt x="213" y="1710"/>
                    <a:pt x="235" y="1703"/>
                    <a:pt x="248" y="1691"/>
                  </a:cubicBezTo>
                  <a:cubicBezTo>
                    <a:pt x="284" y="1659"/>
                    <a:pt x="299" y="1652"/>
                    <a:pt x="303" y="1655"/>
                  </a:cubicBezTo>
                  <a:cubicBezTo>
                    <a:pt x="303" y="1655"/>
                    <a:pt x="308" y="1659"/>
                    <a:pt x="303" y="1673"/>
                  </a:cubicBezTo>
                  <a:cubicBezTo>
                    <a:pt x="298" y="1686"/>
                    <a:pt x="291" y="1712"/>
                    <a:pt x="296" y="1725"/>
                  </a:cubicBezTo>
                  <a:cubicBezTo>
                    <a:pt x="301" y="1738"/>
                    <a:pt x="305" y="1757"/>
                    <a:pt x="304" y="1768"/>
                  </a:cubicBezTo>
                  <a:cubicBezTo>
                    <a:pt x="303" y="1780"/>
                    <a:pt x="303" y="1789"/>
                    <a:pt x="303" y="1789"/>
                  </a:cubicBezTo>
                  <a:cubicBezTo>
                    <a:pt x="312" y="1788"/>
                    <a:pt x="312" y="1788"/>
                    <a:pt x="312" y="1788"/>
                  </a:cubicBezTo>
                  <a:cubicBezTo>
                    <a:pt x="312" y="1788"/>
                    <a:pt x="317" y="1797"/>
                    <a:pt x="318" y="1807"/>
                  </a:cubicBezTo>
                  <a:cubicBezTo>
                    <a:pt x="318" y="1817"/>
                    <a:pt x="316" y="1843"/>
                    <a:pt x="329" y="1858"/>
                  </a:cubicBezTo>
                  <a:cubicBezTo>
                    <a:pt x="342" y="1871"/>
                    <a:pt x="356" y="1887"/>
                    <a:pt x="379" y="1883"/>
                  </a:cubicBezTo>
                  <a:cubicBezTo>
                    <a:pt x="402" y="1879"/>
                    <a:pt x="410" y="1873"/>
                    <a:pt x="409" y="1855"/>
                  </a:cubicBezTo>
                  <a:cubicBezTo>
                    <a:pt x="409" y="1836"/>
                    <a:pt x="396" y="1806"/>
                    <a:pt x="389" y="1782"/>
                  </a:cubicBezTo>
                  <a:cubicBezTo>
                    <a:pt x="382" y="1758"/>
                    <a:pt x="371" y="1736"/>
                    <a:pt x="365" y="1719"/>
                  </a:cubicBezTo>
                  <a:cubicBezTo>
                    <a:pt x="360" y="1702"/>
                    <a:pt x="364" y="1696"/>
                    <a:pt x="362" y="1685"/>
                  </a:cubicBezTo>
                  <a:cubicBezTo>
                    <a:pt x="361" y="1674"/>
                    <a:pt x="359" y="1669"/>
                    <a:pt x="361" y="1648"/>
                  </a:cubicBezTo>
                  <a:cubicBezTo>
                    <a:pt x="362" y="1638"/>
                    <a:pt x="376" y="1525"/>
                    <a:pt x="378" y="1498"/>
                  </a:cubicBezTo>
                  <a:cubicBezTo>
                    <a:pt x="380" y="1480"/>
                    <a:pt x="385" y="1457"/>
                    <a:pt x="385" y="1416"/>
                  </a:cubicBezTo>
                  <a:cubicBezTo>
                    <a:pt x="385" y="1396"/>
                    <a:pt x="384" y="1368"/>
                    <a:pt x="380" y="1341"/>
                  </a:cubicBezTo>
                  <a:cubicBezTo>
                    <a:pt x="380" y="1341"/>
                    <a:pt x="374" y="1315"/>
                    <a:pt x="378" y="1278"/>
                  </a:cubicBezTo>
                  <a:cubicBezTo>
                    <a:pt x="382" y="1240"/>
                    <a:pt x="384" y="1201"/>
                    <a:pt x="384" y="1201"/>
                  </a:cubicBezTo>
                  <a:cubicBezTo>
                    <a:pt x="384" y="1201"/>
                    <a:pt x="391" y="1202"/>
                    <a:pt x="402" y="1198"/>
                  </a:cubicBezTo>
                  <a:cubicBezTo>
                    <a:pt x="410" y="1194"/>
                    <a:pt x="418" y="1197"/>
                    <a:pt x="417" y="1188"/>
                  </a:cubicBezTo>
                  <a:cubicBezTo>
                    <a:pt x="416" y="1179"/>
                    <a:pt x="415" y="1169"/>
                    <a:pt x="419" y="1168"/>
                  </a:cubicBezTo>
                  <a:cubicBezTo>
                    <a:pt x="422" y="1167"/>
                    <a:pt x="430" y="1165"/>
                    <a:pt x="428" y="1151"/>
                  </a:cubicBezTo>
                  <a:cubicBezTo>
                    <a:pt x="426" y="1136"/>
                    <a:pt x="423" y="1113"/>
                    <a:pt x="425" y="1100"/>
                  </a:cubicBezTo>
                  <a:cubicBezTo>
                    <a:pt x="426" y="1088"/>
                    <a:pt x="427" y="1085"/>
                    <a:pt x="427" y="1073"/>
                  </a:cubicBezTo>
                  <a:cubicBezTo>
                    <a:pt x="427" y="1062"/>
                    <a:pt x="427" y="1046"/>
                    <a:pt x="429" y="1038"/>
                  </a:cubicBezTo>
                  <a:cubicBezTo>
                    <a:pt x="432" y="1030"/>
                    <a:pt x="434" y="1018"/>
                    <a:pt x="434" y="1015"/>
                  </a:cubicBezTo>
                  <a:cubicBezTo>
                    <a:pt x="434" y="1012"/>
                    <a:pt x="431" y="995"/>
                    <a:pt x="437" y="989"/>
                  </a:cubicBezTo>
                  <a:cubicBezTo>
                    <a:pt x="442" y="982"/>
                    <a:pt x="440" y="981"/>
                    <a:pt x="441" y="971"/>
                  </a:cubicBezTo>
                  <a:cubicBezTo>
                    <a:pt x="441" y="968"/>
                    <a:pt x="441" y="957"/>
                    <a:pt x="441" y="946"/>
                  </a:cubicBezTo>
                  <a:cubicBezTo>
                    <a:pt x="441" y="931"/>
                    <a:pt x="441" y="914"/>
                    <a:pt x="440" y="906"/>
                  </a:cubicBezTo>
                  <a:cubicBezTo>
                    <a:pt x="438" y="891"/>
                    <a:pt x="435" y="885"/>
                    <a:pt x="437" y="877"/>
                  </a:cubicBezTo>
                  <a:close/>
                </a:path>
              </a:pathLst>
            </a:custGeom>
            <a:solidFill>
              <a:srgbClr val="4F5457"/>
            </a:solidFill>
            <a:ln>
              <a:noFill/>
            </a:ln>
          </p:spPr>
          <p:txBody>
            <a:bodyPr vert="horz" wrap="square" lIns="91440" tIns="45720" rIns="91440" bIns="45720" numCol="1" anchor="t" anchorCtr="0" compatLnSpc="1">
              <a:prstTxWarp prst="textNoShape">
                <a:avLst/>
              </a:prstTxWarp>
            </a:bodyPr>
            <a:lstStyle/>
            <a:p>
              <a:endParaRPr lang="en-US" sz="1600" dirty="0">
                <a:latin typeface="+mj-lt"/>
              </a:endParaRPr>
            </a:p>
          </p:txBody>
        </p:sp>
        <p:sp>
          <p:nvSpPr>
            <p:cNvPr id="71" name="Freeform 43"/>
            <p:cNvSpPr>
              <a:spLocks noEditPoints="1"/>
            </p:cNvSpPr>
            <p:nvPr/>
          </p:nvSpPr>
          <p:spPr bwMode="auto">
            <a:xfrm>
              <a:off x="4884821" y="2284725"/>
              <a:ext cx="478167" cy="1046326"/>
            </a:xfrm>
            <a:custGeom>
              <a:avLst/>
              <a:gdLst>
                <a:gd name="T0" fmla="*/ 115 w 208"/>
                <a:gd name="T1" fmla="*/ 233 h 457"/>
                <a:gd name="T2" fmla="*/ 94 w 208"/>
                <a:gd name="T3" fmla="*/ 229 h 457"/>
                <a:gd name="T4" fmla="*/ 78 w 208"/>
                <a:gd name="T5" fmla="*/ 224 h 457"/>
                <a:gd name="T6" fmla="*/ 57 w 208"/>
                <a:gd name="T7" fmla="*/ 221 h 457"/>
                <a:gd name="T8" fmla="*/ 41 w 208"/>
                <a:gd name="T9" fmla="*/ 217 h 457"/>
                <a:gd name="T10" fmla="*/ 52 w 208"/>
                <a:gd name="T11" fmla="*/ 148 h 457"/>
                <a:gd name="T12" fmla="*/ 8 w 208"/>
                <a:gd name="T13" fmla="*/ 172 h 457"/>
                <a:gd name="T14" fmla="*/ 111 w 208"/>
                <a:gd name="T15" fmla="*/ 0 h 457"/>
                <a:gd name="T16" fmla="*/ 204 w 208"/>
                <a:gd name="T17" fmla="*/ 11 h 457"/>
                <a:gd name="T18" fmla="*/ 208 w 208"/>
                <a:gd name="T19" fmla="*/ 175 h 457"/>
                <a:gd name="T20" fmla="*/ 147 w 208"/>
                <a:gd name="T21" fmla="*/ 146 h 457"/>
                <a:gd name="T22" fmla="*/ 115 w 208"/>
                <a:gd name="T23" fmla="*/ 233 h 457"/>
                <a:gd name="T24" fmla="*/ 93 w 208"/>
                <a:gd name="T25" fmla="*/ 375 h 457"/>
                <a:gd name="T26" fmla="*/ 80 w 208"/>
                <a:gd name="T27" fmla="*/ 376 h 457"/>
                <a:gd name="T28" fmla="*/ 54 w 208"/>
                <a:gd name="T29" fmla="*/ 377 h 457"/>
                <a:gd name="T30" fmla="*/ 35 w 208"/>
                <a:gd name="T31" fmla="*/ 377 h 457"/>
                <a:gd name="T32" fmla="*/ 39 w 208"/>
                <a:gd name="T33" fmla="*/ 408 h 457"/>
                <a:gd name="T34" fmla="*/ 54 w 208"/>
                <a:gd name="T35" fmla="*/ 449 h 457"/>
                <a:gd name="T36" fmla="*/ 74 w 208"/>
                <a:gd name="T37" fmla="*/ 439 h 457"/>
                <a:gd name="T38" fmla="*/ 93 w 208"/>
                <a:gd name="T39" fmla="*/ 375 h 457"/>
                <a:gd name="T40" fmla="*/ 155 w 208"/>
                <a:gd name="T41" fmla="*/ 236 h 457"/>
                <a:gd name="T42" fmla="*/ 123 w 208"/>
                <a:gd name="T43" fmla="*/ 253 h 457"/>
                <a:gd name="T44" fmla="*/ 129 w 208"/>
                <a:gd name="T45" fmla="*/ 273 h 457"/>
                <a:gd name="T46" fmla="*/ 151 w 208"/>
                <a:gd name="T47" fmla="*/ 250 h 457"/>
                <a:gd name="T48" fmla="*/ 168 w 208"/>
                <a:gd name="T49" fmla="*/ 240 h 457"/>
                <a:gd name="T50" fmla="*/ 155 w 208"/>
                <a:gd name="T51" fmla="*/ 236 h 457"/>
                <a:gd name="T52" fmla="*/ 155 w 208"/>
                <a:gd name="T53" fmla="*/ 236 h 457"/>
                <a:gd name="T54" fmla="*/ 6 w 208"/>
                <a:gd name="T55" fmla="*/ 318 h 457"/>
                <a:gd name="T56" fmla="*/ 13 w 208"/>
                <a:gd name="T57" fmla="*/ 356 h 457"/>
                <a:gd name="T58" fmla="*/ 38 w 208"/>
                <a:gd name="T59" fmla="*/ 368 h 457"/>
                <a:gd name="T60" fmla="*/ 16 w 208"/>
                <a:gd name="T61" fmla="*/ 339 h 457"/>
                <a:gd name="T62" fmla="*/ 21 w 208"/>
                <a:gd name="T63" fmla="*/ 316 h 457"/>
                <a:gd name="T64" fmla="*/ 6 w 208"/>
                <a:gd name="T65" fmla="*/ 31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8" h="457">
                  <a:moveTo>
                    <a:pt x="115" y="233"/>
                  </a:moveTo>
                  <a:cubicBezTo>
                    <a:pt x="117" y="245"/>
                    <a:pt x="105" y="233"/>
                    <a:pt x="94" y="229"/>
                  </a:cubicBezTo>
                  <a:cubicBezTo>
                    <a:pt x="84" y="225"/>
                    <a:pt x="84" y="224"/>
                    <a:pt x="78" y="224"/>
                  </a:cubicBezTo>
                  <a:cubicBezTo>
                    <a:pt x="71" y="224"/>
                    <a:pt x="61" y="223"/>
                    <a:pt x="57" y="221"/>
                  </a:cubicBezTo>
                  <a:cubicBezTo>
                    <a:pt x="53" y="220"/>
                    <a:pt x="50" y="217"/>
                    <a:pt x="41" y="217"/>
                  </a:cubicBezTo>
                  <a:cubicBezTo>
                    <a:pt x="33" y="218"/>
                    <a:pt x="52" y="148"/>
                    <a:pt x="52" y="148"/>
                  </a:cubicBezTo>
                  <a:cubicBezTo>
                    <a:pt x="52" y="148"/>
                    <a:pt x="19" y="159"/>
                    <a:pt x="8" y="172"/>
                  </a:cubicBezTo>
                  <a:cubicBezTo>
                    <a:pt x="20" y="133"/>
                    <a:pt x="111" y="0"/>
                    <a:pt x="111" y="0"/>
                  </a:cubicBezTo>
                  <a:cubicBezTo>
                    <a:pt x="111" y="0"/>
                    <a:pt x="143" y="70"/>
                    <a:pt x="204" y="11"/>
                  </a:cubicBezTo>
                  <a:cubicBezTo>
                    <a:pt x="208" y="175"/>
                    <a:pt x="208" y="175"/>
                    <a:pt x="208" y="175"/>
                  </a:cubicBezTo>
                  <a:cubicBezTo>
                    <a:pt x="208" y="175"/>
                    <a:pt x="163" y="139"/>
                    <a:pt x="147" y="146"/>
                  </a:cubicBezTo>
                  <a:cubicBezTo>
                    <a:pt x="131" y="152"/>
                    <a:pt x="114" y="222"/>
                    <a:pt x="115" y="233"/>
                  </a:cubicBezTo>
                  <a:close/>
                  <a:moveTo>
                    <a:pt x="93" y="375"/>
                  </a:moveTo>
                  <a:cubicBezTo>
                    <a:pt x="93" y="375"/>
                    <a:pt x="91" y="378"/>
                    <a:pt x="80" y="376"/>
                  </a:cubicBezTo>
                  <a:cubicBezTo>
                    <a:pt x="70" y="375"/>
                    <a:pt x="64" y="376"/>
                    <a:pt x="54" y="377"/>
                  </a:cubicBezTo>
                  <a:cubicBezTo>
                    <a:pt x="45" y="377"/>
                    <a:pt x="41" y="379"/>
                    <a:pt x="35" y="377"/>
                  </a:cubicBezTo>
                  <a:cubicBezTo>
                    <a:pt x="35" y="387"/>
                    <a:pt x="35" y="399"/>
                    <a:pt x="39" y="408"/>
                  </a:cubicBezTo>
                  <a:cubicBezTo>
                    <a:pt x="44" y="417"/>
                    <a:pt x="50" y="440"/>
                    <a:pt x="54" y="449"/>
                  </a:cubicBezTo>
                  <a:cubicBezTo>
                    <a:pt x="58" y="457"/>
                    <a:pt x="68" y="455"/>
                    <a:pt x="74" y="439"/>
                  </a:cubicBezTo>
                  <a:cubicBezTo>
                    <a:pt x="79" y="423"/>
                    <a:pt x="93" y="375"/>
                    <a:pt x="93" y="375"/>
                  </a:cubicBezTo>
                  <a:close/>
                  <a:moveTo>
                    <a:pt x="155" y="236"/>
                  </a:moveTo>
                  <a:cubicBezTo>
                    <a:pt x="145" y="238"/>
                    <a:pt x="129" y="244"/>
                    <a:pt x="123" y="253"/>
                  </a:cubicBezTo>
                  <a:cubicBezTo>
                    <a:pt x="118" y="260"/>
                    <a:pt x="119" y="272"/>
                    <a:pt x="129" y="273"/>
                  </a:cubicBezTo>
                  <a:cubicBezTo>
                    <a:pt x="130" y="262"/>
                    <a:pt x="142" y="255"/>
                    <a:pt x="151" y="250"/>
                  </a:cubicBezTo>
                  <a:cubicBezTo>
                    <a:pt x="154" y="248"/>
                    <a:pt x="167" y="244"/>
                    <a:pt x="168" y="240"/>
                  </a:cubicBezTo>
                  <a:cubicBezTo>
                    <a:pt x="169" y="235"/>
                    <a:pt x="157" y="235"/>
                    <a:pt x="155" y="236"/>
                  </a:cubicBezTo>
                  <a:cubicBezTo>
                    <a:pt x="143" y="238"/>
                    <a:pt x="155" y="236"/>
                    <a:pt x="155" y="236"/>
                  </a:cubicBezTo>
                  <a:close/>
                  <a:moveTo>
                    <a:pt x="6" y="318"/>
                  </a:moveTo>
                  <a:cubicBezTo>
                    <a:pt x="0" y="320"/>
                    <a:pt x="6" y="342"/>
                    <a:pt x="13" y="356"/>
                  </a:cubicBezTo>
                  <a:cubicBezTo>
                    <a:pt x="21" y="369"/>
                    <a:pt x="44" y="371"/>
                    <a:pt x="38" y="368"/>
                  </a:cubicBezTo>
                  <a:cubicBezTo>
                    <a:pt x="31" y="366"/>
                    <a:pt x="23" y="351"/>
                    <a:pt x="16" y="339"/>
                  </a:cubicBezTo>
                  <a:cubicBezTo>
                    <a:pt x="10" y="326"/>
                    <a:pt x="21" y="316"/>
                    <a:pt x="21" y="316"/>
                  </a:cubicBezTo>
                  <a:cubicBezTo>
                    <a:pt x="21" y="316"/>
                    <a:pt x="23" y="313"/>
                    <a:pt x="6" y="3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mj-lt"/>
              </a:endParaRPr>
            </a:p>
          </p:txBody>
        </p:sp>
      </p:grpSp>
      <p:sp>
        <p:nvSpPr>
          <p:cNvPr id="97" name="Content Placeholder 7"/>
          <p:cNvSpPr>
            <a:spLocks noGrp="1"/>
          </p:cNvSpPr>
          <p:nvPr>
            <p:ph sz="quarter" idx="15" hasCustomPrompt="1"/>
          </p:nvPr>
        </p:nvSpPr>
        <p:spPr>
          <a:xfrm>
            <a:off x="7468729" y="2222196"/>
            <a:ext cx="3199265" cy="384969"/>
          </a:xfrm>
        </p:spPr>
        <p:txBody>
          <a:bodyPr>
            <a:normAutofit/>
          </a:bodyPr>
          <a:lstStyle>
            <a:lvl1pPr marL="0" indent="0" algn="l">
              <a:buNone/>
              <a:defRPr sz="1800" b="1">
                <a:solidFill>
                  <a:schemeClr val="bg1"/>
                </a:solidFill>
                <a:latin typeface="+mj-lt"/>
              </a:defRPr>
            </a:lvl1pPr>
          </a:lstStyle>
          <a:p>
            <a:pPr lvl="0"/>
            <a:r>
              <a:rPr lang="en-US" dirty="0"/>
              <a:t>HEADING</a:t>
            </a:r>
          </a:p>
        </p:txBody>
      </p:sp>
      <p:sp>
        <p:nvSpPr>
          <p:cNvPr id="98" name="Content Placeholder 7"/>
          <p:cNvSpPr>
            <a:spLocks noGrp="1"/>
          </p:cNvSpPr>
          <p:nvPr>
            <p:ph sz="quarter" idx="27" hasCustomPrompt="1"/>
          </p:nvPr>
        </p:nvSpPr>
        <p:spPr>
          <a:xfrm>
            <a:off x="7469339" y="2611042"/>
            <a:ext cx="3199265" cy="384969"/>
          </a:xfrm>
        </p:spPr>
        <p:txBody>
          <a:bodyPr>
            <a:normAutofit/>
          </a:bodyPr>
          <a:lstStyle>
            <a:lvl1pPr marL="0" indent="0" algn="l">
              <a:buNone/>
              <a:defRPr sz="1400" b="0" baseline="0">
                <a:solidFill>
                  <a:schemeClr val="bg1"/>
                </a:solidFill>
                <a:latin typeface="+mj-lt"/>
              </a:defRPr>
            </a:lvl1pPr>
          </a:lstStyle>
          <a:p>
            <a:pPr lvl="0"/>
            <a:r>
              <a:rPr lang="en-US" dirty="0"/>
              <a:t>Edit this text</a:t>
            </a:r>
          </a:p>
        </p:txBody>
      </p:sp>
      <p:sp>
        <p:nvSpPr>
          <p:cNvPr id="99" name="Content Placeholder 7"/>
          <p:cNvSpPr>
            <a:spLocks noGrp="1"/>
          </p:cNvSpPr>
          <p:nvPr>
            <p:ph sz="quarter" idx="28" hasCustomPrompt="1"/>
          </p:nvPr>
        </p:nvSpPr>
        <p:spPr>
          <a:xfrm>
            <a:off x="7475989" y="3172866"/>
            <a:ext cx="3199265" cy="384969"/>
          </a:xfrm>
        </p:spPr>
        <p:txBody>
          <a:bodyPr>
            <a:normAutofit/>
          </a:bodyPr>
          <a:lstStyle>
            <a:lvl1pPr marL="0" indent="0" algn="l">
              <a:buNone/>
              <a:defRPr sz="1800" b="1">
                <a:solidFill>
                  <a:schemeClr val="bg1"/>
                </a:solidFill>
                <a:latin typeface="+mj-lt"/>
              </a:defRPr>
            </a:lvl1pPr>
          </a:lstStyle>
          <a:p>
            <a:pPr lvl="0"/>
            <a:r>
              <a:rPr lang="en-US" dirty="0"/>
              <a:t>HEADING</a:t>
            </a:r>
          </a:p>
        </p:txBody>
      </p:sp>
      <p:sp>
        <p:nvSpPr>
          <p:cNvPr id="100" name="Content Placeholder 7"/>
          <p:cNvSpPr>
            <a:spLocks noGrp="1"/>
          </p:cNvSpPr>
          <p:nvPr>
            <p:ph sz="quarter" idx="29" hasCustomPrompt="1"/>
          </p:nvPr>
        </p:nvSpPr>
        <p:spPr>
          <a:xfrm>
            <a:off x="7476599" y="3561712"/>
            <a:ext cx="3199265" cy="384969"/>
          </a:xfrm>
        </p:spPr>
        <p:txBody>
          <a:bodyPr>
            <a:normAutofit/>
          </a:bodyPr>
          <a:lstStyle>
            <a:lvl1pPr marL="0" indent="0" algn="l">
              <a:buNone/>
              <a:defRPr sz="1400" b="0" baseline="0">
                <a:solidFill>
                  <a:schemeClr val="bg1"/>
                </a:solidFill>
                <a:latin typeface="+mj-lt"/>
              </a:defRPr>
            </a:lvl1pPr>
          </a:lstStyle>
          <a:p>
            <a:pPr lvl="0"/>
            <a:r>
              <a:rPr lang="en-US" dirty="0"/>
              <a:t>Edit this text</a:t>
            </a:r>
          </a:p>
        </p:txBody>
      </p:sp>
      <p:sp>
        <p:nvSpPr>
          <p:cNvPr id="101" name="Content Placeholder 7"/>
          <p:cNvSpPr>
            <a:spLocks noGrp="1"/>
          </p:cNvSpPr>
          <p:nvPr>
            <p:ph sz="quarter" idx="30" hasCustomPrompt="1"/>
          </p:nvPr>
        </p:nvSpPr>
        <p:spPr>
          <a:xfrm>
            <a:off x="7461475" y="4159818"/>
            <a:ext cx="3199265" cy="384969"/>
          </a:xfrm>
        </p:spPr>
        <p:txBody>
          <a:bodyPr>
            <a:normAutofit/>
          </a:bodyPr>
          <a:lstStyle>
            <a:lvl1pPr marL="0" indent="0" algn="l">
              <a:buNone/>
              <a:defRPr sz="1800" b="1">
                <a:solidFill>
                  <a:schemeClr val="bg1"/>
                </a:solidFill>
                <a:latin typeface="+mj-lt"/>
              </a:defRPr>
            </a:lvl1pPr>
          </a:lstStyle>
          <a:p>
            <a:pPr lvl="0"/>
            <a:r>
              <a:rPr lang="en-US" dirty="0"/>
              <a:t>HEADING</a:t>
            </a:r>
          </a:p>
        </p:txBody>
      </p:sp>
      <p:sp>
        <p:nvSpPr>
          <p:cNvPr id="102" name="Content Placeholder 7"/>
          <p:cNvSpPr>
            <a:spLocks noGrp="1"/>
          </p:cNvSpPr>
          <p:nvPr>
            <p:ph sz="quarter" idx="31" hasCustomPrompt="1"/>
          </p:nvPr>
        </p:nvSpPr>
        <p:spPr>
          <a:xfrm>
            <a:off x="7462085" y="4548664"/>
            <a:ext cx="3199265" cy="384969"/>
          </a:xfrm>
        </p:spPr>
        <p:txBody>
          <a:bodyPr>
            <a:normAutofit/>
          </a:bodyPr>
          <a:lstStyle>
            <a:lvl1pPr marL="0" indent="0" algn="l">
              <a:buNone/>
              <a:defRPr sz="1400" b="0" baseline="0">
                <a:solidFill>
                  <a:schemeClr val="bg1"/>
                </a:solidFill>
                <a:latin typeface="+mj-lt"/>
              </a:defRPr>
            </a:lvl1pPr>
          </a:lstStyle>
          <a:p>
            <a:pPr lvl="0"/>
            <a:r>
              <a:rPr lang="en-US" dirty="0"/>
              <a:t>Edit this text</a:t>
            </a:r>
          </a:p>
        </p:txBody>
      </p:sp>
      <p:sp>
        <p:nvSpPr>
          <p:cNvPr id="103" name="Content Placeholder 7"/>
          <p:cNvSpPr>
            <a:spLocks noGrp="1"/>
          </p:cNvSpPr>
          <p:nvPr>
            <p:ph sz="quarter" idx="32" hasCustomPrompt="1"/>
          </p:nvPr>
        </p:nvSpPr>
        <p:spPr>
          <a:xfrm>
            <a:off x="7468735" y="5110488"/>
            <a:ext cx="3199265" cy="384969"/>
          </a:xfrm>
        </p:spPr>
        <p:txBody>
          <a:bodyPr>
            <a:normAutofit/>
          </a:bodyPr>
          <a:lstStyle>
            <a:lvl1pPr marL="0" indent="0" algn="l">
              <a:buNone/>
              <a:defRPr sz="1800" b="1">
                <a:solidFill>
                  <a:schemeClr val="bg1"/>
                </a:solidFill>
                <a:latin typeface="+mj-lt"/>
              </a:defRPr>
            </a:lvl1pPr>
          </a:lstStyle>
          <a:p>
            <a:pPr lvl="0"/>
            <a:r>
              <a:rPr lang="en-US" dirty="0"/>
              <a:t>HEADING</a:t>
            </a:r>
          </a:p>
        </p:txBody>
      </p:sp>
      <p:sp>
        <p:nvSpPr>
          <p:cNvPr id="104" name="Content Placeholder 7"/>
          <p:cNvSpPr>
            <a:spLocks noGrp="1"/>
          </p:cNvSpPr>
          <p:nvPr>
            <p:ph sz="quarter" idx="33" hasCustomPrompt="1"/>
          </p:nvPr>
        </p:nvSpPr>
        <p:spPr>
          <a:xfrm>
            <a:off x="7469345" y="5499334"/>
            <a:ext cx="3199265" cy="384969"/>
          </a:xfrm>
        </p:spPr>
        <p:txBody>
          <a:bodyPr>
            <a:normAutofit/>
          </a:bodyPr>
          <a:lstStyle>
            <a:lvl1pPr marL="0" indent="0" algn="l">
              <a:buNone/>
              <a:defRPr sz="1400" b="0" baseline="0">
                <a:solidFill>
                  <a:schemeClr val="bg1"/>
                </a:solidFill>
                <a:latin typeface="+mj-lt"/>
              </a:defRPr>
            </a:lvl1pPr>
          </a:lstStyle>
          <a:p>
            <a:pPr lvl="0"/>
            <a:r>
              <a:rPr lang="en-US" dirty="0"/>
              <a:t>Edit this text</a:t>
            </a:r>
          </a:p>
        </p:txBody>
      </p:sp>
      <p:sp>
        <p:nvSpPr>
          <p:cNvPr id="105" name="Content Placeholder 7"/>
          <p:cNvSpPr>
            <a:spLocks noGrp="1"/>
          </p:cNvSpPr>
          <p:nvPr>
            <p:ph sz="quarter" idx="34" hasCustomPrompt="1"/>
          </p:nvPr>
        </p:nvSpPr>
        <p:spPr>
          <a:xfrm>
            <a:off x="1407886" y="2214942"/>
            <a:ext cx="3257344" cy="384969"/>
          </a:xfrm>
        </p:spPr>
        <p:txBody>
          <a:bodyPr>
            <a:normAutofit/>
          </a:bodyPr>
          <a:lstStyle>
            <a:lvl1pPr marL="0" indent="0" algn="r">
              <a:buNone/>
              <a:defRPr sz="1800" b="1">
                <a:solidFill>
                  <a:schemeClr val="bg1"/>
                </a:solidFill>
                <a:latin typeface="+mj-lt"/>
              </a:defRPr>
            </a:lvl1pPr>
          </a:lstStyle>
          <a:p>
            <a:pPr lvl="0"/>
            <a:r>
              <a:rPr lang="en-US" dirty="0"/>
              <a:t>HEADING</a:t>
            </a:r>
          </a:p>
        </p:txBody>
      </p:sp>
      <p:sp>
        <p:nvSpPr>
          <p:cNvPr id="106" name="Content Placeholder 7"/>
          <p:cNvSpPr>
            <a:spLocks noGrp="1"/>
          </p:cNvSpPr>
          <p:nvPr>
            <p:ph sz="quarter" idx="35" hasCustomPrompt="1"/>
          </p:nvPr>
        </p:nvSpPr>
        <p:spPr>
          <a:xfrm>
            <a:off x="1408496" y="2603788"/>
            <a:ext cx="3257344" cy="384969"/>
          </a:xfrm>
        </p:spPr>
        <p:txBody>
          <a:bodyPr>
            <a:normAutofit/>
          </a:bodyPr>
          <a:lstStyle>
            <a:lvl1pPr marL="0" indent="0" algn="r">
              <a:buNone/>
              <a:defRPr sz="1400" b="0" baseline="0">
                <a:solidFill>
                  <a:schemeClr val="bg1"/>
                </a:solidFill>
                <a:latin typeface="+mj-lt"/>
              </a:defRPr>
            </a:lvl1pPr>
          </a:lstStyle>
          <a:p>
            <a:pPr lvl="0"/>
            <a:r>
              <a:rPr lang="en-US" dirty="0"/>
              <a:t>Edit this text</a:t>
            </a:r>
          </a:p>
        </p:txBody>
      </p:sp>
      <p:sp>
        <p:nvSpPr>
          <p:cNvPr id="107" name="Content Placeholder 7"/>
          <p:cNvSpPr>
            <a:spLocks noGrp="1"/>
          </p:cNvSpPr>
          <p:nvPr>
            <p:ph sz="quarter" idx="36" hasCustomPrompt="1"/>
          </p:nvPr>
        </p:nvSpPr>
        <p:spPr>
          <a:xfrm>
            <a:off x="1415146" y="3165612"/>
            <a:ext cx="3257344" cy="384969"/>
          </a:xfrm>
        </p:spPr>
        <p:txBody>
          <a:bodyPr>
            <a:normAutofit/>
          </a:bodyPr>
          <a:lstStyle>
            <a:lvl1pPr marL="0" indent="0" algn="r">
              <a:buNone/>
              <a:defRPr sz="1800" b="1">
                <a:solidFill>
                  <a:schemeClr val="bg1"/>
                </a:solidFill>
                <a:latin typeface="+mj-lt"/>
              </a:defRPr>
            </a:lvl1pPr>
          </a:lstStyle>
          <a:p>
            <a:pPr lvl="0"/>
            <a:r>
              <a:rPr lang="en-US" dirty="0"/>
              <a:t>HEADING</a:t>
            </a:r>
          </a:p>
        </p:txBody>
      </p:sp>
      <p:sp>
        <p:nvSpPr>
          <p:cNvPr id="108" name="Content Placeholder 7"/>
          <p:cNvSpPr>
            <a:spLocks noGrp="1"/>
          </p:cNvSpPr>
          <p:nvPr>
            <p:ph sz="quarter" idx="37" hasCustomPrompt="1"/>
          </p:nvPr>
        </p:nvSpPr>
        <p:spPr>
          <a:xfrm>
            <a:off x="1415756" y="3554458"/>
            <a:ext cx="3257344" cy="384969"/>
          </a:xfrm>
        </p:spPr>
        <p:txBody>
          <a:bodyPr>
            <a:normAutofit/>
          </a:bodyPr>
          <a:lstStyle>
            <a:lvl1pPr marL="0" indent="0" algn="r">
              <a:buNone/>
              <a:defRPr sz="1400" b="0" baseline="0">
                <a:solidFill>
                  <a:schemeClr val="bg1"/>
                </a:solidFill>
                <a:latin typeface="+mj-lt"/>
              </a:defRPr>
            </a:lvl1pPr>
          </a:lstStyle>
          <a:p>
            <a:pPr lvl="0"/>
            <a:r>
              <a:rPr lang="en-US" dirty="0"/>
              <a:t>Edit this text</a:t>
            </a:r>
          </a:p>
        </p:txBody>
      </p:sp>
      <p:sp>
        <p:nvSpPr>
          <p:cNvPr id="109" name="Content Placeholder 7"/>
          <p:cNvSpPr>
            <a:spLocks noGrp="1"/>
          </p:cNvSpPr>
          <p:nvPr>
            <p:ph sz="quarter" idx="38" hasCustomPrompt="1"/>
          </p:nvPr>
        </p:nvSpPr>
        <p:spPr>
          <a:xfrm>
            <a:off x="1400632" y="4152564"/>
            <a:ext cx="3257344" cy="384969"/>
          </a:xfrm>
        </p:spPr>
        <p:txBody>
          <a:bodyPr>
            <a:normAutofit/>
          </a:bodyPr>
          <a:lstStyle>
            <a:lvl1pPr marL="0" indent="0" algn="r">
              <a:buNone/>
              <a:defRPr sz="1800" b="1">
                <a:solidFill>
                  <a:schemeClr val="bg1"/>
                </a:solidFill>
                <a:latin typeface="+mj-lt"/>
              </a:defRPr>
            </a:lvl1pPr>
          </a:lstStyle>
          <a:p>
            <a:pPr lvl="0"/>
            <a:r>
              <a:rPr lang="en-US" dirty="0"/>
              <a:t>HEADING</a:t>
            </a:r>
          </a:p>
        </p:txBody>
      </p:sp>
      <p:sp>
        <p:nvSpPr>
          <p:cNvPr id="110" name="Content Placeholder 7"/>
          <p:cNvSpPr>
            <a:spLocks noGrp="1"/>
          </p:cNvSpPr>
          <p:nvPr>
            <p:ph sz="quarter" idx="39" hasCustomPrompt="1"/>
          </p:nvPr>
        </p:nvSpPr>
        <p:spPr>
          <a:xfrm>
            <a:off x="1401242" y="4541410"/>
            <a:ext cx="3257344" cy="384969"/>
          </a:xfrm>
        </p:spPr>
        <p:txBody>
          <a:bodyPr>
            <a:normAutofit/>
          </a:bodyPr>
          <a:lstStyle>
            <a:lvl1pPr marL="0" indent="0" algn="r">
              <a:buNone/>
              <a:defRPr sz="1400" b="0" baseline="0">
                <a:solidFill>
                  <a:schemeClr val="bg1"/>
                </a:solidFill>
                <a:latin typeface="+mj-lt"/>
              </a:defRPr>
            </a:lvl1pPr>
          </a:lstStyle>
          <a:p>
            <a:pPr lvl="0"/>
            <a:r>
              <a:rPr lang="en-US" dirty="0"/>
              <a:t>Edit this text</a:t>
            </a:r>
          </a:p>
        </p:txBody>
      </p:sp>
      <p:sp>
        <p:nvSpPr>
          <p:cNvPr id="111" name="Content Placeholder 7"/>
          <p:cNvSpPr>
            <a:spLocks noGrp="1"/>
          </p:cNvSpPr>
          <p:nvPr>
            <p:ph sz="quarter" idx="40" hasCustomPrompt="1"/>
          </p:nvPr>
        </p:nvSpPr>
        <p:spPr>
          <a:xfrm>
            <a:off x="1407892" y="5103234"/>
            <a:ext cx="3257344" cy="384969"/>
          </a:xfrm>
        </p:spPr>
        <p:txBody>
          <a:bodyPr>
            <a:normAutofit/>
          </a:bodyPr>
          <a:lstStyle>
            <a:lvl1pPr marL="0" indent="0" algn="r">
              <a:buNone/>
              <a:defRPr sz="1800" b="1">
                <a:solidFill>
                  <a:schemeClr val="bg1"/>
                </a:solidFill>
                <a:latin typeface="+mj-lt"/>
              </a:defRPr>
            </a:lvl1pPr>
          </a:lstStyle>
          <a:p>
            <a:pPr lvl="0"/>
            <a:r>
              <a:rPr lang="en-US" dirty="0"/>
              <a:t>HEADING</a:t>
            </a:r>
          </a:p>
        </p:txBody>
      </p:sp>
      <p:sp>
        <p:nvSpPr>
          <p:cNvPr id="112" name="Content Placeholder 7"/>
          <p:cNvSpPr>
            <a:spLocks noGrp="1"/>
          </p:cNvSpPr>
          <p:nvPr>
            <p:ph sz="quarter" idx="41" hasCustomPrompt="1"/>
          </p:nvPr>
        </p:nvSpPr>
        <p:spPr>
          <a:xfrm>
            <a:off x="1408502" y="5492080"/>
            <a:ext cx="3257344" cy="384969"/>
          </a:xfrm>
        </p:spPr>
        <p:txBody>
          <a:bodyPr>
            <a:normAutofit/>
          </a:bodyPr>
          <a:lstStyle>
            <a:lvl1pPr marL="0" indent="0" algn="r">
              <a:buNone/>
              <a:defRPr sz="1400" b="0" baseline="0">
                <a:solidFill>
                  <a:schemeClr val="bg1"/>
                </a:solidFill>
                <a:latin typeface="+mj-lt"/>
              </a:defRPr>
            </a:lvl1pPr>
          </a:lstStyle>
          <a:p>
            <a:pPr lvl="0"/>
            <a:r>
              <a:rPr lang="en-US" dirty="0"/>
              <a:t>Edit this text</a:t>
            </a:r>
          </a:p>
        </p:txBody>
      </p:sp>
      <p:sp>
        <p:nvSpPr>
          <p:cNvPr id="7" name="Rounded Rectangle 48">
            <a:extLst>
              <a:ext uri="{FF2B5EF4-FFF2-40B4-BE49-F238E27FC236}">
                <a16:creationId xmlns:a16="http://schemas.microsoft.com/office/drawing/2014/main" id="{3B67E2F3-DBED-3922-EC6E-73D83A62FAC7}"/>
              </a:ext>
            </a:extLst>
          </p:cNvPr>
          <p:cNvSpPr/>
          <p:nvPr userDrawn="1"/>
        </p:nvSpPr>
        <p:spPr>
          <a:xfrm>
            <a:off x="0" y="6782767"/>
            <a:ext cx="12192000" cy="94008"/>
          </a:xfrm>
          <a:prstGeom prst="roundRect">
            <a:avLst/>
          </a:prstGeom>
          <a:solidFill>
            <a:srgbClr val="F1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sp>
        <p:nvSpPr>
          <p:cNvPr id="8" name="Rounded Rectangle 48">
            <a:extLst>
              <a:ext uri="{FF2B5EF4-FFF2-40B4-BE49-F238E27FC236}">
                <a16:creationId xmlns:a16="http://schemas.microsoft.com/office/drawing/2014/main" id="{71101ADD-3FF9-1A97-4EB5-C543F66DADFD}"/>
              </a:ext>
            </a:extLst>
          </p:cNvPr>
          <p:cNvSpPr/>
          <p:nvPr userDrawn="1"/>
        </p:nvSpPr>
        <p:spPr>
          <a:xfrm>
            <a:off x="2119086" y="785937"/>
            <a:ext cx="10072914" cy="75233"/>
          </a:xfrm>
          <a:prstGeom prst="roundRect">
            <a:avLst/>
          </a:prstGeom>
          <a:solidFill>
            <a:srgbClr val="E9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pic>
        <p:nvPicPr>
          <p:cNvPr id="10" name="Picture 9">
            <a:extLst>
              <a:ext uri="{FF2B5EF4-FFF2-40B4-BE49-F238E27FC236}">
                <a16:creationId xmlns:a16="http://schemas.microsoft.com/office/drawing/2014/main" id="{2EF48A56-B492-1AA2-D4E1-3068319B1F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7848" y="129042"/>
            <a:ext cx="1378077" cy="1601790"/>
          </a:xfrm>
          <a:prstGeom prst="rect">
            <a:avLst/>
          </a:prstGeom>
        </p:spPr>
      </p:pic>
      <p:sp>
        <p:nvSpPr>
          <p:cNvPr id="2" name="Content Placeholder 7">
            <a:extLst>
              <a:ext uri="{FF2B5EF4-FFF2-40B4-BE49-F238E27FC236}">
                <a16:creationId xmlns:a16="http://schemas.microsoft.com/office/drawing/2014/main" id="{AAB0FB3E-6C68-B980-6526-68E0EF4930D2}"/>
              </a:ext>
            </a:extLst>
          </p:cNvPr>
          <p:cNvSpPr>
            <a:spLocks noGrp="1"/>
          </p:cNvSpPr>
          <p:nvPr>
            <p:ph sz="quarter" idx="25" hasCustomPrompt="1"/>
          </p:nvPr>
        </p:nvSpPr>
        <p:spPr>
          <a:xfrm>
            <a:off x="2119086" y="142522"/>
            <a:ext cx="7382102" cy="530977"/>
          </a:xfrm>
        </p:spPr>
        <p:txBody>
          <a:bodyPr lIns="0" rIns="0">
            <a:noAutofit/>
          </a:bodyPr>
          <a:lstStyle>
            <a:lvl1pPr marL="0" indent="0" algn="l">
              <a:buNone/>
              <a:defRPr sz="3600" b="1">
                <a:solidFill>
                  <a:srgbClr val="040819"/>
                </a:solidFill>
              </a:defRPr>
            </a:lvl1pPr>
          </a:lstStyle>
          <a:p>
            <a:pPr lvl="0"/>
            <a:r>
              <a:rPr lang="en-US" dirty="0"/>
              <a:t>HEADING</a:t>
            </a:r>
          </a:p>
        </p:txBody>
      </p:sp>
    </p:spTree>
    <p:extLst>
      <p:ext uri="{BB962C8B-B14F-4D97-AF65-F5344CB8AC3E}">
        <p14:creationId xmlns:p14="http://schemas.microsoft.com/office/powerpoint/2010/main" val="18202939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BC9F0C-0D21-368E-F982-60B63A2CFFB0}"/>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498445" y="3779713"/>
            <a:ext cx="11190309" cy="2735038"/>
          </a:xfrm>
          <a:prstGeom prst="rect">
            <a:avLst/>
          </a:prstGeom>
        </p:spPr>
      </p:pic>
      <p:sp>
        <p:nvSpPr>
          <p:cNvPr id="68" name="Picture Placeholder 6"/>
          <p:cNvSpPr>
            <a:spLocks noGrp="1"/>
          </p:cNvSpPr>
          <p:nvPr>
            <p:ph type="pic" sz="quarter" idx="13"/>
          </p:nvPr>
        </p:nvSpPr>
        <p:spPr>
          <a:xfrm>
            <a:off x="5209866" y="2013304"/>
            <a:ext cx="1772266" cy="1772266"/>
          </a:xfrm>
          <a:prstGeom prst="ellipse">
            <a:avLst/>
          </a:prstGeom>
        </p:spPr>
        <p:txBody>
          <a:bodyPr anchor="ctr">
            <a:normAutofit/>
          </a:bodyPr>
          <a:lstStyle>
            <a:lvl1pPr algn="ctr">
              <a:defRPr sz="1800"/>
            </a:lvl1pPr>
          </a:lstStyle>
          <a:p>
            <a:r>
              <a:rPr lang="en-US" dirty="0"/>
              <a:t>Click icon to add picture</a:t>
            </a:r>
          </a:p>
        </p:txBody>
      </p:sp>
      <p:grpSp>
        <p:nvGrpSpPr>
          <p:cNvPr id="69" name="Group 68"/>
          <p:cNvGrpSpPr/>
          <p:nvPr userDrawn="1"/>
        </p:nvGrpSpPr>
        <p:grpSpPr>
          <a:xfrm>
            <a:off x="5091079" y="1901476"/>
            <a:ext cx="2009840" cy="2008285"/>
            <a:chOff x="5461822" y="1856570"/>
            <a:chExt cx="2009840" cy="2008285"/>
          </a:xfrm>
          <a:solidFill>
            <a:srgbClr val="0A0B0C"/>
          </a:solidFill>
          <a:effectLst/>
        </p:grpSpPr>
        <p:sp>
          <p:nvSpPr>
            <p:cNvPr id="70" name="Freeform 69"/>
            <p:cNvSpPr/>
            <p:nvPr/>
          </p:nvSpPr>
          <p:spPr>
            <a:xfrm rot="5400000" flipH="1">
              <a:off x="6240751" y="2113355"/>
              <a:ext cx="1487696" cy="974126"/>
            </a:xfrm>
            <a:custGeom>
              <a:avLst/>
              <a:gdLst>
                <a:gd name="connsiteX0" fmla="*/ 1487696 w 1487696"/>
                <a:gd name="connsiteY0" fmla="*/ 974126 h 974126"/>
                <a:gd name="connsiteX1" fmla="*/ 1484063 w 1487696"/>
                <a:gd name="connsiteY1" fmla="*/ 902173 h 974126"/>
                <a:gd name="connsiteX2" fmla="*/ 484331 w 1487696"/>
                <a:gd name="connsiteY2" fmla="*/ 0 h 974126"/>
                <a:gd name="connsiteX3" fmla="*/ 5326 w 1487696"/>
                <a:gd name="connsiteY3" fmla="*/ 121288 h 974126"/>
                <a:gd name="connsiteX4" fmla="*/ 0 w 1487696"/>
                <a:gd name="connsiteY4" fmla="*/ 124523 h 974126"/>
                <a:gd name="connsiteX5" fmla="*/ 12102 w 1487696"/>
                <a:gd name="connsiteY5" fmla="*/ 143648 h 974126"/>
                <a:gd name="connsiteX6" fmla="*/ 16123 w 1487696"/>
                <a:gd name="connsiteY6" fmla="*/ 141206 h 974126"/>
                <a:gd name="connsiteX7" fmla="*/ 484331 w 1487696"/>
                <a:gd name="connsiteY7" fmla="*/ 22651 h 974126"/>
                <a:gd name="connsiteX8" fmla="*/ 1461529 w 1487696"/>
                <a:gd name="connsiteY8" fmla="*/ 904489 h 974126"/>
                <a:gd name="connsiteX9" fmla="*/ 1465045 w 1487696"/>
                <a:gd name="connsiteY9" fmla="*/ 974126 h 974126"/>
                <a:gd name="connsiteX10" fmla="*/ 1487696 w 1487696"/>
                <a:gd name="connsiteY10" fmla="*/ 974126 h 97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7696" h="974126">
                  <a:moveTo>
                    <a:pt x="1487696" y="974126"/>
                  </a:moveTo>
                  <a:lnTo>
                    <a:pt x="1484063" y="902173"/>
                  </a:lnTo>
                  <a:cubicBezTo>
                    <a:pt x="1432601" y="395435"/>
                    <a:pt x="1004645" y="0"/>
                    <a:pt x="484331" y="0"/>
                  </a:cubicBezTo>
                  <a:cubicBezTo>
                    <a:pt x="310893" y="0"/>
                    <a:pt x="147717" y="43937"/>
                    <a:pt x="5326" y="121288"/>
                  </a:cubicBezTo>
                  <a:lnTo>
                    <a:pt x="0" y="124523"/>
                  </a:lnTo>
                  <a:lnTo>
                    <a:pt x="12102" y="143648"/>
                  </a:lnTo>
                  <a:lnTo>
                    <a:pt x="16123" y="141206"/>
                  </a:lnTo>
                  <a:cubicBezTo>
                    <a:pt x="155304" y="65598"/>
                    <a:pt x="314802" y="22651"/>
                    <a:pt x="484331" y="22651"/>
                  </a:cubicBezTo>
                  <a:cubicBezTo>
                    <a:pt x="992917" y="22651"/>
                    <a:pt x="1411227" y="409174"/>
                    <a:pt x="1461529" y="904489"/>
                  </a:cubicBezTo>
                  <a:lnTo>
                    <a:pt x="1465045" y="974126"/>
                  </a:lnTo>
                  <a:lnTo>
                    <a:pt x="1487696" y="9741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sp>
          <p:nvSpPr>
            <p:cNvPr id="71" name="Freeform 70"/>
            <p:cNvSpPr/>
            <p:nvPr/>
          </p:nvSpPr>
          <p:spPr>
            <a:xfrm rot="5400000" flipH="1">
              <a:off x="5205036" y="2113356"/>
              <a:ext cx="1487694" cy="974122"/>
            </a:xfrm>
            <a:custGeom>
              <a:avLst/>
              <a:gdLst>
                <a:gd name="connsiteX0" fmla="*/ 1487694 w 1487694"/>
                <a:gd name="connsiteY0" fmla="*/ 0 h 974122"/>
                <a:gd name="connsiteX1" fmla="*/ 1465043 w 1487694"/>
                <a:gd name="connsiteY1" fmla="*/ 0 h 974122"/>
                <a:gd name="connsiteX2" fmla="*/ 1461527 w 1487694"/>
                <a:gd name="connsiteY2" fmla="*/ 69633 h 974122"/>
                <a:gd name="connsiteX3" fmla="*/ 484329 w 1487694"/>
                <a:gd name="connsiteY3" fmla="*/ 951471 h 974122"/>
                <a:gd name="connsiteX4" fmla="*/ 16121 w 1487694"/>
                <a:gd name="connsiteY4" fmla="*/ 832916 h 974122"/>
                <a:gd name="connsiteX5" fmla="*/ 12102 w 1487694"/>
                <a:gd name="connsiteY5" fmla="*/ 830475 h 974122"/>
                <a:gd name="connsiteX6" fmla="*/ 0 w 1487694"/>
                <a:gd name="connsiteY6" fmla="*/ 849600 h 974122"/>
                <a:gd name="connsiteX7" fmla="*/ 5324 w 1487694"/>
                <a:gd name="connsiteY7" fmla="*/ 852834 h 974122"/>
                <a:gd name="connsiteX8" fmla="*/ 484329 w 1487694"/>
                <a:gd name="connsiteY8" fmla="*/ 974122 h 974122"/>
                <a:gd name="connsiteX9" fmla="*/ 1484061 w 1487694"/>
                <a:gd name="connsiteY9" fmla="*/ 71949 h 974122"/>
                <a:gd name="connsiteX10" fmla="*/ 1487694 w 1487694"/>
                <a:gd name="connsiteY10" fmla="*/ 0 h 974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7694" h="974122">
                  <a:moveTo>
                    <a:pt x="1487694" y="0"/>
                  </a:moveTo>
                  <a:lnTo>
                    <a:pt x="1465043" y="0"/>
                  </a:lnTo>
                  <a:lnTo>
                    <a:pt x="1461527" y="69633"/>
                  </a:lnTo>
                  <a:cubicBezTo>
                    <a:pt x="1411225" y="564948"/>
                    <a:pt x="992915" y="951471"/>
                    <a:pt x="484329" y="951471"/>
                  </a:cubicBezTo>
                  <a:cubicBezTo>
                    <a:pt x="314800" y="951471"/>
                    <a:pt x="155302" y="908524"/>
                    <a:pt x="16121" y="832916"/>
                  </a:cubicBezTo>
                  <a:lnTo>
                    <a:pt x="12102" y="830475"/>
                  </a:lnTo>
                  <a:lnTo>
                    <a:pt x="0" y="849600"/>
                  </a:lnTo>
                  <a:lnTo>
                    <a:pt x="5324" y="852834"/>
                  </a:lnTo>
                  <a:cubicBezTo>
                    <a:pt x="147715" y="930185"/>
                    <a:pt x="310891" y="974122"/>
                    <a:pt x="484329" y="974122"/>
                  </a:cubicBezTo>
                  <a:cubicBezTo>
                    <a:pt x="1004643" y="974122"/>
                    <a:pt x="1432599" y="578687"/>
                    <a:pt x="1484061" y="71949"/>
                  </a:cubicBezTo>
                  <a:lnTo>
                    <a:pt x="148769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sp>
          <p:nvSpPr>
            <p:cNvPr id="72" name="Freeform 71"/>
            <p:cNvSpPr/>
            <p:nvPr/>
          </p:nvSpPr>
          <p:spPr>
            <a:xfrm rot="5400000" flipH="1">
              <a:off x="6226720" y="2776420"/>
              <a:ext cx="480045" cy="1696825"/>
            </a:xfrm>
            <a:custGeom>
              <a:avLst/>
              <a:gdLst>
                <a:gd name="connsiteX0" fmla="*/ 480045 w 480045"/>
                <a:gd name="connsiteY0" fmla="*/ 1677701 h 1696825"/>
                <a:gd name="connsiteX1" fmla="*/ 455724 w 480045"/>
                <a:gd name="connsiteY1" fmla="*/ 1662925 h 1696825"/>
                <a:gd name="connsiteX2" fmla="*/ 22651 w 480045"/>
                <a:gd name="connsiteY2" fmla="*/ 848412 h 1696825"/>
                <a:gd name="connsiteX3" fmla="*/ 455724 w 480045"/>
                <a:gd name="connsiteY3" fmla="*/ 33899 h 1696825"/>
                <a:gd name="connsiteX4" fmla="*/ 480043 w 480045"/>
                <a:gd name="connsiteY4" fmla="*/ 19125 h 1696825"/>
                <a:gd name="connsiteX5" fmla="*/ 467941 w 480045"/>
                <a:gd name="connsiteY5" fmla="*/ 0 h 1696825"/>
                <a:gd name="connsiteX6" fmla="*/ 443060 w 480045"/>
                <a:gd name="connsiteY6" fmla="*/ 15117 h 1696825"/>
                <a:gd name="connsiteX7" fmla="*/ 0 w 480045"/>
                <a:gd name="connsiteY7" fmla="*/ 848412 h 1696825"/>
                <a:gd name="connsiteX8" fmla="*/ 443060 w 480045"/>
                <a:gd name="connsiteY8" fmla="*/ 1681707 h 1696825"/>
                <a:gd name="connsiteX9" fmla="*/ 467944 w 480045"/>
                <a:gd name="connsiteY9" fmla="*/ 1696825 h 1696825"/>
                <a:gd name="connsiteX10" fmla="*/ 480045 w 480045"/>
                <a:gd name="connsiteY10" fmla="*/ 1677701 h 169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0045" h="1696825">
                  <a:moveTo>
                    <a:pt x="480045" y="1677701"/>
                  </a:moveTo>
                  <a:lnTo>
                    <a:pt x="455724" y="1662925"/>
                  </a:lnTo>
                  <a:cubicBezTo>
                    <a:pt x="194439" y="1486404"/>
                    <a:pt x="22651" y="1187470"/>
                    <a:pt x="22651" y="848412"/>
                  </a:cubicBezTo>
                  <a:cubicBezTo>
                    <a:pt x="22651" y="509354"/>
                    <a:pt x="194439" y="210420"/>
                    <a:pt x="455724" y="33899"/>
                  </a:cubicBezTo>
                  <a:lnTo>
                    <a:pt x="480043" y="19125"/>
                  </a:lnTo>
                  <a:lnTo>
                    <a:pt x="467941" y="0"/>
                  </a:lnTo>
                  <a:lnTo>
                    <a:pt x="443060" y="15117"/>
                  </a:lnTo>
                  <a:cubicBezTo>
                    <a:pt x="175749" y="195708"/>
                    <a:pt x="0" y="501536"/>
                    <a:pt x="0" y="848412"/>
                  </a:cubicBezTo>
                  <a:cubicBezTo>
                    <a:pt x="0" y="1195288"/>
                    <a:pt x="175749" y="1501116"/>
                    <a:pt x="443060" y="1681707"/>
                  </a:cubicBezTo>
                  <a:lnTo>
                    <a:pt x="467944" y="1696825"/>
                  </a:lnTo>
                  <a:lnTo>
                    <a:pt x="480045" y="167770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67171"/>
                </a:solidFill>
                <a:latin typeface="Calibri" pitchFamily="34" charset="0"/>
              </a:endParaRPr>
            </a:p>
          </p:txBody>
        </p:sp>
      </p:grpSp>
      <p:sp>
        <p:nvSpPr>
          <p:cNvPr id="73" name="Content Placeholder 7"/>
          <p:cNvSpPr>
            <a:spLocks noGrp="1"/>
          </p:cNvSpPr>
          <p:nvPr>
            <p:ph sz="quarter" idx="15" hasCustomPrompt="1"/>
          </p:nvPr>
        </p:nvSpPr>
        <p:spPr>
          <a:xfrm>
            <a:off x="2529732" y="4181970"/>
            <a:ext cx="6985584" cy="384969"/>
          </a:xfrm>
        </p:spPr>
        <p:txBody>
          <a:bodyPr>
            <a:normAutofit/>
          </a:bodyPr>
          <a:lstStyle>
            <a:lvl1pPr marL="0" indent="0" algn="ctr">
              <a:buNone/>
              <a:defRPr sz="2000" b="1">
                <a:solidFill>
                  <a:srgbClr val="0A0B0C"/>
                </a:solidFill>
              </a:defRPr>
            </a:lvl1pPr>
          </a:lstStyle>
          <a:p>
            <a:pPr lvl="0"/>
            <a:r>
              <a:rPr lang="en-US" dirty="0"/>
              <a:t>HEADING</a:t>
            </a:r>
          </a:p>
        </p:txBody>
      </p:sp>
      <p:sp>
        <p:nvSpPr>
          <p:cNvPr id="74" name="Content Placeholder 7"/>
          <p:cNvSpPr>
            <a:spLocks noGrp="1"/>
          </p:cNvSpPr>
          <p:nvPr>
            <p:ph sz="quarter" idx="26" hasCustomPrompt="1"/>
          </p:nvPr>
        </p:nvSpPr>
        <p:spPr>
          <a:xfrm>
            <a:off x="2536992" y="4581630"/>
            <a:ext cx="6985584" cy="384969"/>
          </a:xfrm>
        </p:spPr>
        <p:txBody>
          <a:bodyPr>
            <a:normAutofit/>
          </a:bodyPr>
          <a:lstStyle>
            <a:lvl1pPr marL="0" indent="0" algn="ctr">
              <a:buNone/>
              <a:defRPr sz="1600" b="0" baseline="0">
                <a:solidFill>
                  <a:schemeClr val="accent2"/>
                </a:solidFill>
              </a:defRPr>
            </a:lvl1pPr>
          </a:lstStyle>
          <a:p>
            <a:pPr lvl="0"/>
            <a:r>
              <a:rPr lang="en-US" dirty="0"/>
              <a:t>Edit this text</a:t>
            </a:r>
          </a:p>
        </p:txBody>
      </p:sp>
      <p:sp>
        <p:nvSpPr>
          <p:cNvPr id="3" name="Rounded Rectangle 48">
            <a:extLst>
              <a:ext uri="{FF2B5EF4-FFF2-40B4-BE49-F238E27FC236}">
                <a16:creationId xmlns:a16="http://schemas.microsoft.com/office/drawing/2014/main" id="{BE978AAD-66A4-60FB-FED6-B7DC32CA0477}"/>
              </a:ext>
            </a:extLst>
          </p:cNvPr>
          <p:cNvSpPr/>
          <p:nvPr userDrawn="1"/>
        </p:nvSpPr>
        <p:spPr>
          <a:xfrm>
            <a:off x="0" y="6782767"/>
            <a:ext cx="12192000" cy="94008"/>
          </a:xfrm>
          <a:prstGeom prst="roundRect">
            <a:avLst/>
          </a:prstGeom>
          <a:solidFill>
            <a:srgbClr val="F1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sp>
        <p:nvSpPr>
          <p:cNvPr id="4" name="Rounded Rectangle 48">
            <a:extLst>
              <a:ext uri="{FF2B5EF4-FFF2-40B4-BE49-F238E27FC236}">
                <a16:creationId xmlns:a16="http://schemas.microsoft.com/office/drawing/2014/main" id="{DCED2944-4B63-E52B-F62B-141B38AB0F08}"/>
              </a:ext>
            </a:extLst>
          </p:cNvPr>
          <p:cNvSpPr/>
          <p:nvPr userDrawn="1"/>
        </p:nvSpPr>
        <p:spPr>
          <a:xfrm>
            <a:off x="2119086" y="785937"/>
            <a:ext cx="10072914" cy="75233"/>
          </a:xfrm>
          <a:prstGeom prst="roundRect">
            <a:avLst/>
          </a:prstGeom>
          <a:solidFill>
            <a:srgbClr val="E9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pic>
        <p:nvPicPr>
          <p:cNvPr id="6" name="Picture 5">
            <a:extLst>
              <a:ext uri="{FF2B5EF4-FFF2-40B4-BE49-F238E27FC236}">
                <a16:creationId xmlns:a16="http://schemas.microsoft.com/office/drawing/2014/main" id="{C376AEEB-0A32-7692-E32B-99B5FCF47B8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1706" y="131152"/>
            <a:ext cx="1367094" cy="1351011"/>
          </a:xfrm>
          <a:prstGeom prst="rect">
            <a:avLst/>
          </a:prstGeom>
        </p:spPr>
      </p:pic>
      <p:sp>
        <p:nvSpPr>
          <p:cNvPr id="2" name="Content Placeholder 7">
            <a:extLst>
              <a:ext uri="{FF2B5EF4-FFF2-40B4-BE49-F238E27FC236}">
                <a16:creationId xmlns:a16="http://schemas.microsoft.com/office/drawing/2014/main" id="{2B767BEB-F042-912C-49AC-ECAEC2B04646}"/>
              </a:ext>
            </a:extLst>
          </p:cNvPr>
          <p:cNvSpPr>
            <a:spLocks noGrp="1"/>
          </p:cNvSpPr>
          <p:nvPr>
            <p:ph sz="quarter" idx="25" hasCustomPrompt="1"/>
          </p:nvPr>
        </p:nvSpPr>
        <p:spPr>
          <a:xfrm>
            <a:off x="2119086" y="142522"/>
            <a:ext cx="7382102" cy="530977"/>
          </a:xfrm>
        </p:spPr>
        <p:txBody>
          <a:bodyPr lIns="0" rIns="0">
            <a:noAutofit/>
          </a:bodyPr>
          <a:lstStyle>
            <a:lvl1pPr marL="0" indent="0" algn="l">
              <a:buNone/>
              <a:defRPr sz="3600" b="1">
                <a:solidFill>
                  <a:srgbClr val="040819"/>
                </a:solidFill>
              </a:defRPr>
            </a:lvl1pPr>
          </a:lstStyle>
          <a:p>
            <a:pPr lvl="0"/>
            <a:r>
              <a:rPr lang="en-US" dirty="0"/>
              <a:t>HEADING</a:t>
            </a:r>
          </a:p>
        </p:txBody>
      </p:sp>
    </p:spTree>
    <p:extLst>
      <p:ext uri="{BB962C8B-B14F-4D97-AF65-F5344CB8AC3E}">
        <p14:creationId xmlns:p14="http://schemas.microsoft.com/office/powerpoint/2010/main" val="37058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1750" fill="hold"/>
                                        <p:tgtEl>
                                          <p:spTgt spid="69"/>
                                        </p:tgtEl>
                                        <p:attrNameLst>
                                          <p:attrName>ppt_w</p:attrName>
                                        </p:attrNameLst>
                                      </p:cBhvr>
                                      <p:tavLst>
                                        <p:tav tm="0">
                                          <p:val>
                                            <p:fltVal val="0"/>
                                          </p:val>
                                        </p:tav>
                                        <p:tav tm="100000">
                                          <p:val>
                                            <p:strVal val="#ppt_w"/>
                                          </p:val>
                                        </p:tav>
                                      </p:tavLst>
                                    </p:anim>
                                    <p:anim calcmode="lin" valueType="num">
                                      <p:cBhvr>
                                        <p:cTn id="8" dur="1750" fill="hold"/>
                                        <p:tgtEl>
                                          <p:spTgt spid="69"/>
                                        </p:tgtEl>
                                        <p:attrNameLst>
                                          <p:attrName>ppt_h</p:attrName>
                                        </p:attrNameLst>
                                      </p:cBhvr>
                                      <p:tavLst>
                                        <p:tav tm="0">
                                          <p:val>
                                            <p:fltVal val="0"/>
                                          </p:val>
                                        </p:tav>
                                        <p:tav tm="100000">
                                          <p:val>
                                            <p:strVal val="#ppt_h"/>
                                          </p:val>
                                        </p:tav>
                                      </p:tavLst>
                                    </p:anim>
                                    <p:anim calcmode="lin" valueType="num">
                                      <p:cBhvr>
                                        <p:cTn id="9" dur="1750" fill="hold"/>
                                        <p:tgtEl>
                                          <p:spTgt spid="69"/>
                                        </p:tgtEl>
                                        <p:attrNameLst>
                                          <p:attrName>style.rotation</p:attrName>
                                        </p:attrNameLst>
                                      </p:cBhvr>
                                      <p:tavLst>
                                        <p:tav tm="0">
                                          <p:val>
                                            <p:fltVal val="360"/>
                                          </p:val>
                                        </p:tav>
                                        <p:tav tm="100000">
                                          <p:val>
                                            <p:fltVal val="0"/>
                                          </p:val>
                                        </p:tav>
                                      </p:tavLst>
                                    </p:anim>
                                    <p:animEffect transition="in" filter="fade">
                                      <p:cBhvr>
                                        <p:cTn id="10" dur="175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onsors">
    <p:spTree>
      <p:nvGrpSpPr>
        <p:cNvPr id="1" name=""/>
        <p:cNvGrpSpPr/>
        <p:nvPr/>
      </p:nvGrpSpPr>
      <p:grpSpPr>
        <a:xfrm>
          <a:off x="0" y="0"/>
          <a:ext cx="0" cy="0"/>
          <a:chOff x="0" y="0"/>
          <a:chExt cx="0" cy="0"/>
        </a:xfrm>
      </p:grpSpPr>
      <p:sp>
        <p:nvSpPr>
          <p:cNvPr id="27" name="Rounded Rectangle 48">
            <a:extLst>
              <a:ext uri="{FF2B5EF4-FFF2-40B4-BE49-F238E27FC236}">
                <a16:creationId xmlns:a16="http://schemas.microsoft.com/office/drawing/2014/main" id="{89E540F0-6316-5A7F-D9D4-B34228E47DE1}"/>
              </a:ext>
            </a:extLst>
          </p:cNvPr>
          <p:cNvSpPr/>
          <p:nvPr userDrawn="1"/>
        </p:nvSpPr>
        <p:spPr>
          <a:xfrm>
            <a:off x="2119086" y="785937"/>
            <a:ext cx="10072914" cy="75233"/>
          </a:xfrm>
          <a:prstGeom prst="roundRect">
            <a:avLst/>
          </a:prstGeom>
          <a:solidFill>
            <a:srgbClr val="E9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pic>
        <p:nvPicPr>
          <p:cNvPr id="38" name="Picture 37" descr="Text&#10;&#10;Description automatically generated">
            <a:extLst>
              <a:ext uri="{FF2B5EF4-FFF2-40B4-BE49-F238E27FC236}">
                <a16:creationId xmlns:a16="http://schemas.microsoft.com/office/drawing/2014/main" id="{96ADF881-3DD4-8E9A-18E1-7D4C1ACCBA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188879" y="9497023"/>
            <a:ext cx="1021545" cy="511079"/>
          </a:xfrm>
          <a:prstGeom prst="rect">
            <a:avLst/>
          </a:prstGeom>
        </p:spPr>
      </p:pic>
      <p:pic>
        <p:nvPicPr>
          <p:cNvPr id="5" name="Picture 4">
            <a:extLst>
              <a:ext uri="{FF2B5EF4-FFF2-40B4-BE49-F238E27FC236}">
                <a16:creationId xmlns:a16="http://schemas.microsoft.com/office/drawing/2014/main" id="{47383465-54AB-9D27-1C79-4155CFA586E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9749" y="121149"/>
            <a:ext cx="1367481" cy="1351394"/>
          </a:xfrm>
          <a:prstGeom prst="rect">
            <a:avLst/>
          </a:prstGeom>
        </p:spPr>
      </p:pic>
      <p:sp>
        <p:nvSpPr>
          <p:cNvPr id="2" name="Content Placeholder 7">
            <a:extLst>
              <a:ext uri="{FF2B5EF4-FFF2-40B4-BE49-F238E27FC236}">
                <a16:creationId xmlns:a16="http://schemas.microsoft.com/office/drawing/2014/main" id="{518A367B-4E77-C135-2433-3EC2146567B7}"/>
              </a:ext>
            </a:extLst>
          </p:cNvPr>
          <p:cNvSpPr>
            <a:spLocks noGrp="1"/>
          </p:cNvSpPr>
          <p:nvPr>
            <p:ph sz="quarter" idx="25" hasCustomPrompt="1"/>
          </p:nvPr>
        </p:nvSpPr>
        <p:spPr>
          <a:xfrm>
            <a:off x="2119086" y="142522"/>
            <a:ext cx="7382102" cy="530977"/>
          </a:xfrm>
        </p:spPr>
        <p:txBody>
          <a:bodyPr lIns="0" rIns="0">
            <a:noAutofit/>
          </a:bodyPr>
          <a:lstStyle>
            <a:lvl1pPr marL="0" indent="0" algn="l">
              <a:buNone/>
              <a:defRPr sz="3600" b="1">
                <a:solidFill>
                  <a:srgbClr val="040819"/>
                </a:solidFill>
              </a:defRPr>
            </a:lvl1pPr>
          </a:lstStyle>
          <a:p>
            <a:pPr lvl="0"/>
            <a:r>
              <a:rPr lang="en-US" dirty="0"/>
              <a:t>Thank you Sponsors</a:t>
            </a:r>
          </a:p>
        </p:txBody>
      </p:sp>
    </p:spTree>
    <p:extLst>
      <p:ext uri="{BB962C8B-B14F-4D97-AF65-F5344CB8AC3E}">
        <p14:creationId xmlns:p14="http://schemas.microsoft.com/office/powerpoint/2010/main" val="12851709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cxnSp>
        <p:nvCxnSpPr>
          <p:cNvPr id="18" name="Straight Connector 17"/>
          <p:cNvCxnSpPr/>
          <p:nvPr userDrawn="1"/>
        </p:nvCxnSpPr>
        <p:spPr>
          <a:xfrm>
            <a:off x="4235954" y="2186192"/>
            <a:ext cx="0" cy="3694858"/>
          </a:xfrm>
          <a:prstGeom prst="line">
            <a:avLst/>
          </a:prstGeom>
          <a:ln w="12700">
            <a:solidFill>
              <a:srgbClr val="0A0B0C"/>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7922861" y="2222244"/>
            <a:ext cx="0" cy="3694858"/>
          </a:xfrm>
          <a:prstGeom prst="line">
            <a:avLst/>
          </a:prstGeom>
          <a:ln w="12700">
            <a:solidFill>
              <a:srgbClr val="0A0B0C"/>
            </a:solidFill>
          </a:ln>
        </p:spPr>
        <p:style>
          <a:lnRef idx="1">
            <a:schemeClr val="accent1"/>
          </a:lnRef>
          <a:fillRef idx="0">
            <a:schemeClr val="accent1"/>
          </a:fillRef>
          <a:effectRef idx="0">
            <a:schemeClr val="accent1"/>
          </a:effectRef>
          <a:fontRef idx="minor">
            <a:schemeClr val="tx1"/>
          </a:fontRef>
        </p:style>
      </p:cxnSp>
      <p:sp>
        <p:nvSpPr>
          <p:cNvPr id="20" name="Content Placeholder 7"/>
          <p:cNvSpPr>
            <a:spLocks noGrp="1"/>
          </p:cNvSpPr>
          <p:nvPr>
            <p:ph sz="quarter" idx="28" hasCustomPrompt="1"/>
          </p:nvPr>
        </p:nvSpPr>
        <p:spPr>
          <a:xfrm>
            <a:off x="5004664" y="1328603"/>
            <a:ext cx="2048038" cy="384969"/>
          </a:xfrm>
        </p:spPr>
        <p:txBody>
          <a:bodyPr>
            <a:normAutofit/>
          </a:bodyPr>
          <a:lstStyle>
            <a:lvl1pPr marL="0" indent="0" algn="ctr">
              <a:buNone/>
              <a:defRPr sz="1800" b="0" baseline="0">
                <a:solidFill>
                  <a:schemeClr val="accent2"/>
                </a:solidFill>
              </a:defRPr>
            </a:lvl1pPr>
          </a:lstStyle>
          <a:p>
            <a:pPr lvl="0"/>
            <a:r>
              <a:rPr lang="en-US" dirty="0"/>
              <a:t>Edit this text</a:t>
            </a:r>
          </a:p>
        </p:txBody>
      </p:sp>
      <p:sp>
        <p:nvSpPr>
          <p:cNvPr id="21" name="Content Placeholder 7"/>
          <p:cNvSpPr>
            <a:spLocks noGrp="1"/>
          </p:cNvSpPr>
          <p:nvPr>
            <p:ph sz="quarter" idx="29" hasCustomPrompt="1"/>
          </p:nvPr>
        </p:nvSpPr>
        <p:spPr>
          <a:xfrm>
            <a:off x="1085804" y="2186192"/>
            <a:ext cx="2774996" cy="384969"/>
          </a:xfrm>
        </p:spPr>
        <p:txBody>
          <a:bodyPr>
            <a:normAutofit/>
          </a:bodyPr>
          <a:lstStyle>
            <a:lvl1pPr marL="0" indent="0" algn="l">
              <a:buNone/>
              <a:defRPr sz="2400" b="1">
                <a:solidFill>
                  <a:srgbClr val="0A0B0C"/>
                </a:solidFill>
              </a:defRPr>
            </a:lvl1pPr>
          </a:lstStyle>
          <a:p>
            <a:pPr lvl="0"/>
            <a:r>
              <a:rPr lang="en-US" dirty="0"/>
              <a:t>HEADING</a:t>
            </a:r>
          </a:p>
        </p:txBody>
      </p:sp>
      <p:sp>
        <p:nvSpPr>
          <p:cNvPr id="22" name="Content Placeholder 7"/>
          <p:cNvSpPr>
            <a:spLocks noGrp="1"/>
          </p:cNvSpPr>
          <p:nvPr>
            <p:ph sz="quarter" idx="30" hasCustomPrompt="1"/>
          </p:nvPr>
        </p:nvSpPr>
        <p:spPr>
          <a:xfrm>
            <a:off x="1078074" y="2643386"/>
            <a:ext cx="2774996" cy="384969"/>
          </a:xfrm>
        </p:spPr>
        <p:txBody>
          <a:bodyPr>
            <a:noAutofit/>
          </a:bodyPr>
          <a:lstStyle>
            <a:lvl1pPr marL="0" indent="0" algn="l">
              <a:buNone/>
              <a:defRPr sz="1800" b="0" baseline="0">
                <a:solidFill>
                  <a:schemeClr val="accent2"/>
                </a:solidFill>
              </a:defRPr>
            </a:lvl1pPr>
          </a:lstStyle>
          <a:p>
            <a:pPr lvl="0"/>
            <a:r>
              <a:rPr lang="en-US" dirty="0"/>
              <a:t>Edit this text</a:t>
            </a:r>
          </a:p>
        </p:txBody>
      </p:sp>
      <p:sp>
        <p:nvSpPr>
          <p:cNvPr id="23" name="Content Placeholder 7"/>
          <p:cNvSpPr>
            <a:spLocks noGrp="1"/>
          </p:cNvSpPr>
          <p:nvPr>
            <p:ph sz="quarter" idx="31" hasCustomPrompt="1"/>
          </p:nvPr>
        </p:nvSpPr>
        <p:spPr>
          <a:xfrm>
            <a:off x="4387804" y="2207966"/>
            <a:ext cx="2774996" cy="384969"/>
          </a:xfrm>
        </p:spPr>
        <p:txBody>
          <a:bodyPr>
            <a:normAutofit/>
          </a:bodyPr>
          <a:lstStyle>
            <a:lvl1pPr marL="0" indent="0" algn="l">
              <a:buNone/>
              <a:defRPr sz="2400" b="1">
                <a:solidFill>
                  <a:srgbClr val="0A0B0C"/>
                </a:solidFill>
              </a:defRPr>
            </a:lvl1pPr>
          </a:lstStyle>
          <a:p>
            <a:pPr lvl="0"/>
            <a:r>
              <a:rPr lang="en-US" dirty="0"/>
              <a:t>HEADING</a:t>
            </a:r>
          </a:p>
        </p:txBody>
      </p:sp>
      <p:sp>
        <p:nvSpPr>
          <p:cNvPr id="24" name="Content Placeholder 7"/>
          <p:cNvSpPr>
            <a:spLocks noGrp="1"/>
          </p:cNvSpPr>
          <p:nvPr>
            <p:ph sz="quarter" idx="32" hasCustomPrompt="1"/>
          </p:nvPr>
        </p:nvSpPr>
        <p:spPr>
          <a:xfrm>
            <a:off x="4380550" y="2665160"/>
            <a:ext cx="2774996" cy="384969"/>
          </a:xfrm>
        </p:spPr>
        <p:txBody>
          <a:bodyPr>
            <a:noAutofit/>
          </a:bodyPr>
          <a:lstStyle>
            <a:lvl1pPr marL="0" indent="0" algn="l">
              <a:buNone/>
              <a:defRPr sz="1800" b="0" baseline="0">
                <a:solidFill>
                  <a:schemeClr val="accent2"/>
                </a:solidFill>
              </a:defRPr>
            </a:lvl1pPr>
          </a:lstStyle>
          <a:p>
            <a:pPr lvl="0"/>
            <a:r>
              <a:rPr lang="en-US" dirty="0"/>
              <a:t>Edit this text</a:t>
            </a:r>
          </a:p>
        </p:txBody>
      </p:sp>
      <p:sp>
        <p:nvSpPr>
          <p:cNvPr id="25" name="Content Placeholder 7"/>
          <p:cNvSpPr>
            <a:spLocks noGrp="1"/>
          </p:cNvSpPr>
          <p:nvPr>
            <p:ph sz="quarter" idx="33" hasCustomPrompt="1"/>
          </p:nvPr>
        </p:nvSpPr>
        <p:spPr>
          <a:xfrm>
            <a:off x="8096204" y="2200712"/>
            <a:ext cx="2774996" cy="384969"/>
          </a:xfrm>
        </p:spPr>
        <p:txBody>
          <a:bodyPr>
            <a:normAutofit/>
          </a:bodyPr>
          <a:lstStyle>
            <a:lvl1pPr marL="0" indent="0" algn="l">
              <a:buNone/>
              <a:defRPr sz="2400" b="1">
                <a:solidFill>
                  <a:srgbClr val="0A0B0C"/>
                </a:solidFill>
              </a:defRPr>
            </a:lvl1pPr>
          </a:lstStyle>
          <a:p>
            <a:pPr lvl="0"/>
            <a:r>
              <a:rPr lang="en-US" dirty="0"/>
              <a:t>HEADING</a:t>
            </a:r>
          </a:p>
        </p:txBody>
      </p:sp>
      <p:sp>
        <p:nvSpPr>
          <p:cNvPr id="26" name="Content Placeholder 7"/>
          <p:cNvSpPr>
            <a:spLocks noGrp="1"/>
          </p:cNvSpPr>
          <p:nvPr>
            <p:ph sz="quarter" idx="34" hasCustomPrompt="1"/>
          </p:nvPr>
        </p:nvSpPr>
        <p:spPr>
          <a:xfrm>
            <a:off x="8088474" y="2657906"/>
            <a:ext cx="2774996" cy="384969"/>
          </a:xfrm>
        </p:spPr>
        <p:txBody>
          <a:bodyPr>
            <a:noAutofit/>
          </a:bodyPr>
          <a:lstStyle>
            <a:lvl1pPr marL="0" indent="0" algn="l">
              <a:buNone/>
              <a:defRPr sz="1800" b="0" baseline="0">
                <a:solidFill>
                  <a:schemeClr val="accent2"/>
                </a:solidFill>
              </a:defRPr>
            </a:lvl1pPr>
          </a:lstStyle>
          <a:p>
            <a:pPr lvl="0"/>
            <a:r>
              <a:rPr lang="en-US" dirty="0"/>
              <a:t>Edit this text</a:t>
            </a:r>
          </a:p>
        </p:txBody>
      </p:sp>
      <p:sp>
        <p:nvSpPr>
          <p:cNvPr id="3" name="Rounded Rectangle 48">
            <a:extLst>
              <a:ext uri="{FF2B5EF4-FFF2-40B4-BE49-F238E27FC236}">
                <a16:creationId xmlns:a16="http://schemas.microsoft.com/office/drawing/2014/main" id="{610B5907-A62A-50DF-14D3-2DD57653AE5C}"/>
              </a:ext>
            </a:extLst>
          </p:cNvPr>
          <p:cNvSpPr/>
          <p:nvPr userDrawn="1"/>
        </p:nvSpPr>
        <p:spPr>
          <a:xfrm>
            <a:off x="0" y="6782767"/>
            <a:ext cx="12192000" cy="94008"/>
          </a:xfrm>
          <a:prstGeom prst="roundRect">
            <a:avLst/>
          </a:prstGeom>
          <a:solidFill>
            <a:srgbClr val="F1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sp>
        <p:nvSpPr>
          <p:cNvPr id="4" name="Rounded Rectangle 48">
            <a:extLst>
              <a:ext uri="{FF2B5EF4-FFF2-40B4-BE49-F238E27FC236}">
                <a16:creationId xmlns:a16="http://schemas.microsoft.com/office/drawing/2014/main" id="{D41434A5-6674-2B24-BFE6-977ACD922D17}"/>
              </a:ext>
            </a:extLst>
          </p:cNvPr>
          <p:cNvSpPr/>
          <p:nvPr userDrawn="1"/>
        </p:nvSpPr>
        <p:spPr>
          <a:xfrm>
            <a:off x="2119086" y="785937"/>
            <a:ext cx="10072914" cy="75233"/>
          </a:xfrm>
          <a:prstGeom prst="roundRect">
            <a:avLst/>
          </a:prstGeom>
          <a:solidFill>
            <a:srgbClr val="E9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pic>
        <p:nvPicPr>
          <p:cNvPr id="6" name="Picture 5">
            <a:extLst>
              <a:ext uri="{FF2B5EF4-FFF2-40B4-BE49-F238E27FC236}">
                <a16:creationId xmlns:a16="http://schemas.microsoft.com/office/drawing/2014/main" id="{F5528E2D-8D76-A17A-AD32-36B1901113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2034" y="101748"/>
            <a:ext cx="1253757" cy="1430569"/>
          </a:xfrm>
          <a:prstGeom prst="rect">
            <a:avLst/>
          </a:prstGeom>
        </p:spPr>
      </p:pic>
      <p:sp>
        <p:nvSpPr>
          <p:cNvPr id="2" name="Content Placeholder 7">
            <a:extLst>
              <a:ext uri="{FF2B5EF4-FFF2-40B4-BE49-F238E27FC236}">
                <a16:creationId xmlns:a16="http://schemas.microsoft.com/office/drawing/2014/main" id="{3CD02327-9C27-D4FE-8CD6-0B78C00DD54B}"/>
              </a:ext>
            </a:extLst>
          </p:cNvPr>
          <p:cNvSpPr>
            <a:spLocks noGrp="1"/>
          </p:cNvSpPr>
          <p:nvPr>
            <p:ph sz="quarter" idx="25" hasCustomPrompt="1"/>
          </p:nvPr>
        </p:nvSpPr>
        <p:spPr>
          <a:xfrm>
            <a:off x="2119086" y="142522"/>
            <a:ext cx="7382102" cy="530977"/>
          </a:xfrm>
        </p:spPr>
        <p:txBody>
          <a:bodyPr lIns="0" rIns="0">
            <a:noAutofit/>
          </a:bodyPr>
          <a:lstStyle>
            <a:lvl1pPr marL="0" indent="0" algn="l">
              <a:buNone/>
              <a:defRPr sz="3600" b="1">
                <a:solidFill>
                  <a:srgbClr val="040819"/>
                </a:solidFill>
              </a:defRPr>
            </a:lvl1pPr>
          </a:lstStyle>
          <a:p>
            <a:pPr lvl="0"/>
            <a:r>
              <a:rPr lang="en-US" dirty="0"/>
              <a:t>HEADING</a:t>
            </a:r>
          </a:p>
        </p:txBody>
      </p:sp>
    </p:spTree>
    <p:extLst>
      <p:ext uri="{BB962C8B-B14F-4D97-AF65-F5344CB8AC3E}">
        <p14:creationId xmlns:p14="http://schemas.microsoft.com/office/powerpoint/2010/main" val="1210615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
                                        <p:tgtEl>
                                          <p:spTgt spid="18"/>
                                        </p:tgtEl>
                                      </p:cBhvr>
                                    </p:animEffect>
                                  </p:childTnLst>
                                </p:cTn>
                              </p:par>
                            </p:childTnLst>
                          </p:cTn>
                        </p:par>
                        <p:par>
                          <p:cTn id="8" fill="hold">
                            <p:stCondLst>
                              <p:cond delay="1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7" name="Oval 26"/>
          <p:cNvSpPr/>
          <p:nvPr userDrawn="1"/>
        </p:nvSpPr>
        <p:spPr>
          <a:xfrm>
            <a:off x="4952277" y="2805560"/>
            <a:ext cx="2117288" cy="2117286"/>
          </a:xfrm>
          <a:prstGeom prst="ellipse">
            <a:avLst/>
          </a:prstGeom>
          <a:solidFill>
            <a:srgbClr val="0A0B0C"/>
          </a:solidFill>
          <a:ln w="38100" cap="rnd"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lt-LT" sz="1800" b="0" i="0" u="none" strike="noStrike" kern="0" cap="none" spc="0" normalizeH="0" baseline="0" noProof="0" dirty="0">
              <a:ln>
                <a:noFill/>
              </a:ln>
              <a:solidFill>
                <a:prstClr val="white"/>
              </a:solidFill>
              <a:effectLst/>
              <a:uLnTx/>
              <a:uFillTx/>
              <a:latin typeface="Calibri" pitchFamily="34" charset="0"/>
            </a:endParaRPr>
          </a:p>
        </p:txBody>
      </p:sp>
      <p:cxnSp>
        <p:nvCxnSpPr>
          <p:cNvPr id="28" name="Straight Connector 27"/>
          <p:cNvCxnSpPr>
            <a:endCxn id="34" idx="3"/>
          </p:cNvCxnSpPr>
          <p:nvPr userDrawn="1"/>
        </p:nvCxnSpPr>
        <p:spPr>
          <a:xfrm flipV="1">
            <a:off x="6705197" y="2596964"/>
            <a:ext cx="632459" cy="570060"/>
          </a:xfrm>
          <a:prstGeom prst="line">
            <a:avLst/>
          </a:prstGeom>
          <a:ln w="19050">
            <a:solidFill>
              <a:srgbClr val="0A0B0C"/>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endCxn id="35" idx="2"/>
          </p:cNvCxnSpPr>
          <p:nvPr userDrawn="1"/>
        </p:nvCxnSpPr>
        <p:spPr>
          <a:xfrm>
            <a:off x="6992776" y="3861301"/>
            <a:ext cx="817675" cy="12812"/>
          </a:xfrm>
          <a:prstGeom prst="line">
            <a:avLst/>
          </a:prstGeom>
          <a:ln w="19050">
            <a:solidFill>
              <a:srgbClr val="0A0B0C"/>
            </a:solidFill>
            <a:prstDash val="soli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endCxn id="36" idx="1"/>
          </p:cNvCxnSpPr>
          <p:nvPr userDrawn="1"/>
        </p:nvCxnSpPr>
        <p:spPr>
          <a:xfrm>
            <a:off x="6705197" y="4555577"/>
            <a:ext cx="632458" cy="580863"/>
          </a:xfrm>
          <a:prstGeom prst="line">
            <a:avLst/>
          </a:prstGeom>
          <a:ln w="19050">
            <a:solidFill>
              <a:srgbClr val="0A0B0C"/>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37" idx="3"/>
          </p:cNvCxnSpPr>
          <p:nvPr userDrawn="1"/>
        </p:nvCxnSpPr>
        <p:spPr>
          <a:xfrm flipH="1" flipV="1">
            <a:off x="4815038" y="2591562"/>
            <a:ext cx="501606" cy="575462"/>
          </a:xfrm>
          <a:prstGeom prst="line">
            <a:avLst/>
          </a:prstGeom>
          <a:ln w="19050">
            <a:solidFill>
              <a:srgbClr val="0A0B0C"/>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endCxn id="38" idx="2"/>
          </p:cNvCxnSpPr>
          <p:nvPr userDrawn="1"/>
        </p:nvCxnSpPr>
        <p:spPr>
          <a:xfrm flipH="1">
            <a:off x="4363709" y="3855899"/>
            <a:ext cx="961471" cy="2499"/>
          </a:xfrm>
          <a:prstGeom prst="line">
            <a:avLst/>
          </a:prstGeom>
          <a:ln w="19050">
            <a:solidFill>
              <a:srgbClr val="0A0B0C"/>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endCxn id="39" idx="1"/>
          </p:cNvCxnSpPr>
          <p:nvPr userDrawn="1"/>
        </p:nvCxnSpPr>
        <p:spPr>
          <a:xfrm flipH="1">
            <a:off x="4825318" y="4555577"/>
            <a:ext cx="491326" cy="575461"/>
          </a:xfrm>
          <a:prstGeom prst="line">
            <a:avLst/>
          </a:prstGeom>
          <a:ln w="19050">
            <a:solidFill>
              <a:srgbClr val="0A0B0C"/>
            </a:solidFill>
            <a:prstDash val="solid"/>
          </a:ln>
        </p:spPr>
        <p:style>
          <a:lnRef idx="1">
            <a:schemeClr val="accent1"/>
          </a:lnRef>
          <a:fillRef idx="0">
            <a:schemeClr val="accent1"/>
          </a:fillRef>
          <a:effectRef idx="0">
            <a:schemeClr val="accent1"/>
          </a:effectRef>
          <a:fontRef idx="minor">
            <a:schemeClr val="tx1"/>
          </a:fontRef>
        </p:style>
      </p:cxnSp>
      <p:sp>
        <p:nvSpPr>
          <p:cNvPr id="34" name="Oval 33"/>
          <p:cNvSpPr/>
          <p:nvPr userDrawn="1"/>
        </p:nvSpPr>
        <p:spPr>
          <a:xfrm>
            <a:off x="7210697" y="1856992"/>
            <a:ext cx="866931" cy="866931"/>
          </a:xfrm>
          <a:prstGeom prst="ellipse">
            <a:avLst/>
          </a:prstGeom>
          <a:solidFill>
            <a:srgbClr val="0A0B0C"/>
          </a:solidFill>
          <a:ln w="38100" cap="rnd" cmpd="sng" algn="ctr">
            <a:noFill/>
            <a:prstDash val="solid"/>
          </a:ln>
          <a:effectLst/>
        </p:spPr>
        <p:txBody>
          <a:bodyPr rtlCol="0" anchor="ctr"/>
          <a:lstStyle/>
          <a:p>
            <a:pPr algn="ctr" defTabSz="457200"/>
            <a:endParaRPr lang="lt-LT" kern="0" dirty="0">
              <a:solidFill>
                <a:prstClr val="white"/>
              </a:solidFill>
              <a:latin typeface="Calibri" pitchFamily="34" charset="0"/>
            </a:endParaRPr>
          </a:p>
        </p:txBody>
      </p:sp>
      <p:sp>
        <p:nvSpPr>
          <p:cNvPr id="35" name="Oval 34"/>
          <p:cNvSpPr/>
          <p:nvPr userDrawn="1"/>
        </p:nvSpPr>
        <p:spPr>
          <a:xfrm>
            <a:off x="7810451" y="3440647"/>
            <a:ext cx="866931" cy="866931"/>
          </a:xfrm>
          <a:prstGeom prst="ellipse">
            <a:avLst/>
          </a:prstGeom>
          <a:solidFill>
            <a:srgbClr val="E93547"/>
          </a:solidFill>
          <a:ln w="38100" cap="rnd" cmpd="sng" algn="ctr">
            <a:noFill/>
            <a:prstDash val="solid"/>
          </a:ln>
          <a:effectLst/>
        </p:spPr>
        <p:txBody>
          <a:bodyPr rtlCol="0" anchor="ctr"/>
          <a:lstStyle/>
          <a:p>
            <a:pPr algn="ctr" defTabSz="457200"/>
            <a:endParaRPr lang="lt-LT" kern="0" dirty="0">
              <a:solidFill>
                <a:prstClr val="white"/>
              </a:solidFill>
              <a:latin typeface="Calibri" pitchFamily="34" charset="0"/>
            </a:endParaRPr>
          </a:p>
        </p:txBody>
      </p:sp>
      <p:sp>
        <p:nvSpPr>
          <p:cNvPr id="36" name="Oval 35"/>
          <p:cNvSpPr/>
          <p:nvPr userDrawn="1"/>
        </p:nvSpPr>
        <p:spPr>
          <a:xfrm>
            <a:off x="7210696" y="5009481"/>
            <a:ext cx="866931" cy="866931"/>
          </a:xfrm>
          <a:prstGeom prst="ellipse">
            <a:avLst/>
          </a:prstGeom>
          <a:solidFill>
            <a:srgbClr val="0A0B0C"/>
          </a:solidFill>
          <a:ln w="38100" cap="rnd" cmpd="sng" algn="ctr">
            <a:noFill/>
            <a:prstDash val="solid"/>
          </a:ln>
          <a:effectLst/>
        </p:spPr>
        <p:txBody>
          <a:bodyPr rtlCol="0" anchor="ctr"/>
          <a:lstStyle/>
          <a:p>
            <a:pPr algn="ctr" defTabSz="457200"/>
            <a:endParaRPr lang="lt-LT" kern="0" dirty="0">
              <a:solidFill>
                <a:prstClr val="white"/>
              </a:solidFill>
              <a:latin typeface="Calibri" pitchFamily="34" charset="0"/>
            </a:endParaRPr>
          </a:p>
        </p:txBody>
      </p:sp>
      <p:sp>
        <p:nvSpPr>
          <p:cNvPr id="37" name="Oval 36"/>
          <p:cNvSpPr/>
          <p:nvPr userDrawn="1"/>
        </p:nvSpPr>
        <p:spPr>
          <a:xfrm flipH="1">
            <a:off x="4075066" y="1851590"/>
            <a:ext cx="866931" cy="866931"/>
          </a:xfrm>
          <a:prstGeom prst="ellipse">
            <a:avLst/>
          </a:prstGeom>
          <a:solidFill>
            <a:srgbClr val="0A0B0C"/>
          </a:solidFill>
          <a:ln w="38100" cap="rnd"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lt-LT" sz="1800" b="0" i="0" u="none" strike="noStrike" kern="0" cap="none" spc="0" normalizeH="0" baseline="0" noProof="0" dirty="0">
              <a:ln>
                <a:noFill/>
              </a:ln>
              <a:solidFill>
                <a:prstClr val="white"/>
              </a:solidFill>
              <a:effectLst/>
              <a:uLnTx/>
              <a:uFillTx/>
              <a:latin typeface="Calibri" pitchFamily="34" charset="0"/>
            </a:endParaRPr>
          </a:p>
        </p:txBody>
      </p:sp>
      <p:sp>
        <p:nvSpPr>
          <p:cNvPr id="38" name="Oval 37"/>
          <p:cNvSpPr/>
          <p:nvPr userDrawn="1"/>
        </p:nvSpPr>
        <p:spPr>
          <a:xfrm flipH="1">
            <a:off x="3496778" y="3424932"/>
            <a:ext cx="866931" cy="866931"/>
          </a:xfrm>
          <a:prstGeom prst="ellipse">
            <a:avLst/>
          </a:prstGeom>
          <a:solidFill>
            <a:srgbClr val="E93547"/>
          </a:solidFill>
          <a:ln w="38100" cap="rnd" cmpd="sng" algn="ctr">
            <a:noFill/>
            <a:prstDash val="solid"/>
          </a:ln>
          <a:effectLst/>
        </p:spPr>
        <p:txBody>
          <a:bodyPr rtlCol="0" anchor="ctr"/>
          <a:lstStyle/>
          <a:p>
            <a:pPr algn="ctr" defTabSz="457200"/>
            <a:endParaRPr lang="lt-LT" kern="0" dirty="0">
              <a:solidFill>
                <a:prstClr val="white"/>
              </a:solidFill>
              <a:latin typeface="Calibri" pitchFamily="34" charset="0"/>
            </a:endParaRPr>
          </a:p>
        </p:txBody>
      </p:sp>
      <p:sp>
        <p:nvSpPr>
          <p:cNvPr id="39" name="Oval 38"/>
          <p:cNvSpPr/>
          <p:nvPr userDrawn="1"/>
        </p:nvSpPr>
        <p:spPr>
          <a:xfrm flipH="1">
            <a:off x="4085346" y="5004079"/>
            <a:ext cx="866931" cy="866931"/>
          </a:xfrm>
          <a:prstGeom prst="ellipse">
            <a:avLst/>
          </a:prstGeom>
          <a:solidFill>
            <a:srgbClr val="0A0B0C"/>
          </a:solidFill>
          <a:ln w="38100" cap="rnd" cmpd="sng" algn="ctr">
            <a:noFill/>
            <a:prstDash val="solid"/>
          </a:ln>
          <a:effectLst/>
        </p:spPr>
        <p:txBody>
          <a:bodyPr rtlCol="0" anchor="ctr"/>
          <a:lstStyle/>
          <a:p>
            <a:pPr algn="ctr" defTabSz="457200"/>
            <a:endParaRPr lang="lt-LT" kern="0" dirty="0">
              <a:solidFill>
                <a:prstClr val="white"/>
              </a:solidFill>
              <a:latin typeface="Calibri" pitchFamily="34" charset="0"/>
            </a:endParaRPr>
          </a:p>
        </p:txBody>
      </p:sp>
      <p:grpSp>
        <p:nvGrpSpPr>
          <p:cNvPr id="40" name="Group 39"/>
          <p:cNvGrpSpPr/>
          <p:nvPr userDrawn="1"/>
        </p:nvGrpSpPr>
        <p:grpSpPr>
          <a:xfrm>
            <a:off x="5029065" y="2879445"/>
            <a:ext cx="1963711" cy="1963711"/>
            <a:chOff x="5043579" y="2853273"/>
            <a:chExt cx="1963711" cy="1963711"/>
          </a:xfrm>
        </p:grpSpPr>
        <p:sp>
          <p:nvSpPr>
            <p:cNvPr id="41" name="Oval 40"/>
            <p:cNvSpPr/>
            <p:nvPr/>
          </p:nvSpPr>
          <p:spPr>
            <a:xfrm>
              <a:off x="5043579" y="2853273"/>
              <a:ext cx="1963711" cy="1963711"/>
            </a:xfrm>
            <a:prstGeom prst="ellipse">
              <a:avLst/>
            </a:prstGeom>
            <a:solidFill>
              <a:srgbClr val="E93547"/>
            </a:solidFill>
            <a:ln w="38100" cap="rnd"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lt-LT" sz="1800" b="0" i="0" u="none" strike="noStrike" kern="0" cap="none" spc="0" normalizeH="0" baseline="0" noProof="0" dirty="0">
                <a:ln>
                  <a:noFill/>
                </a:ln>
                <a:solidFill>
                  <a:prstClr val="white"/>
                </a:solidFill>
                <a:effectLst/>
                <a:uLnTx/>
                <a:uFillTx/>
                <a:latin typeface="Calibri" pitchFamily="34" charset="0"/>
              </a:endParaRPr>
            </a:p>
          </p:txBody>
        </p:sp>
        <p:grpSp>
          <p:nvGrpSpPr>
            <p:cNvPr id="42" name="Group 41"/>
            <p:cNvGrpSpPr/>
            <p:nvPr/>
          </p:nvGrpSpPr>
          <p:grpSpPr>
            <a:xfrm>
              <a:off x="5626971" y="3434439"/>
              <a:ext cx="796925" cy="790575"/>
              <a:chOff x="7754938" y="3033713"/>
              <a:chExt cx="796925" cy="790575"/>
            </a:xfrm>
          </p:grpSpPr>
          <p:sp>
            <p:nvSpPr>
              <p:cNvPr id="48" name="Freeform 47"/>
              <p:cNvSpPr>
                <a:spLocks noEditPoints="1"/>
              </p:cNvSpPr>
              <p:nvPr/>
            </p:nvSpPr>
            <p:spPr bwMode="auto">
              <a:xfrm>
                <a:off x="7754938" y="3033713"/>
                <a:ext cx="796925" cy="790575"/>
              </a:xfrm>
              <a:custGeom>
                <a:avLst/>
                <a:gdLst>
                  <a:gd name="T0" fmla="*/ 250 w 258"/>
                  <a:gd name="T1" fmla="*/ 222 h 256"/>
                  <a:gd name="T2" fmla="*/ 183 w 258"/>
                  <a:gd name="T3" fmla="*/ 155 h 256"/>
                  <a:gd name="T4" fmla="*/ 200 w 258"/>
                  <a:gd name="T5" fmla="*/ 100 h 256"/>
                  <a:gd name="T6" fmla="*/ 100 w 258"/>
                  <a:gd name="T7" fmla="*/ 0 h 256"/>
                  <a:gd name="T8" fmla="*/ 0 w 258"/>
                  <a:gd name="T9" fmla="*/ 100 h 256"/>
                  <a:gd name="T10" fmla="*/ 100 w 258"/>
                  <a:gd name="T11" fmla="*/ 200 h 256"/>
                  <a:gd name="T12" fmla="*/ 155 w 258"/>
                  <a:gd name="T13" fmla="*/ 184 h 256"/>
                  <a:gd name="T14" fmla="*/ 221 w 258"/>
                  <a:gd name="T15" fmla="*/ 250 h 256"/>
                  <a:gd name="T16" fmla="*/ 236 w 258"/>
                  <a:gd name="T17" fmla="*/ 256 h 256"/>
                  <a:gd name="T18" fmla="*/ 250 w 258"/>
                  <a:gd name="T19" fmla="*/ 250 h 256"/>
                  <a:gd name="T20" fmla="*/ 250 w 258"/>
                  <a:gd name="T21" fmla="*/ 222 h 256"/>
                  <a:gd name="T22" fmla="*/ 100 w 258"/>
                  <a:gd name="T23" fmla="*/ 184 h 256"/>
                  <a:gd name="T24" fmla="*/ 16 w 258"/>
                  <a:gd name="T25" fmla="*/ 100 h 256"/>
                  <a:gd name="T26" fmla="*/ 100 w 258"/>
                  <a:gd name="T27" fmla="*/ 16 h 256"/>
                  <a:gd name="T28" fmla="*/ 184 w 258"/>
                  <a:gd name="T29" fmla="*/ 100 h 256"/>
                  <a:gd name="T30" fmla="*/ 100 w 258"/>
                  <a:gd name="T31" fmla="*/ 184 h 256"/>
                  <a:gd name="T32" fmla="*/ 238 w 258"/>
                  <a:gd name="T33" fmla="*/ 239 h 256"/>
                  <a:gd name="T34" fmla="*/ 236 w 258"/>
                  <a:gd name="T35" fmla="*/ 240 h 256"/>
                  <a:gd name="T36" fmla="*/ 233 w 258"/>
                  <a:gd name="T37" fmla="*/ 239 h 256"/>
                  <a:gd name="T38" fmla="*/ 168 w 258"/>
                  <a:gd name="T39" fmla="*/ 174 h 256"/>
                  <a:gd name="T40" fmla="*/ 173 w 258"/>
                  <a:gd name="T41" fmla="*/ 168 h 256"/>
                  <a:gd name="T42" fmla="*/ 238 w 258"/>
                  <a:gd name="T43" fmla="*/ 233 h 256"/>
                  <a:gd name="T44" fmla="*/ 240 w 258"/>
                  <a:gd name="T45" fmla="*/ 236 h 256"/>
                  <a:gd name="T46" fmla="*/ 238 w 258"/>
                  <a:gd name="T47" fmla="*/ 239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8" h="256">
                    <a:moveTo>
                      <a:pt x="250" y="222"/>
                    </a:moveTo>
                    <a:cubicBezTo>
                      <a:pt x="183" y="155"/>
                      <a:pt x="183" y="155"/>
                      <a:pt x="183" y="155"/>
                    </a:cubicBezTo>
                    <a:cubicBezTo>
                      <a:pt x="194" y="139"/>
                      <a:pt x="200" y="121"/>
                      <a:pt x="200" y="100"/>
                    </a:cubicBezTo>
                    <a:cubicBezTo>
                      <a:pt x="200" y="45"/>
                      <a:pt x="155" y="0"/>
                      <a:pt x="100" y="0"/>
                    </a:cubicBezTo>
                    <a:cubicBezTo>
                      <a:pt x="44" y="0"/>
                      <a:pt x="0" y="45"/>
                      <a:pt x="0" y="100"/>
                    </a:cubicBezTo>
                    <a:cubicBezTo>
                      <a:pt x="0" y="155"/>
                      <a:pt x="44" y="200"/>
                      <a:pt x="100" y="200"/>
                    </a:cubicBezTo>
                    <a:cubicBezTo>
                      <a:pt x="120" y="200"/>
                      <a:pt x="139" y="194"/>
                      <a:pt x="155" y="184"/>
                    </a:cubicBezTo>
                    <a:cubicBezTo>
                      <a:pt x="221" y="250"/>
                      <a:pt x="221" y="250"/>
                      <a:pt x="221" y="250"/>
                    </a:cubicBezTo>
                    <a:cubicBezTo>
                      <a:pt x="225" y="254"/>
                      <a:pt x="231" y="256"/>
                      <a:pt x="236" y="256"/>
                    </a:cubicBezTo>
                    <a:cubicBezTo>
                      <a:pt x="241" y="256"/>
                      <a:pt x="246" y="254"/>
                      <a:pt x="250" y="250"/>
                    </a:cubicBezTo>
                    <a:cubicBezTo>
                      <a:pt x="258" y="242"/>
                      <a:pt x="258" y="230"/>
                      <a:pt x="250" y="222"/>
                    </a:cubicBezTo>
                    <a:close/>
                    <a:moveTo>
                      <a:pt x="100" y="184"/>
                    </a:moveTo>
                    <a:cubicBezTo>
                      <a:pt x="53" y="184"/>
                      <a:pt x="16" y="146"/>
                      <a:pt x="16" y="100"/>
                    </a:cubicBezTo>
                    <a:cubicBezTo>
                      <a:pt x="16" y="54"/>
                      <a:pt x="53" y="16"/>
                      <a:pt x="100" y="16"/>
                    </a:cubicBezTo>
                    <a:cubicBezTo>
                      <a:pt x="146" y="16"/>
                      <a:pt x="184" y="54"/>
                      <a:pt x="184" y="100"/>
                    </a:cubicBezTo>
                    <a:cubicBezTo>
                      <a:pt x="184" y="146"/>
                      <a:pt x="146" y="184"/>
                      <a:pt x="100" y="184"/>
                    </a:cubicBezTo>
                    <a:close/>
                    <a:moveTo>
                      <a:pt x="238" y="239"/>
                    </a:moveTo>
                    <a:cubicBezTo>
                      <a:pt x="237" y="240"/>
                      <a:pt x="236" y="240"/>
                      <a:pt x="236" y="240"/>
                    </a:cubicBezTo>
                    <a:cubicBezTo>
                      <a:pt x="235" y="240"/>
                      <a:pt x="234" y="240"/>
                      <a:pt x="233" y="239"/>
                    </a:cubicBezTo>
                    <a:cubicBezTo>
                      <a:pt x="168" y="174"/>
                      <a:pt x="168" y="174"/>
                      <a:pt x="168" y="174"/>
                    </a:cubicBezTo>
                    <a:cubicBezTo>
                      <a:pt x="169" y="172"/>
                      <a:pt x="171" y="170"/>
                      <a:pt x="173" y="168"/>
                    </a:cubicBezTo>
                    <a:cubicBezTo>
                      <a:pt x="238" y="233"/>
                      <a:pt x="238" y="233"/>
                      <a:pt x="238" y="233"/>
                    </a:cubicBezTo>
                    <a:cubicBezTo>
                      <a:pt x="239" y="234"/>
                      <a:pt x="240" y="235"/>
                      <a:pt x="240" y="236"/>
                    </a:cubicBezTo>
                    <a:cubicBezTo>
                      <a:pt x="240" y="237"/>
                      <a:pt x="239" y="238"/>
                      <a:pt x="238" y="2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alibri" pitchFamily="34" charset="0"/>
                </a:endParaRPr>
              </a:p>
            </p:txBody>
          </p:sp>
          <p:sp>
            <p:nvSpPr>
              <p:cNvPr id="50" name="Freeform 49"/>
              <p:cNvSpPr>
                <a:spLocks/>
              </p:cNvSpPr>
              <p:nvPr/>
            </p:nvSpPr>
            <p:spPr bwMode="auto">
              <a:xfrm>
                <a:off x="7851776" y="3128963"/>
                <a:ext cx="157163" cy="152400"/>
              </a:xfrm>
              <a:custGeom>
                <a:avLst/>
                <a:gdLst>
                  <a:gd name="T0" fmla="*/ 45 w 51"/>
                  <a:gd name="T1" fmla="*/ 1 h 49"/>
                  <a:gd name="T2" fmla="*/ 1 w 51"/>
                  <a:gd name="T3" fmla="*/ 44 h 49"/>
                  <a:gd name="T4" fmla="*/ 4 w 51"/>
                  <a:gd name="T5" fmla="*/ 49 h 49"/>
                  <a:gd name="T6" fmla="*/ 5 w 51"/>
                  <a:gd name="T7" fmla="*/ 49 h 49"/>
                  <a:gd name="T8" fmla="*/ 9 w 51"/>
                  <a:gd name="T9" fmla="*/ 47 h 49"/>
                  <a:gd name="T10" fmla="*/ 47 w 51"/>
                  <a:gd name="T11" fmla="*/ 9 h 49"/>
                  <a:gd name="T12" fmla="*/ 50 w 51"/>
                  <a:gd name="T13" fmla="*/ 4 h 49"/>
                  <a:gd name="T14" fmla="*/ 45 w 51"/>
                  <a:gd name="T15" fmla="*/ 1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49">
                    <a:moveTo>
                      <a:pt x="45" y="1"/>
                    </a:moveTo>
                    <a:cubicBezTo>
                      <a:pt x="25" y="8"/>
                      <a:pt x="9" y="24"/>
                      <a:pt x="1" y="44"/>
                    </a:cubicBezTo>
                    <a:cubicBezTo>
                      <a:pt x="0" y="46"/>
                      <a:pt x="1" y="48"/>
                      <a:pt x="4" y="49"/>
                    </a:cubicBezTo>
                    <a:cubicBezTo>
                      <a:pt x="4" y="49"/>
                      <a:pt x="4" y="49"/>
                      <a:pt x="5" y="49"/>
                    </a:cubicBezTo>
                    <a:cubicBezTo>
                      <a:pt x="7" y="49"/>
                      <a:pt x="8" y="48"/>
                      <a:pt x="9" y="47"/>
                    </a:cubicBezTo>
                    <a:cubicBezTo>
                      <a:pt x="15" y="29"/>
                      <a:pt x="29" y="15"/>
                      <a:pt x="47" y="9"/>
                    </a:cubicBezTo>
                    <a:cubicBezTo>
                      <a:pt x="50" y="8"/>
                      <a:pt x="51" y="6"/>
                      <a:pt x="50" y="4"/>
                    </a:cubicBezTo>
                    <a:cubicBezTo>
                      <a:pt x="49" y="2"/>
                      <a:pt x="47" y="0"/>
                      <a:pt x="4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alibri" pitchFamily="34" charset="0"/>
                </a:endParaRPr>
              </a:p>
            </p:txBody>
          </p:sp>
        </p:grpSp>
      </p:grpSp>
      <p:grpSp>
        <p:nvGrpSpPr>
          <p:cNvPr id="51" name="Group 50"/>
          <p:cNvGrpSpPr/>
          <p:nvPr userDrawn="1"/>
        </p:nvGrpSpPr>
        <p:grpSpPr>
          <a:xfrm>
            <a:off x="4309319" y="2028295"/>
            <a:ext cx="418369" cy="477848"/>
            <a:chOff x="5113338" y="4310063"/>
            <a:chExt cx="658813" cy="752475"/>
          </a:xfrm>
        </p:grpSpPr>
        <p:sp>
          <p:nvSpPr>
            <p:cNvPr id="52" name="Freeform 54"/>
            <p:cNvSpPr>
              <a:spLocks noEditPoints="1"/>
            </p:cNvSpPr>
            <p:nvPr/>
          </p:nvSpPr>
          <p:spPr bwMode="auto">
            <a:xfrm>
              <a:off x="5372100" y="4733926"/>
              <a:ext cx="141288" cy="200025"/>
            </a:xfrm>
            <a:custGeom>
              <a:avLst/>
              <a:gdLst>
                <a:gd name="T0" fmla="*/ 24 w 48"/>
                <a:gd name="T1" fmla="*/ 0 h 68"/>
                <a:gd name="T2" fmla="*/ 0 w 48"/>
                <a:gd name="T3" fmla="*/ 24 h 68"/>
                <a:gd name="T4" fmla="*/ 16 w 48"/>
                <a:gd name="T5" fmla="*/ 47 h 68"/>
                <a:gd name="T6" fmla="*/ 16 w 48"/>
                <a:gd name="T7" fmla="*/ 60 h 68"/>
                <a:gd name="T8" fmla="*/ 24 w 48"/>
                <a:gd name="T9" fmla="*/ 68 h 68"/>
                <a:gd name="T10" fmla="*/ 32 w 48"/>
                <a:gd name="T11" fmla="*/ 60 h 68"/>
                <a:gd name="T12" fmla="*/ 32 w 48"/>
                <a:gd name="T13" fmla="*/ 47 h 68"/>
                <a:gd name="T14" fmla="*/ 48 w 48"/>
                <a:gd name="T15" fmla="*/ 24 h 68"/>
                <a:gd name="T16" fmla="*/ 24 w 48"/>
                <a:gd name="T17" fmla="*/ 0 h 68"/>
                <a:gd name="T18" fmla="*/ 24 w 48"/>
                <a:gd name="T19" fmla="*/ 32 h 68"/>
                <a:gd name="T20" fmla="*/ 16 w 48"/>
                <a:gd name="T21" fmla="*/ 24 h 68"/>
                <a:gd name="T22" fmla="*/ 24 w 48"/>
                <a:gd name="T23" fmla="*/ 16 h 68"/>
                <a:gd name="T24" fmla="*/ 32 w 48"/>
                <a:gd name="T25" fmla="*/ 24 h 68"/>
                <a:gd name="T26" fmla="*/ 24 w 48"/>
                <a:gd name="T27" fmla="*/ 3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68">
                  <a:moveTo>
                    <a:pt x="24" y="0"/>
                  </a:moveTo>
                  <a:cubicBezTo>
                    <a:pt x="11" y="0"/>
                    <a:pt x="0" y="11"/>
                    <a:pt x="0" y="24"/>
                  </a:cubicBezTo>
                  <a:cubicBezTo>
                    <a:pt x="0" y="35"/>
                    <a:pt x="7" y="43"/>
                    <a:pt x="16" y="47"/>
                  </a:cubicBezTo>
                  <a:cubicBezTo>
                    <a:pt x="16" y="60"/>
                    <a:pt x="16" y="60"/>
                    <a:pt x="16" y="60"/>
                  </a:cubicBezTo>
                  <a:cubicBezTo>
                    <a:pt x="16" y="65"/>
                    <a:pt x="20" y="68"/>
                    <a:pt x="24" y="68"/>
                  </a:cubicBezTo>
                  <a:cubicBezTo>
                    <a:pt x="28" y="68"/>
                    <a:pt x="32" y="65"/>
                    <a:pt x="32" y="60"/>
                  </a:cubicBezTo>
                  <a:cubicBezTo>
                    <a:pt x="32" y="47"/>
                    <a:pt x="32" y="47"/>
                    <a:pt x="32" y="47"/>
                  </a:cubicBezTo>
                  <a:cubicBezTo>
                    <a:pt x="41" y="43"/>
                    <a:pt x="48" y="35"/>
                    <a:pt x="48" y="24"/>
                  </a:cubicBezTo>
                  <a:cubicBezTo>
                    <a:pt x="48" y="11"/>
                    <a:pt x="37" y="0"/>
                    <a:pt x="24" y="0"/>
                  </a:cubicBezTo>
                  <a:close/>
                  <a:moveTo>
                    <a:pt x="24" y="32"/>
                  </a:moveTo>
                  <a:cubicBezTo>
                    <a:pt x="20" y="32"/>
                    <a:pt x="16" y="29"/>
                    <a:pt x="16" y="24"/>
                  </a:cubicBezTo>
                  <a:cubicBezTo>
                    <a:pt x="16" y="20"/>
                    <a:pt x="20" y="16"/>
                    <a:pt x="24" y="16"/>
                  </a:cubicBezTo>
                  <a:cubicBezTo>
                    <a:pt x="28" y="16"/>
                    <a:pt x="32" y="20"/>
                    <a:pt x="32" y="24"/>
                  </a:cubicBezTo>
                  <a:cubicBezTo>
                    <a:pt x="32" y="29"/>
                    <a:pt x="28" y="32"/>
                    <a:pt x="24"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alibri" pitchFamily="34" charset="0"/>
              </a:endParaRPr>
            </a:p>
          </p:txBody>
        </p:sp>
        <p:sp>
          <p:nvSpPr>
            <p:cNvPr id="53" name="Freeform 55"/>
            <p:cNvSpPr>
              <a:spLocks noEditPoints="1"/>
            </p:cNvSpPr>
            <p:nvPr/>
          </p:nvSpPr>
          <p:spPr bwMode="auto">
            <a:xfrm>
              <a:off x="5113338" y="4310063"/>
              <a:ext cx="658813" cy="752475"/>
            </a:xfrm>
            <a:custGeom>
              <a:avLst/>
              <a:gdLst>
                <a:gd name="T0" fmla="*/ 200 w 224"/>
                <a:gd name="T1" fmla="*/ 88 h 256"/>
                <a:gd name="T2" fmla="*/ 176 w 224"/>
                <a:gd name="T3" fmla="*/ 88 h 256"/>
                <a:gd name="T4" fmla="*/ 176 w 224"/>
                <a:gd name="T5" fmla="*/ 64 h 256"/>
                <a:gd name="T6" fmla="*/ 112 w 224"/>
                <a:gd name="T7" fmla="*/ 0 h 256"/>
                <a:gd name="T8" fmla="*/ 48 w 224"/>
                <a:gd name="T9" fmla="*/ 64 h 256"/>
                <a:gd name="T10" fmla="*/ 48 w 224"/>
                <a:gd name="T11" fmla="*/ 88 h 256"/>
                <a:gd name="T12" fmla="*/ 24 w 224"/>
                <a:gd name="T13" fmla="*/ 88 h 256"/>
                <a:gd name="T14" fmla="*/ 0 w 224"/>
                <a:gd name="T15" fmla="*/ 112 h 256"/>
                <a:gd name="T16" fmla="*/ 0 w 224"/>
                <a:gd name="T17" fmla="*/ 232 h 256"/>
                <a:gd name="T18" fmla="*/ 24 w 224"/>
                <a:gd name="T19" fmla="*/ 256 h 256"/>
                <a:gd name="T20" fmla="*/ 200 w 224"/>
                <a:gd name="T21" fmla="*/ 256 h 256"/>
                <a:gd name="T22" fmla="*/ 224 w 224"/>
                <a:gd name="T23" fmla="*/ 232 h 256"/>
                <a:gd name="T24" fmla="*/ 224 w 224"/>
                <a:gd name="T25" fmla="*/ 112 h 256"/>
                <a:gd name="T26" fmla="*/ 200 w 224"/>
                <a:gd name="T27" fmla="*/ 88 h 256"/>
                <a:gd name="T28" fmla="*/ 64 w 224"/>
                <a:gd name="T29" fmla="*/ 64 h 256"/>
                <a:gd name="T30" fmla="*/ 112 w 224"/>
                <a:gd name="T31" fmla="*/ 16 h 256"/>
                <a:gd name="T32" fmla="*/ 160 w 224"/>
                <a:gd name="T33" fmla="*/ 64 h 256"/>
                <a:gd name="T34" fmla="*/ 160 w 224"/>
                <a:gd name="T35" fmla="*/ 88 h 256"/>
                <a:gd name="T36" fmla="*/ 152 w 224"/>
                <a:gd name="T37" fmla="*/ 88 h 256"/>
                <a:gd name="T38" fmla="*/ 152 w 224"/>
                <a:gd name="T39" fmla="*/ 64 h 256"/>
                <a:gd name="T40" fmla="*/ 112 w 224"/>
                <a:gd name="T41" fmla="*/ 24 h 256"/>
                <a:gd name="T42" fmla="*/ 72 w 224"/>
                <a:gd name="T43" fmla="*/ 64 h 256"/>
                <a:gd name="T44" fmla="*/ 72 w 224"/>
                <a:gd name="T45" fmla="*/ 88 h 256"/>
                <a:gd name="T46" fmla="*/ 64 w 224"/>
                <a:gd name="T47" fmla="*/ 88 h 256"/>
                <a:gd name="T48" fmla="*/ 64 w 224"/>
                <a:gd name="T49" fmla="*/ 64 h 256"/>
                <a:gd name="T50" fmla="*/ 144 w 224"/>
                <a:gd name="T51" fmla="*/ 88 h 256"/>
                <a:gd name="T52" fmla="*/ 80 w 224"/>
                <a:gd name="T53" fmla="*/ 88 h 256"/>
                <a:gd name="T54" fmla="*/ 80 w 224"/>
                <a:gd name="T55" fmla="*/ 64 h 256"/>
                <a:gd name="T56" fmla="*/ 112 w 224"/>
                <a:gd name="T57" fmla="*/ 32 h 256"/>
                <a:gd name="T58" fmla="*/ 144 w 224"/>
                <a:gd name="T59" fmla="*/ 64 h 256"/>
                <a:gd name="T60" fmla="*/ 144 w 224"/>
                <a:gd name="T61" fmla="*/ 88 h 256"/>
                <a:gd name="T62" fmla="*/ 208 w 224"/>
                <a:gd name="T63" fmla="*/ 232 h 256"/>
                <a:gd name="T64" fmla="*/ 200 w 224"/>
                <a:gd name="T65" fmla="*/ 240 h 256"/>
                <a:gd name="T66" fmla="*/ 24 w 224"/>
                <a:gd name="T67" fmla="*/ 240 h 256"/>
                <a:gd name="T68" fmla="*/ 16 w 224"/>
                <a:gd name="T69" fmla="*/ 232 h 256"/>
                <a:gd name="T70" fmla="*/ 16 w 224"/>
                <a:gd name="T71" fmla="*/ 112 h 256"/>
                <a:gd name="T72" fmla="*/ 24 w 224"/>
                <a:gd name="T73" fmla="*/ 104 h 256"/>
                <a:gd name="T74" fmla="*/ 200 w 224"/>
                <a:gd name="T75" fmla="*/ 104 h 256"/>
                <a:gd name="T76" fmla="*/ 208 w 224"/>
                <a:gd name="T77" fmla="*/ 112 h 256"/>
                <a:gd name="T78" fmla="*/ 208 w 224"/>
                <a:gd name="T79" fmla="*/ 23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4" h="256">
                  <a:moveTo>
                    <a:pt x="200" y="88"/>
                  </a:moveTo>
                  <a:cubicBezTo>
                    <a:pt x="176" y="88"/>
                    <a:pt x="176" y="88"/>
                    <a:pt x="176" y="88"/>
                  </a:cubicBezTo>
                  <a:cubicBezTo>
                    <a:pt x="176" y="64"/>
                    <a:pt x="176" y="64"/>
                    <a:pt x="176" y="64"/>
                  </a:cubicBezTo>
                  <a:cubicBezTo>
                    <a:pt x="176" y="29"/>
                    <a:pt x="147" y="0"/>
                    <a:pt x="112" y="0"/>
                  </a:cubicBezTo>
                  <a:cubicBezTo>
                    <a:pt x="77" y="0"/>
                    <a:pt x="48" y="29"/>
                    <a:pt x="48" y="64"/>
                  </a:cubicBezTo>
                  <a:cubicBezTo>
                    <a:pt x="48" y="88"/>
                    <a:pt x="48" y="88"/>
                    <a:pt x="48" y="88"/>
                  </a:cubicBezTo>
                  <a:cubicBezTo>
                    <a:pt x="24" y="88"/>
                    <a:pt x="24" y="88"/>
                    <a:pt x="24" y="88"/>
                  </a:cubicBezTo>
                  <a:cubicBezTo>
                    <a:pt x="11" y="88"/>
                    <a:pt x="0" y="99"/>
                    <a:pt x="0" y="112"/>
                  </a:cubicBezTo>
                  <a:cubicBezTo>
                    <a:pt x="0" y="232"/>
                    <a:pt x="0" y="232"/>
                    <a:pt x="0" y="232"/>
                  </a:cubicBezTo>
                  <a:cubicBezTo>
                    <a:pt x="0" y="245"/>
                    <a:pt x="11" y="256"/>
                    <a:pt x="24" y="256"/>
                  </a:cubicBezTo>
                  <a:cubicBezTo>
                    <a:pt x="200" y="256"/>
                    <a:pt x="200" y="256"/>
                    <a:pt x="200" y="256"/>
                  </a:cubicBezTo>
                  <a:cubicBezTo>
                    <a:pt x="213" y="256"/>
                    <a:pt x="224" y="245"/>
                    <a:pt x="224" y="232"/>
                  </a:cubicBezTo>
                  <a:cubicBezTo>
                    <a:pt x="224" y="112"/>
                    <a:pt x="224" y="112"/>
                    <a:pt x="224" y="112"/>
                  </a:cubicBezTo>
                  <a:cubicBezTo>
                    <a:pt x="224" y="99"/>
                    <a:pt x="213" y="88"/>
                    <a:pt x="200" y="88"/>
                  </a:cubicBezTo>
                  <a:close/>
                  <a:moveTo>
                    <a:pt x="64" y="64"/>
                  </a:moveTo>
                  <a:cubicBezTo>
                    <a:pt x="64" y="38"/>
                    <a:pt x="85" y="16"/>
                    <a:pt x="112" y="16"/>
                  </a:cubicBezTo>
                  <a:cubicBezTo>
                    <a:pt x="138" y="16"/>
                    <a:pt x="160" y="38"/>
                    <a:pt x="160" y="64"/>
                  </a:cubicBezTo>
                  <a:cubicBezTo>
                    <a:pt x="160" y="88"/>
                    <a:pt x="160" y="88"/>
                    <a:pt x="160" y="88"/>
                  </a:cubicBezTo>
                  <a:cubicBezTo>
                    <a:pt x="152" y="88"/>
                    <a:pt x="152" y="88"/>
                    <a:pt x="152" y="88"/>
                  </a:cubicBezTo>
                  <a:cubicBezTo>
                    <a:pt x="152" y="64"/>
                    <a:pt x="152" y="64"/>
                    <a:pt x="152" y="64"/>
                  </a:cubicBezTo>
                  <a:cubicBezTo>
                    <a:pt x="152" y="42"/>
                    <a:pt x="134" y="24"/>
                    <a:pt x="112" y="24"/>
                  </a:cubicBezTo>
                  <a:cubicBezTo>
                    <a:pt x="90" y="24"/>
                    <a:pt x="72" y="42"/>
                    <a:pt x="72" y="64"/>
                  </a:cubicBezTo>
                  <a:cubicBezTo>
                    <a:pt x="72" y="88"/>
                    <a:pt x="72" y="88"/>
                    <a:pt x="72" y="88"/>
                  </a:cubicBezTo>
                  <a:cubicBezTo>
                    <a:pt x="64" y="88"/>
                    <a:pt x="64" y="88"/>
                    <a:pt x="64" y="88"/>
                  </a:cubicBezTo>
                  <a:lnTo>
                    <a:pt x="64" y="64"/>
                  </a:lnTo>
                  <a:close/>
                  <a:moveTo>
                    <a:pt x="144" y="88"/>
                  </a:moveTo>
                  <a:cubicBezTo>
                    <a:pt x="80" y="88"/>
                    <a:pt x="80" y="88"/>
                    <a:pt x="80" y="88"/>
                  </a:cubicBezTo>
                  <a:cubicBezTo>
                    <a:pt x="80" y="64"/>
                    <a:pt x="80" y="64"/>
                    <a:pt x="80" y="64"/>
                  </a:cubicBezTo>
                  <a:cubicBezTo>
                    <a:pt x="80" y="47"/>
                    <a:pt x="94" y="32"/>
                    <a:pt x="112" y="32"/>
                  </a:cubicBezTo>
                  <a:cubicBezTo>
                    <a:pt x="130" y="32"/>
                    <a:pt x="144" y="47"/>
                    <a:pt x="144" y="64"/>
                  </a:cubicBezTo>
                  <a:lnTo>
                    <a:pt x="144" y="88"/>
                  </a:lnTo>
                  <a:close/>
                  <a:moveTo>
                    <a:pt x="208" y="232"/>
                  </a:moveTo>
                  <a:cubicBezTo>
                    <a:pt x="208" y="237"/>
                    <a:pt x="204" y="240"/>
                    <a:pt x="200" y="240"/>
                  </a:cubicBezTo>
                  <a:cubicBezTo>
                    <a:pt x="24" y="240"/>
                    <a:pt x="24" y="240"/>
                    <a:pt x="24" y="240"/>
                  </a:cubicBezTo>
                  <a:cubicBezTo>
                    <a:pt x="20" y="240"/>
                    <a:pt x="16" y="237"/>
                    <a:pt x="16" y="232"/>
                  </a:cubicBezTo>
                  <a:cubicBezTo>
                    <a:pt x="16" y="112"/>
                    <a:pt x="16" y="112"/>
                    <a:pt x="16" y="112"/>
                  </a:cubicBezTo>
                  <a:cubicBezTo>
                    <a:pt x="16" y="108"/>
                    <a:pt x="20" y="104"/>
                    <a:pt x="24" y="104"/>
                  </a:cubicBezTo>
                  <a:cubicBezTo>
                    <a:pt x="200" y="104"/>
                    <a:pt x="200" y="104"/>
                    <a:pt x="200" y="104"/>
                  </a:cubicBezTo>
                  <a:cubicBezTo>
                    <a:pt x="204" y="104"/>
                    <a:pt x="208" y="108"/>
                    <a:pt x="208" y="112"/>
                  </a:cubicBezTo>
                  <a:lnTo>
                    <a:pt x="208" y="2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alibri" pitchFamily="34" charset="0"/>
              </a:endParaRPr>
            </a:p>
          </p:txBody>
        </p:sp>
      </p:grpSp>
      <p:grpSp>
        <p:nvGrpSpPr>
          <p:cNvPr id="54" name="Group 53"/>
          <p:cNvGrpSpPr/>
          <p:nvPr userDrawn="1"/>
        </p:nvGrpSpPr>
        <p:grpSpPr>
          <a:xfrm>
            <a:off x="3772869" y="3606549"/>
            <a:ext cx="312476" cy="498698"/>
            <a:chOff x="6513513" y="557213"/>
            <a:chExt cx="471488" cy="752475"/>
          </a:xfrm>
        </p:grpSpPr>
        <p:sp>
          <p:nvSpPr>
            <p:cNvPr id="55" name="Freeform 50"/>
            <p:cNvSpPr>
              <a:spLocks noEditPoints="1"/>
            </p:cNvSpPr>
            <p:nvPr/>
          </p:nvSpPr>
          <p:spPr bwMode="auto">
            <a:xfrm>
              <a:off x="6513513" y="557213"/>
              <a:ext cx="471488" cy="752475"/>
            </a:xfrm>
            <a:custGeom>
              <a:avLst/>
              <a:gdLst>
                <a:gd name="T0" fmla="*/ 80 w 160"/>
                <a:gd name="T1" fmla="*/ 0 h 256"/>
                <a:gd name="T2" fmla="*/ 11 w 160"/>
                <a:gd name="T3" fmla="*/ 120 h 256"/>
                <a:gd name="T4" fmla="*/ 42 w 160"/>
                <a:gd name="T5" fmla="*/ 179 h 256"/>
                <a:gd name="T6" fmla="*/ 49 w 160"/>
                <a:gd name="T7" fmla="*/ 187 h 256"/>
                <a:gd name="T8" fmla="*/ 48 w 160"/>
                <a:gd name="T9" fmla="*/ 208 h 256"/>
                <a:gd name="T10" fmla="*/ 52 w 160"/>
                <a:gd name="T11" fmla="*/ 231 h 256"/>
                <a:gd name="T12" fmla="*/ 108 w 160"/>
                <a:gd name="T13" fmla="*/ 231 h 256"/>
                <a:gd name="T14" fmla="*/ 112 w 160"/>
                <a:gd name="T15" fmla="*/ 208 h 256"/>
                <a:gd name="T16" fmla="*/ 110 w 160"/>
                <a:gd name="T17" fmla="*/ 187 h 256"/>
                <a:gd name="T18" fmla="*/ 118 w 160"/>
                <a:gd name="T19" fmla="*/ 179 h 256"/>
                <a:gd name="T20" fmla="*/ 149 w 160"/>
                <a:gd name="T21" fmla="*/ 120 h 256"/>
                <a:gd name="T22" fmla="*/ 80 w 160"/>
                <a:gd name="T23" fmla="*/ 248 h 256"/>
                <a:gd name="T24" fmla="*/ 99 w 160"/>
                <a:gd name="T25" fmla="*/ 232 h 256"/>
                <a:gd name="T26" fmla="*/ 108 w 160"/>
                <a:gd name="T27" fmla="*/ 218 h 256"/>
                <a:gd name="T28" fmla="*/ 58 w 160"/>
                <a:gd name="T29" fmla="*/ 224 h 256"/>
                <a:gd name="T30" fmla="*/ 58 w 160"/>
                <a:gd name="T31" fmla="*/ 212 h 256"/>
                <a:gd name="T32" fmla="*/ 108 w 160"/>
                <a:gd name="T33" fmla="*/ 218 h 256"/>
                <a:gd name="T34" fmla="*/ 108 w 160"/>
                <a:gd name="T35" fmla="*/ 198 h 256"/>
                <a:gd name="T36" fmla="*/ 58 w 160"/>
                <a:gd name="T37" fmla="*/ 204 h 256"/>
                <a:gd name="T38" fmla="*/ 58 w 160"/>
                <a:gd name="T39" fmla="*/ 192 h 256"/>
                <a:gd name="T40" fmla="*/ 96 w 160"/>
                <a:gd name="T41" fmla="*/ 192 h 256"/>
                <a:gd name="T42" fmla="*/ 135 w 160"/>
                <a:gd name="T43" fmla="*/ 112 h 256"/>
                <a:gd name="T44" fmla="*/ 104 w 160"/>
                <a:gd name="T45" fmla="*/ 170 h 256"/>
                <a:gd name="T46" fmla="*/ 96 w 160"/>
                <a:gd name="T47" fmla="*/ 176 h 256"/>
                <a:gd name="T48" fmla="*/ 96 w 160"/>
                <a:gd name="T49" fmla="*/ 124 h 256"/>
                <a:gd name="T50" fmla="*/ 88 w 160"/>
                <a:gd name="T51" fmla="*/ 176 h 256"/>
                <a:gd name="T52" fmla="*/ 68 w 160"/>
                <a:gd name="T53" fmla="*/ 128 h 256"/>
                <a:gd name="T54" fmla="*/ 60 w 160"/>
                <a:gd name="T55" fmla="*/ 129 h 256"/>
                <a:gd name="T56" fmla="*/ 57 w 160"/>
                <a:gd name="T57" fmla="*/ 172 h 256"/>
                <a:gd name="T58" fmla="*/ 26 w 160"/>
                <a:gd name="T59" fmla="*/ 114 h 256"/>
                <a:gd name="T60" fmla="*/ 16 w 160"/>
                <a:gd name="T61" fmla="*/ 80 h 256"/>
                <a:gd name="T62" fmla="*/ 144 w 160"/>
                <a:gd name="T63" fmla="*/ 8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0" h="256">
                  <a:moveTo>
                    <a:pt x="160" y="80"/>
                  </a:moveTo>
                  <a:cubicBezTo>
                    <a:pt x="160" y="36"/>
                    <a:pt x="124" y="0"/>
                    <a:pt x="80" y="0"/>
                  </a:cubicBezTo>
                  <a:cubicBezTo>
                    <a:pt x="36" y="0"/>
                    <a:pt x="0" y="36"/>
                    <a:pt x="0" y="80"/>
                  </a:cubicBezTo>
                  <a:cubicBezTo>
                    <a:pt x="0" y="95"/>
                    <a:pt x="4" y="109"/>
                    <a:pt x="11" y="120"/>
                  </a:cubicBezTo>
                  <a:cubicBezTo>
                    <a:pt x="11" y="120"/>
                    <a:pt x="11" y="120"/>
                    <a:pt x="11" y="120"/>
                  </a:cubicBezTo>
                  <a:cubicBezTo>
                    <a:pt x="42" y="179"/>
                    <a:pt x="42" y="179"/>
                    <a:pt x="42" y="179"/>
                  </a:cubicBezTo>
                  <a:cubicBezTo>
                    <a:pt x="42" y="179"/>
                    <a:pt x="42" y="179"/>
                    <a:pt x="42" y="179"/>
                  </a:cubicBezTo>
                  <a:cubicBezTo>
                    <a:pt x="44" y="182"/>
                    <a:pt x="46" y="185"/>
                    <a:pt x="49" y="187"/>
                  </a:cubicBezTo>
                  <a:cubicBezTo>
                    <a:pt x="46" y="190"/>
                    <a:pt x="44" y="194"/>
                    <a:pt x="44" y="198"/>
                  </a:cubicBezTo>
                  <a:cubicBezTo>
                    <a:pt x="44" y="202"/>
                    <a:pt x="46" y="206"/>
                    <a:pt x="48" y="208"/>
                  </a:cubicBezTo>
                  <a:cubicBezTo>
                    <a:pt x="46" y="211"/>
                    <a:pt x="44" y="214"/>
                    <a:pt x="44" y="218"/>
                  </a:cubicBezTo>
                  <a:cubicBezTo>
                    <a:pt x="44" y="224"/>
                    <a:pt x="47" y="229"/>
                    <a:pt x="52" y="231"/>
                  </a:cubicBezTo>
                  <a:cubicBezTo>
                    <a:pt x="53" y="245"/>
                    <a:pt x="65" y="256"/>
                    <a:pt x="80" y="256"/>
                  </a:cubicBezTo>
                  <a:cubicBezTo>
                    <a:pt x="94" y="256"/>
                    <a:pt x="106" y="245"/>
                    <a:pt x="108" y="231"/>
                  </a:cubicBezTo>
                  <a:cubicBezTo>
                    <a:pt x="112" y="229"/>
                    <a:pt x="116" y="224"/>
                    <a:pt x="116" y="218"/>
                  </a:cubicBezTo>
                  <a:cubicBezTo>
                    <a:pt x="116" y="214"/>
                    <a:pt x="114" y="211"/>
                    <a:pt x="112" y="208"/>
                  </a:cubicBezTo>
                  <a:cubicBezTo>
                    <a:pt x="114" y="206"/>
                    <a:pt x="116" y="202"/>
                    <a:pt x="116" y="198"/>
                  </a:cubicBezTo>
                  <a:cubicBezTo>
                    <a:pt x="116" y="194"/>
                    <a:pt x="114" y="190"/>
                    <a:pt x="110" y="187"/>
                  </a:cubicBezTo>
                  <a:cubicBezTo>
                    <a:pt x="113" y="185"/>
                    <a:pt x="116" y="182"/>
                    <a:pt x="118" y="179"/>
                  </a:cubicBezTo>
                  <a:cubicBezTo>
                    <a:pt x="118" y="179"/>
                    <a:pt x="118" y="179"/>
                    <a:pt x="118" y="179"/>
                  </a:cubicBezTo>
                  <a:cubicBezTo>
                    <a:pt x="149" y="120"/>
                    <a:pt x="149" y="120"/>
                    <a:pt x="149" y="120"/>
                  </a:cubicBezTo>
                  <a:cubicBezTo>
                    <a:pt x="149" y="120"/>
                    <a:pt x="149" y="120"/>
                    <a:pt x="149" y="120"/>
                  </a:cubicBezTo>
                  <a:cubicBezTo>
                    <a:pt x="156" y="109"/>
                    <a:pt x="160" y="95"/>
                    <a:pt x="160" y="80"/>
                  </a:cubicBezTo>
                  <a:close/>
                  <a:moveTo>
                    <a:pt x="80" y="248"/>
                  </a:moveTo>
                  <a:cubicBezTo>
                    <a:pt x="70" y="248"/>
                    <a:pt x="62" y="241"/>
                    <a:pt x="60" y="232"/>
                  </a:cubicBezTo>
                  <a:cubicBezTo>
                    <a:pt x="99" y="232"/>
                    <a:pt x="99" y="232"/>
                    <a:pt x="99" y="232"/>
                  </a:cubicBezTo>
                  <a:cubicBezTo>
                    <a:pt x="97" y="241"/>
                    <a:pt x="89" y="248"/>
                    <a:pt x="80" y="248"/>
                  </a:cubicBezTo>
                  <a:close/>
                  <a:moveTo>
                    <a:pt x="108" y="218"/>
                  </a:moveTo>
                  <a:cubicBezTo>
                    <a:pt x="108" y="222"/>
                    <a:pt x="105" y="224"/>
                    <a:pt x="102" y="224"/>
                  </a:cubicBezTo>
                  <a:cubicBezTo>
                    <a:pt x="58" y="224"/>
                    <a:pt x="58" y="224"/>
                    <a:pt x="58" y="224"/>
                  </a:cubicBezTo>
                  <a:cubicBezTo>
                    <a:pt x="55" y="224"/>
                    <a:pt x="52" y="222"/>
                    <a:pt x="52" y="218"/>
                  </a:cubicBezTo>
                  <a:cubicBezTo>
                    <a:pt x="52" y="215"/>
                    <a:pt x="55" y="212"/>
                    <a:pt x="58" y="212"/>
                  </a:cubicBezTo>
                  <a:cubicBezTo>
                    <a:pt x="102" y="212"/>
                    <a:pt x="102" y="212"/>
                    <a:pt x="102" y="212"/>
                  </a:cubicBezTo>
                  <a:cubicBezTo>
                    <a:pt x="105" y="212"/>
                    <a:pt x="108" y="215"/>
                    <a:pt x="108" y="218"/>
                  </a:cubicBezTo>
                  <a:close/>
                  <a:moveTo>
                    <a:pt x="102" y="192"/>
                  </a:moveTo>
                  <a:cubicBezTo>
                    <a:pt x="105" y="192"/>
                    <a:pt x="108" y="195"/>
                    <a:pt x="108" y="198"/>
                  </a:cubicBezTo>
                  <a:cubicBezTo>
                    <a:pt x="108" y="202"/>
                    <a:pt x="105" y="204"/>
                    <a:pt x="102" y="204"/>
                  </a:cubicBezTo>
                  <a:cubicBezTo>
                    <a:pt x="58" y="204"/>
                    <a:pt x="58" y="204"/>
                    <a:pt x="58" y="204"/>
                  </a:cubicBezTo>
                  <a:cubicBezTo>
                    <a:pt x="55" y="204"/>
                    <a:pt x="52" y="202"/>
                    <a:pt x="52" y="198"/>
                  </a:cubicBezTo>
                  <a:cubicBezTo>
                    <a:pt x="52" y="195"/>
                    <a:pt x="55" y="192"/>
                    <a:pt x="58" y="192"/>
                  </a:cubicBezTo>
                  <a:cubicBezTo>
                    <a:pt x="64" y="192"/>
                    <a:pt x="64" y="192"/>
                    <a:pt x="64" y="192"/>
                  </a:cubicBezTo>
                  <a:cubicBezTo>
                    <a:pt x="96" y="192"/>
                    <a:pt x="96" y="192"/>
                    <a:pt x="96" y="192"/>
                  </a:cubicBezTo>
                  <a:lnTo>
                    <a:pt x="102" y="192"/>
                  </a:lnTo>
                  <a:close/>
                  <a:moveTo>
                    <a:pt x="135" y="112"/>
                  </a:moveTo>
                  <a:cubicBezTo>
                    <a:pt x="135" y="113"/>
                    <a:pt x="135" y="114"/>
                    <a:pt x="134" y="114"/>
                  </a:cubicBezTo>
                  <a:cubicBezTo>
                    <a:pt x="104" y="170"/>
                    <a:pt x="104" y="170"/>
                    <a:pt x="104" y="170"/>
                  </a:cubicBezTo>
                  <a:cubicBezTo>
                    <a:pt x="104" y="170"/>
                    <a:pt x="103" y="171"/>
                    <a:pt x="103" y="172"/>
                  </a:cubicBezTo>
                  <a:cubicBezTo>
                    <a:pt x="102" y="174"/>
                    <a:pt x="100" y="176"/>
                    <a:pt x="96" y="176"/>
                  </a:cubicBezTo>
                  <a:cubicBezTo>
                    <a:pt x="100" y="129"/>
                    <a:pt x="100" y="129"/>
                    <a:pt x="100" y="129"/>
                  </a:cubicBezTo>
                  <a:cubicBezTo>
                    <a:pt x="100" y="126"/>
                    <a:pt x="98" y="124"/>
                    <a:pt x="96" y="124"/>
                  </a:cubicBezTo>
                  <a:cubicBezTo>
                    <a:pt x="94" y="124"/>
                    <a:pt x="92" y="126"/>
                    <a:pt x="92" y="128"/>
                  </a:cubicBezTo>
                  <a:cubicBezTo>
                    <a:pt x="88" y="176"/>
                    <a:pt x="88" y="176"/>
                    <a:pt x="88" y="176"/>
                  </a:cubicBezTo>
                  <a:cubicBezTo>
                    <a:pt x="72" y="176"/>
                    <a:pt x="72" y="176"/>
                    <a:pt x="72" y="176"/>
                  </a:cubicBezTo>
                  <a:cubicBezTo>
                    <a:pt x="68" y="128"/>
                    <a:pt x="68" y="128"/>
                    <a:pt x="68" y="128"/>
                  </a:cubicBezTo>
                  <a:cubicBezTo>
                    <a:pt x="68" y="126"/>
                    <a:pt x="66" y="124"/>
                    <a:pt x="64" y="124"/>
                  </a:cubicBezTo>
                  <a:cubicBezTo>
                    <a:pt x="61" y="124"/>
                    <a:pt x="60" y="126"/>
                    <a:pt x="60" y="129"/>
                  </a:cubicBezTo>
                  <a:cubicBezTo>
                    <a:pt x="64" y="176"/>
                    <a:pt x="64" y="176"/>
                    <a:pt x="64" y="176"/>
                  </a:cubicBezTo>
                  <a:cubicBezTo>
                    <a:pt x="60" y="176"/>
                    <a:pt x="58" y="174"/>
                    <a:pt x="57" y="172"/>
                  </a:cubicBezTo>
                  <a:cubicBezTo>
                    <a:pt x="56" y="171"/>
                    <a:pt x="56" y="171"/>
                    <a:pt x="56" y="170"/>
                  </a:cubicBezTo>
                  <a:cubicBezTo>
                    <a:pt x="26" y="114"/>
                    <a:pt x="26" y="114"/>
                    <a:pt x="26" y="114"/>
                  </a:cubicBezTo>
                  <a:cubicBezTo>
                    <a:pt x="25" y="114"/>
                    <a:pt x="25" y="113"/>
                    <a:pt x="25" y="112"/>
                  </a:cubicBezTo>
                  <a:cubicBezTo>
                    <a:pt x="19" y="103"/>
                    <a:pt x="16" y="91"/>
                    <a:pt x="16" y="80"/>
                  </a:cubicBezTo>
                  <a:cubicBezTo>
                    <a:pt x="16" y="45"/>
                    <a:pt x="45" y="16"/>
                    <a:pt x="80" y="16"/>
                  </a:cubicBezTo>
                  <a:cubicBezTo>
                    <a:pt x="115" y="16"/>
                    <a:pt x="144" y="45"/>
                    <a:pt x="144" y="80"/>
                  </a:cubicBezTo>
                  <a:cubicBezTo>
                    <a:pt x="144" y="91"/>
                    <a:pt x="141" y="103"/>
                    <a:pt x="135" y="1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alibri" pitchFamily="34" charset="0"/>
              </a:endParaRPr>
            </a:p>
          </p:txBody>
        </p:sp>
        <p:sp>
          <p:nvSpPr>
            <p:cNvPr id="58" name="Freeform 51"/>
            <p:cNvSpPr>
              <a:spLocks/>
            </p:cNvSpPr>
            <p:nvPr/>
          </p:nvSpPr>
          <p:spPr bwMode="auto">
            <a:xfrm>
              <a:off x="6608763" y="642938"/>
              <a:ext cx="120650" cy="103188"/>
            </a:xfrm>
            <a:custGeom>
              <a:avLst/>
              <a:gdLst>
                <a:gd name="T0" fmla="*/ 35 w 41"/>
                <a:gd name="T1" fmla="*/ 1 h 35"/>
                <a:gd name="T2" fmla="*/ 1 w 41"/>
                <a:gd name="T3" fmla="*/ 29 h 35"/>
                <a:gd name="T4" fmla="*/ 3 w 41"/>
                <a:gd name="T5" fmla="*/ 35 h 35"/>
                <a:gd name="T6" fmla="*/ 4 w 41"/>
                <a:gd name="T7" fmla="*/ 35 h 35"/>
                <a:gd name="T8" fmla="*/ 8 w 41"/>
                <a:gd name="T9" fmla="*/ 33 h 35"/>
                <a:gd name="T10" fmla="*/ 37 w 41"/>
                <a:gd name="T11" fmla="*/ 9 h 35"/>
                <a:gd name="T12" fmla="*/ 40 w 41"/>
                <a:gd name="T13" fmla="*/ 4 h 35"/>
                <a:gd name="T14" fmla="*/ 35 w 41"/>
                <a:gd name="T15" fmla="*/ 1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35">
                  <a:moveTo>
                    <a:pt x="35" y="1"/>
                  </a:moveTo>
                  <a:cubicBezTo>
                    <a:pt x="20" y="5"/>
                    <a:pt x="7" y="15"/>
                    <a:pt x="1" y="29"/>
                  </a:cubicBezTo>
                  <a:cubicBezTo>
                    <a:pt x="0" y="31"/>
                    <a:pt x="1" y="34"/>
                    <a:pt x="3" y="35"/>
                  </a:cubicBezTo>
                  <a:cubicBezTo>
                    <a:pt x="3" y="35"/>
                    <a:pt x="4" y="35"/>
                    <a:pt x="4" y="35"/>
                  </a:cubicBezTo>
                  <a:cubicBezTo>
                    <a:pt x="6" y="35"/>
                    <a:pt x="7" y="34"/>
                    <a:pt x="8" y="33"/>
                  </a:cubicBezTo>
                  <a:cubicBezTo>
                    <a:pt x="14" y="21"/>
                    <a:pt x="24" y="12"/>
                    <a:pt x="37" y="9"/>
                  </a:cubicBezTo>
                  <a:cubicBezTo>
                    <a:pt x="39" y="8"/>
                    <a:pt x="41" y="6"/>
                    <a:pt x="40" y="4"/>
                  </a:cubicBezTo>
                  <a:cubicBezTo>
                    <a:pt x="40" y="2"/>
                    <a:pt x="37" y="0"/>
                    <a:pt x="3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alibri" pitchFamily="34" charset="0"/>
              </a:endParaRPr>
            </a:p>
          </p:txBody>
        </p:sp>
      </p:grpSp>
      <p:grpSp>
        <p:nvGrpSpPr>
          <p:cNvPr id="59" name="Group 58"/>
          <p:cNvGrpSpPr/>
          <p:nvPr userDrawn="1"/>
        </p:nvGrpSpPr>
        <p:grpSpPr>
          <a:xfrm>
            <a:off x="4355593" y="5196814"/>
            <a:ext cx="346368" cy="481460"/>
            <a:chOff x="5172075" y="5545138"/>
            <a:chExt cx="541338" cy="752475"/>
          </a:xfrm>
        </p:grpSpPr>
        <p:sp>
          <p:nvSpPr>
            <p:cNvPr id="60" name="Freeform 27"/>
            <p:cNvSpPr>
              <a:spLocks noEditPoints="1"/>
            </p:cNvSpPr>
            <p:nvPr/>
          </p:nvSpPr>
          <p:spPr bwMode="auto">
            <a:xfrm>
              <a:off x="5172075" y="5545138"/>
              <a:ext cx="541338" cy="752475"/>
            </a:xfrm>
            <a:custGeom>
              <a:avLst/>
              <a:gdLst>
                <a:gd name="T0" fmla="*/ 92 w 184"/>
                <a:gd name="T1" fmla="*/ 0 h 256"/>
                <a:gd name="T2" fmla="*/ 0 w 184"/>
                <a:gd name="T3" fmla="*/ 92 h 256"/>
                <a:gd name="T4" fmla="*/ 18 w 184"/>
                <a:gd name="T5" fmla="*/ 147 h 256"/>
                <a:gd name="T6" fmla="*/ 85 w 184"/>
                <a:gd name="T7" fmla="*/ 252 h 256"/>
                <a:gd name="T8" fmla="*/ 90 w 184"/>
                <a:gd name="T9" fmla="*/ 256 h 256"/>
                <a:gd name="T10" fmla="*/ 92 w 184"/>
                <a:gd name="T11" fmla="*/ 256 h 256"/>
                <a:gd name="T12" fmla="*/ 93 w 184"/>
                <a:gd name="T13" fmla="*/ 256 h 256"/>
                <a:gd name="T14" fmla="*/ 94 w 184"/>
                <a:gd name="T15" fmla="*/ 256 h 256"/>
                <a:gd name="T16" fmla="*/ 99 w 184"/>
                <a:gd name="T17" fmla="*/ 252 h 256"/>
                <a:gd name="T18" fmla="*/ 167 w 184"/>
                <a:gd name="T19" fmla="*/ 145 h 256"/>
                <a:gd name="T20" fmla="*/ 167 w 184"/>
                <a:gd name="T21" fmla="*/ 145 h 256"/>
                <a:gd name="T22" fmla="*/ 167 w 184"/>
                <a:gd name="T23" fmla="*/ 145 h 256"/>
                <a:gd name="T24" fmla="*/ 167 w 184"/>
                <a:gd name="T25" fmla="*/ 145 h 256"/>
                <a:gd name="T26" fmla="*/ 184 w 184"/>
                <a:gd name="T27" fmla="*/ 92 h 256"/>
                <a:gd name="T28" fmla="*/ 92 w 184"/>
                <a:gd name="T29" fmla="*/ 0 h 256"/>
                <a:gd name="T30" fmla="*/ 158 w 184"/>
                <a:gd name="T31" fmla="*/ 129 h 256"/>
                <a:gd name="T32" fmla="*/ 158 w 184"/>
                <a:gd name="T33" fmla="*/ 129 h 256"/>
                <a:gd name="T34" fmla="*/ 153 w 184"/>
                <a:gd name="T35" fmla="*/ 137 h 256"/>
                <a:gd name="T36" fmla="*/ 92 w 184"/>
                <a:gd name="T37" fmla="*/ 233 h 256"/>
                <a:gd name="T38" fmla="*/ 32 w 184"/>
                <a:gd name="T39" fmla="*/ 139 h 256"/>
                <a:gd name="T40" fmla="*/ 32 w 184"/>
                <a:gd name="T41" fmla="*/ 138 h 256"/>
                <a:gd name="T42" fmla="*/ 31 w 184"/>
                <a:gd name="T43" fmla="*/ 138 h 256"/>
                <a:gd name="T44" fmla="*/ 16 w 184"/>
                <a:gd name="T45" fmla="*/ 92 h 256"/>
                <a:gd name="T46" fmla="*/ 92 w 184"/>
                <a:gd name="T47" fmla="*/ 16 h 256"/>
                <a:gd name="T48" fmla="*/ 168 w 184"/>
                <a:gd name="T49" fmla="*/ 92 h 256"/>
                <a:gd name="T50" fmla="*/ 158 w 184"/>
                <a:gd name="T51" fmla="*/ 129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4" h="256">
                  <a:moveTo>
                    <a:pt x="92" y="0"/>
                  </a:moveTo>
                  <a:cubicBezTo>
                    <a:pt x="41" y="0"/>
                    <a:pt x="0" y="41"/>
                    <a:pt x="0" y="92"/>
                  </a:cubicBezTo>
                  <a:cubicBezTo>
                    <a:pt x="0" y="113"/>
                    <a:pt x="7" y="132"/>
                    <a:pt x="18" y="147"/>
                  </a:cubicBezTo>
                  <a:cubicBezTo>
                    <a:pt x="85" y="252"/>
                    <a:pt x="85" y="252"/>
                    <a:pt x="85" y="252"/>
                  </a:cubicBezTo>
                  <a:cubicBezTo>
                    <a:pt x="86" y="254"/>
                    <a:pt x="88" y="255"/>
                    <a:pt x="90" y="256"/>
                  </a:cubicBezTo>
                  <a:cubicBezTo>
                    <a:pt x="90" y="256"/>
                    <a:pt x="91" y="256"/>
                    <a:pt x="92" y="256"/>
                  </a:cubicBezTo>
                  <a:cubicBezTo>
                    <a:pt x="92" y="256"/>
                    <a:pt x="93" y="256"/>
                    <a:pt x="93" y="256"/>
                  </a:cubicBezTo>
                  <a:cubicBezTo>
                    <a:pt x="94" y="256"/>
                    <a:pt x="94" y="256"/>
                    <a:pt x="94" y="256"/>
                  </a:cubicBezTo>
                  <a:cubicBezTo>
                    <a:pt x="96" y="255"/>
                    <a:pt x="98" y="254"/>
                    <a:pt x="99" y="252"/>
                  </a:cubicBezTo>
                  <a:cubicBezTo>
                    <a:pt x="167" y="145"/>
                    <a:pt x="167" y="145"/>
                    <a:pt x="167" y="145"/>
                  </a:cubicBezTo>
                  <a:cubicBezTo>
                    <a:pt x="167" y="145"/>
                    <a:pt x="167" y="145"/>
                    <a:pt x="167" y="145"/>
                  </a:cubicBezTo>
                  <a:cubicBezTo>
                    <a:pt x="167" y="145"/>
                    <a:pt x="167" y="145"/>
                    <a:pt x="167" y="145"/>
                  </a:cubicBezTo>
                  <a:cubicBezTo>
                    <a:pt x="167" y="145"/>
                    <a:pt x="167" y="145"/>
                    <a:pt x="167" y="145"/>
                  </a:cubicBezTo>
                  <a:cubicBezTo>
                    <a:pt x="178" y="130"/>
                    <a:pt x="184" y="112"/>
                    <a:pt x="184" y="92"/>
                  </a:cubicBezTo>
                  <a:cubicBezTo>
                    <a:pt x="184" y="41"/>
                    <a:pt x="143" y="0"/>
                    <a:pt x="92" y="0"/>
                  </a:cubicBezTo>
                  <a:close/>
                  <a:moveTo>
                    <a:pt x="158" y="129"/>
                  </a:moveTo>
                  <a:cubicBezTo>
                    <a:pt x="158" y="129"/>
                    <a:pt x="158" y="129"/>
                    <a:pt x="158" y="129"/>
                  </a:cubicBezTo>
                  <a:cubicBezTo>
                    <a:pt x="153" y="137"/>
                    <a:pt x="153" y="137"/>
                    <a:pt x="153" y="137"/>
                  </a:cubicBezTo>
                  <a:cubicBezTo>
                    <a:pt x="92" y="233"/>
                    <a:pt x="92" y="233"/>
                    <a:pt x="92" y="233"/>
                  </a:cubicBezTo>
                  <a:cubicBezTo>
                    <a:pt x="32" y="139"/>
                    <a:pt x="32" y="139"/>
                    <a:pt x="32" y="139"/>
                  </a:cubicBezTo>
                  <a:cubicBezTo>
                    <a:pt x="32" y="138"/>
                    <a:pt x="32" y="138"/>
                    <a:pt x="32" y="138"/>
                  </a:cubicBezTo>
                  <a:cubicBezTo>
                    <a:pt x="31" y="138"/>
                    <a:pt x="31" y="138"/>
                    <a:pt x="31" y="138"/>
                  </a:cubicBezTo>
                  <a:cubicBezTo>
                    <a:pt x="24" y="128"/>
                    <a:pt x="16" y="112"/>
                    <a:pt x="16" y="92"/>
                  </a:cubicBezTo>
                  <a:cubicBezTo>
                    <a:pt x="16" y="50"/>
                    <a:pt x="50" y="16"/>
                    <a:pt x="92" y="16"/>
                  </a:cubicBezTo>
                  <a:cubicBezTo>
                    <a:pt x="134" y="16"/>
                    <a:pt x="168" y="50"/>
                    <a:pt x="168" y="92"/>
                  </a:cubicBezTo>
                  <a:cubicBezTo>
                    <a:pt x="168" y="105"/>
                    <a:pt x="165" y="118"/>
                    <a:pt x="158" y="1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alibri" pitchFamily="34" charset="0"/>
              </a:endParaRPr>
            </a:p>
          </p:txBody>
        </p:sp>
        <p:sp>
          <p:nvSpPr>
            <p:cNvPr id="61" name="Freeform 28"/>
            <p:cNvSpPr>
              <a:spLocks noEditPoints="1"/>
            </p:cNvSpPr>
            <p:nvPr/>
          </p:nvSpPr>
          <p:spPr bwMode="auto">
            <a:xfrm>
              <a:off x="5324475" y="5697538"/>
              <a:ext cx="236538" cy="234950"/>
            </a:xfrm>
            <a:custGeom>
              <a:avLst/>
              <a:gdLst>
                <a:gd name="T0" fmla="*/ 40 w 80"/>
                <a:gd name="T1" fmla="*/ 0 h 80"/>
                <a:gd name="T2" fmla="*/ 0 w 80"/>
                <a:gd name="T3" fmla="*/ 40 h 80"/>
                <a:gd name="T4" fmla="*/ 40 w 80"/>
                <a:gd name="T5" fmla="*/ 80 h 80"/>
                <a:gd name="T6" fmla="*/ 80 w 80"/>
                <a:gd name="T7" fmla="*/ 40 h 80"/>
                <a:gd name="T8" fmla="*/ 40 w 80"/>
                <a:gd name="T9" fmla="*/ 0 h 80"/>
                <a:gd name="T10" fmla="*/ 40 w 80"/>
                <a:gd name="T11" fmla="*/ 64 h 80"/>
                <a:gd name="T12" fmla="*/ 16 w 80"/>
                <a:gd name="T13" fmla="*/ 40 h 80"/>
                <a:gd name="T14" fmla="*/ 40 w 80"/>
                <a:gd name="T15" fmla="*/ 16 h 80"/>
                <a:gd name="T16" fmla="*/ 64 w 80"/>
                <a:gd name="T17" fmla="*/ 40 h 80"/>
                <a:gd name="T18" fmla="*/ 40 w 80"/>
                <a:gd name="T19"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0"/>
                  </a:moveTo>
                  <a:cubicBezTo>
                    <a:pt x="18" y="0"/>
                    <a:pt x="0" y="18"/>
                    <a:pt x="0" y="40"/>
                  </a:cubicBezTo>
                  <a:cubicBezTo>
                    <a:pt x="0" y="62"/>
                    <a:pt x="18" y="80"/>
                    <a:pt x="40" y="80"/>
                  </a:cubicBezTo>
                  <a:cubicBezTo>
                    <a:pt x="62" y="80"/>
                    <a:pt x="80" y="62"/>
                    <a:pt x="80" y="40"/>
                  </a:cubicBezTo>
                  <a:cubicBezTo>
                    <a:pt x="80" y="18"/>
                    <a:pt x="62" y="0"/>
                    <a:pt x="40" y="0"/>
                  </a:cubicBezTo>
                  <a:close/>
                  <a:moveTo>
                    <a:pt x="40" y="64"/>
                  </a:moveTo>
                  <a:cubicBezTo>
                    <a:pt x="27" y="64"/>
                    <a:pt x="16" y="53"/>
                    <a:pt x="16" y="40"/>
                  </a:cubicBezTo>
                  <a:cubicBezTo>
                    <a:pt x="16" y="27"/>
                    <a:pt x="27" y="16"/>
                    <a:pt x="40" y="16"/>
                  </a:cubicBezTo>
                  <a:cubicBezTo>
                    <a:pt x="53" y="16"/>
                    <a:pt x="64" y="27"/>
                    <a:pt x="64" y="40"/>
                  </a:cubicBezTo>
                  <a:cubicBezTo>
                    <a:pt x="64" y="53"/>
                    <a:pt x="53" y="64"/>
                    <a:pt x="40" y="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alibri" pitchFamily="34" charset="0"/>
              </a:endParaRPr>
            </a:p>
          </p:txBody>
        </p:sp>
      </p:grpSp>
      <p:sp>
        <p:nvSpPr>
          <p:cNvPr id="62" name="Freeform 48"/>
          <p:cNvSpPr>
            <a:spLocks noEditPoints="1"/>
          </p:cNvSpPr>
          <p:nvPr userDrawn="1"/>
        </p:nvSpPr>
        <p:spPr bwMode="auto">
          <a:xfrm>
            <a:off x="7434903" y="2091643"/>
            <a:ext cx="443393" cy="383652"/>
          </a:xfrm>
          <a:custGeom>
            <a:avLst/>
            <a:gdLst>
              <a:gd name="T0" fmla="*/ 232 w 256"/>
              <a:gd name="T1" fmla="*/ 38 h 222"/>
              <a:gd name="T2" fmla="*/ 175 w 256"/>
              <a:gd name="T3" fmla="*/ 38 h 222"/>
              <a:gd name="T4" fmla="*/ 128 w 256"/>
              <a:gd name="T5" fmla="*/ 0 h 222"/>
              <a:gd name="T6" fmla="*/ 81 w 256"/>
              <a:gd name="T7" fmla="*/ 38 h 222"/>
              <a:gd name="T8" fmla="*/ 24 w 256"/>
              <a:gd name="T9" fmla="*/ 38 h 222"/>
              <a:gd name="T10" fmla="*/ 0 w 256"/>
              <a:gd name="T11" fmla="*/ 62 h 222"/>
              <a:gd name="T12" fmla="*/ 0 w 256"/>
              <a:gd name="T13" fmla="*/ 198 h 222"/>
              <a:gd name="T14" fmla="*/ 24 w 256"/>
              <a:gd name="T15" fmla="*/ 222 h 222"/>
              <a:gd name="T16" fmla="*/ 232 w 256"/>
              <a:gd name="T17" fmla="*/ 222 h 222"/>
              <a:gd name="T18" fmla="*/ 256 w 256"/>
              <a:gd name="T19" fmla="*/ 198 h 222"/>
              <a:gd name="T20" fmla="*/ 256 w 256"/>
              <a:gd name="T21" fmla="*/ 62 h 222"/>
              <a:gd name="T22" fmla="*/ 232 w 256"/>
              <a:gd name="T23" fmla="*/ 38 h 222"/>
              <a:gd name="T24" fmla="*/ 128 w 256"/>
              <a:gd name="T25" fmla="*/ 16 h 222"/>
              <a:gd name="T26" fmla="*/ 158 w 256"/>
              <a:gd name="T27" fmla="*/ 38 h 222"/>
              <a:gd name="T28" fmla="*/ 97 w 256"/>
              <a:gd name="T29" fmla="*/ 38 h 222"/>
              <a:gd name="T30" fmla="*/ 128 w 256"/>
              <a:gd name="T31" fmla="*/ 16 h 222"/>
              <a:gd name="T32" fmla="*/ 240 w 256"/>
              <a:gd name="T33" fmla="*/ 198 h 222"/>
              <a:gd name="T34" fmla="*/ 232 w 256"/>
              <a:gd name="T35" fmla="*/ 206 h 222"/>
              <a:gd name="T36" fmla="*/ 24 w 256"/>
              <a:gd name="T37" fmla="*/ 206 h 222"/>
              <a:gd name="T38" fmla="*/ 16 w 256"/>
              <a:gd name="T39" fmla="*/ 198 h 222"/>
              <a:gd name="T40" fmla="*/ 16 w 256"/>
              <a:gd name="T41" fmla="*/ 122 h 222"/>
              <a:gd name="T42" fmla="*/ 102 w 256"/>
              <a:gd name="T43" fmla="*/ 140 h 222"/>
              <a:gd name="T44" fmla="*/ 107 w 256"/>
              <a:gd name="T45" fmla="*/ 142 h 222"/>
              <a:gd name="T46" fmla="*/ 107 w 256"/>
              <a:gd name="T47" fmla="*/ 147 h 222"/>
              <a:gd name="T48" fmla="*/ 119 w 256"/>
              <a:gd name="T49" fmla="*/ 159 h 222"/>
              <a:gd name="T50" fmla="*/ 135 w 256"/>
              <a:gd name="T51" fmla="*/ 159 h 222"/>
              <a:gd name="T52" fmla="*/ 147 w 256"/>
              <a:gd name="T53" fmla="*/ 147 h 222"/>
              <a:gd name="T54" fmla="*/ 147 w 256"/>
              <a:gd name="T55" fmla="*/ 142 h 222"/>
              <a:gd name="T56" fmla="*/ 150 w 256"/>
              <a:gd name="T57" fmla="*/ 141 h 222"/>
              <a:gd name="T58" fmla="*/ 240 w 256"/>
              <a:gd name="T59" fmla="*/ 122 h 222"/>
              <a:gd name="T60" fmla="*/ 240 w 256"/>
              <a:gd name="T61" fmla="*/ 198 h 222"/>
              <a:gd name="T62" fmla="*/ 115 w 256"/>
              <a:gd name="T63" fmla="*/ 147 h 222"/>
              <a:gd name="T64" fmla="*/ 115 w 256"/>
              <a:gd name="T65" fmla="*/ 123 h 222"/>
              <a:gd name="T66" fmla="*/ 119 w 256"/>
              <a:gd name="T67" fmla="*/ 119 h 222"/>
              <a:gd name="T68" fmla="*/ 135 w 256"/>
              <a:gd name="T69" fmla="*/ 119 h 222"/>
              <a:gd name="T70" fmla="*/ 139 w 256"/>
              <a:gd name="T71" fmla="*/ 123 h 222"/>
              <a:gd name="T72" fmla="*/ 139 w 256"/>
              <a:gd name="T73" fmla="*/ 147 h 222"/>
              <a:gd name="T74" fmla="*/ 135 w 256"/>
              <a:gd name="T75" fmla="*/ 151 h 222"/>
              <a:gd name="T76" fmla="*/ 119 w 256"/>
              <a:gd name="T77" fmla="*/ 151 h 222"/>
              <a:gd name="T78" fmla="*/ 115 w 256"/>
              <a:gd name="T79" fmla="*/ 147 h 222"/>
              <a:gd name="T80" fmla="*/ 240 w 256"/>
              <a:gd name="T81" fmla="*/ 105 h 222"/>
              <a:gd name="T82" fmla="*/ 147 w 256"/>
              <a:gd name="T83" fmla="*/ 126 h 222"/>
              <a:gd name="T84" fmla="*/ 147 w 256"/>
              <a:gd name="T85" fmla="*/ 123 h 222"/>
              <a:gd name="T86" fmla="*/ 135 w 256"/>
              <a:gd name="T87" fmla="*/ 111 h 222"/>
              <a:gd name="T88" fmla="*/ 119 w 256"/>
              <a:gd name="T89" fmla="*/ 111 h 222"/>
              <a:gd name="T90" fmla="*/ 107 w 256"/>
              <a:gd name="T91" fmla="*/ 123 h 222"/>
              <a:gd name="T92" fmla="*/ 107 w 256"/>
              <a:gd name="T93" fmla="*/ 125 h 222"/>
              <a:gd name="T94" fmla="*/ 106 w 256"/>
              <a:gd name="T95" fmla="*/ 125 h 222"/>
              <a:gd name="T96" fmla="*/ 16 w 256"/>
              <a:gd name="T97" fmla="*/ 105 h 222"/>
              <a:gd name="T98" fmla="*/ 16 w 256"/>
              <a:gd name="T99" fmla="*/ 62 h 222"/>
              <a:gd name="T100" fmla="*/ 24 w 256"/>
              <a:gd name="T101" fmla="*/ 54 h 222"/>
              <a:gd name="T102" fmla="*/ 232 w 256"/>
              <a:gd name="T103" fmla="*/ 54 h 222"/>
              <a:gd name="T104" fmla="*/ 240 w 256"/>
              <a:gd name="T105" fmla="*/ 62 h 222"/>
              <a:gd name="T106" fmla="*/ 240 w 256"/>
              <a:gd name="T107" fmla="*/ 10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6" h="222">
                <a:moveTo>
                  <a:pt x="232" y="38"/>
                </a:moveTo>
                <a:cubicBezTo>
                  <a:pt x="175" y="38"/>
                  <a:pt x="175" y="38"/>
                  <a:pt x="175" y="38"/>
                </a:cubicBezTo>
                <a:cubicBezTo>
                  <a:pt x="171" y="16"/>
                  <a:pt x="151" y="0"/>
                  <a:pt x="128" y="0"/>
                </a:cubicBezTo>
                <a:cubicBezTo>
                  <a:pt x="105" y="0"/>
                  <a:pt x="85" y="16"/>
                  <a:pt x="81" y="38"/>
                </a:cubicBezTo>
                <a:cubicBezTo>
                  <a:pt x="24" y="38"/>
                  <a:pt x="24" y="38"/>
                  <a:pt x="24" y="38"/>
                </a:cubicBezTo>
                <a:cubicBezTo>
                  <a:pt x="11" y="38"/>
                  <a:pt x="0" y="49"/>
                  <a:pt x="0" y="62"/>
                </a:cubicBezTo>
                <a:cubicBezTo>
                  <a:pt x="0" y="198"/>
                  <a:pt x="0" y="198"/>
                  <a:pt x="0" y="198"/>
                </a:cubicBezTo>
                <a:cubicBezTo>
                  <a:pt x="0" y="211"/>
                  <a:pt x="11" y="222"/>
                  <a:pt x="24" y="222"/>
                </a:cubicBezTo>
                <a:cubicBezTo>
                  <a:pt x="232" y="222"/>
                  <a:pt x="232" y="222"/>
                  <a:pt x="232" y="222"/>
                </a:cubicBezTo>
                <a:cubicBezTo>
                  <a:pt x="245" y="222"/>
                  <a:pt x="256" y="211"/>
                  <a:pt x="256" y="198"/>
                </a:cubicBezTo>
                <a:cubicBezTo>
                  <a:pt x="256" y="62"/>
                  <a:pt x="256" y="62"/>
                  <a:pt x="256" y="62"/>
                </a:cubicBezTo>
                <a:cubicBezTo>
                  <a:pt x="256" y="49"/>
                  <a:pt x="245" y="38"/>
                  <a:pt x="232" y="38"/>
                </a:cubicBezTo>
                <a:close/>
                <a:moveTo>
                  <a:pt x="128" y="16"/>
                </a:moveTo>
                <a:cubicBezTo>
                  <a:pt x="142" y="16"/>
                  <a:pt x="154" y="25"/>
                  <a:pt x="158" y="38"/>
                </a:cubicBezTo>
                <a:cubicBezTo>
                  <a:pt x="97" y="38"/>
                  <a:pt x="97" y="38"/>
                  <a:pt x="97" y="38"/>
                </a:cubicBezTo>
                <a:cubicBezTo>
                  <a:pt x="101" y="25"/>
                  <a:pt x="114" y="16"/>
                  <a:pt x="128" y="16"/>
                </a:cubicBezTo>
                <a:close/>
                <a:moveTo>
                  <a:pt x="240" y="198"/>
                </a:moveTo>
                <a:cubicBezTo>
                  <a:pt x="240" y="203"/>
                  <a:pt x="236" y="206"/>
                  <a:pt x="232" y="206"/>
                </a:cubicBezTo>
                <a:cubicBezTo>
                  <a:pt x="24" y="206"/>
                  <a:pt x="24" y="206"/>
                  <a:pt x="24" y="206"/>
                </a:cubicBezTo>
                <a:cubicBezTo>
                  <a:pt x="20" y="206"/>
                  <a:pt x="16" y="203"/>
                  <a:pt x="16" y="198"/>
                </a:cubicBezTo>
                <a:cubicBezTo>
                  <a:pt x="16" y="122"/>
                  <a:pt x="16" y="122"/>
                  <a:pt x="16" y="122"/>
                </a:cubicBezTo>
                <a:cubicBezTo>
                  <a:pt x="102" y="140"/>
                  <a:pt x="102" y="140"/>
                  <a:pt x="102" y="140"/>
                </a:cubicBezTo>
                <a:cubicBezTo>
                  <a:pt x="104" y="141"/>
                  <a:pt x="106" y="141"/>
                  <a:pt x="107" y="142"/>
                </a:cubicBezTo>
                <a:cubicBezTo>
                  <a:pt x="107" y="147"/>
                  <a:pt x="107" y="147"/>
                  <a:pt x="107" y="147"/>
                </a:cubicBezTo>
                <a:cubicBezTo>
                  <a:pt x="107" y="153"/>
                  <a:pt x="113" y="159"/>
                  <a:pt x="119" y="159"/>
                </a:cubicBezTo>
                <a:cubicBezTo>
                  <a:pt x="135" y="159"/>
                  <a:pt x="135" y="159"/>
                  <a:pt x="135" y="159"/>
                </a:cubicBezTo>
                <a:cubicBezTo>
                  <a:pt x="142" y="159"/>
                  <a:pt x="147" y="153"/>
                  <a:pt x="147" y="147"/>
                </a:cubicBezTo>
                <a:cubicBezTo>
                  <a:pt x="147" y="142"/>
                  <a:pt x="147" y="142"/>
                  <a:pt x="147" y="142"/>
                </a:cubicBezTo>
                <a:cubicBezTo>
                  <a:pt x="148" y="142"/>
                  <a:pt x="149" y="142"/>
                  <a:pt x="150" y="141"/>
                </a:cubicBezTo>
                <a:cubicBezTo>
                  <a:pt x="240" y="122"/>
                  <a:pt x="240" y="122"/>
                  <a:pt x="240" y="122"/>
                </a:cubicBezTo>
                <a:lnTo>
                  <a:pt x="240" y="198"/>
                </a:lnTo>
                <a:close/>
                <a:moveTo>
                  <a:pt x="115" y="147"/>
                </a:moveTo>
                <a:cubicBezTo>
                  <a:pt x="115" y="123"/>
                  <a:pt x="115" y="123"/>
                  <a:pt x="115" y="123"/>
                </a:cubicBezTo>
                <a:cubicBezTo>
                  <a:pt x="115" y="121"/>
                  <a:pt x="117" y="119"/>
                  <a:pt x="119" y="119"/>
                </a:cubicBezTo>
                <a:cubicBezTo>
                  <a:pt x="135" y="119"/>
                  <a:pt x="135" y="119"/>
                  <a:pt x="135" y="119"/>
                </a:cubicBezTo>
                <a:cubicBezTo>
                  <a:pt x="138" y="119"/>
                  <a:pt x="139" y="121"/>
                  <a:pt x="139" y="123"/>
                </a:cubicBezTo>
                <a:cubicBezTo>
                  <a:pt x="139" y="147"/>
                  <a:pt x="139" y="147"/>
                  <a:pt x="139" y="147"/>
                </a:cubicBezTo>
                <a:cubicBezTo>
                  <a:pt x="139" y="149"/>
                  <a:pt x="138" y="151"/>
                  <a:pt x="135" y="151"/>
                </a:cubicBezTo>
                <a:cubicBezTo>
                  <a:pt x="119" y="151"/>
                  <a:pt x="119" y="151"/>
                  <a:pt x="119" y="151"/>
                </a:cubicBezTo>
                <a:cubicBezTo>
                  <a:pt x="117" y="151"/>
                  <a:pt x="115" y="149"/>
                  <a:pt x="115" y="147"/>
                </a:cubicBezTo>
                <a:close/>
                <a:moveTo>
                  <a:pt x="240" y="105"/>
                </a:moveTo>
                <a:cubicBezTo>
                  <a:pt x="147" y="126"/>
                  <a:pt x="147" y="126"/>
                  <a:pt x="147" y="126"/>
                </a:cubicBezTo>
                <a:cubicBezTo>
                  <a:pt x="147" y="123"/>
                  <a:pt x="147" y="123"/>
                  <a:pt x="147" y="123"/>
                </a:cubicBezTo>
                <a:cubicBezTo>
                  <a:pt x="147" y="116"/>
                  <a:pt x="142" y="111"/>
                  <a:pt x="135" y="111"/>
                </a:cubicBezTo>
                <a:cubicBezTo>
                  <a:pt x="119" y="111"/>
                  <a:pt x="119" y="111"/>
                  <a:pt x="119" y="111"/>
                </a:cubicBezTo>
                <a:cubicBezTo>
                  <a:pt x="113" y="111"/>
                  <a:pt x="107" y="116"/>
                  <a:pt x="107" y="123"/>
                </a:cubicBezTo>
                <a:cubicBezTo>
                  <a:pt x="107" y="125"/>
                  <a:pt x="107" y="125"/>
                  <a:pt x="107" y="125"/>
                </a:cubicBezTo>
                <a:cubicBezTo>
                  <a:pt x="107" y="125"/>
                  <a:pt x="106" y="125"/>
                  <a:pt x="106" y="125"/>
                </a:cubicBezTo>
                <a:cubicBezTo>
                  <a:pt x="16" y="105"/>
                  <a:pt x="16" y="105"/>
                  <a:pt x="16" y="105"/>
                </a:cubicBezTo>
                <a:cubicBezTo>
                  <a:pt x="16" y="62"/>
                  <a:pt x="16" y="62"/>
                  <a:pt x="16" y="62"/>
                </a:cubicBezTo>
                <a:cubicBezTo>
                  <a:pt x="16" y="58"/>
                  <a:pt x="20" y="54"/>
                  <a:pt x="24" y="54"/>
                </a:cubicBezTo>
                <a:cubicBezTo>
                  <a:pt x="232" y="54"/>
                  <a:pt x="232" y="54"/>
                  <a:pt x="232" y="54"/>
                </a:cubicBezTo>
                <a:cubicBezTo>
                  <a:pt x="236" y="54"/>
                  <a:pt x="240" y="58"/>
                  <a:pt x="240" y="62"/>
                </a:cubicBezTo>
                <a:lnTo>
                  <a:pt x="240" y="1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alibri" pitchFamily="34" charset="0"/>
            </a:endParaRPr>
          </a:p>
        </p:txBody>
      </p:sp>
      <p:sp>
        <p:nvSpPr>
          <p:cNvPr id="63" name="Freeform 62"/>
          <p:cNvSpPr>
            <a:spLocks noEditPoints="1"/>
          </p:cNvSpPr>
          <p:nvPr userDrawn="1"/>
        </p:nvSpPr>
        <p:spPr bwMode="auto">
          <a:xfrm>
            <a:off x="7995298" y="3649659"/>
            <a:ext cx="465763" cy="412477"/>
          </a:xfrm>
          <a:custGeom>
            <a:avLst/>
            <a:gdLst>
              <a:gd name="T0" fmla="*/ 232 w 256"/>
              <a:gd name="T1" fmla="*/ 84 h 227"/>
              <a:gd name="T2" fmla="*/ 172 w 256"/>
              <a:gd name="T3" fmla="*/ 44 h 227"/>
              <a:gd name="T4" fmla="*/ 120 w 256"/>
              <a:gd name="T5" fmla="*/ 48 h 227"/>
              <a:gd name="T6" fmla="*/ 64 w 256"/>
              <a:gd name="T7" fmla="*/ 107 h 227"/>
              <a:gd name="T8" fmla="*/ 0 w 256"/>
              <a:gd name="T9" fmla="*/ 131 h 227"/>
              <a:gd name="T10" fmla="*/ 32 w 256"/>
              <a:gd name="T11" fmla="*/ 227 h 227"/>
              <a:gd name="T12" fmla="*/ 87 w 256"/>
              <a:gd name="T13" fmla="*/ 212 h 227"/>
              <a:gd name="T14" fmla="*/ 103 w 256"/>
              <a:gd name="T15" fmla="*/ 219 h 227"/>
              <a:gd name="T16" fmla="*/ 232 w 256"/>
              <a:gd name="T17" fmla="*/ 197 h 227"/>
              <a:gd name="T18" fmla="*/ 240 w 256"/>
              <a:gd name="T19" fmla="*/ 169 h 227"/>
              <a:gd name="T20" fmla="*/ 248 w 256"/>
              <a:gd name="T21" fmla="*/ 140 h 227"/>
              <a:gd name="T22" fmla="*/ 256 w 256"/>
              <a:gd name="T23" fmla="*/ 108 h 227"/>
              <a:gd name="T24" fmla="*/ 32 w 256"/>
              <a:gd name="T25" fmla="*/ 211 h 227"/>
              <a:gd name="T26" fmla="*/ 16 w 256"/>
              <a:gd name="T27" fmla="*/ 131 h 227"/>
              <a:gd name="T28" fmla="*/ 64 w 256"/>
              <a:gd name="T29" fmla="*/ 123 h 227"/>
              <a:gd name="T30" fmla="*/ 72 w 256"/>
              <a:gd name="T31" fmla="*/ 198 h 227"/>
              <a:gd name="T32" fmla="*/ 72 w 256"/>
              <a:gd name="T33" fmla="*/ 203 h 227"/>
              <a:gd name="T34" fmla="*/ 210 w 256"/>
              <a:gd name="T35" fmla="*/ 203 h 227"/>
              <a:gd name="T36" fmla="*/ 88 w 256"/>
              <a:gd name="T37" fmla="*/ 194 h 227"/>
              <a:gd name="T38" fmla="*/ 86 w 256"/>
              <a:gd name="T39" fmla="*/ 121 h 227"/>
              <a:gd name="T40" fmla="*/ 140 w 256"/>
              <a:gd name="T41" fmla="*/ 16 h 227"/>
              <a:gd name="T42" fmla="*/ 152 w 256"/>
              <a:gd name="T43" fmla="*/ 90 h 227"/>
              <a:gd name="T44" fmla="*/ 160 w 256"/>
              <a:gd name="T45" fmla="*/ 100 h 227"/>
              <a:gd name="T46" fmla="*/ 240 w 256"/>
              <a:gd name="T47" fmla="*/ 108 h 227"/>
              <a:gd name="T48" fmla="*/ 223 w 256"/>
              <a:gd name="T49" fmla="*/ 116 h 227"/>
              <a:gd name="T50" fmla="*/ 223 w 256"/>
              <a:gd name="T51" fmla="*/ 132 h 227"/>
              <a:gd name="T52" fmla="*/ 224 w 256"/>
              <a:gd name="T53" fmla="*/ 132 h 227"/>
              <a:gd name="T54" fmla="*/ 224 w 256"/>
              <a:gd name="T55" fmla="*/ 148 h 227"/>
              <a:gd name="T56" fmla="*/ 218 w 256"/>
              <a:gd name="T57" fmla="*/ 147 h 227"/>
              <a:gd name="T58" fmla="*/ 215 w 256"/>
              <a:gd name="T59" fmla="*/ 148 h 227"/>
              <a:gd name="T60" fmla="*/ 215 w 256"/>
              <a:gd name="T61" fmla="*/ 164 h 227"/>
              <a:gd name="T62" fmla="*/ 224 w 256"/>
              <a:gd name="T63" fmla="*/ 169 h 227"/>
              <a:gd name="T64" fmla="*/ 210 w 256"/>
              <a:gd name="T65" fmla="*/ 175 h 227"/>
              <a:gd name="T66" fmla="*/ 210 w 256"/>
              <a:gd name="T67" fmla="*/ 175 h 227"/>
              <a:gd name="T68" fmla="*/ 210 w 256"/>
              <a:gd name="T69" fmla="*/ 191 h 227"/>
              <a:gd name="T70" fmla="*/ 210 w 256"/>
              <a:gd name="T71" fmla="*/ 20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6" h="227">
                <a:moveTo>
                  <a:pt x="256" y="108"/>
                </a:moveTo>
                <a:cubicBezTo>
                  <a:pt x="256" y="94"/>
                  <a:pt x="245" y="84"/>
                  <a:pt x="232" y="84"/>
                </a:cubicBezTo>
                <a:cubicBezTo>
                  <a:pt x="169" y="84"/>
                  <a:pt x="169" y="84"/>
                  <a:pt x="169" y="84"/>
                </a:cubicBezTo>
                <a:cubicBezTo>
                  <a:pt x="171" y="74"/>
                  <a:pt x="172" y="59"/>
                  <a:pt x="172" y="44"/>
                </a:cubicBezTo>
                <a:cubicBezTo>
                  <a:pt x="172" y="13"/>
                  <a:pt x="156" y="0"/>
                  <a:pt x="140" y="0"/>
                </a:cubicBezTo>
                <a:cubicBezTo>
                  <a:pt x="120" y="0"/>
                  <a:pt x="120" y="21"/>
                  <a:pt x="120" y="48"/>
                </a:cubicBezTo>
                <a:cubicBezTo>
                  <a:pt x="120" y="67"/>
                  <a:pt x="90" y="97"/>
                  <a:pt x="75" y="110"/>
                </a:cubicBezTo>
                <a:cubicBezTo>
                  <a:pt x="71" y="108"/>
                  <a:pt x="68" y="107"/>
                  <a:pt x="64" y="107"/>
                </a:cubicBezTo>
                <a:cubicBezTo>
                  <a:pt x="24" y="107"/>
                  <a:pt x="24" y="107"/>
                  <a:pt x="24" y="107"/>
                </a:cubicBezTo>
                <a:cubicBezTo>
                  <a:pt x="11" y="107"/>
                  <a:pt x="0" y="118"/>
                  <a:pt x="0" y="131"/>
                </a:cubicBezTo>
                <a:cubicBezTo>
                  <a:pt x="8" y="203"/>
                  <a:pt x="8" y="203"/>
                  <a:pt x="8" y="203"/>
                </a:cubicBezTo>
                <a:cubicBezTo>
                  <a:pt x="10" y="216"/>
                  <a:pt x="19" y="227"/>
                  <a:pt x="32" y="227"/>
                </a:cubicBezTo>
                <a:cubicBezTo>
                  <a:pt x="64" y="227"/>
                  <a:pt x="64" y="227"/>
                  <a:pt x="64" y="227"/>
                </a:cubicBezTo>
                <a:cubicBezTo>
                  <a:pt x="74" y="227"/>
                  <a:pt x="83" y="221"/>
                  <a:pt x="87" y="212"/>
                </a:cubicBezTo>
                <a:cubicBezTo>
                  <a:pt x="100" y="219"/>
                  <a:pt x="100" y="219"/>
                  <a:pt x="100" y="219"/>
                </a:cubicBezTo>
                <a:cubicBezTo>
                  <a:pt x="101" y="219"/>
                  <a:pt x="102" y="219"/>
                  <a:pt x="103" y="219"/>
                </a:cubicBezTo>
                <a:cubicBezTo>
                  <a:pt x="210" y="219"/>
                  <a:pt x="210" y="219"/>
                  <a:pt x="210" y="219"/>
                </a:cubicBezTo>
                <a:cubicBezTo>
                  <a:pt x="222" y="219"/>
                  <a:pt x="232" y="210"/>
                  <a:pt x="232" y="197"/>
                </a:cubicBezTo>
                <a:cubicBezTo>
                  <a:pt x="232" y="194"/>
                  <a:pt x="231" y="191"/>
                  <a:pt x="230" y="188"/>
                </a:cubicBezTo>
                <a:cubicBezTo>
                  <a:pt x="236" y="184"/>
                  <a:pt x="240" y="177"/>
                  <a:pt x="240" y="169"/>
                </a:cubicBezTo>
                <a:cubicBezTo>
                  <a:pt x="240" y="166"/>
                  <a:pt x="239" y="162"/>
                  <a:pt x="238" y="159"/>
                </a:cubicBezTo>
                <a:cubicBezTo>
                  <a:pt x="244" y="155"/>
                  <a:pt x="248" y="148"/>
                  <a:pt x="248" y="140"/>
                </a:cubicBezTo>
                <a:cubicBezTo>
                  <a:pt x="248" y="135"/>
                  <a:pt x="247" y="131"/>
                  <a:pt x="245" y="128"/>
                </a:cubicBezTo>
                <a:cubicBezTo>
                  <a:pt x="252" y="123"/>
                  <a:pt x="256" y="116"/>
                  <a:pt x="256" y="108"/>
                </a:cubicBezTo>
                <a:close/>
                <a:moveTo>
                  <a:pt x="64" y="211"/>
                </a:moveTo>
                <a:cubicBezTo>
                  <a:pt x="32" y="211"/>
                  <a:pt x="32" y="211"/>
                  <a:pt x="32" y="211"/>
                </a:cubicBezTo>
                <a:cubicBezTo>
                  <a:pt x="28" y="211"/>
                  <a:pt x="25" y="206"/>
                  <a:pt x="24" y="202"/>
                </a:cubicBezTo>
                <a:cubicBezTo>
                  <a:pt x="16" y="131"/>
                  <a:pt x="16" y="131"/>
                  <a:pt x="16" y="131"/>
                </a:cubicBezTo>
                <a:cubicBezTo>
                  <a:pt x="17" y="127"/>
                  <a:pt x="20" y="123"/>
                  <a:pt x="24" y="123"/>
                </a:cubicBezTo>
                <a:cubicBezTo>
                  <a:pt x="64" y="123"/>
                  <a:pt x="64" y="123"/>
                  <a:pt x="64" y="123"/>
                </a:cubicBezTo>
                <a:cubicBezTo>
                  <a:pt x="69" y="123"/>
                  <a:pt x="72" y="127"/>
                  <a:pt x="72" y="131"/>
                </a:cubicBezTo>
                <a:cubicBezTo>
                  <a:pt x="72" y="198"/>
                  <a:pt x="72" y="198"/>
                  <a:pt x="72" y="198"/>
                </a:cubicBezTo>
                <a:cubicBezTo>
                  <a:pt x="72" y="199"/>
                  <a:pt x="72" y="200"/>
                  <a:pt x="72" y="201"/>
                </a:cubicBezTo>
                <a:cubicBezTo>
                  <a:pt x="72" y="203"/>
                  <a:pt x="72" y="203"/>
                  <a:pt x="72" y="203"/>
                </a:cubicBezTo>
                <a:cubicBezTo>
                  <a:pt x="72" y="208"/>
                  <a:pt x="69" y="211"/>
                  <a:pt x="64" y="211"/>
                </a:cubicBezTo>
                <a:close/>
                <a:moveTo>
                  <a:pt x="210" y="203"/>
                </a:moveTo>
                <a:cubicBezTo>
                  <a:pt x="105" y="203"/>
                  <a:pt x="105" y="203"/>
                  <a:pt x="105" y="203"/>
                </a:cubicBezTo>
                <a:cubicBezTo>
                  <a:pt x="88" y="194"/>
                  <a:pt x="88" y="194"/>
                  <a:pt x="88" y="194"/>
                </a:cubicBezTo>
                <a:cubicBezTo>
                  <a:pt x="88" y="131"/>
                  <a:pt x="88" y="131"/>
                  <a:pt x="88" y="131"/>
                </a:cubicBezTo>
                <a:cubicBezTo>
                  <a:pt x="88" y="128"/>
                  <a:pt x="87" y="124"/>
                  <a:pt x="86" y="121"/>
                </a:cubicBezTo>
                <a:cubicBezTo>
                  <a:pt x="100" y="109"/>
                  <a:pt x="136" y="75"/>
                  <a:pt x="136" y="48"/>
                </a:cubicBezTo>
                <a:cubicBezTo>
                  <a:pt x="136" y="31"/>
                  <a:pt x="136" y="16"/>
                  <a:pt x="140" y="16"/>
                </a:cubicBezTo>
                <a:cubicBezTo>
                  <a:pt x="148" y="16"/>
                  <a:pt x="156" y="25"/>
                  <a:pt x="156" y="44"/>
                </a:cubicBezTo>
                <a:cubicBezTo>
                  <a:pt x="156" y="67"/>
                  <a:pt x="152" y="90"/>
                  <a:pt x="152" y="90"/>
                </a:cubicBezTo>
                <a:cubicBezTo>
                  <a:pt x="152" y="93"/>
                  <a:pt x="153" y="95"/>
                  <a:pt x="154" y="97"/>
                </a:cubicBezTo>
                <a:cubicBezTo>
                  <a:pt x="156" y="98"/>
                  <a:pt x="158" y="100"/>
                  <a:pt x="160" y="100"/>
                </a:cubicBezTo>
                <a:cubicBezTo>
                  <a:pt x="232" y="100"/>
                  <a:pt x="232" y="100"/>
                  <a:pt x="232" y="100"/>
                </a:cubicBezTo>
                <a:cubicBezTo>
                  <a:pt x="237" y="100"/>
                  <a:pt x="240" y="103"/>
                  <a:pt x="240" y="108"/>
                </a:cubicBezTo>
                <a:cubicBezTo>
                  <a:pt x="240" y="112"/>
                  <a:pt x="237" y="116"/>
                  <a:pt x="232" y="116"/>
                </a:cubicBezTo>
                <a:cubicBezTo>
                  <a:pt x="223" y="116"/>
                  <a:pt x="223" y="116"/>
                  <a:pt x="223" y="116"/>
                </a:cubicBezTo>
                <a:cubicBezTo>
                  <a:pt x="219" y="116"/>
                  <a:pt x="215" y="119"/>
                  <a:pt x="215" y="124"/>
                </a:cubicBezTo>
                <a:cubicBezTo>
                  <a:pt x="215" y="128"/>
                  <a:pt x="219" y="132"/>
                  <a:pt x="223" y="132"/>
                </a:cubicBezTo>
                <a:cubicBezTo>
                  <a:pt x="224" y="132"/>
                  <a:pt x="224" y="132"/>
                  <a:pt x="224" y="132"/>
                </a:cubicBezTo>
                <a:cubicBezTo>
                  <a:pt x="224" y="132"/>
                  <a:pt x="224" y="132"/>
                  <a:pt x="224" y="132"/>
                </a:cubicBezTo>
                <a:cubicBezTo>
                  <a:pt x="229" y="132"/>
                  <a:pt x="232" y="135"/>
                  <a:pt x="232" y="140"/>
                </a:cubicBezTo>
                <a:cubicBezTo>
                  <a:pt x="232" y="144"/>
                  <a:pt x="229" y="148"/>
                  <a:pt x="224" y="148"/>
                </a:cubicBezTo>
                <a:cubicBezTo>
                  <a:pt x="219" y="148"/>
                  <a:pt x="219" y="148"/>
                  <a:pt x="219" y="148"/>
                </a:cubicBezTo>
                <a:cubicBezTo>
                  <a:pt x="219" y="148"/>
                  <a:pt x="218" y="147"/>
                  <a:pt x="218" y="147"/>
                </a:cubicBezTo>
                <a:cubicBezTo>
                  <a:pt x="218" y="147"/>
                  <a:pt x="218" y="148"/>
                  <a:pt x="218" y="148"/>
                </a:cubicBezTo>
                <a:cubicBezTo>
                  <a:pt x="215" y="148"/>
                  <a:pt x="215" y="148"/>
                  <a:pt x="215" y="148"/>
                </a:cubicBezTo>
                <a:cubicBezTo>
                  <a:pt x="211" y="148"/>
                  <a:pt x="207" y="151"/>
                  <a:pt x="207" y="156"/>
                </a:cubicBezTo>
                <a:cubicBezTo>
                  <a:pt x="207" y="160"/>
                  <a:pt x="211" y="164"/>
                  <a:pt x="215" y="164"/>
                </a:cubicBezTo>
                <a:cubicBezTo>
                  <a:pt x="218" y="164"/>
                  <a:pt x="218" y="164"/>
                  <a:pt x="218" y="164"/>
                </a:cubicBezTo>
                <a:cubicBezTo>
                  <a:pt x="222" y="164"/>
                  <a:pt x="224" y="166"/>
                  <a:pt x="224" y="169"/>
                </a:cubicBezTo>
                <a:cubicBezTo>
                  <a:pt x="224" y="173"/>
                  <a:pt x="221" y="175"/>
                  <a:pt x="218" y="175"/>
                </a:cubicBezTo>
                <a:cubicBezTo>
                  <a:pt x="210" y="175"/>
                  <a:pt x="210" y="175"/>
                  <a:pt x="210" y="175"/>
                </a:cubicBezTo>
                <a:cubicBezTo>
                  <a:pt x="210" y="175"/>
                  <a:pt x="210" y="175"/>
                  <a:pt x="210" y="175"/>
                </a:cubicBezTo>
                <a:cubicBezTo>
                  <a:pt x="210" y="175"/>
                  <a:pt x="210" y="175"/>
                  <a:pt x="210" y="175"/>
                </a:cubicBezTo>
                <a:cubicBezTo>
                  <a:pt x="206" y="175"/>
                  <a:pt x="202" y="179"/>
                  <a:pt x="202" y="183"/>
                </a:cubicBezTo>
                <a:cubicBezTo>
                  <a:pt x="202" y="188"/>
                  <a:pt x="206" y="191"/>
                  <a:pt x="210" y="191"/>
                </a:cubicBezTo>
                <a:cubicBezTo>
                  <a:pt x="213" y="191"/>
                  <a:pt x="216" y="194"/>
                  <a:pt x="216" y="197"/>
                </a:cubicBezTo>
                <a:cubicBezTo>
                  <a:pt x="216" y="201"/>
                  <a:pt x="213" y="203"/>
                  <a:pt x="210" y="2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alibri" pitchFamily="34" charset="0"/>
            </a:endParaRPr>
          </a:p>
        </p:txBody>
      </p:sp>
      <p:sp>
        <p:nvSpPr>
          <p:cNvPr id="64" name="Freeform 39"/>
          <p:cNvSpPr>
            <a:spLocks noEditPoints="1"/>
          </p:cNvSpPr>
          <p:nvPr userDrawn="1"/>
        </p:nvSpPr>
        <p:spPr bwMode="auto">
          <a:xfrm>
            <a:off x="7413368" y="5283808"/>
            <a:ext cx="468654" cy="372950"/>
          </a:xfrm>
          <a:custGeom>
            <a:avLst/>
            <a:gdLst>
              <a:gd name="T0" fmla="*/ 100 w 259"/>
              <a:gd name="T1" fmla="*/ 206 h 206"/>
              <a:gd name="T2" fmla="*/ 79 w 259"/>
              <a:gd name="T3" fmla="*/ 197 h 206"/>
              <a:gd name="T4" fmla="*/ 9 w 259"/>
              <a:gd name="T5" fmla="*/ 127 h 206"/>
              <a:gd name="T6" fmla="*/ 0 w 259"/>
              <a:gd name="T7" fmla="*/ 106 h 206"/>
              <a:gd name="T8" fmla="*/ 9 w 259"/>
              <a:gd name="T9" fmla="*/ 85 h 206"/>
              <a:gd name="T10" fmla="*/ 29 w 259"/>
              <a:gd name="T11" fmla="*/ 65 h 206"/>
              <a:gd name="T12" fmla="*/ 50 w 259"/>
              <a:gd name="T13" fmla="*/ 56 h 206"/>
              <a:gd name="T14" fmla="*/ 70 w 259"/>
              <a:gd name="T15" fmla="*/ 65 h 206"/>
              <a:gd name="T16" fmla="*/ 100 w 259"/>
              <a:gd name="T17" fmla="*/ 94 h 206"/>
              <a:gd name="T18" fmla="*/ 186 w 259"/>
              <a:gd name="T19" fmla="*/ 9 h 206"/>
              <a:gd name="T20" fmla="*/ 206 w 259"/>
              <a:gd name="T21" fmla="*/ 0 h 206"/>
              <a:gd name="T22" fmla="*/ 227 w 259"/>
              <a:gd name="T23" fmla="*/ 9 h 206"/>
              <a:gd name="T24" fmla="*/ 247 w 259"/>
              <a:gd name="T25" fmla="*/ 29 h 206"/>
              <a:gd name="T26" fmla="*/ 247 w 259"/>
              <a:gd name="T27" fmla="*/ 71 h 206"/>
              <a:gd name="T28" fmla="*/ 121 w 259"/>
              <a:gd name="T29" fmla="*/ 197 h 206"/>
              <a:gd name="T30" fmla="*/ 100 w 259"/>
              <a:gd name="T31" fmla="*/ 206 h 206"/>
              <a:gd name="T32" fmla="*/ 50 w 259"/>
              <a:gd name="T33" fmla="*/ 72 h 206"/>
              <a:gd name="T34" fmla="*/ 40 w 259"/>
              <a:gd name="T35" fmla="*/ 76 h 206"/>
              <a:gd name="T36" fmla="*/ 20 w 259"/>
              <a:gd name="T37" fmla="*/ 96 h 206"/>
              <a:gd name="T38" fmla="*/ 16 w 259"/>
              <a:gd name="T39" fmla="*/ 106 h 206"/>
              <a:gd name="T40" fmla="*/ 20 w 259"/>
              <a:gd name="T41" fmla="*/ 115 h 206"/>
              <a:gd name="T42" fmla="*/ 91 w 259"/>
              <a:gd name="T43" fmla="*/ 186 h 206"/>
              <a:gd name="T44" fmla="*/ 110 w 259"/>
              <a:gd name="T45" fmla="*/ 186 h 206"/>
              <a:gd name="T46" fmla="*/ 236 w 259"/>
              <a:gd name="T47" fmla="*/ 60 h 206"/>
              <a:gd name="T48" fmla="*/ 236 w 259"/>
              <a:gd name="T49" fmla="*/ 41 h 206"/>
              <a:gd name="T50" fmla="*/ 216 w 259"/>
              <a:gd name="T51" fmla="*/ 20 h 206"/>
              <a:gd name="T52" fmla="*/ 197 w 259"/>
              <a:gd name="T53" fmla="*/ 20 h 206"/>
              <a:gd name="T54" fmla="*/ 106 w 259"/>
              <a:gd name="T55" fmla="*/ 111 h 206"/>
              <a:gd name="T56" fmla="*/ 95 w 259"/>
              <a:gd name="T57" fmla="*/ 111 h 206"/>
              <a:gd name="T58" fmla="*/ 59 w 259"/>
              <a:gd name="T59" fmla="*/ 76 h 206"/>
              <a:gd name="T60" fmla="*/ 50 w 259"/>
              <a:gd name="T61" fmla="*/ 7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9" h="206">
                <a:moveTo>
                  <a:pt x="100" y="206"/>
                </a:moveTo>
                <a:cubicBezTo>
                  <a:pt x="92" y="206"/>
                  <a:pt x="85" y="203"/>
                  <a:pt x="79" y="197"/>
                </a:cubicBezTo>
                <a:cubicBezTo>
                  <a:pt x="9" y="127"/>
                  <a:pt x="9" y="127"/>
                  <a:pt x="9" y="127"/>
                </a:cubicBezTo>
                <a:cubicBezTo>
                  <a:pt x="3" y="121"/>
                  <a:pt x="0" y="114"/>
                  <a:pt x="0" y="106"/>
                </a:cubicBezTo>
                <a:cubicBezTo>
                  <a:pt x="0" y="98"/>
                  <a:pt x="3" y="90"/>
                  <a:pt x="9" y="85"/>
                </a:cubicBezTo>
                <a:cubicBezTo>
                  <a:pt x="29" y="65"/>
                  <a:pt x="29" y="65"/>
                  <a:pt x="29" y="65"/>
                </a:cubicBezTo>
                <a:cubicBezTo>
                  <a:pt x="34" y="59"/>
                  <a:pt x="42" y="56"/>
                  <a:pt x="50" y="56"/>
                </a:cubicBezTo>
                <a:cubicBezTo>
                  <a:pt x="58" y="56"/>
                  <a:pt x="65" y="59"/>
                  <a:pt x="70" y="65"/>
                </a:cubicBezTo>
                <a:cubicBezTo>
                  <a:pt x="100" y="94"/>
                  <a:pt x="100" y="94"/>
                  <a:pt x="100" y="94"/>
                </a:cubicBezTo>
                <a:cubicBezTo>
                  <a:pt x="186" y="9"/>
                  <a:pt x="186" y="9"/>
                  <a:pt x="186" y="9"/>
                </a:cubicBezTo>
                <a:cubicBezTo>
                  <a:pt x="191" y="4"/>
                  <a:pt x="198" y="0"/>
                  <a:pt x="206" y="0"/>
                </a:cubicBezTo>
                <a:cubicBezTo>
                  <a:pt x="214" y="0"/>
                  <a:pt x="222" y="4"/>
                  <a:pt x="227" y="9"/>
                </a:cubicBezTo>
                <a:cubicBezTo>
                  <a:pt x="247" y="29"/>
                  <a:pt x="247" y="29"/>
                  <a:pt x="247" y="29"/>
                </a:cubicBezTo>
                <a:cubicBezTo>
                  <a:pt x="259" y="41"/>
                  <a:pt x="259" y="59"/>
                  <a:pt x="247" y="71"/>
                </a:cubicBezTo>
                <a:cubicBezTo>
                  <a:pt x="121" y="197"/>
                  <a:pt x="121" y="197"/>
                  <a:pt x="121" y="197"/>
                </a:cubicBezTo>
                <a:cubicBezTo>
                  <a:pt x="115" y="203"/>
                  <a:pt x="108" y="206"/>
                  <a:pt x="100" y="206"/>
                </a:cubicBezTo>
                <a:close/>
                <a:moveTo>
                  <a:pt x="50" y="72"/>
                </a:moveTo>
                <a:cubicBezTo>
                  <a:pt x="46" y="72"/>
                  <a:pt x="43" y="73"/>
                  <a:pt x="40" y="76"/>
                </a:cubicBezTo>
                <a:cubicBezTo>
                  <a:pt x="20" y="96"/>
                  <a:pt x="20" y="96"/>
                  <a:pt x="20" y="96"/>
                </a:cubicBezTo>
                <a:cubicBezTo>
                  <a:pt x="17" y="99"/>
                  <a:pt x="16" y="102"/>
                  <a:pt x="16" y="106"/>
                </a:cubicBezTo>
                <a:cubicBezTo>
                  <a:pt x="16" y="109"/>
                  <a:pt x="17" y="113"/>
                  <a:pt x="20" y="115"/>
                </a:cubicBezTo>
                <a:cubicBezTo>
                  <a:pt x="91" y="186"/>
                  <a:pt x="91" y="186"/>
                  <a:pt x="91" y="186"/>
                </a:cubicBezTo>
                <a:cubicBezTo>
                  <a:pt x="96" y="191"/>
                  <a:pt x="105" y="191"/>
                  <a:pt x="110" y="186"/>
                </a:cubicBezTo>
                <a:cubicBezTo>
                  <a:pt x="236" y="60"/>
                  <a:pt x="236" y="60"/>
                  <a:pt x="236" y="60"/>
                </a:cubicBezTo>
                <a:cubicBezTo>
                  <a:pt x="241" y="54"/>
                  <a:pt x="241" y="46"/>
                  <a:pt x="236" y="41"/>
                </a:cubicBezTo>
                <a:cubicBezTo>
                  <a:pt x="216" y="20"/>
                  <a:pt x="216" y="20"/>
                  <a:pt x="216" y="20"/>
                </a:cubicBezTo>
                <a:cubicBezTo>
                  <a:pt x="211" y="15"/>
                  <a:pt x="202" y="15"/>
                  <a:pt x="197" y="20"/>
                </a:cubicBezTo>
                <a:cubicBezTo>
                  <a:pt x="106" y="111"/>
                  <a:pt x="106" y="111"/>
                  <a:pt x="106" y="111"/>
                </a:cubicBezTo>
                <a:cubicBezTo>
                  <a:pt x="103" y="114"/>
                  <a:pt x="98" y="114"/>
                  <a:pt x="95" y="111"/>
                </a:cubicBezTo>
                <a:cubicBezTo>
                  <a:pt x="59" y="76"/>
                  <a:pt x="59" y="76"/>
                  <a:pt x="59" y="76"/>
                </a:cubicBezTo>
                <a:cubicBezTo>
                  <a:pt x="57" y="73"/>
                  <a:pt x="53" y="72"/>
                  <a:pt x="50" y="7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alibri" pitchFamily="34" charset="0"/>
            </a:endParaRPr>
          </a:p>
        </p:txBody>
      </p:sp>
      <p:sp>
        <p:nvSpPr>
          <p:cNvPr id="65" name="Content Placeholder 7"/>
          <p:cNvSpPr>
            <a:spLocks noGrp="1"/>
          </p:cNvSpPr>
          <p:nvPr>
            <p:ph sz="quarter" idx="29" hasCustomPrompt="1"/>
          </p:nvPr>
        </p:nvSpPr>
        <p:spPr>
          <a:xfrm>
            <a:off x="1913138" y="1805969"/>
            <a:ext cx="2048038" cy="384969"/>
          </a:xfrm>
        </p:spPr>
        <p:txBody>
          <a:bodyPr>
            <a:normAutofit/>
          </a:bodyPr>
          <a:lstStyle>
            <a:lvl1pPr marL="0" indent="0" algn="r">
              <a:buNone/>
              <a:defRPr sz="2400" b="1">
                <a:solidFill>
                  <a:srgbClr val="0A0B0C"/>
                </a:solidFill>
              </a:defRPr>
            </a:lvl1pPr>
          </a:lstStyle>
          <a:p>
            <a:pPr lvl="0"/>
            <a:r>
              <a:rPr lang="en-US" dirty="0"/>
              <a:t>HEADING</a:t>
            </a:r>
          </a:p>
        </p:txBody>
      </p:sp>
      <p:sp>
        <p:nvSpPr>
          <p:cNvPr id="66" name="Content Placeholder 7"/>
          <p:cNvSpPr>
            <a:spLocks noGrp="1"/>
          </p:cNvSpPr>
          <p:nvPr>
            <p:ph sz="quarter" idx="30" hasCustomPrompt="1"/>
          </p:nvPr>
        </p:nvSpPr>
        <p:spPr>
          <a:xfrm>
            <a:off x="1920398" y="2218193"/>
            <a:ext cx="2048038" cy="384969"/>
          </a:xfrm>
        </p:spPr>
        <p:txBody>
          <a:bodyPr>
            <a:noAutofit/>
          </a:bodyPr>
          <a:lstStyle>
            <a:lvl1pPr marL="0" indent="0" algn="r">
              <a:buNone/>
              <a:defRPr sz="1600" b="0" baseline="0">
                <a:solidFill>
                  <a:schemeClr val="accent2"/>
                </a:solidFill>
              </a:defRPr>
            </a:lvl1pPr>
          </a:lstStyle>
          <a:p>
            <a:pPr lvl="0"/>
            <a:r>
              <a:rPr lang="en-US" dirty="0"/>
              <a:t>Edit this text</a:t>
            </a:r>
          </a:p>
        </p:txBody>
      </p:sp>
      <p:sp>
        <p:nvSpPr>
          <p:cNvPr id="67" name="Content Placeholder 7"/>
          <p:cNvSpPr>
            <a:spLocks noGrp="1"/>
          </p:cNvSpPr>
          <p:nvPr>
            <p:ph sz="quarter" idx="31" hasCustomPrompt="1"/>
          </p:nvPr>
        </p:nvSpPr>
        <p:spPr>
          <a:xfrm>
            <a:off x="1354352" y="3453311"/>
            <a:ext cx="2048038" cy="384969"/>
          </a:xfrm>
        </p:spPr>
        <p:txBody>
          <a:bodyPr>
            <a:normAutofit/>
          </a:bodyPr>
          <a:lstStyle>
            <a:lvl1pPr marL="0" indent="0" algn="r">
              <a:buNone/>
              <a:defRPr sz="2400" b="1">
                <a:solidFill>
                  <a:srgbClr val="0A0B0C"/>
                </a:solidFill>
              </a:defRPr>
            </a:lvl1pPr>
          </a:lstStyle>
          <a:p>
            <a:pPr lvl="0"/>
            <a:r>
              <a:rPr lang="en-US" dirty="0"/>
              <a:t>HEADING</a:t>
            </a:r>
          </a:p>
        </p:txBody>
      </p:sp>
      <p:sp>
        <p:nvSpPr>
          <p:cNvPr id="68" name="Content Placeholder 7"/>
          <p:cNvSpPr>
            <a:spLocks noGrp="1"/>
          </p:cNvSpPr>
          <p:nvPr>
            <p:ph sz="quarter" idx="32" hasCustomPrompt="1"/>
          </p:nvPr>
        </p:nvSpPr>
        <p:spPr>
          <a:xfrm>
            <a:off x="1361612" y="3850545"/>
            <a:ext cx="2048038" cy="384969"/>
          </a:xfrm>
        </p:spPr>
        <p:txBody>
          <a:bodyPr>
            <a:noAutofit/>
          </a:bodyPr>
          <a:lstStyle>
            <a:lvl1pPr marL="0" indent="0" algn="r">
              <a:buNone/>
              <a:defRPr sz="1600" b="0" baseline="0">
                <a:solidFill>
                  <a:schemeClr val="accent2"/>
                </a:solidFill>
              </a:defRPr>
            </a:lvl1pPr>
          </a:lstStyle>
          <a:p>
            <a:pPr lvl="0"/>
            <a:r>
              <a:rPr lang="en-US" dirty="0"/>
              <a:t>Edit this text</a:t>
            </a:r>
          </a:p>
        </p:txBody>
      </p:sp>
      <p:sp>
        <p:nvSpPr>
          <p:cNvPr id="69" name="Content Placeholder 7"/>
          <p:cNvSpPr>
            <a:spLocks noGrp="1"/>
          </p:cNvSpPr>
          <p:nvPr>
            <p:ph sz="quarter" idx="33" hasCustomPrompt="1"/>
          </p:nvPr>
        </p:nvSpPr>
        <p:spPr>
          <a:xfrm>
            <a:off x="1942172" y="5028083"/>
            <a:ext cx="2048038" cy="384969"/>
          </a:xfrm>
        </p:spPr>
        <p:txBody>
          <a:bodyPr>
            <a:normAutofit/>
          </a:bodyPr>
          <a:lstStyle>
            <a:lvl1pPr marL="0" indent="0" algn="r">
              <a:buNone/>
              <a:defRPr sz="2400" b="1">
                <a:solidFill>
                  <a:srgbClr val="0A0B0C"/>
                </a:solidFill>
              </a:defRPr>
            </a:lvl1pPr>
          </a:lstStyle>
          <a:p>
            <a:pPr lvl="0"/>
            <a:r>
              <a:rPr lang="en-US" dirty="0"/>
              <a:t>HEADING</a:t>
            </a:r>
          </a:p>
        </p:txBody>
      </p:sp>
      <p:sp>
        <p:nvSpPr>
          <p:cNvPr id="70" name="Content Placeholder 7"/>
          <p:cNvSpPr>
            <a:spLocks noGrp="1"/>
          </p:cNvSpPr>
          <p:nvPr>
            <p:ph sz="quarter" idx="34" hasCustomPrompt="1"/>
          </p:nvPr>
        </p:nvSpPr>
        <p:spPr>
          <a:xfrm>
            <a:off x="1949432" y="5425317"/>
            <a:ext cx="2048038" cy="384969"/>
          </a:xfrm>
        </p:spPr>
        <p:txBody>
          <a:bodyPr>
            <a:noAutofit/>
          </a:bodyPr>
          <a:lstStyle>
            <a:lvl1pPr marL="0" indent="0" algn="r">
              <a:buNone/>
              <a:defRPr sz="1600" b="0" baseline="0">
                <a:solidFill>
                  <a:schemeClr val="accent2"/>
                </a:solidFill>
              </a:defRPr>
            </a:lvl1pPr>
          </a:lstStyle>
          <a:p>
            <a:pPr lvl="0"/>
            <a:r>
              <a:rPr lang="en-US" dirty="0"/>
              <a:t>Edit this text</a:t>
            </a:r>
          </a:p>
        </p:txBody>
      </p:sp>
      <p:sp>
        <p:nvSpPr>
          <p:cNvPr id="71" name="Content Placeholder 7"/>
          <p:cNvSpPr>
            <a:spLocks noGrp="1"/>
          </p:cNvSpPr>
          <p:nvPr>
            <p:ph sz="quarter" idx="35" hasCustomPrompt="1"/>
          </p:nvPr>
        </p:nvSpPr>
        <p:spPr>
          <a:xfrm>
            <a:off x="8179225" y="5064371"/>
            <a:ext cx="2048038" cy="384969"/>
          </a:xfrm>
        </p:spPr>
        <p:txBody>
          <a:bodyPr>
            <a:normAutofit/>
          </a:bodyPr>
          <a:lstStyle>
            <a:lvl1pPr marL="0" indent="0" algn="l">
              <a:buNone/>
              <a:defRPr sz="2400" b="1">
                <a:solidFill>
                  <a:srgbClr val="0A0B0C"/>
                </a:solidFill>
              </a:defRPr>
            </a:lvl1pPr>
          </a:lstStyle>
          <a:p>
            <a:pPr lvl="0"/>
            <a:r>
              <a:rPr lang="en-US" dirty="0"/>
              <a:t>HEADING</a:t>
            </a:r>
          </a:p>
        </p:txBody>
      </p:sp>
      <p:sp>
        <p:nvSpPr>
          <p:cNvPr id="72" name="Content Placeholder 7"/>
          <p:cNvSpPr>
            <a:spLocks noGrp="1"/>
          </p:cNvSpPr>
          <p:nvPr>
            <p:ph sz="quarter" idx="36" hasCustomPrompt="1"/>
          </p:nvPr>
        </p:nvSpPr>
        <p:spPr>
          <a:xfrm>
            <a:off x="8186485" y="5491585"/>
            <a:ext cx="2048038" cy="384969"/>
          </a:xfrm>
        </p:spPr>
        <p:txBody>
          <a:bodyPr>
            <a:noAutofit/>
          </a:bodyPr>
          <a:lstStyle>
            <a:lvl1pPr marL="0" indent="0" algn="l">
              <a:buNone/>
              <a:defRPr sz="1600" b="0" baseline="0">
                <a:solidFill>
                  <a:schemeClr val="accent2"/>
                </a:solidFill>
              </a:defRPr>
            </a:lvl1pPr>
          </a:lstStyle>
          <a:p>
            <a:pPr lvl="0"/>
            <a:r>
              <a:rPr lang="en-US" dirty="0"/>
              <a:t>Edit this text</a:t>
            </a:r>
          </a:p>
        </p:txBody>
      </p:sp>
      <p:sp>
        <p:nvSpPr>
          <p:cNvPr id="73" name="Content Placeholder 7"/>
          <p:cNvSpPr>
            <a:spLocks noGrp="1"/>
          </p:cNvSpPr>
          <p:nvPr>
            <p:ph sz="quarter" idx="37" hasCustomPrompt="1"/>
          </p:nvPr>
        </p:nvSpPr>
        <p:spPr>
          <a:xfrm>
            <a:off x="8778980" y="3446097"/>
            <a:ext cx="2048038" cy="384969"/>
          </a:xfrm>
        </p:spPr>
        <p:txBody>
          <a:bodyPr>
            <a:normAutofit/>
          </a:bodyPr>
          <a:lstStyle>
            <a:lvl1pPr marL="0" indent="0" algn="l">
              <a:buNone/>
              <a:defRPr sz="2400" b="1">
                <a:solidFill>
                  <a:srgbClr val="0A0B0C"/>
                </a:solidFill>
              </a:defRPr>
            </a:lvl1pPr>
          </a:lstStyle>
          <a:p>
            <a:pPr lvl="0"/>
            <a:r>
              <a:rPr lang="en-US" dirty="0"/>
              <a:t>HEADING</a:t>
            </a:r>
          </a:p>
        </p:txBody>
      </p:sp>
      <p:sp>
        <p:nvSpPr>
          <p:cNvPr id="74" name="Content Placeholder 7"/>
          <p:cNvSpPr>
            <a:spLocks noGrp="1"/>
          </p:cNvSpPr>
          <p:nvPr>
            <p:ph sz="quarter" idx="38" hasCustomPrompt="1"/>
          </p:nvPr>
        </p:nvSpPr>
        <p:spPr>
          <a:xfrm>
            <a:off x="8786240" y="3858321"/>
            <a:ext cx="2048038" cy="384969"/>
          </a:xfrm>
        </p:spPr>
        <p:txBody>
          <a:bodyPr>
            <a:noAutofit/>
          </a:bodyPr>
          <a:lstStyle>
            <a:lvl1pPr marL="0" indent="0" algn="l">
              <a:buNone/>
              <a:defRPr sz="1600" b="0" baseline="0">
                <a:solidFill>
                  <a:schemeClr val="accent2"/>
                </a:solidFill>
              </a:defRPr>
            </a:lvl1pPr>
          </a:lstStyle>
          <a:p>
            <a:pPr lvl="0"/>
            <a:r>
              <a:rPr lang="en-US" dirty="0"/>
              <a:t>Edit this text</a:t>
            </a:r>
          </a:p>
        </p:txBody>
      </p:sp>
      <p:sp>
        <p:nvSpPr>
          <p:cNvPr id="75" name="Content Placeholder 7"/>
          <p:cNvSpPr>
            <a:spLocks noGrp="1"/>
          </p:cNvSpPr>
          <p:nvPr>
            <p:ph sz="quarter" idx="39" hasCustomPrompt="1"/>
          </p:nvPr>
        </p:nvSpPr>
        <p:spPr>
          <a:xfrm>
            <a:off x="8179226" y="1835810"/>
            <a:ext cx="2048038" cy="384969"/>
          </a:xfrm>
        </p:spPr>
        <p:txBody>
          <a:bodyPr>
            <a:normAutofit/>
          </a:bodyPr>
          <a:lstStyle>
            <a:lvl1pPr marL="0" indent="0" algn="l">
              <a:buNone/>
              <a:defRPr sz="2400" b="1">
                <a:solidFill>
                  <a:srgbClr val="0A0B0C"/>
                </a:solidFill>
              </a:defRPr>
            </a:lvl1pPr>
          </a:lstStyle>
          <a:p>
            <a:pPr lvl="0"/>
            <a:r>
              <a:rPr lang="en-US" dirty="0"/>
              <a:t>HEADING</a:t>
            </a:r>
          </a:p>
        </p:txBody>
      </p:sp>
      <p:sp>
        <p:nvSpPr>
          <p:cNvPr id="76" name="Content Placeholder 7"/>
          <p:cNvSpPr>
            <a:spLocks noGrp="1"/>
          </p:cNvSpPr>
          <p:nvPr>
            <p:ph sz="quarter" idx="40" hasCustomPrompt="1"/>
          </p:nvPr>
        </p:nvSpPr>
        <p:spPr>
          <a:xfrm>
            <a:off x="8186486" y="2233044"/>
            <a:ext cx="2048038" cy="384969"/>
          </a:xfrm>
        </p:spPr>
        <p:txBody>
          <a:bodyPr>
            <a:noAutofit/>
          </a:bodyPr>
          <a:lstStyle>
            <a:lvl1pPr marL="0" indent="0" algn="l">
              <a:buNone/>
              <a:defRPr sz="1600" b="0" baseline="0">
                <a:solidFill>
                  <a:schemeClr val="accent2"/>
                </a:solidFill>
              </a:defRPr>
            </a:lvl1pPr>
          </a:lstStyle>
          <a:p>
            <a:pPr lvl="0"/>
            <a:r>
              <a:rPr lang="en-US" dirty="0"/>
              <a:t>Edit this text</a:t>
            </a:r>
          </a:p>
        </p:txBody>
      </p:sp>
      <p:sp>
        <p:nvSpPr>
          <p:cNvPr id="3" name="Rounded Rectangle 48">
            <a:extLst>
              <a:ext uri="{FF2B5EF4-FFF2-40B4-BE49-F238E27FC236}">
                <a16:creationId xmlns:a16="http://schemas.microsoft.com/office/drawing/2014/main" id="{A7063656-3675-4DF8-725C-5DB1DEAA91E7}"/>
              </a:ext>
            </a:extLst>
          </p:cNvPr>
          <p:cNvSpPr/>
          <p:nvPr userDrawn="1"/>
        </p:nvSpPr>
        <p:spPr>
          <a:xfrm>
            <a:off x="0" y="6782767"/>
            <a:ext cx="12192000" cy="94008"/>
          </a:xfrm>
          <a:prstGeom prst="roundRect">
            <a:avLst/>
          </a:prstGeom>
          <a:solidFill>
            <a:srgbClr val="F1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sp>
        <p:nvSpPr>
          <p:cNvPr id="4" name="Rounded Rectangle 48">
            <a:extLst>
              <a:ext uri="{FF2B5EF4-FFF2-40B4-BE49-F238E27FC236}">
                <a16:creationId xmlns:a16="http://schemas.microsoft.com/office/drawing/2014/main" id="{A0216C8E-AB73-1EA2-D2FF-0EAF5948A897}"/>
              </a:ext>
            </a:extLst>
          </p:cNvPr>
          <p:cNvSpPr/>
          <p:nvPr userDrawn="1"/>
        </p:nvSpPr>
        <p:spPr>
          <a:xfrm>
            <a:off x="2119086" y="785937"/>
            <a:ext cx="10072914" cy="75233"/>
          </a:xfrm>
          <a:prstGeom prst="roundRect">
            <a:avLst/>
          </a:prstGeom>
          <a:solidFill>
            <a:srgbClr val="E9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pic>
        <p:nvPicPr>
          <p:cNvPr id="6" name="Picture 5">
            <a:extLst>
              <a:ext uri="{FF2B5EF4-FFF2-40B4-BE49-F238E27FC236}">
                <a16:creationId xmlns:a16="http://schemas.microsoft.com/office/drawing/2014/main" id="{D1A0E846-A2CD-39CC-9238-F544E5278A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5202" y="143196"/>
            <a:ext cx="1326727" cy="1368187"/>
          </a:xfrm>
          <a:prstGeom prst="rect">
            <a:avLst/>
          </a:prstGeom>
        </p:spPr>
      </p:pic>
      <p:sp>
        <p:nvSpPr>
          <p:cNvPr id="2" name="Content Placeholder 7">
            <a:extLst>
              <a:ext uri="{FF2B5EF4-FFF2-40B4-BE49-F238E27FC236}">
                <a16:creationId xmlns:a16="http://schemas.microsoft.com/office/drawing/2014/main" id="{A0614131-2107-C9D2-C19F-57855DF10416}"/>
              </a:ext>
            </a:extLst>
          </p:cNvPr>
          <p:cNvSpPr>
            <a:spLocks noGrp="1"/>
          </p:cNvSpPr>
          <p:nvPr>
            <p:ph sz="quarter" idx="25" hasCustomPrompt="1"/>
          </p:nvPr>
        </p:nvSpPr>
        <p:spPr>
          <a:xfrm>
            <a:off x="2119086" y="142522"/>
            <a:ext cx="7382102" cy="530977"/>
          </a:xfrm>
        </p:spPr>
        <p:txBody>
          <a:bodyPr lIns="0" rIns="0">
            <a:noAutofit/>
          </a:bodyPr>
          <a:lstStyle>
            <a:lvl1pPr marL="0" indent="0" algn="l">
              <a:buNone/>
              <a:defRPr sz="3600" b="1">
                <a:solidFill>
                  <a:srgbClr val="040819"/>
                </a:solidFill>
              </a:defRPr>
            </a:lvl1pPr>
          </a:lstStyle>
          <a:p>
            <a:pPr lvl="0"/>
            <a:r>
              <a:rPr lang="en-US" dirty="0"/>
              <a:t>HEADING</a:t>
            </a:r>
          </a:p>
        </p:txBody>
      </p:sp>
    </p:spTree>
    <p:extLst>
      <p:ext uri="{BB962C8B-B14F-4D97-AF65-F5344CB8AC3E}">
        <p14:creationId xmlns:p14="http://schemas.microsoft.com/office/powerpoint/2010/main" val="391222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p:tgtEl>
                                          <p:spTgt spid="40"/>
                                        </p:tgtEl>
                                        <p:attrNameLst>
                                          <p:attrName>ppt_y</p:attrName>
                                        </p:attrNameLst>
                                      </p:cBhvr>
                                      <p:tavLst>
                                        <p:tav tm="0">
                                          <p:val>
                                            <p:strVal val="#ppt_y+#ppt_h*1.125000"/>
                                          </p:val>
                                        </p:tav>
                                        <p:tav tm="100000">
                                          <p:val>
                                            <p:strVal val="#ppt_y"/>
                                          </p:val>
                                        </p:tav>
                                      </p:tavLst>
                                    </p:anim>
                                    <p:animEffect transition="in" filter="wipe(up)">
                                      <p:cBhvr>
                                        <p:cTn id="8" dur="500"/>
                                        <p:tgtEl>
                                          <p:spTgt spid="40"/>
                                        </p:tgtEl>
                                      </p:cBhvr>
                                    </p:animEffect>
                                  </p:childTnLst>
                                </p:cTn>
                              </p:par>
                              <p:par>
                                <p:cTn id="9" presetID="10" presetClass="entr" presetSubtype="0" fill="hold" grpId="0" nodeType="withEffect">
                                  <p:stCondLst>
                                    <p:cond delay="50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250"/>
                                        <p:tgtEl>
                                          <p:spTgt spid="27"/>
                                        </p:tgtEl>
                                      </p:cBhvr>
                                    </p:animEffect>
                                  </p:childTnLst>
                                </p:cTn>
                              </p:par>
                            </p:childTnLst>
                          </p:cTn>
                        </p:par>
                        <p:par>
                          <p:cTn id="12" fill="hold">
                            <p:stCondLst>
                              <p:cond delay="750"/>
                            </p:stCondLst>
                            <p:childTnLst>
                              <p:par>
                                <p:cTn id="13" presetID="22" presetClass="entr" presetSubtype="8"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250"/>
                                        <p:tgtEl>
                                          <p:spTgt spid="28"/>
                                        </p:tgtEl>
                                      </p:cBhvr>
                                    </p:animEffect>
                                  </p:childTnLst>
                                </p:cTn>
                              </p:par>
                              <p:par>
                                <p:cTn id="16" presetID="22" presetClass="entr" presetSubtype="8"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left)">
                                      <p:cBhvr>
                                        <p:cTn id="18" dur="250"/>
                                        <p:tgtEl>
                                          <p:spTgt spid="29"/>
                                        </p:tgtEl>
                                      </p:cBhvr>
                                    </p:animEffect>
                                  </p:childTnLst>
                                </p:cTn>
                              </p:par>
                              <p:par>
                                <p:cTn id="19" presetID="22" presetClass="entr" presetSubtype="8"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left)">
                                      <p:cBhvr>
                                        <p:cTn id="21" dur="250"/>
                                        <p:tgtEl>
                                          <p:spTgt spid="30"/>
                                        </p:tgtEl>
                                      </p:cBhvr>
                                    </p:animEffect>
                                  </p:childTnLst>
                                </p:cTn>
                              </p:par>
                              <p:par>
                                <p:cTn id="22" presetID="22" presetClass="entr" presetSubtype="2"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right)">
                                      <p:cBhvr>
                                        <p:cTn id="24" dur="250"/>
                                        <p:tgtEl>
                                          <p:spTgt spid="33"/>
                                        </p:tgtEl>
                                      </p:cBhvr>
                                    </p:animEffect>
                                  </p:childTnLst>
                                </p:cTn>
                              </p:par>
                              <p:par>
                                <p:cTn id="25" presetID="22" presetClass="entr" presetSubtype="2"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right)">
                                      <p:cBhvr>
                                        <p:cTn id="27" dur="250"/>
                                        <p:tgtEl>
                                          <p:spTgt spid="32"/>
                                        </p:tgtEl>
                                      </p:cBhvr>
                                    </p:animEffect>
                                  </p:childTnLst>
                                </p:cTn>
                              </p:par>
                              <p:par>
                                <p:cTn id="28" presetID="22" presetClass="entr" presetSubtype="2"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right)">
                                      <p:cBhvr>
                                        <p:cTn id="30" dur="250"/>
                                        <p:tgtEl>
                                          <p:spTgt spid="31"/>
                                        </p:tgtEl>
                                      </p:cBhvr>
                                    </p:animEffect>
                                  </p:childTnLst>
                                </p:cTn>
                              </p:par>
                            </p:childTnLst>
                          </p:cTn>
                        </p:par>
                        <p:par>
                          <p:cTn id="31" fill="hold">
                            <p:stCondLst>
                              <p:cond delay="1000"/>
                            </p:stCondLst>
                            <p:childTnLst>
                              <p:par>
                                <p:cTn id="32" presetID="45" presetClass="entr" presetSubtype="0" fill="hold" grpId="0" nodeType="after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fade">
                                      <p:cBhvr>
                                        <p:cTn id="34" dur="500"/>
                                        <p:tgtEl>
                                          <p:spTgt spid="62"/>
                                        </p:tgtEl>
                                      </p:cBhvr>
                                    </p:animEffect>
                                    <p:anim calcmode="lin" valueType="num">
                                      <p:cBhvr>
                                        <p:cTn id="35" dur="500" fill="hold"/>
                                        <p:tgtEl>
                                          <p:spTgt spid="62"/>
                                        </p:tgtEl>
                                        <p:attrNameLst>
                                          <p:attrName>ppt_w</p:attrName>
                                        </p:attrNameLst>
                                      </p:cBhvr>
                                      <p:tavLst>
                                        <p:tav tm="0" fmla="#ppt_w*sin(2.5*pi*$)">
                                          <p:val>
                                            <p:fltVal val="0"/>
                                          </p:val>
                                        </p:tav>
                                        <p:tav tm="100000">
                                          <p:val>
                                            <p:fltVal val="1"/>
                                          </p:val>
                                        </p:tav>
                                      </p:tavLst>
                                    </p:anim>
                                    <p:anim calcmode="lin" valueType="num">
                                      <p:cBhvr>
                                        <p:cTn id="36" dur="500" fill="hold"/>
                                        <p:tgtEl>
                                          <p:spTgt spid="62"/>
                                        </p:tgtEl>
                                        <p:attrNameLst>
                                          <p:attrName>ppt_h</p:attrName>
                                        </p:attrNameLst>
                                      </p:cBhvr>
                                      <p:tavLst>
                                        <p:tav tm="0">
                                          <p:val>
                                            <p:strVal val="#ppt_h"/>
                                          </p:val>
                                        </p:tav>
                                        <p:tav tm="100000">
                                          <p:val>
                                            <p:strVal val="#ppt_h"/>
                                          </p:val>
                                        </p:tav>
                                      </p:tavLst>
                                    </p:anim>
                                  </p:childTnLst>
                                </p:cTn>
                              </p:par>
                              <p:par>
                                <p:cTn id="37" presetID="45"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anim calcmode="lin" valueType="num">
                                      <p:cBhvr>
                                        <p:cTn id="40" dur="500" fill="hold"/>
                                        <p:tgtEl>
                                          <p:spTgt spid="34"/>
                                        </p:tgtEl>
                                        <p:attrNameLst>
                                          <p:attrName>ppt_w</p:attrName>
                                        </p:attrNameLst>
                                      </p:cBhvr>
                                      <p:tavLst>
                                        <p:tav tm="0" fmla="#ppt_w*sin(2.5*pi*$)">
                                          <p:val>
                                            <p:fltVal val="0"/>
                                          </p:val>
                                        </p:tav>
                                        <p:tav tm="100000">
                                          <p:val>
                                            <p:fltVal val="1"/>
                                          </p:val>
                                        </p:tav>
                                      </p:tavLst>
                                    </p:anim>
                                    <p:anim calcmode="lin" valueType="num">
                                      <p:cBhvr>
                                        <p:cTn id="41" dur="500" fill="hold"/>
                                        <p:tgtEl>
                                          <p:spTgt spid="34"/>
                                        </p:tgtEl>
                                        <p:attrNameLst>
                                          <p:attrName>ppt_h</p:attrName>
                                        </p:attrNameLst>
                                      </p:cBhvr>
                                      <p:tavLst>
                                        <p:tav tm="0">
                                          <p:val>
                                            <p:strVal val="#ppt_h"/>
                                          </p:val>
                                        </p:tav>
                                        <p:tav tm="100000">
                                          <p:val>
                                            <p:strVal val="#ppt_h"/>
                                          </p:val>
                                        </p:tav>
                                      </p:tavLst>
                                    </p:anim>
                                  </p:childTnLst>
                                </p:cTn>
                              </p:par>
                              <p:par>
                                <p:cTn id="42" presetID="45" presetClass="entr" presetSubtype="0"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500"/>
                                        <p:tgtEl>
                                          <p:spTgt spid="37"/>
                                        </p:tgtEl>
                                      </p:cBhvr>
                                    </p:animEffect>
                                    <p:anim calcmode="lin" valueType="num">
                                      <p:cBhvr>
                                        <p:cTn id="45" dur="500" fill="hold"/>
                                        <p:tgtEl>
                                          <p:spTgt spid="37"/>
                                        </p:tgtEl>
                                        <p:attrNameLst>
                                          <p:attrName>ppt_w</p:attrName>
                                        </p:attrNameLst>
                                      </p:cBhvr>
                                      <p:tavLst>
                                        <p:tav tm="0" fmla="#ppt_w*sin(2.5*pi*$)">
                                          <p:val>
                                            <p:fltVal val="0"/>
                                          </p:val>
                                        </p:tav>
                                        <p:tav tm="100000">
                                          <p:val>
                                            <p:fltVal val="1"/>
                                          </p:val>
                                        </p:tav>
                                      </p:tavLst>
                                    </p:anim>
                                    <p:anim calcmode="lin" valueType="num">
                                      <p:cBhvr>
                                        <p:cTn id="46" dur="500" fill="hold"/>
                                        <p:tgtEl>
                                          <p:spTgt spid="37"/>
                                        </p:tgtEl>
                                        <p:attrNameLst>
                                          <p:attrName>ppt_h</p:attrName>
                                        </p:attrNameLst>
                                      </p:cBhvr>
                                      <p:tavLst>
                                        <p:tav tm="0">
                                          <p:val>
                                            <p:strVal val="#ppt_h"/>
                                          </p:val>
                                        </p:tav>
                                        <p:tav tm="100000">
                                          <p:val>
                                            <p:strVal val="#ppt_h"/>
                                          </p:val>
                                        </p:tav>
                                      </p:tavLst>
                                    </p:anim>
                                  </p:childTnLst>
                                </p:cTn>
                              </p:par>
                              <p:par>
                                <p:cTn id="47" presetID="45" presetClass="entr" presetSubtype="0" fill="hold"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fade">
                                      <p:cBhvr>
                                        <p:cTn id="49" dur="500"/>
                                        <p:tgtEl>
                                          <p:spTgt spid="51"/>
                                        </p:tgtEl>
                                      </p:cBhvr>
                                    </p:animEffect>
                                    <p:anim calcmode="lin" valueType="num">
                                      <p:cBhvr>
                                        <p:cTn id="50" dur="500" fill="hold"/>
                                        <p:tgtEl>
                                          <p:spTgt spid="51"/>
                                        </p:tgtEl>
                                        <p:attrNameLst>
                                          <p:attrName>ppt_w</p:attrName>
                                        </p:attrNameLst>
                                      </p:cBhvr>
                                      <p:tavLst>
                                        <p:tav tm="0" fmla="#ppt_w*sin(2.5*pi*$)">
                                          <p:val>
                                            <p:fltVal val="0"/>
                                          </p:val>
                                        </p:tav>
                                        <p:tav tm="100000">
                                          <p:val>
                                            <p:fltVal val="1"/>
                                          </p:val>
                                        </p:tav>
                                      </p:tavLst>
                                    </p:anim>
                                    <p:anim calcmode="lin" valueType="num">
                                      <p:cBhvr>
                                        <p:cTn id="51" dur="500" fill="hold"/>
                                        <p:tgtEl>
                                          <p:spTgt spid="51"/>
                                        </p:tgtEl>
                                        <p:attrNameLst>
                                          <p:attrName>ppt_h</p:attrName>
                                        </p:attrNameLst>
                                      </p:cBhvr>
                                      <p:tavLst>
                                        <p:tav tm="0">
                                          <p:val>
                                            <p:strVal val="#ppt_h"/>
                                          </p:val>
                                        </p:tav>
                                        <p:tav tm="100000">
                                          <p:val>
                                            <p:strVal val="#ppt_h"/>
                                          </p:val>
                                        </p:tav>
                                      </p:tavLst>
                                    </p:anim>
                                  </p:childTnLst>
                                </p:cTn>
                              </p:par>
                            </p:childTnLst>
                          </p:cTn>
                        </p:par>
                        <p:par>
                          <p:cTn id="52" fill="hold">
                            <p:stCondLst>
                              <p:cond delay="1500"/>
                            </p:stCondLst>
                            <p:childTnLst>
                              <p:par>
                                <p:cTn id="53" presetID="45" presetClass="entr" presetSubtype="0" fill="hold" grpId="0" nodeType="afterEffect">
                                  <p:stCondLst>
                                    <p:cond delay="0"/>
                                  </p:stCondLst>
                                  <p:childTnLst>
                                    <p:set>
                                      <p:cBhvr>
                                        <p:cTn id="54" dur="1" fill="hold">
                                          <p:stCondLst>
                                            <p:cond delay="0"/>
                                          </p:stCondLst>
                                        </p:cTn>
                                        <p:tgtEl>
                                          <p:spTgt spid="63"/>
                                        </p:tgtEl>
                                        <p:attrNameLst>
                                          <p:attrName>style.visibility</p:attrName>
                                        </p:attrNameLst>
                                      </p:cBhvr>
                                      <p:to>
                                        <p:strVal val="visible"/>
                                      </p:to>
                                    </p:set>
                                    <p:animEffect transition="in" filter="fade">
                                      <p:cBhvr>
                                        <p:cTn id="55" dur="500"/>
                                        <p:tgtEl>
                                          <p:spTgt spid="63"/>
                                        </p:tgtEl>
                                      </p:cBhvr>
                                    </p:animEffect>
                                    <p:anim calcmode="lin" valueType="num">
                                      <p:cBhvr>
                                        <p:cTn id="56" dur="500" fill="hold"/>
                                        <p:tgtEl>
                                          <p:spTgt spid="63"/>
                                        </p:tgtEl>
                                        <p:attrNameLst>
                                          <p:attrName>ppt_w</p:attrName>
                                        </p:attrNameLst>
                                      </p:cBhvr>
                                      <p:tavLst>
                                        <p:tav tm="0" fmla="#ppt_w*sin(2.5*pi*$)">
                                          <p:val>
                                            <p:fltVal val="0"/>
                                          </p:val>
                                        </p:tav>
                                        <p:tav tm="100000">
                                          <p:val>
                                            <p:fltVal val="1"/>
                                          </p:val>
                                        </p:tav>
                                      </p:tavLst>
                                    </p:anim>
                                    <p:anim calcmode="lin" valueType="num">
                                      <p:cBhvr>
                                        <p:cTn id="57" dur="500" fill="hold"/>
                                        <p:tgtEl>
                                          <p:spTgt spid="63"/>
                                        </p:tgtEl>
                                        <p:attrNameLst>
                                          <p:attrName>ppt_h</p:attrName>
                                        </p:attrNameLst>
                                      </p:cBhvr>
                                      <p:tavLst>
                                        <p:tav tm="0">
                                          <p:val>
                                            <p:strVal val="#ppt_h"/>
                                          </p:val>
                                        </p:tav>
                                        <p:tav tm="100000">
                                          <p:val>
                                            <p:strVal val="#ppt_h"/>
                                          </p:val>
                                        </p:tav>
                                      </p:tavLst>
                                    </p:anim>
                                  </p:childTnLst>
                                </p:cTn>
                              </p:par>
                              <p:par>
                                <p:cTn id="58" presetID="45" presetClass="entr" presetSubtype="0" fill="hold" grpId="0"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500"/>
                                        <p:tgtEl>
                                          <p:spTgt spid="35"/>
                                        </p:tgtEl>
                                      </p:cBhvr>
                                    </p:animEffect>
                                    <p:anim calcmode="lin" valueType="num">
                                      <p:cBhvr>
                                        <p:cTn id="61" dur="500" fill="hold"/>
                                        <p:tgtEl>
                                          <p:spTgt spid="35"/>
                                        </p:tgtEl>
                                        <p:attrNameLst>
                                          <p:attrName>ppt_w</p:attrName>
                                        </p:attrNameLst>
                                      </p:cBhvr>
                                      <p:tavLst>
                                        <p:tav tm="0" fmla="#ppt_w*sin(2.5*pi*$)">
                                          <p:val>
                                            <p:fltVal val="0"/>
                                          </p:val>
                                        </p:tav>
                                        <p:tav tm="100000">
                                          <p:val>
                                            <p:fltVal val="1"/>
                                          </p:val>
                                        </p:tav>
                                      </p:tavLst>
                                    </p:anim>
                                    <p:anim calcmode="lin" valueType="num">
                                      <p:cBhvr>
                                        <p:cTn id="62" dur="500" fill="hold"/>
                                        <p:tgtEl>
                                          <p:spTgt spid="35"/>
                                        </p:tgtEl>
                                        <p:attrNameLst>
                                          <p:attrName>ppt_h</p:attrName>
                                        </p:attrNameLst>
                                      </p:cBhvr>
                                      <p:tavLst>
                                        <p:tav tm="0">
                                          <p:val>
                                            <p:strVal val="#ppt_h"/>
                                          </p:val>
                                        </p:tav>
                                        <p:tav tm="100000">
                                          <p:val>
                                            <p:strVal val="#ppt_h"/>
                                          </p:val>
                                        </p:tav>
                                      </p:tavLst>
                                    </p:anim>
                                  </p:childTnLst>
                                </p:cTn>
                              </p:par>
                              <p:par>
                                <p:cTn id="63" presetID="45" presetClass="entr" presetSubtype="0"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fade">
                                      <p:cBhvr>
                                        <p:cTn id="65" dur="500"/>
                                        <p:tgtEl>
                                          <p:spTgt spid="38"/>
                                        </p:tgtEl>
                                      </p:cBhvr>
                                    </p:animEffect>
                                    <p:anim calcmode="lin" valueType="num">
                                      <p:cBhvr>
                                        <p:cTn id="66" dur="500" fill="hold"/>
                                        <p:tgtEl>
                                          <p:spTgt spid="38"/>
                                        </p:tgtEl>
                                        <p:attrNameLst>
                                          <p:attrName>ppt_w</p:attrName>
                                        </p:attrNameLst>
                                      </p:cBhvr>
                                      <p:tavLst>
                                        <p:tav tm="0" fmla="#ppt_w*sin(2.5*pi*$)">
                                          <p:val>
                                            <p:fltVal val="0"/>
                                          </p:val>
                                        </p:tav>
                                        <p:tav tm="100000">
                                          <p:val>
                                            <p:fltVal val="1"/>
                                          </p:val>
                                        </p:tav>
                                      </p:tavLst>
                                    </p:anim>
                                    <p:anim calcmode="lin" valueType="num">
                                      <p:cBhvr>
                                        <p:cTn id="67" dur="500" fill="hold"/>
                                        <p:tgtEl>
                                          <p:spTgt spid="38"/>
                                        </p:tgtEl>
                                        <p:attrNameLst>
                                          <p:attrName>ppt_h</p:attrName>
                                        </p:attrNameLst>
                                      </p:cBhvr>
                                      <p:tavLst>
                                        <p:tav tm="0">
                                          <p:val>
                                            <p:strVal val="#ppt_h"/>
                                          </p:val>
                                        </p:tav>
                                        <p:tav tm="100000">
                                          <p:val>
                                            <p:strVal val="#ppt_h"/>
                                          </p:val>
                                        </p:tav>
                                      </p:tavLst>
                                    </p:anim>
                                  </p:childTnLst>
                                </p:cTn>
                              </p:par>
                              <p:par>
                                <p:cTn id="68" presetID="45" presetClass="entr" presetSubtype="0" fill="hold" nodeType="with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fade">
                                      <p:cBhvr>
                                        <p:cTn id="70" dur="500"/>
                                        <p:tgtEl>
                                          <p:spTgt spid="54"/>
                                        </p:tgtEl>
                                      </p:cBhvr>
                                    </p:animEffect>
                                    <p:anim calcmode="lin" valueType="num">
                                      <p:cBhvr>
                                        <p:cTn id="71" dur="500" fill="hold"/>
                                        <p:tgtEl>
                                          <p:spTgt spid="54"/>
                                        </p:tgtEl>
                                        <p:attrNameLst>
                                          <p:attrName>ppt_w</p:attrName>
                                        </p:attrNameLst>
                                      </p:cBhvr>
                                      <p:tavLst>
                                        <p:tav tm="0" fmla="#ppt_w*sin(2.5*pi*$)">
                                          <p:val>
                                            <p:fltVal val="0"/>
                                          </p:val>
                                        </p:tav>
                                        <p:tav tm="100000">
                                          <p:val>
                                            <p:fltVal val="1"/>
                                          </p:val>
                                        </p:tav>
                                      </p:tavLst>
                                    </p:anim>
                                    <p:anim calcmode="lin" valueType="num">
                                      <p:cBhvr>
                                        <p:cTn id="72" dur="500" fill="hold"/>
                                        <p:tgtEl>
                                          <p:spTgt spid="54"/>
                                        </p:tgtEl>
                                        <p:attrNameLst>
                                          <p:attrName>ppt_h</p:attrName>
                                        </p:attrNameLst>
                                      </p:cBhvr>
                                      <p:tavLst>
                                        <p:tav tm="0">
                                          <p:val>
                                            <p:strVal val="#ppt_h"/>
                                          </p:val>
                                        </p:tav>
                                        <p:tav tm="100000">
                                          <p:val>
                                            <p:strVal val="#ppt_h"/>
                                          </p:val>
                                        </p:tav>
                                      </p:tavLst>
                                    </p:anim>
                                  </p:childTnLst>
                                </p:cTn>
                              </p:par>
                            </p:childTnLst>
                          </p:cTn>
                        </p:par>
                        <p:par>
                          <p:cTn id="73" fill="hold">
                            <p:stCondLst>
                              <p:cond delay="2000"/>
                            </p:stCondLst>
                            <p:childTnLst>
                              <p:par>
                                <p:cTn id="74" presetID="45" presetClass="entr" presetSubtype="0" fill="hold" grpId="0" nodeType="afterEffect">
                                  <p:stCondLst>
                                    <p:cond delay="0"/>
                                  </p:stCondLst>
                                  <p:childTnLst>
                                    <p:set>
                                      <p:cBhvr>
                                        <p:cTn id="75" dur="1" fill="hold">
                                          <p:stCondLst>
                                            <p:cond delay="0"/>
                                          </p:stCondLst>
                                        </p:cTn>
                                        <p:tgtEl>
                                          <p:spTgt spid="64"/>
                                        </p:tgtEl>
                                        <p:attrNameLst>
                                          <p:attrName>style.visibility</p:attrName>
                                        </p:attrNameLst>
                                      </p:cBhvr>
                                      <p:to>
                                        <p:strVal val="visible"/>
                                      </p:to>
                                    </p:set>
                                    <p:animEffect transition="in" filter="fade">
                                      <p:cBhvr>
                                        <p:cTn id="76" dur="500"/>
                                        <p:tgtEl>
                                          <p:spTgt spid="64"/>
                                        </p:tgtEl>
                                      </p:cBhvr>
                                    </p:animEffect>
                                    <p:anim calcmode="lin" valueType="num">
                                      <p:cBhvr>
                                        <p:cTn id="77" dur="500" fill="hold"/>
                                        <p:tgtEl>
                                          <p:spTgt spid="64"/>
                                        </p:tgtEl>
                                        <p:attrNameLst>
                                          <p:attrName>ppt_w</p:attrName>
                                        </p:attrNameLst>
                                      </p:cBhvr>
                                      <p:tavLst>
                                        <p:tav tm="0" fmla="#ppt_w*sin(2.5*pi*$)">
                                          <p:val>
                                            <p:fltVal val="0"/>
                                          </p:val>
                                        </p:tav>
                                        <p:tav tm="100000">
                                          <p:val>
                                            <p:fltVal val="1"/>
                                          </p:val>
                                        </p:tav>
                                      </p:tavLst>
                                    </p:anim>
                                    <p:anim calcmode="lin" valueType="num">
                                      <p:cBhvr>
                                        <p:cTn id="78" dur="500" fill="hold"/>
                                        <p:tgtEl>
                                          <p:spTgt spid="64"/>
                                        </p:tgtEl>
                                        <p:attrNameLst>
                                          <p:attrName>ppt_h</p:attrName>
                                        </p:attrNameLst>
                                      </p:cBhvr>
                                      <p:tavLst>
                                        <p:tav tm="0">
                                          <p:val>
                                            <p:strVal val="#ppt_h"/>
                                          </p:val>
                                        </p:tav>
                                        <p:tav tm="100000">
                                          <p:val>
                                            <p:strVal val="#ppt_h"/>
                                          </p:val>
                                        </p:tav>
                                      </p:tavLst>
                                    </p:anim>
                                  </p:childTnLst>
                                </p:cTn>
                              </p:par>
                              <p:par>
                                <p:cTn id="79" presetID="45" presetClass="entr" presetSubtype="0" fill="hold" grpId="0" nodeType="withEffect">
                                  <p:stCondLst>
                                    <p:cond delay="0"/>
                                  </p:stCondLst>
                                  <p:childTnLst>
                                    <p:set>
                                      <p:cBhvr>
                                        <p:cTn id="80" dur="1" fill="hold">
                                          <p:stCondLst>
                                            <p:cond delay="0"/>
                                          </p:stCondLst>
                                        </p:cTn>
                                        <p:tgtEl>
                                          <p:spTgt spid="36"/>
                                        </p:tgtEl>
                                        <p:attrNameLst>
                                          <p:attrName>style.visibility</p:attrName>
                                        </p:attrNameLst>
                                      </p:cBhvr>
                                      <p:to>
                                        <p:strVal val="visible"/>
                                      </p:to>
                                    </p:set>
                                    <p:animEffect transition="in" filter="fade">
                                      <p:cBhvr>
                                        <p:cTn id="81" dur="500"/>
                                        <p:tgtEl>
                                          <p:spTgt spid="36"/>
                                        </p:tgtEl>
                                      </p:cBhvr>
                                    </p:animEffect>
                                    <p:anim calcmode="lin" valueType="num">
                                      <p:cBhvr>
                                        <p:cTn id="82" dur="500" fill="hold"/>
                                        <p:tgtEl>
                                          <p:spTgt spid="36"/>
                                        </p:tgtEl>
                                        <p:attrNameLst>
                                          <p:attrName>ppt_w</p:attrName>
                                        </p:attrNameLst>
                                      </p:cBhvr>
                                      <p:tavLst>
                                        <p:tav tm="0" fmla="#ppt_w*sin(2.5*pi*$)">
                                          <p:val>
                                            <p:fltVal val="0"/>
                                          </p:val>
                                        </p:tav>
                                        <p:tav tm="100000">
                                          <p:val>
                                            <p:fltVal val="1"/>
                                          </p:val>
                                        </p:tav>
                                      </p:tavLst>
                                    </p:anim>
                                    <p:anim calcmode="lin" valueType="num">
                                      <p:cBhvr>
                                        <p:cTn id="83" dur="500" fill="hold"/>
                                        <p:tgtEl>
                                          <p:spTgt spid="36"/>
                                        </p:tgtEl>
                                        <p:attrNameLst>
                                          <p:attrName>ppt_h</p:attrName>
                                        </p:attrNameLst>
                                      </p:cBhvr>
                                      <p:tavLst>
                                        <p:tav tm="0">
                                          <p:val>
                                            <p:strVal val="#ppt_h"/>
                                          </p:val>
                                        </p:tav>
                                        <p:tav tm="100000">
                                          <p:val>
                                            <p:strVal val="#ppt_h"/>
                                          </p:val>
                                        </p:tav>
                                      </p:tavLst>
                                    </p:anim>
                                  </p:childTnLst>
                                </p:cTn>
                              </p:par>
                              <p:par>
                                <p:cTn id="84" presetID="45" presetClass="entr" presetSubtype="0" fill="hold" grpId="0" nodeType="withEffect">
                                  <p:stCondLst>
                                    <p:cond delay="0"/>
                                  </p:stCondLst>
                                  <p:childTnLst>
                                    <p:set>
                                      <p:cBhvr>
                                        <p:cTn id="85" dur="1" fill="hold">
                                          <p:stCondLst>
                                            <p:cond delay="0"/>
                                          </p:stCondLst>
                                        </p:cTn>
                                        <p:tgtEl>
                                          <p:spTgt spid="39"/>
                                        </p:tgtEl>
                                        <p:attrNameLst>
                                          <p:attrName>style.visibility</p:attrName>
                                        </p:attrNameLst>
                                      </p:cBhvr>
                                      <p:to>
                                        <p:strVal val="visible"/>
                                      </p:to>
                                    </p:set>
                                    <p:animEffect transition="in" filter="fade">
                                      <p:cBhvr>
                                        <p:cTn id="86" dur="500"/>
                                        <p:tgtEl>
                                          <p:spTgt spid="39"/>
                                        </p:tgtEl>
                                      </p:cBhvr>
                                    </p:animEffect>
                                    <p:anim calcmode="lin" valueType="num">
                                      <p:cBhvr>
                                        <p:cTn id="87" dur="500" fill="hold"/>
                                        <p:tgtEl>
                                          <p:spTgt spid="39"/>
                                        </p:tgtEl>
                                        <p:attrNameLst>
                                          <p:attrName>ppt_w</p:attrName>
                                        </p:attrNameLst>
                                      </p:cBhvr>
                                      <p:tavLst>
                                        <p:tav tm="0" fmla="#ppt_w*sin(2.5*pi*$)">
                                          <p:val>
                                            <p:fltVal val="0"/>
                                          </p:val>
                                        </p:tav>
                                        <p:tav tm="100000">
                                          <p:val>
                                            <p:fltVal val="1"/>
                                          </p:val>
                                        </p:tav>
                                      </p:tavLst>
                                    </p:anim>
                                    <p:anim calcmode="lin" valueType="num">
                                      <p:cBhvr>
                                        <p:cTn id="88" dur="500" fill="hold"/>
                                        <p:tgtEl>
                                          <p:spTgt spid="39"/>
                                        </p:tgtEl>
                                        <p:attrNameLst>
                                          <p:attrName>ppt_h</p:attrName>
                                        </p:attrNameLst>
                                      </p:cBhvr>
                                      <p:tavLst>
                                        <p:tav tm="0">
                                          <p:val>
                                            <p:strVal val="#ppt_h"/>
                                          </p:val>
                                        </p:tav>
                                        <p:tav tm="100000">
                                          <p:val>
                                            <p:strVal val="#ppt_h"/>
                                          </p:val>
                                        </p:tav>
                                      </p:tavLst>
                                    </p:anim>
                                  </p:childTnLst>
                                </p:cTn>
                              </p:par>
                              <p:par>
                                <p:cTn id="89" presetID="45" presetClass="entr" presetSubtype="0" fill="hold" nodeType="withEffect">
                                  <p:stCondLst>
                                    <p:cond delay="0"/>
                                  </p:stCondLst>
                                  <p:childTnLst>
                                    <p:set>
                                      <p:cBhvr>
                                        <p:cTn id="90" dur="1" fill="hold">
                                          <p:stCondLst>
                                            <p:cond delay="0"/>
                                          </p:stCondLst>
                                        </p:cTn>
                                        <p:tgtEl>
                                          <p:spTgt spid="59"/>
                                        </p:tgtEl>
                                        <p:attrNameLst>
                                          <p:attrName>style.visibility</p:attrName>
                                        </p:attrNameLst>
                                      </p:cBhvr>
                                      <p:to>
                                        <p:strVal val="visible"/>
                                      </p:to>
                                    </p:set>
                                    <p:animEffect transition="in" filter="fade">
                                      <p:cBhvr>
                                        <p:cTn id="91" dur="500"/>
                                        <p:tgtEl>
                                          <p:spTgt spid="59"/>
                                        </p:tgtEl>
                                      </p:cBhvr>
                                    </p:animEffect>
                                    <p:anim calcmode="lin" valueType="num">
                                      <p:cBhvr>
                                        <p:cTn id="92" dur="500" fill="hold"/>
                                        <p:tgtEl>
                                          <p:spTgt spid="59"/>
                                        </p:tgtEl>
                                        <p:attrNameLst>
                                          <p:attrName>ppt_w</p:attrName>
                                        </p:attrNameLst>
                                      </p:cBhvr>
                                      <p:tavLst>
                                        <p:tav tm="0" fmla="#ppt_w*sin(2.5*pi*$)">
                                          <p:val>
                                            <p:fltVal val="0"/>
                                          </p:val>
                                        </p:tav>
                                        <p:tav tm="100000">
                                          <p:val>
                                            <p:fltVal val="1"/>
                                          </p:val>
                                        </p:tav>
                                      </p:tavLst>
                                    </p:anim>
                                    <p:anim calcmode="lin" valueType="num">
                                      <p:cBhvr>
                                        <p:cTn id="93" dur="500" fill="hold"/>
                                        <p:tgtEl>
                                          <p:spTgt spid="5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4" grpId="0" animBg="1"/>
      <p:bldP spid="35" grpId="0" animBg="1"/>
      <p:bldP spid="36" grpId="0" animBg="1"/>
      <p:bldP spid="37" grpId="0" animBg="1"/>
      <p:bldP spid="38" grpId="0" animBg="1"/>
      <p:bldP spid="39" grpId="0" animBg="1"/>
      <p:bldP spid="62" grpId="0" animBg="1"/>
      <p:bldP spid="63" grpId="0" animBg="1"/>
      <p:bldP spid="64"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77" name="Picture Placeholder 6"/>
          <p:cNvSpPr>
            <a:spLocks noGrp="1"/>
          </p:cNvSpPr>
          <p:nvPr>
            <p:ph type="pic" sz="quarter" idx="15"/>
          </p:nvPr>
        </p:nvSpPr>
        <p:spPr>
          <a:xfrm>
            <a:off x="9143390" y="2056217"/>
            <a:ext cx="3048610" cy="2041854"/>
          </a:xfrm>
        </p:spPr>
        <p:txBody>
          <a:bodyPr/>
          <a:lstStyle/>
          <a:p>
            <a:r>
              <a:rPr lang="en-US" dirty="0"/>
              <a:t>Click icon to add picture</a:t>
            </a:r>
          </a:p>
        </p:txBody>
      </p:sp>
      <p:sp>
        <p:nvSpPr>
          <p:cNvPr id="78" name="Picture Placeholder 6"/>
          <p:cNvSpPr>
            <a:spLocks noGrp="1"/>
          </p:cNvSpPr>
          <p:nvPr>
            <p:ph type="pic" sz="quarter" idx="16"/>
          </p:nvPr>
        </p:nvSpPr>
        <p:spPr>
          <a:xfrm>
            <a:off x="6092899" y="4098071"/>
            <a:ext cx="3048610" cy="2041854"/>
          </a:xfrm>
        </p:spPr>
        <p:txBody>
          <a:bodyPr/>
          <a:lstStyle/>
          <a:p>
            <a:r>
              <a:rPr lang="en-US" dirty="0"/>
              <a:t>Click icon to add picture</a:t>
            </a:r>
          </a:p>
        </p:txBody>
      </p:sp>
      <p:sp>
        <p:nvSpPr>
          <p:cNvPr id="79" name="Picture Placeholder 6"/>
          <p:cNvSpPr>
            <a:spLocks noGrp="1"/>
          </p:cNvSpPr>
          <p:nvPr>
            <p:ph type="pic" sz="quarter" idx="14"/>
          </p:nvPr>
        </p:nvSpPr>
        <p:spPr>
          <a:xfrm>
            <a:off x="3053717" y="2056217"/>
            <a:ext cx="3048610" cy="2041854"/>
          </a:xfrm>
        </p:spPr>
        <p:txBody>
          <a:bodyPr/>
          <a:lstStyle/>
          <a:p>
            <a:r>
              <a:rPr lang="en-US" dirty="0"/>
              <a:t>Click icon to add picture</a:t>
            </a:r>
          </a:p>
        </p:txBody>
      </p:sp>
      <p:sp>
        <p:nvSpPr>
          <p:cNvPr id="80" name="Picture Placeholder 6"/>
          <p:cNvSpPr>
            <a:spLocks noGrp="1"/>
          </p:cNvSpPr>
          <p:nvPr>
            <p:ph type="pic" sz="quarter" idx="13"/>
          </p:nvPr>
        </p:nvSpPr>
        <p:spPr>
          <a:xfrm>
            <a:off x="3226" y="4098071"/>
            <a:ext cx="3048610" cy="2041854"/>
          </a:xfrm>
        </p:spPr>
        <p:txBody>
          <a:bodyPr/>
          <a:lstStyle/>
          <a:p>
            <a:r>
              <a:rPr lang="en-US" dirty="0"/>
              <a:t>Click icon to add picture</a:t>
            </a:r>
          </a:p>
        </p:txBody>
      </p:sp>
      <p:sp>
        <p:nvSpPr>
          <p:cNvPr id="81" name="Rectangle 80"/>
          <p:cNvSpPr/>
          <p:nvPr userDrawn="1"/>
        </p:nvSpPr>
        <p:spPr>
          <a:xfrm>
            <a:off x="3831" y="2067023"/>
            <a:ext cx="3048005" cy="2039294"/>
          </a:xfrm>
          <a:prstGeom prst="rect">
            <a:avLst/>
          </a:prstGeom>
          <a:solidFill>
            <a:srgbClr val="E9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Calibri" pitchFamily="34" charset="0"/>
              <a:ea typeface="Roboto Lt" pitchFamily="2" charset="0"/>
            </a:endParaRPr>
          </a:p>
        </p:txBody>
      </p:sp>
      <p:sp>
        <p:nvSpPr>
          <p:cNvPr id="82" name="Rectangle 81"/>
          <p:cNvSpPr/>
          <p:nvPr userDrawn="1"/>
        </p:nvSpPr>
        <p:spPr>
          <a:xfrm>
            <a:off x="3051861" y="4079697"/>
            <a:ext cx="3048005" cy="206263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Calibri" pitchFamily="34" charset="0"/>
              <a:ea typeface="Roboto Lt" pitchFamily="2" charset="0"/>
            </a:endParaRPr>
          </a:p>
        </p:txBody>
      </p:sp>
      <p:sp>
        <p:nvSpPr>
          <p:cNvPr id="83" name="Rectangle 82"/>
          <p:cNvSpPr/>
          <p:nvPr userDrawn="1"/>
        </p:nvSpPr>
        <p:spPr>
          <a:xfrm>
            <a:off x="6099797" y="2067023"/>
            <a:ext cx="3048005" cy="203929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Calibri" pitchFamily="34" charset="0"/>
              <a:ea typeface="Roboto Lt" pitchFamily="2" charset="0"/>
            </a:endParaRPr>
          </a:p>
        </p:txBody>
      </p:sp>
      <p:sp>
        <p:nvSpPr>
          <p:cNvPr id="84" name="Rectangle 83"/>
          <p:cNvSpPr/>
          <p:nvPr userDrawn="1"/>
        </p:nvSpPr>
        <p:spPr>
          <a:xfrm>
            <a:off x="9147827" y="4094211"/>
            <a:ext cx="3048005" cy="204812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Calibri" pitchFamily="34" charset="0"/>
              <a:ea typeface="Roboto Lt" pitchFamily="2" charset="0"/>
            </a:endParaRPr>
          </a:p>
        </p:txBody>
      </p:sp>
      <p:sp>
        <p:nvSpPr>
          <p:cNvPr id="85" name="Content Placeholder 7"/>
          <p:cNvSpPr>
            <a:spLocks noGrp="1"/>
          </p:cNvSpPr>
          <p:nvPr>
            <p:ph sz="quarter" idx="29" hasCustomPrompt="1"/>
          </p:nvPr>
        </p:nvSpPr>
        <p:spPr>
          <a:xfrm>
            <a:off x="290139" y="2493049"/>
            <a:ext cx="2413416" cy="1316380"/>
          </a:xfrm>
        </p:spPr>
        <p:txBody>
          <a:bodyPr>
            <a:noAutofit/>
          </a:bodyPr>
          <a:lstStyle>
            <a:lvl1pPr marL="0" indent="0" algn="ctr">
              <a:buNone/>
              <a:defRPr sz="2400" b="0" baseline="0">
                <a:solidFill>
                  <a:schemeClr val="bg1"/>
                </a:solidFill>
              </a:defRPr>
            </a:lvl1pPr>
          </a:lstStyle>
          <a:p>
            <a:pPr lvl="0"/>
            <a:r>
              <a:rPr lang="en-US" dirty="0"/>
              <a:t>Edit</a:t>
            </a:r>
          </a:p>
        </p:txBody>
      </p:sp>
      <p:sp>
        <p:nvSpPr>
          <p:cNvPr id="86" name="Content Placeholder 7"/>
          <p:cNvSpPr>
            <a:spLocks noGrp="1"/>
          </p:cNvSpPr>
          <p:nvPr>
            <p:ph sz="quarter" idx="30" hasCustomPrompt="1"/>
          </p:nvPr>
        </p:nvSpPr>
        <p:spPr>
          <a:xfrm>
            <a:off x="6410733" y="2500309"/>
            <a:ext cx="2413416" cy="1316380"/>
          </a:xfrm>
        </p:spPr>
        <p:txBody>
          <a:bodyPr>
            <a:noAutofit/>
          </a:bodyPr>
          <a:lstStyle>
            <a:lvl1pPr marL="0" indent="0" algn="ctr">
              <a:buNone/>
              <a:defRPr sz="2400" b="0" baseline="0">
                <a:solidFill>
                  <a:schemeClr val="bg1"/>
                </a:solidFill>
              </a:defRPr>
            </a:lvl1pPr>
          </a:lstStyle>
          <a:p>
            <a:pPr lvl="0"/>
            <a:r>
              <a:rPr lang="en-US" dirty="0"/>
              <a:t>Edit</a:t>
            </a:r>
          </a:p>
        </p:txBody>
      </p:sp>
      <p:sp>
        <p:nvSpPr>
          <p:cNvPr id="87" name="Content Placeholder 7"/>
          <p:cNvSpPr>
            <a:spLocks noGrp="1"/>
          </p:cNvSpPr>
          <p:nvPr>
            <p:ph sz="quarter" idx="31" hasCustomPrompt="1"/>
          </p:nvPr>
        </p:nvSpPr>
        <p:spPr>
          <a:xfrm>
            <a:off x="3357038" y="4523950"/>
            <a:ext cx="2413416" cy="1316380"/>
          </a:xfrm>
        </p:spPr>
        <p:txBody>
          <a:bodyPr>
            <a:noAutofit/>
          </a:bodyPr>
          <a:lstStyle>
            <a:lvl1pPr marL="0" indent="0" algn="ctr">
              <a:buNone/>
              <a:defRPr sz="2400" b="0" baseline="0">
                <a:solidFill>
                  <a:schemeClr val="bg1"/>
                </a:solidFill>
              </a:defRPr>
            </a:lvl1pPr>
          </a:lstStyle>
          <a:p>
            <a:pPr lvl="0"/>
            <a:r>
              <a:rPr lang="en-US" dirty="0"/>
              <a:t>Edit</a:t>
            </a:r>
          </a:p>
        </p:txBody>
      </p:sp>
      <p:sp>
        <p:nvSpPr>
          <p:cNvPr id="88" name="Content Placeholder 7"/>
          <p:cNvSpPr>
            <a:spLocks noGrp="1"/>
          </p:cNvSpPr>
          <p:nvPr>
            <p:ph sz="quarter" idx="32" hasCustomPrompt="1"/>
          </p:nvPr>
        </p:nvSpPr>
        <p:spPr>
          <a:xfrm>
            <a:off x="9477632" y="4531210"/>
            <a:ext cx="2413416" cy="1316380"/>
          </a:xfrm>
        </p:spPr>
        <p:txBody>
          <a:bodyPr>
            <a:noAutofit/>
          </a:bodyPr>
          <a:lstStyle>
            <a:lvl1pPr marL="0" indent="0" algn="ctr">
              <a:buNone/>
              <a:defRPr sz="2400" b="0" baseline="0">
                <a:solidFill>
                  <a:schemeClr val="bg1"/>
                </a:solidFill>
              </a:defRPr>
            </a:lvl1pPr>
          </a:lstStyle>
          <a:p>
            <a:pPr lvl="0"/>
            <a:r>
              <a:rPr lang="en-US" dirty="0"/>
              <a:t>Edit</a:t>
            </a:r>
          </a:p>
        </p:txBody>
      </p:sp>
      <p:sp>
        <p:nvSpPr>
          <p:cNvPr id="4" name="Rounded Rectangle 48">
            <a:extLst>
              <a:ext uri="{FF2B5EF4-FFF2-40B4-BE49-F238E27FC236}">
                <a16:creationId xmlns:a16="http://schemas.microsoft.com/office/drawing/2014/main" id="{2BCDCBD6-0669-060B-8E29-42EA506E2228}"/>
              </a:ext>
            </a:extLst>
          </p:cNvPr>
          <p:cNvSpPr/>
          <p:nvPr userDrawn="1"/>
        </p:nvSpPr>
        <p:spPr>
          <a:xfrm>
            <a:off x="0" y="6782767"/>
            <a:ext cx="12192000" cy="94008"/>
          </a:xfrm>
          <a:prstGeom prst="roundRect">
            <a:avLst/>
          </a:prstGeom>
          <a:solidFill>
            <a:srgbClr val="F1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sp>
        <p:nvSpPr>
          <p:cNvPr id="5" name="Rounded Rectangle 48">
            <a:extLst>
              <a:ext uri="{FF2B5EF4-FFF2-40B4-BE49-F238E27FC236}">
                <a16:creationId xmlns:a16="http://schemas.microsoft.com/office/drawing/2014/main" id="{39CB7E1B-75CB-2B72-3553-8D21EA3D0703}"/>
              </a:ext>
            </a:extLst>
          </p:cNvPr>
          <p:cNvSpPr/>
          <p:nvPr userDrawn="1"/>
        </p:nvSpPr>
        <p:spPr>
          <a:xfrm>
            <a:off x="2119086" y="785937"/>
            <a:ext cx="10072914" cy="75233"/>
          </a:xfrm>
          <a:prstGeom prst="roundRect">
            <a:avLst/>
          </a:prstGeom>
          <a:solidFill>
            <a:srgbClr val="E9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pic>
        <p:nvPicPr>
          <p:cNvPr id="7" name="Picture 6">
            <a:extLst>
              <a:ext uri="{FF2B5EF4-FFF2-40B4-BE49-F238E27FC236}">
                <a16:creationId xmlns:a16="http://schemas.microsoft.com/office/drawing/2014/main" id="{75598170-1BA9-47C7-24B9-7CF5742C30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7848" y="129042"/>
            <a:ext cx="1378077" cy="1601790"/>
          </a:xfrm>
          <a:prstGeom prst="rect">
            <a:avLst/>
          </a:prstGeom>
        </p:spPr>
      </p:pic>
      <p:sp>
        <p:nvSpPr>
          <p:cNvPr id="2" name="Content Placeholder 7">
            <a:extLst>
              <a:ext uri="{FF2B5EF4-FFF2-40B4-BE49-F238E27FC236}">
                <a16:creationId xmlns:a16="http://schemas.microsoft.com/office/drawing/2014/main" id="{6AE7BC20-F235-CCF5-8C82-B576236E901F}"/>
              </a:ext>
            </a:extLst>
          </p:cNvPr>
          <p:cNvSpPr>
            <a:spLocks noGrp="1"/>
          </p:cNvSpPr>
          <p:nvPr>
            <p:ph sz="quarter" idx="25" hasCustomPrompt="1"/>
          </p:nvPr>
        </p:nvSpPr>
        <p:spPr>
          <a:xfrm>
            <a:off x="2119086" y="142522"/>
            <a:ext cx="7382102" cy="530977"/>
          </a:xfrm>
        </p:spPr>
        <p:txBody>
          <a:bodyPr lIns="0" rIns="0">
            <a:noAutofit/>
          </a:bodyPr>
          <a:lstStyle>
            <a:lvl1pPr marL="0" indent="0" algn="l">
              <a:buNone/>
              <a:defRPr sz="3600" b="1">
                <a:solidFill>
                  <a:srgbClr val="040819"/>
                </a:solidFill>
              </a:defRPr>
            </a:lvl1pPr>
          </a:lstStyle>
          <a:p>
            <a:pPr lvl="0"/>
            <a:r>
              <a:rPr lang="en-US" dirty="0"/>
              <a:t>HEADING</a:t>
            </a:r>
          </a:p>
        </p:txBody>
      </p:sp>
    </p:spTree>
    <p:extLst>
      <p:ext uri="{BB962C8B-B14F-4D97-AF65-F5344CB8AC3E}">
        <p14:creationId xmlns:p14="http://schemas.microsoft.com/office/powerpoint/2010/main" val="11655254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grpSp>
        <p:nvGrpSpPr>
          <p:cNvPr id="23" name="Group 22"/>
          <p:cNvGrpSpPr/>
          <p:nvPr userDrawn="1"/>
        </p:nvGrpSpPr>
        <p:grpSpPr>
          <a:xfrm>
            <a:off x="0" y="2962137"/>
            <a:ext cx="11445240" cy="3109926"/>
            <a:chOff x="-746760" y="2080260"/>
            <a:chExt cx="11445240" cy="3109926"/>
          </a:xfrm>
        </p:grpSpPr>
        <p:sp>
          <p:nvSpPr>
            <p:cNvPr id="24" name="Block Arc 23"/>
            <p:cNvSpPr/>
            <p:nvPr/>
          </p:nvSpPr>
          <p:spPr>
            <a:xfrm rot="5400000">
              <a:off x="9144000" y="2080260"/>
              <a:ext cx="1554480" cy="1554480"/>
            </a:xfrm>
            <a:prstGeom prst="blockArc">
              <a:avLst>
                <a:gd name="adj1" fmla="val 10800000"/>
                <a:gd name="adj2" fmla="val 21530504"/>
                <a:gd name="adj3" fmla="val 4822"/>
              </a:avLst>
            </a:prstGeom>
            <a:solidFill>
              <a:srgbClr val="4F5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latin typeface="Calibri" pitchFamily="34" charset="0"/>
              </a:endParaRPr>
            </a:p>
          </p:txBody>
        </p:sp>
        <p:sp>
          <p:nvSpPr>
            <p:cNvPr id="25" name="Block Arc 24"/>
            <p:cNvSpPr/>
            <p:nvPr/>
          </p:nvSpPr>
          <p:spPr>
            <a:xfrm rot="16200000">
              <a:off x="1671400" y="3559848"/>
              <a:ext cx="1554480" cy="1554480"/>
            </a:xfrm>
            <a:prstGeom prst="blockArc">
              <a:avLst>
                <a:gd name="adj1" fmla="val 10800000"/>
                <a:gd name="adj2" fmla="val 21530504"/>
                <a:gd name="adj3" fmla="val 4822"/>
              </a:avLst>
            </a:prstGeom>
            <a:solidFill>
              <a:srgbClr val="4F5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latin typeface="Calibri" pitchFamily="34" charset="0"/>
              </a:endParaRPr>
            </a:p>
          </p:txBody>
        </p:sp>
        <p:sp>
          <p:nvSpPr>
            <p:cNvPr id="26" name="Rectangle 25"/>
            <p:cNvSpPr/>
            <p:nvPr/>
          </p:nvSpPr>
          <p:spPr>
            <a:xfrm>
              <a:off x="-746760" y="2080260"/>
              <a:ext cx="10682008" cy="70526"/>
            </a:xfrm>
            <a:prstGeom prst="rect">
              <a:avLst/>
            </a:prstGeom>
            <a:solidFill>
              <a:srgbClr val="4F5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latin typeface="Calibri" pitchFamily="34" charset="0"/>
              </a:endParaRPr>
            </a:p>
          </p:txBody>
        </p:sp>
        <p:sp>
          <p:nvSpPr>
            <p:cNvPr id="27" name="Rectangle 26"/>
            <p:cNvSpPr/>
            <p:nvPr/>
          </p:nvSpPr>
          <p:spPr>
            <a:xfrm>
              <a:off x="2428875" y="3559848"/>
              <a:ext cx="7512130" cy="74892"/>
            </a:xfrm>
            <a:prstGeom prst="rect">
              <a:avLst/>
            </a:prstGeom>
            <a:solidFill>
              <a:srgbClr val="4F5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latin typeface="Calibri" pitchFamily="34" charset="0"/>
              </a:endParaRPr>
            </a:p>
          </p:txBody>
        </p:sp>
        <p:sp>
          <p:nvSpPr>
            <p:cNvPr id="28" name="Rectangle 27"/>
            <p:cNvSpPr/>
            <p:nvPr/>
          </p:nvSpPr>
          <p:spPr>
            <a:xfrm>
              <a:off x="2439587" y="5039436"/>
              <a:ext cx="7333228" cy="74892"/>
            </a:xfrm>
            <a:prstGeom prst="rect">
              <a:avLst/>
            </a:prstGeom>
            <a:solidFill>
              <a:srgbClr val="4F5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latin typeface="Calibri" pitchFamily="34" charset="0"/>
              </a:endParaRPr>
            </a:p>
          </p:txBody>
        </p:sp>
        <p:sp>
          <p:nvSpPr>
            <p:cNvPr id="29" name="Isosceles Triangle 28"/>
            <p:cNvSpPr/>
            <p:nvPr/>
          </p:nvSpPr>
          <p:spPr>
            <a:xfrm rot="5400000">
              <a:off x="9700681" y="4969627"/>
              <a:ext cx="236668" cy="204450"/>
            </a:xfrm>
            <a:prstGeom prst="triangle">
              <a:avLst/>
            </a:prstGeom>
            <a:solidFill>
              <a:srgbClr val="4F5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latin typeface="Calibri" pitchFamily="34" charset="0"/>
              </a:endParaRPr>
            </a:p>
          </p:txBody>
        </p:sp>
      </p:grpSp>
      <p:sp>
        <p:nvSpPr>
          <p:cNvPr id="30" name="Oval 29"/>
          <p:cNvSpPr/>
          <p:nvPr userDrawn="1"/>
        </p:nvSpPr>
        <p:spPr>
          <a:xfrm>
            <a:off x="1986005" y="2855412"/>
            <a:ext cx="288342" cy="288342"/>
          </a:xfrm>
          <a:prstGeom prst="ellipse">
            <a:avLst/>
          </a:prstGeom>
          <a:solidFill>
            <a:srgbClr val="E9354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latin typeface="Calibri" pitchFamily="34" charset="0"/>
            </a:endParaRPr>
          </a:p>
        </p:txBody>
      </p:sp>
      <p:sp>
        <p:nvSpPr>
          <p:cNvPr id="31" name="Oval 30"/>
          <p:cNvSpPr/>
          <p:nvPr userDrawn="1"/>
        </p:nvSpPr>
        <p:spPr>
          <a:xfrm>
            <a:off x="6367513" y="2849951"/>
            <a:ext cx="288342" cy="288342"/>
          </a:xfrm>
          <a:prstGeom prst="ellipse">
            <a:avLst/>
          </a:prstGeom>
          <a:solidFill>
            <a:srgbClr val="E9354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latin typeface="Calibri" pitchFamily="34" charset="0"/>
            </a:endParaRPr>
          </a:p>
        </p:txBody>
      </p:sp>
      <p:sp>
        <p:nvSpPr>
          <p:cNvPr id="32" name="Oval 31"/>
          <p:cNvSpPr/>
          <p:nvPr userDrawn="1"/>
        </p:nvSpPr>
        <p:spPr>
          <a:xfrm>
            <a:off x="9050383" y="4335000"/>
            <a:ext cx="288342" cy="288342"/>
          </a:xfrm>
          <a:prstGeom prst="ellipse">
            <a:avLst/>
          </a:prstGeom>
          <a:solidFill>
            <a:srgbClr val="E9354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latin typeface="Calibri" pitchFamily="34" charset="0"/>
            </a:endParaRPr>
          </a:p>
        </p:txBody>
      </p:sp>
      <p:sp>
        <p:nvSpPr>
          <p:cNvPr id="33" name="Oval 32"/>
          <p:cNvSpPr/>
          <p:nvPr userDrawn="1"/>
        </p:nvSpPr>
        <p:spPr>
          <a:xfrm>
            <a:off x="3392052" y="4150518"/>
            <a:ext cx="657306" cy="657306"/>
          </a:xfrm>
          <a:prstGeom prst="ellipse">
            <a:avLst/>
          </a:prstGeom>
          <a:solidFill>
            <a:srgbClr val="E9354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latin typeface="Calibri" pitchFamily="34" charset="0"/>
            </a:endParaRPr>
          </a:p>
        </p:txBody>
      </p:sp>
      <p:sp>
        <p:nvSpPr>
          <p:cNvPr id="34" name="Oval 33"/>
          <p:cNvSpPr/>
          <p:nvPr userDrawn="1"/>
        </p:nvSpPr>
        <p:spPr>
          <a:xfrm>
            <a:off x="6511684" y="5809558"/>
            <a:ext cx="288342" cy="288342"/>
          </a:xfrm>
          <a:prstGeom prst="ellipse">
            <a:avLst/>
          </a:prstGeom>
          <a:solidFill>
            <a:srgbClr val="E9354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latin typeface="Calibri" pitchFamily="34" charset="0"/>
            </a:endParaRPr>
          </a:p>
        </p:txBody>
      </p:sp>
      <p:sp>
        <p:nvSpPr>
          <p:cNvPr id="35" name="Rectangle 34"/>
          <p:cNvSpPr/>
          <p:nvPr userDrawn="1"/>
        </p:nvSpPr>
        <p:spPr>
          <a:xfrm>
            <a:off x="1503564" y="2377400"/>
            <a:ext cx="1253224" cy="461665"/>
          </a:xfrm>
          <a:prstGeom prst="rect">
            <a:avLst/>
          </a:prstGeom>
        </p:spPr>
        <p:txBody>
          <a:bodyPr wrap="square">
            <a:spAutoFit/>
          </a:bodyPr>
          <a:lstStyle/>
          <a:p>
            <a:pPr algn="ctr"/>
            <a:r>
              <a:rPr lang="en-US" sz="2400" dirty="0">
                <a:solidFill>
                  <a:srgbClr val="E93547"/>
                </a:solidFill>
                <a:latin typeface="Calibri" pitchFamily="34" charset="0"/>
                <a:ea typeface="Roboto Bk" pitchFamily="2" charset="0"/>
              </a:rPr>
              <a:t>1</a:t>
            </a:r>
          </a:p>
        </p:txBody>
      </p:sp>
      <p:sp>
        <p:nvSpPr>
          <p:cNvPr id="36" name="Rectangle 35"/>
          <p:cNvSpPr/>
          <p:nvPr userDrawn="1"/>
        </p:nvSpPr>
        <p:spPr>
          <a:xfrm>
            <a:off x="5885072" y="2377400"/>
            <a:ext cx="1253224" cy="461665"/>
          </a:xfrm>
          <a:prstGeom prst="rect">
            <a:avLst/>
          </a:prstGeom>
        </p:spPr>
        <p:txBody>
          <a:bodyPr wrap="square">
            <a:spAutoFit/>
          </a:bodyPr>
          <a:lstStyle/>
          <a:p>
            <a:pPr algn="ctr"/>
            <a:r>
              <a:rPr lang="en-US" sz="2400" dirty="0">
                <a:solidFill>
                  <a:srgbClr val="E93547"/>
                </a:solidFill>
                <a:latin typeface="Calibri" pitchFamily="34" charset="0"/>
                <a:ea typeface="Roboto Bk" pitchFamily="2" charset="0"/>
              </a:rPr>
              <a:t>2</a:t>
            </a:r>
          </a:p>
        </p:txBody>
      </p:sp>
      <p:sp>
        <p:nvSpPr>
          <p:cNvPr id="37" name="Freeform 36"/>
          <p:cNvSpPr>
            <a:spLocks/>
          </p:cNvSpPr>
          <p:nvPr userDrawn="1"/>
        </p:nvSpPr>
        <p:spPr bwMode="auto">
          <a:xfrm>
            <a:off x="3592908" y="4270689"/>
            <a:ext cx="262812" cy="342072"/>
          </a:xfrm>
          <a:custGeom>
            <a:avLst/>
            <a:gdLst>
              <a:gd name="T0" fmla="*/ 136 w 160"/>
              <a:gd name="T1" fmla="*/ 100 h 208"/>
              <a:gd name="T2" fmla="*/ 132 w 160"/>
              <a:gd name="T3" fmla="*/ 100 h 208"/>
              <a:gd name="T4" fmla="*/ 124 w 160"/>
              <a:gd name="T5" fmla="*/ 100 h 208"/>
              <a:gd name="T6" fmla="*/ 117 w 160"/>
              <a:gd name="T7" fmla="*/ 100 h 208"/>
              <a:gd name="T8" fmla="*/ 36 w 160"/>
              <a:gd name="T9" fmla="*/ 100 h 208"/>
              <a:gd name="T10" fmla="*/ 36 w 160"/>
              <a:gd name="T11" fmla="*/ 52 h 208"/>
              <a:gd name="T12" fmla="*/ 80 w 160"/>
              <a:gd name="T13" fmla="*/ 8 h 208"/>
              <a:gd name="T14" fmla="*/ 124 w 160"/>
              <a:gd name="T15" fmla="*/ 52 h 208"/>
              <a:gd name="T16" fmla="*/ 124 w 160"/>
              <a:gd name="T17" fmla="*/ 68 h 208"/>
              <a:gd name="T18" fmla="*/ 132 w 160"/>
              <a:gd name="T19" fmla="*/ 68 h 208"/>
              <a:gd name="T20" fmla="*/ 132 w 160"/>
              <a:gd name="T21" fmla="*/ 52 h 208"/>
              <a:gd name="T22" fmla="*/ 80 w 160"/>
              <a:gd name="T23" fmla="*/ 0 h 208"/>
              <a:gd name="T24" fmla="*/ 28 w 160"/>
              <a:gd name="T25" fmla="*/ 52 h 208"/>
              <a:gd name="T26" fmla="*/ 28 w 160"/>
              <a:gd name="T27" fmla="*/ 100 h 208"/>
              <a:gd name="T28" fmla="*/ 0 w 160"/>
              <a:gd name="T29" fmla="*/ 100 h 208"/>
              <a:gd name="T30" fmla="*/ 0 w 160"/>
              <a:gd name="T31" fmla="*/ 208 h 208"/>
              <a:gd name="T32" fmla="*/ 160 w 160"/>
              <a:gd name="T33" fmla="*/ 208 h 208"/>
              <a:gd name="T34" fmla="*/ 160 w 160"/>
              <a:gd name="T35" fmla="*/ 100 h 208"/>
              <a:gd name="T36" fmla="*/ 136 w 160"/>
              <a:gd name="T37" fmla="*/ 10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0" h="208">
                <a:moveTo>
                  <a:pt x="136" y="100"/>
                </a:moveTo>
                <a:cubicBezTo>
                  <a:pt x="132" y="100"/>
                  <a:pt x="132" y="100"/>
                  <a:pt x="132" y="100"/>
                </a:cubicBezTo>
                <a:cubicBezTo>
                  <a:pt x="124" y="100"/>
                  <a:pt x="124" y="100"/>
                  <a:pt x="124" y="100"/>
                </a:cubicBezTo>
                <a:cubicBezTo>
                  <a:pt x="117" y="100"/>
                  <a:pt x="117" y="100"/>
                  <a:pt x="117" y="100"/>
                </a:cubicBezTo>
                <a:cubicBezTo>
                  <a:pt x="36" y="100"/>
                  <a:pt x="36" y="100"/>
                  <a:pt x="36" y="100"/>
                </a:cubicBezTo>
                <a:cubicBezTo>
                  <a:pt x="36" y="52"/>
                  <a:pt x="36" y="52"/>
                  <a:pt x="36" y="52"/>
                </a:cubicBezTo>
                <a:cubicBezTo>
                  <a:pt x="36" y="28"/>
                  <a:pt x="56" y="8"/>
                  <a:pt x="80" y="8"/>
                </a:cubicBezTo>
                <a:cubicBezTo>
                  <a:pt x="105" y="8"/>
                  <a:pt x="124" y="28"/>
                  <a:pt x="124" y="52"/>
                </a:cubicBezTo>
                <a:cubicBezTo>
                  <a:pt x="124" y="68"/>
                  <a:pt x="124" y="68"/>
                  <a:pt x="124" y="68"/>
                </a:cubicBezTo>
                <a:cubicBezTo>
                  <a:pt x="132" y="68"/>
                  <a:pt x="132" y="68"/>
                  <a:pt x="132" y="68"/>
                </a:cubicBezTo>
                <a:cubicBezTo>
                  <a:pt x="132" y="52"/>
                  <a:pt x="132" y="52"/>
                  <a:pt x="132" y="52"/>
                </a:cubicBezTo>
                <a:cubicBezTo>
                  <a:pt x="132" y="23"/>
                  <a:pt x="109" y="0"/>
                  <a:pt x="80" y="0"/>
                </a:cubicBezTo>
                <a:cubicBezTo>
                  <a:pt x="52" y="0"/>
                  <a:pt x="28" y="23"/>
                  <a:pt x="28" y="52"/>
                </a:cubicBezTo>
                <a:cubicBezTo>
                  <a:pt x="28" y="100"/>
                  <a:pt x="28" y="100"/>
                  <a:pt x="28" y="100"/>
                </a:cubicBezTo>
                <a:cubicBezTo>
                  <a:pt x="0" y="100"/>
                  <a:pt x="0" y="100"/>
                  <a:pt x="0" y="100"/>
                </a:cubicBezTo>
                <a:cubicBezTo>
                  <a:pt x="0" y="208"/>
                  <a:pt x="0" y="208"/>
                  <a:pt x="0" y="208"/>
                </a:cubicBezTo>
                <a:cubicBezTo>
                  <a:pt x="160" y="208"/>
                  <a:pt x="160" y="208"/>
                  <a:pt x="160" y="208"/>
                </a:cubicBezTo>
                <a:cubicBezTo>
                  <a:pt x="160" y="100"/>
                  <a:pt x="160" y="100"/>
                  <a:pt x="160" y="100"/>
                </a:cubicBezTo>
                <a:lnTo>
                  <a:pt x="136" y="1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accent1"/>
              </a:solidFill>
              <a:latin typeface="Calibri" pitchFamily="34" charset="0"/>
            </a:endParaRPr>
          </a:p>
        </p:txBody>
      </p:sp>
      <p:sp>
        <p:nvSpPr>
          <p:cNvPr id="38" name="Rectangle 37"/>
          <p:cNvSpPr/>
          <p:nvPr userDrawn="1"/>
        </p:nvSpPr>
        <p:spPr>
          <a:xfrm>
            <a:off x="8567942" y="3886111"/>
            <a:ext cx="1253224" cy="461665"/>
          </a:xfrm>
          <a:prstGeom prst="rect">
            <a:avLst/>
          </a:prstGeom>
        </p:spPr>
        <p:txBody>
          <a:bodyPr wrap="square">
            <a:spAutoFit/>
          </a:bodyPr>
          <a:lstStyle/>
          <a:p>
            <a:pPr algn="ctr"/>
            <a:r>
              <a:rPr lang="en-US" sz="2400" dirty="0">
                <a:solidFill>
                  <a:srgbClr val="E93547"/>
                </a:solidFill>
                <a:latin typeface="Calibri" pitchFamily="34" charset="0"/>
                <a:ea typeface="Roboto Bk" pitchFamily="2" charset="0"/>
              </a:rPr>
              <a:t>3</a:t>
            </a:r>
          </a:p>
        </p:txBody>
      </p:sp>
      <p:sp>
        <p:nvSpPr>
          <p:cNvPr id="39" name="Rectangle 38"/>
          <p:cNvSpPr/>
          <p:nvPr userDrawn="1"/>
        </p:nvSpPr>
        <p:spPr>
          <a:xfrm>
            <a:off x="6029243" y="5332888"/>
            <a:ext cx="1253224" cy="461665"/>
          </a:xfrm>
          <a:prstGeom prst="rect">
            <a:avLst/>
          </a:prstGeom>
        </p:spPr>
        <p:txBody>
          <a:bodyPr wrap="square">
            <a:spAutoFit/>
          </a:bodyPr>
          <a:lstStyle/>
          <a:p>
            <a:pPr algn="ctr"/>
            <a:r>
              <a:rPr lang="en-US" sz="2400" dirty="0">
                <a:solidFill>
                  <a:srgbClr val="E93547"/>
                </a:solidFill>
                <a:latin typeface="Calibri" pitchFamily="34" charset="0"/>
                <a:ea typeface="Roboto Bk" pitchFamily="2" charset="0"/>
              </a:rPr>
              <a:t>4</a:t>
            </a:r>
          </a:p>
        </p:txBody>
      </p:sp>
      <p:sp>
        <p:nvSpPr>
          <p:cNvPr id="40" name="Content Placeholder 7"/>
          <p:cNvSpPr>
            <a:spLocks noGrp="1"/>
          </p:cNvSpPr>
          <p:nvPr>
            <p:ph sz="quarter" idx="30" hasCustomPrompt="1"/>
          </p:nvPr>
        </p:nvSpPr>
        <p:spPr>
          <a:xfrm>
            <a:off x="1099646" y="3234980"/>
            <a:ext cx="2048038" cy="384969"/>
          </a:xfrm>
        </p:spPr>
        <p:txBody>
          <a:bodyPr>
            <a:noAutofit/>
          </a:bodyPr>
          <a:lstStyle>
            <a:lvl1pPr marL="0" indent="0" algn="ctr">
              <a:buNone/>
              <a:defRPr sz="2000" b="0" baseline="0">
                <a:solidFill>
                  <a:srgbClr val="0A0B0C"/>
                </a:solidFill>
              </a:defRPr>
            </a:lvl1pPr>
          </a:lstStyle>
          <a:p>
            <a:pPr lvl="0"/>
            <a:r>
              <a:rPr lang="en-US" dirty="0"/>
              <a:t>Edit this text</a:t>
            </a:r>
          </a:p>
        </p:txBody>
      </p:sp>
      <p:sp>
        <p:nvSpPr>
          <p:cNvPr id="41" name="Content Placeholder 7"/>
          <p:cNvSpPr>
            <a:spLocks noGrp="1"/>
          </p:cNvSpPr>
          <p:nvPr>
            <p:ph sz="quarter" idx="31" hasCustomPrompt="1"/>
          </p:nvPr>
        </p:nvSpPr>
        <p:spPr>
          <a:xfrm>
            <a:off x="5487665" y="3227726"/>
            <a:ext cx="2048038" cy="384969"/>
          </a:xfrm>
        </p:spPr>
        <p:txBody>
          <a:bodyPr>
            <a:noAutofit/>
          </a:bodyPr>
          <a:lstStyle>
            <a:lvl1pPr marL="0" indent="0" algn="ctr">
              <a:buNone/>
              <a:defRPr sz="2000" b="0" baseline="0">
                <a:solidFill>
                  <a:srgbClr val="0A0B0C"/>
                </a:solidFill>
              </a:defRPr>
            </a:lvl1pPr>
          </a:lstStyle>
          <a:p>
            <a:pPr lvl="0"/>
            <a:r>
              <a:rPr lang="en-US" dirty="0"/>
              <a:t>Edit this text</a:t>
            </a:r>
          </a:p>
        </p:txBody>
      </p:sp>
      <p:sp>
        <p:nvSpPr>
          <p:cNvPr id="42" name="Content Placeholder 7"/>
          <p:cNvSpPr>
            <a:spLocks noGrp="1"/>
          </p:cNvSpPr>
          <p:nvPr>
            <p:ph sz="quarter" idx="32" hasCustomPrompt="1"/>
          </p:nvPr>
        </p:nvSpPr>
        <p:spPr>
          <a:xfrm>
            <a:off x="8198594" y="4639974"/>
            <a:ext cx="2048038" cy="384969"/>
          </a:xfrm>
        </p:spPr>
        <p:txBody>
          <a:bodyPr>
            <a:noAutofit/>
          </a:bodyPr>
          <a:lstStyle>
            <a:lvl1pPr marL="0" indent="0" algn="ctr">
              <a:buNone/>
              <a:defRPr sz="2000" b="0" baseline="0">
                <a:solidFill>
                  <a:srgbClr val="0A0B0C"/>
                </a:solidFill>
              </a:defRPr>
            </a:lvl1pPr>
          </a:lstStyle>
          <a:p>
            <a:pPr lvl="0"/>
            <a:r>
              <a:rPr lang="en-US" dirty="0"/>
              <a:t>Edit this text</a:t>
            </a:r>
          </a:p>
        </p:txBody>
      </p:sp>
      <p:sp>
        <p:nvSpPr>
          <p:cNvPr id="48" name="Content Placeholder 7"/>
          <p:cNvSpPr>
            <a:spLocks noGrp="1"/>
          </p:cNvSpPr>
          <p:nvPr>
            <p:ph sz="quarter" idx="33" hasCustomPrompt="1"/>
          </p:nvPr>
        </p:nvSpPr>
        <p:spPr>
          <a:xfrm>
            <a:off x="5627300" y="6144633"/>
            <a:ext cx="2048038" cy="384969"/>
          </a:xfrm>
        </p:spPr>
        <p:txBody>
          <a:bodyPr>
            <a:noAutofit/>
          </a:bodyPr>
          <a:lstStyle>
            <a:lvl1pPr marL="0" indent="0" algn="ctr">
              <a:buNone/>
              <a:defRPr sz="2000" b="0" baseline="0">
                <a:solidFill>
                  <a:srgbClr val="0A0B0C"/>
                </a:solidFill>
              </a:defRPr>
            </a:lvl1pPr>
          </a:lstStyle>
          <a:p>
            <a:pPr lvl="0"/>
            <a:r>
              <a:rPr lang="en-US" dirty="0"/>
              <a:t>Edit this text</a:t>
            </a:r>
          </a:p>
        </p:txBody>
      </p:sp>
      <p:sp>
        <p:nvSpPr>
          <p:cNvPr id="50" name="Content Placeholder 7"/>
          <p:cNvSpPr>
            <a:spLocks noGrp="1"/>
          </p:cNvSpPr>
          <p:nvPr>
            <p:ph sz="quarter" idx="34" hasCustomPrompt="1"/>
          </p:nvPr>
        </p:nvSpPr>
        <p:spPr>
          <a:xfrm>
            <a:off x="2698732" y="4846321"/>
            <a:ext cx="2048038" cy="384969"/>
          </a:xfrm>
        </p:spPr>
        <p:txBody>
          <a:bodyPr>
            <a:noAutofit/>
          </a:bodyPr>
          <a:lstStyle>
            <a:lvl1pPr marL="0" indent="0" algn="ctr">
              <a:buNone/>
              <a:defRPr sz="2000" b="0" baseline="0">
                <a:solidFill>
                  <a:srgbClr val="0A0B0C"/>
                </a:solidFill>
              </a:defRPr>
            </a:lvl1pPr>
          </a:lstStyle>
          <a:p>
            <a:pPr lvl="0"/>
            <a:r>
              <a:rPr lang="en-US" dirty="0"/>
              <a:t>Edit this text</a:t>
            </a:r>
          </a:p>
        </p:txBody>
      </p:sp>
      <p:sp>
        <p:nvSpPr>
          <p:cNvPr id="3" name="Rounded Rectangle 48">
            <a:extLst>
              <a:ext uri="{FF2B5EF4-FFF2-40B4-BE49-F238E27FC236}">
                <a16:creationId xmlns:a16="http://schemas.microsoft.com/office/drawing/2014/main" id="{2200F303-29AE-F0E5-9938-2EFF2AD62C2D}"/>
              </a:ext>
            </a:extLst>
          </p:cNvPr>
          <p:cNvSpPr/>
          <p:nvPr userDrawn="1"/>
        </p:nvSpPr>
        <p:spPr>
          <a:xfrm>
            <a:off x="0" y="6782767"/>
            <a:ext cx="12192000" cy="94008"/>
          </a:xfrm>
          <a:prstGeom prst="roundRect">
            <a:avLst/>
          </a:prstGeom>
          <a:solidFill>
            <a:srgbClr val="F1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sp>
        <p:nvSpPr>
          <p:cNvPr id="4" name="Rounded Rectangle 48">
            <a:extLst>
              <a:ext uri="{FF2B5EF4-FFF2-40B4-BE49-F238E27FC236}">
                <a16:creationId xmlns:a16="http://schemas.microsoft.com/office/drawing/2014/main" id="{E975F880-9696-493B-14C3-D13CC1B42F8D}"/>
              </a:ext>
            </a:extLst>
          </p:cNvPr>
          <p:cNvSpPr/>
          <p:nvPr userDrawn="1"/>
        </p:nvSpPr>
        <p:spPr>
          <a:xfrm>
            <a:off x="2119086" y="785937"/>
            <a:ext cx="10072914" cy="75233"/>
          </a:xfrm>
          <a:prstGeom prst="roundRect">
            <a:avLst/>
          </a:prstGeom>
          <a:solidFill>
            <a:srgbClr val="E9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pic>
        <p:nvPicPr>
          <p:cNvPr id="6" name="Picture 5">
            <a:extLst>
              <a:ext uri="{FF2B5EF4-FFF2-40B4-BE49-F238E27FC236}">
                <a16:creationId xmlns:a16="http://schemas.microsoft.com/office/drawing/2014/main" id="{A6F34B35-21B7-81FF-2AC4-DC6BD4E9C4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5565" y="188058"/>
            <a:ext cx="1488811" cy="2373467"/>
          </a:xfrm>
          <a:prstGeom prst="rect">
            <a:avLst/>
          </a:prstGeom>
        </p:spPr>
      </p:pic>
      <p:sp>
        <p:nvSpPr>
          <p:cNvPr id="2" name="Content Placeholder 7">
            <a:extLst>
              <a:ext uri="{FF2B5EF4-FFF2-40B4-BE49-F238E27FC236}">
                <a16:creationId xmlns:a16="http://schemas.microsoft.com/office/drawing/2014/main" id="{69F5D5BA-90AD-7F4A-12C4-7982AB4A4672}"/>
              </a:ext>
            </a:extLst>
          </p:cNvPr>
          <p:cNvSpPr>
            <a:spLocks noGrp="1"/>
          </p:cNvSpPr>
          <p:nvPr>
            <p:ph sz="quarter" idx="25" hasCustomPrompt="1"/>
          </p:nvPr>
        </p:nvSpPr>
        <p:spPr>
          <a:xfrm>
            <a:off x="2119086" y="142522"/>
            <a:ext cx="7382102" cy="530977"/>
          </a:xfrm>
        </p:spPr>
        <p:txBody>
          <a:bodyPr lIns="0" rIns="0">
            <a:noAutofit/>
          </a:bodyPr>
          <a:lstStyle>
            <a:lvl1pPr marL="0" indent="0" algn="l">
              <a:buNone/>
              <a:defRPr sz="3600" b="1">
                <a:solidFill>
                  <a:srgbClr val="040819"/>
                </a:solidFill>
              </a:defRPr>
            </a:lvl1pPr>
          </a:lstStyle>
          <a:p>
            <a:pPr lvl="0"/>
            <a:r>
              <a:rPr lang="en-US" dirty="0"/>
              <a:t>HEADING</a:t>
            </a:r>
          </a:p>
        </p:txBody>
      </p:sp>
    </p:spTree>
    <p:extLst>
      <p:ext uri="{BB962C8B-B14F-4D97-AF65-F5344CB8AC3E}">
        <p14:creationId xmlns:p14="http://schemas.microsoft.com/office/powerpoint/2010/main" val="48462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750"/>
                                        <p:tgtEl>
                                          <p:spTgt spid="23"/>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p:cTn id="11" dur="500" fill="hold"/>
                                        <p:tgtEl>
                                          <p:spTgt spid="30"/>
                                        </p:tgtEl>
                                        <p:attrNameLst>
                                          <p:attrName>ppt_w</p:attrName>
                                        </p:attrNameLst>
                                      </p:cBhvr>
                                      <p:tavLst>
                                        <p:tav tm="0">
                                          <p:val>
                                            <p:fltVal val="0"/>
                                          </p:val>
                                        </p:tav>
                                        <p:tav tm="100000">
                                          <p:val>
                                            <p:strVal val="#ppt_w"/>
                                          </p:val>
                                        </p:tav>
                                      </p:tavLst>
                                    </p:anim>
                                    <p:anim calcmode="lin" valueType="num">
                                      <p:cBhvr>
                                        <p:cTn id="12" dur="500" fill="hold"/>
                                        <p:tgtEl>
                                          <p:spTgt spid="30"/>
                                        </p:tgtEl>
                                        <p:attrNameLst>
                                          <p:attrName>ppt_h</p:attrName>
                                        </p:attrNameLst>
                                      </p:cBhvr>
                                      <p:tavLst>
                                        <p:tav tm="0">
                                          <p:val>
                                            <p:fltVal val="0"/>
                                          </p:val>
                                        </p:tav>
                                        <p:tav tm="100000">
                                          <p:val>
                                            <p:strVal val="#ppt_h"/>
                                          </p:val>
                                        </p:tav>
                                      </p:tavLst>
                                    </p:anim>
                                    <p:animEffect transition="in" filter="fade">
                                      <p:cBhvr>
                                        <p:cTn id="13" dur="500"/>
                                        <p:tgtEl>
                                          <p:spTgt spid="30"/>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barn(outVertical)">
                                      <p:cBhvr>
                                        <p:cTn id="16" dur="500"/>
                                        <p:tgtEl>
                                          <p:spTgt spid="35"/>
                                        </p:tgtEl>
                                      </p:cBhvr>
                                    </p:animEffect>
                                  </p:childTnLst>
                                </p:cTn>
                              </p:par>
                            </p:childTnLst>
                          </p:cTn>
                        </p:par>
                        <p:par>
                          <p:cTn id="17" fill="hold">
                            <p:stCondLst>
                              <p:cond delay="1250"/>
                            </p:stCondLst>
                            <p:childTnLst>
                              <p:par>
                                <p:cTn id="18" presetID="53" presetClass="entr" presetSubtype="16"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barn(outVertical)">
                                      <p:cBhvr>
                                        <p:cTn id="25" dur="500"/>
                                        <p:tgtEl>
                                          <p:spTgt spid="36"/>
                                        </p:tgtEl>
                                      </p:cBhvr>
                                    </p:animEffect>
                                  </p:childTnLst>
                                </p:cTn>
                              </p:par>
                            </p:childTnLst>
                          </p:cTn>
                        </p:par>
                        <p:par>
                          <p:cTn id="26" fill="hold">
                            <p:stCondLst>
                              <p:cond delay="1750"/>
                            </p:stCondLst>
                            <p:childTnLst>
                              <p:par>
                                <p:cTn id="27" presetID="53" presetClass="entr" presetSubtype="16" fill="hold" grpId="0" nodeType="after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p:cTn id="29" dur="500" fill="hold"/>
                                        <p:tgtEl>
                                          <p:spTgt spid="32"/>
                                        </p:tgtEl>
                                        <p:attrNameLst>
                                          <p:attrName>ppt_w</p:attrName>
                                        </p:attrNameLst>
                                      </p:cBhvr>
                                      <p:tavLst>
                                        <p:tav tm="0">
                                          <p:val>
                                            <p:fltVal val="0"/>
                                          </p:val>
                                        </p:tav>
                                        <p:tav tm="100000">
                                          <p:val>
                                            <p:strVal val="#ppt_w"/>
                                          </p:val>
                                        </p:tav>
                                      </p:tavLst>
                                    </p:anim>
                                    <p:anim calcmode="lin" valueType="num">
                                      <p:cBhvr>
                                        <p:cTn id="30" dur="500" fill="hold"/>
                                        <p:tgtEl>
                                          <p:spTgt spid="32"/>
                                        </p:tgtEl>
                                        <p:attrNameLst>
                                          <p:attrName>ppt_h</p:attrName>
                                        </p:attrNameLst>
                                      </p:cBhvr>
                                      <p:tavLst>
                                        <p:tav tm="0">
                                          <p:val>
                                            <p:fltVal val="0"/>
                                          </p:val>
                                        </p:tav>
                                        <p:tav tm="100000">
                                          <p:val>
                                            <p:strVal val="#ppt_h"/>
                                          </p:val>
                                        </p:tav>
                                      </p:tavLst>
                                    </p:anim>
                                    <p:animEffect transition="in" filter="fade">
                                      <p:cBhvr>
                                        <p:cTn id="31" dur="500"/>
                                        <p:tgtEl>
                                          <p:spTgt spid="32"/>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barn(outVertical)">
                                      <p:cBhvr>
                                        <p:cTn id="34" dur="500"/>
                                        <p:tgtEl>
                                          <p:spTgt spid="38"/>
                                        </p:tgtEl>
                                      </p:cBhvr>
                                    </p:animEffect>
                                  </p:childTnLst>
                                </p:cTn>
                              </p:par>
                            </p:childTnLst>
                          </p:cTn>
                        </p:par>
                        <p:par>
                          <p:cTn id="35" fill="hold">
                            <p:stCondLst>
                              <p:cond delay="2250"/>
                            </p:stCondLst>
                            <p:childTnLst>
                              <p:par>
                                <p:cTn id="36" presetID="53" presetClass="entr" presetSubtype="16" fill="hold" grpId="0" nodeType="afterEffect">
                                  <p:stCondLst>
                                    <p:cond delay="0"/>
                                  </p:stCondLst>
                                  <p:childTnLst>
                                    <p:set>
                                      <p:cBhvr>
                                        <p:cTn id="37" dur="1" fill="hold">
                                          <p:stCondLst>
                                            <p:cond delay="0"/>
                                          </p:stCondLst>
                                        </p:cTn>
                                        <p:tgtEl>
                                          <p:spTgt spid="33"/>
                                        </p:tgtEl>
                                        <p:attrNameLst>
                                          <p:attrName>style.visibility</p:attrName>
                                        </p:attrNameLst>
                                      </p:cBhvr>
                                      <p:to>
                                        <p:strVal val="visible"/>
                                      </p:to>
                                    </p:set>
                                    <p:anim calcmode="lin" valueType="num">
                                      <p:cBhvr>
                                        <p:cTn id="38" dur="500" fill="hold"/>
                                        <p:tgtEl>
                                          <p:spTgt spid="33"/>
                                        </p:tgtEl>
                                        <p:attrNameLst>
                                          <p:attrName>ppt_w</p:attrName>
                                        </p:attrNameLst>
                                      </p:cBhvr>
                                      <p:tavLst>
                                        <p:tav tm="0">
                                          <p:val>
                                            <p:fltVal val="0"/>
                                          </p:val>
                                        </p:tav>
                                        <p:tav tm="100000">
                                          <p:val>
                                            <p:strVal val="#ppt_w"/>
                                          </p:val>
                                        </p:tav>
                                      </p:tavLst>
                                    </p:anim>
                                    <p:anim calcmode="lin" valueType="num">
                                      <p:cBhvr>
                                        <p:cTn id="39" dur="500" fill="hold"/>
                                        <p:tgtEl>
                                          <p:spTgt spid="33"/>
                                        </p:tgtEl>
                                        <p:attrNameLst>
                                          <p:attrName>ppt_h</p:attrName>
                                        </p:attrNameLst>
                                      </p:cBhvr>
                                      <p:tavLst>
                                        <p:tav tm="0">
                                          <p:val>
                                            <p:fltVal val="0"/>
                                          </p:val>
                                        </p:tav>
                                        <p:tav tm="100000">
                                          <p:val>
                                            <p:strVal val="#ppt_h"/>
                                          </p:val>
                                        </p:tav>
                                      </p:tavLst>
                                    </p:anim>
                                    <p:animEffect transition="in" filter="fade">
                                      <p:cBhvr>
                                        <p:cTn id="40" dur="500"/>
                                        <p:tgtEl>
                                          <p:spTgt spid="33"/>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500" fill="hold"/>
                                        <p:tgtEl>
                                          <p:spTgt spid="37"/>
                                        </p:tgtEl>
                                        <p:attrNameLst>
                                          <p:attrName>ppt_w</p:attrName>
                                        </p:attrNameLst>
                                      </p:cBhvr>
                                      <p:tavLst>
                                        <p:tav tm="0">
                                          <p:val>
                                            <p:fltVal val="0"/>
                                          </p:val>
                                        </p:tav>
                                        <p:tav tm="100000">
                                          <p:val>
                                            <p:strVal val="#ppt_w"/>
                                          </p:val>
                                        </p:tav>
                                      </p:tavLst>
                                    </p:anim>
                                    <p:anim calcmode="lin" valueType="num">
                                      <p:cBhvr>
                                        <p:cTn id="44" dur="500" fill="hold"/>
                                        <p:tgtEl>
                                          <p:spTgt spid="37"/>
                                        </p:tgtEl>
                                        <p:attrNameLst>
                                          <p:attrName>ppt_h</p:attrName>
                                        </p:attrNameLst>
                                      </p:cBhvr>
                                      <p:tavLst>
                                        <p:tav tm="0">
                                          <p:val>
                                            <p:fltVal val="0"/>
                                          </p:val>
                                        </p:tav>
                                        <p:tav tm="100000">
                                          <p:val>
                                            <p:strVal val="#ppt_h"/>
                                          </p:val>
                                        </p:tav>
                                      </p:tavLst>
                                    </p:anim>
                                    <p:animEffect transition="in" filter="fade">
                                      <p:cBhvr>
                                        <p:cTn id="45" dur="500"/>
                                        <p:tgtEl>
                                          <p:spTgt spid="37"/>
                                        </p:tgtEl>
                                      </p:cBhvr>
                                    </p:animEffect>
                                  </p:childTnLst>
                                </p:cTn>
                              </p:par>
                            </p:childTnLst>
                          </p:cTn>
                        </p:par>
                        <p:par>
                          <p:cTn id="46" fill="hold">
                            <p:stCondLst>
                              <p:cond delay="2750"/>
                            </p:stCondLst>
                            <p:childTnLst>
                              <p:par>
                                <p:cTn id="47" presetID="53" presetClass="entr" presetSubtype="16" fill="hold" grpId="0" nodeType="after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p:cTn id="49" dur="500" fill="hold"/>
                                        <p:tgtEl>
                                          <p:spTgt spid="34"/>
                                        </p:tgtEl>
                                        <p:attrNameLst>
                                          <p:attrName>ppt_w</p:attrName>
                                        </p:attrNameLst>
                                      </p:cBhvr>
                                      <p:tavLst>
                                        <p:tav tm="0">
                                          <p:val>
                                            <p:fltVal val="0"/>
                                          </p:val>
                                        </p:tav>
                                        <p:tav tm="100000">
                                          <p:val>
                                            <p:strVal val="#ppt_w"/>
                                          </p:val>
                                        </p:tav>
                                      </p:tavLst>
                                    </p:anim>
                                    <p:anim calcmode="lin" valueType="num">
                                      <p:cBhvr>
                                        <p:cTn id="50" dur="500" fill="hold"/>
                                        <p:tgtEl>
                                          <p:spTgt spid="34"/>
                                        </p:tgtEl>
                                        <p:attrNameLst>
                                          <p:attrName>ppt_h</p:attrName>
                                        </p:attrNameLst>
                                      </p:cBhvr>
                                      <p:tavLst>
                                        <p:tav tm="0">
                                          <p:val>
                                            <p:fltVal val="0"/>
                                          </p:val>
                                        </p:tav>
                                        <p:tav tm="100000">
                                          <p:val>
                                            <p:strVal val="#ppt_h"/>
                                          </p:val>
                                        </p:tav>
                                      </p:tavLst>
                                    </p:anim>
                                    <p:animEffect transition="in" filter="fade">
                                      <p:cBhvr>
                                        <p:cTn id="51" dur="500"/>
                                        <p:tgtEl>
                                          <p:spTgt spid="34"/>
                                        </p:tgtEl>
                                      </p:cBhvr>
                                    </p:animEffect>
                                  </p:childTnLst>
                                </p:cTn>
                              </p:par>
                              <p:par>
                                <p:cTn id="52" presetID="16" presetClass="entr" presetSubtype="37" fill="hold" grpId="0"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barn(outVertical)">
                                      <p:cBhvr>
                                        <p:cTn id="5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p:bldP spid="36" grpId="0"/>
      <p:bldP spid="37" grpId="0" animBg="1"/>
      <p:bldP spid="38" grpId="0"/>
      <p:bldP spid="39"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51" name="Picture Placeholder 6"/>
          <p:cNvSpPr>
            <a:spLocks noGrp="1"/>
          </p:cNvSpPr>
          <p:nvPr>
            <p:ph type="pic" sz="quarter" idx="14"/>
          </p:nvPr>
        </p:nvSpPr>
        <p:spPr>
          <a:xfrm>
            <a:off x="4170408" y="1709717"/>
            <a:ext cx="3858895" cy="2597126"/>
          </a:xfrm>
        </p:spPr>
        <p:txBody>
          <a:bodyPr/>
          <a:lstStyle/>
          <a:p>
            <a:r>
              <a:rPr lang="en-US" dirty="0"/>
              <a:t>Click icon to add picture</a:t>
            </a:r>
          </a:p>
        </p:txBody>
      </p:sp>
      <p:sp>
        <p:nvSpPr>
          <p:cNvPr id="52" name="Picture Placeholder 6"/>
          <p:cNvSpPr>
            <a:spLocks noGrp="1"/>
          </p:cNvSpPr>
          <p:nvPr>
            <p:ph type="pic" sz="quarter" idx="15"/>
          </p:nvPr>
        </p:nvSpPr>
        <p:spPr>
          <a:xfrm>
            <a:off x="171967" y="1709717"/>
            <a:ext cx="3866632" cy="2597126"/>
          </a:xfrm>
        </p:spPr>
        <p:txBody>
          <a:bodyPr/>
          <a:lstStyle/>
          <a:p>
            <a:r>
              <a:rPr lang="en-US" dirty="0"/>
              <a:t>Click icon to add picture</a:t>
            </a:r>
          </a:p>
        </p:txBody>
      </p:sp>
      <p:sp>
        <p:nvSpPr>
          <p:cNvPr id="53" name="Picture Placeholder 6"/>
          <p:cNvSpPr>
            <a:spLocks noGrp="1"/>
          </p:cNvSpPr>
          <p:nvPr>
            <p:ph type="pic" sz="quarter" idx="16"/>
          </p:nvPr>
        </p:nvSpPr>
        <p:spPr>
          <a:xfrm>
            <a:off x="8161112" y="1709717"/>
            <a:ext cx="3864163" cy="2597126"/>
          </a:xfrm>
        </p:spPr>
        <p:txBody>
          <a:bodyPr/>
          <a:lstStyle/>
          <a:p>
            <a:r>
              <a:rPr lang="en-US" dirty="0"/>
              <a:t>Click icon to add picture</a:t>
            </a:r>
          </a:p>
        </p:txBody>
      </p:sp>
      <p:sp>
        <p:nvSpPr>
          <p:cNvPr id="54" name="Content Placeholder 7"/>
          <p:cNvSpPr>
            <a:spLocks noGrp="1"/>
          </p:cNvSpPr>
          <p:nvPr>
            <p:ph sz="quarter" idx="34" hasCustomPrompt="1"/>
          </p:nvPr>
        </p:nvSpPr>
        <p:spPr>
          <a:xfrm>
            <a:off x="1095226" y="3735418"/>
            <a:ext cx="2048038" cy="384969"/>
          </a:xfrm>
        </p:spPr>
        <p:txBody>
          <a:bodyPr>
            <a:noAutofit/>
          </a:bodyPr>
          <a:lstStyle>
            <a:lvl1pPr marL="0" indent="0" algn="ctr">
              <a:buNone/>
              <a:defRPr sz="2000" b="0" baseline="0">
                <a:solidFill>
                  <a:schemeClr val="bg1"/>
                </a:solidFill>
              </a:defRPr>
            </a:lvl1pPr>
          </a:lstStyle>
          <a:p>
            <a:pPr lvl="0"/>
            <a:r>
              <a:rPr lang="en-US" dirty="0"/>
              <a:t>Edit this text</a:t>
            </a:r>
          </a:p>
        </p:txBody>
      </p:sp>
      <p:sp>
        <p:nvSpPr>
          <p:cNvPr id="55" name="Content Placeholder 7"/>
          <p:cNvSpPr>
            <a:spLocks noGrp="1"/>
          </p:cNvSpPr>
          <p:nvPr>
            <p:ph sz="quarter" idx="35" hasCustomPrompt="1"/>
          </p:nvPr>
        </p:nvSpPr>
        <p:spPr>
          <a:xfrm>
            <a:off x="5092460" y="3728164"/>
            <a:ext cx="2048038" cy="384969"/>
          </a:xfrm>
        </p:spPr>
        <p:txBody>
          <a:bodyPr>
            <a:noAutofit/>
          </a:bodyPr>
          <a:lstStyle>
            <a:lvl1pPr marL="0" indent="0" algn="ctr">
              <a:buNone/>
              <a:defRPr sz="2000" b="0" baseline="0">
                <a:solidFill>
                  <a:schemeClr val="bg1"/>
                </a:solidFill>
              </a:defRPr>
            </a:lvl1pPr>
          </a:lstStyle>
          <a:p>
            <a:pPr lvl="0"/>
            <a:r>
              <a:rPr lang="en-US" dirty="0"/>
              <a:t>Edit this text</a:t>
            </a:r>
          </a:p>
        </p:txBody>
      </p:sp>
      <p:sp>
        <p:nvSpPr>
          <p:cNvPr id="58" name="Content Placeholder 7"/>
          <p:cNvSpPr>
            <a:spLocks noGrp="1"/>
          </p:cNvSpPr>
          <p:nvPr>
            <p:ph sz="quarter" idx="36" hasCustomPrompt="1"/>
          </p:nvPr>
        </p:nvSpPr>
        <p:spPr>
          <a:xfrm>
            <a:off x="9089693" y="3735424"/>
            <a:ext cx="2048038" cy="384969"/>
          </a:xfrm>
        </p:spPr>
        <p:txBody>
          <a:bodyPr>
            <a:noAutofit/>
          </a:bodyPr>
          <a:lstStyle>
            <a:lvl1pPr marL="0" indent="0" algn="ctr">
              <a:buNone/>
              <a:defRPr sz="2000" b="0" baseline="0">
                <a:solidFill>
                  <a:schemeClr val="bg1"/>
                </a:solidFill>
              </a:defRPr>
            </a:lvl1pPr>
          </a:lstStyle>
          <a:p>
            <a:pPr lvl="0"/>
            <a:r>
              <a:rPr lang="en-US" dirty="0"/>
              <a:t>Edit this text</a:t>
            </a:r>
          </a:p>
        </p:txBody>
      </p:sp>
      <p:sp>
        <p:nvSpPr>
          <p:cNvPr id="59" name="Content Placeholder 7"/>
          <p:cNvSpPr>
            <a:spLocks noGrp="1"/>
          </p:cNvSpPr>
          <p:nvPr>
            <p:ph sz="quarter" idx="33" hasCustomPrompt="1"/>
          </p:nvPr>
        </p:nvSpPr>
        <p:spPr>
          <a:xfrm>
            <a:off x="302056" y="4943852"/>
            <a:ext cx="2048038" cy="384969"/>
          </a:xfrm>
        </p:spPr>
        <p:txBody>
          <a:bodyPr>
            <a:normAutofit/>
          </a:bodyPr>
          <a:lstStyle>
            <a:lvl1pPr marL="0" indent="0" algn="l">
              <a:buNone/>
              <a:defRPr sz="2400" b="1">
                <a:solidFill>
                  <a:srgbClr val="0A0B0C"/>
                </a:solidFill>
              </a:defRPr>
            </a:lvl1pPr>
          </a:lstStyle>
          <a:p>
            <a:pPr lvl="0"/>
            <a:r>
              <a:rPr lang="en-US" dirty="0"/>
              <a:t>HEADING</a:t>
            </a:r>
          </a:p>
        </p:txBody>
      </p:sp>
      <p:sp>
        <p:nvSpPr>
          <p:cNvPr id="60" name="Content Placeholder 7"/>
          <p:cNvSpPr>
            <a:spLocks noGrp="1"/>
          </p:cNvSpPr>
          <p:nvPr>
            <p:ph sz="quarter" idx="37" hasCustomPrompt="1"/>
          </p:nvPr>
        </p:nvSpPr>
        <p:spPr>
          <a:xfrm>
            <a:off x="309316" y="5341086"/>
            <a:ext cx="2048038" cy="384969"/>
          </a:xfrm>
        </p:spPr>
        <p:txBody>
          <a:bodyPr>
            <a:noAutofit/>
          </a:bodyPr>
          <a:lstStyle>
            <a:lvl1pPr marL="0" indent="0" algn="l">
              <a:buNone/>
              <a:defRPr sz="1800" b="0" baseline="0">
                <a:solidFill>
                  <a:schemeClr val="accent2"/>
                </a:solidFill>
              </a:defRPr>
            </a:lvl1pPr>
          </a:lstStyle>
          <a:p>
            <a:pPr lvl="0"/>
            <a:r>
              <a:rPr lang="en-US" dirty="0"/>
              <a:t>Edit this text</a:t>
            </a:r>
          </a:p>
        </p:txBody>
      </p:sp>
      <p:sp>
        <p:nvSpPr>
          <p:cNvPr id="61" name="Content Placeholder 7"/>
          <p:cNvSpPr>
            <a:spLocks noGrp="1"/>
          </p:cNvSpPr>
          <p:nvPr>
            <p:ph sz="quarter" idx="38" hasCustomPrompt="1"/>
          </p:nvPr>
        </p:nvSpPr>
        <p:spPr>
          <a:xfrm>
            <a:off x="4286228" y="4951112"/>
            <a:ext cx="2048038" cy="384969"/>
          </a:xfrm>
        </p:spPr>
        <p:txBody>
          <a:bodyPr>
            <a:normAutofit/>
          </a:bodyPr>
          <a:lstStyle>
            <a:lvl1pPr marL="0" indent="0" algn="l">
              <a:buNone/>
              <a:defRPr sz="2400" b="1">
                <a:solidFill>
                  <a:srgbClr val="0A0B0C"/>
                </a:solidFill>
              </a:defRPr>
            </a:lvl1pPr>
          </a:lstStyle>
          <a:p>
            <a:pPr lvl="0"/>
            <a:r>
              <a:rPr lang="en-US" dirty="0"/>
              <a:t>HEADING</a:t>
            </a:r>
          </a:p>
        </p:txBody>
      </p:sp>
      <p:sp>
        <p:nvSpPr>
          <p:cNvPr id="62" name="Content Placeholder 7"/>
          <p:cNvSpPr>
            <a:spLocks noGrp="1"/>
          </p:cNvSpPr>
          <p:nvPr>
            <p:ph sz="quarter" idx="39" hasCustomPrompt="1"/>
          </p:nvPr>
        </p:nvSpPr>
        <p:spPr>
          <a:xfrm>
            <a:off x="4293488" y="5348346"/>
            <a:ext cx="2048038" cy="384969"/>
          </a:xfrm>
        </p:spPr>
        <p:txBody>
          <a:bodyPr>
            <a:noAutofit/>
          </a:bodyPr>
          <a:lstStyle>
            <a:lvl1pPr marL="0" indent="0" algn="l">
              <a:buNone/>
              <a:defRPr sz="1800" b="0" baseline="0">
                <a:solidFill>
                  <a:schemeClr val="accent2"/>
                </a:solidFill>
              </a:defRPr>
            </a:lvl1pPr>
          </a:lstStyle>
          <a:p>
            <a:pPr lvl="0"/>
            <a:r>
              <a:rPr lang="en-US" dirty="0"/>
              <a:t>Edit this text</a:t>
            </a:r>
          </a:p>
        </p:txBody>
      </p:sp>
      <p:sp>
        <p:nvSpPr>
          <p:cNvPr id="63" name="Content Placeholder 7"/>
          <p:cNvSpPr>
            <a:spLocks noGrp="1"/>
          </p:cNvSpPr>
          <p:nvPr>
            <p:ph sz="quarter" idx="40" hasCustomPrompt="1"/>
          </p:nvPr>
        </p:nvSpPr>
        <p:spPr>
          <a:xfrm>
            <a:off x="8284913" y="4943858"/>
            <a:ext cx="2048038" cy="384969"/>
          </a:xfrm>
        </p:spPr>
        <p:txBody>
          <a:bodyPr>
            <a:normAutofit/>
          </a:bodyPr>
          <a:lstStyle>
            <a:lvl1pPr marL="0" indent="0" algn="l">
              <a:buNone/>
              <a:defRPr sz="2400" b="1">
                <a:solidFill>
                  <a:srgbClr val="0A0B0C"/>
                </a:solidFill>
              </a:defRPr>
            </a:lvl1pPr>
          </a:lstStyle>
          <a:p>
            <a:pPr lvl="0"/>
            <a:r>
              <a:rPr lang="en-US" dirty="0"/>
              <a:t>HEADING</a:t>
            </a:r>
          </a:p>
        </p:txBody>
      </p:sp>
      <p:sp>
        <p:nvSpPr>
          <p:cNvPr id="64" name="Content Placeholder 7"/>
          <p:cNvSpPr>
            <a:spLocks noGrp="1"/>
          </p:cNvSpPr>
          <p:nvPr>
            <p:ph sz="quarter" idx="41" hasCustomPrompt="1"/>
          </p:nvPr>
        </p:nvSpPr>
        <p:spPr>
          <a:xfrm>
            <a:off x="8292173" y="5341092"/>
            <a:ext cx="2048038" cy="384969"/>
          </a:xfrm>
        </p:spPr>
        <p:txBody>
          <a:bodyPr>
            <a:noAutofit/>
          </a:bodyPr>
          <a:lstStyle>
            <a:lvl1pPr marL="0" indent="0" algn="l">
              <a:buNone/>
              <a:defRPr sz="1800" b="0" baseline="0">
                <a:solidFill>
                  <a:schemeClr val="accent2"/>
                </a:solidFill>
              </a:defRPr>
            </a:lvl1pPr>
          </a:lstStyle>
          <a:p>
            <a:pPr lvl="0"/>
            <a:r>
              <a:rPr lang="en-US" dirty="0"/>
              <a:t>Edit this text</a:t>
            </a:r>
          </a:p>
        </p:txBody>
      </p:sp>
      <p:sp>
        <p:nvSpPr>
          <p:cNvPr id="2" name="Rounded Rectangle 48">
            <a:extLst>
              <a:ext uri="{FF2B5EF4-FFF2-40B4-BE49-F238E27FC236}">
                <a16:creationId xmlns:a16="http://schemas.microsoft.com/office/drawing/2014/main" id="{6C2463AF-315E-065A-1004-F0FFB23F0931}"/>
              </a:ext>
            </a:extLst>
          </p:cNvPr>
          <p:cNvSpPr/>
          <p:nvPr userDrawn="1"/>
        </p:nvSpPr>
        <p:spPr>
          <a:xfrm>
            <a:off x="0" y="6782767"/>
            <a:ext cx="12192000" cy="94008"/>
          </a:xfrm>
          <a:prstGeom prst="roundRect">
            <a:avLst/>
          </a:prstGeom>
          <a:solidFill>
            <a:srgbClr val="F1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sp>
        <p:nvSpPr>
          <p:cNvPr id="4" name="Rounded Rectangle 48">
            <a:extLst>
              <a:ext uri="{FF2B5EF4-FFF2-40B4-BE49-F238E27FC236}">
                <a16:creationId xmlns:a16="http://schemas.microsoft.com/office/drawing/2014/main" id="{49D9DE4C-D0A1-1455-6A4C-20136FDB0A85}"/>
              </a:ext>
            </a:extLst>
          </p:cNvPr>
          <p:cNvSpPr/>
          <p:nvPr userDrawn="1"/>
        </p:nvSpPr>
        <p:spPr>
          <a:xfrm>
            <a:off x="2119086" y="785937"/>
            <a:ext cx="10072914" cy="75233"/>
          </a:xfrm>
          <a:prstGeom prst="roundRect">
            <a:avLst/>
          </a:prstGeom>
          <a:solidFill>
            <a:srgbClr val="E9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pic>
        <p:nvPicPr>
          <p:cNvPr id="6" name="Picture 5">
            <a:extLst>
              <a:ext uri="{FF2B5EF4-FFF2-40B4-BE49-F238E27FC236}">
                <a16:creationId xmlns:a16="http://schemas.microsoft.com/office/drawing/2014/main" id="{742EC329-5BD1-C086-8E6D-6DE7A172F5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2034" y="101748"/>
            <a:ext cx="1253757" cy="1430569"/>
          </a:xfrm>
          <a:prstGeom prst="rect">
            <a:avLst/>
          </a:prstGeom>
        </p:spPr>
      </p:pic>
      <p:sp>
        <p:nvSpPr>
          <p:cNvPr id="3" name="Content Placeholder 7">
            <a:extLst>
              <a:ext uri="{FF2B5EF4-FFF2-40B4-BE49-F238E27FC236}">
                <a16:creationId xmlns:a16="http://schemas.microsoft.com/office/drawing/2014/main" id="{8FF9FAFF-DAE2-700C-F2EA-11E352A3C3A4}"/>
              </a:ext>
            </a:extLst>
          </p:cNvPr>
          <p:cNvSpPr>
            <a:spLocks noGrp="1"/>
          </p:cNvSpPr>
          <p:nvPr>
            <p:ph sz="quarter" idx="25" hasCustomPrompt="1"/>
          </p:nvPr>
        </p:nvSpPr>
        <p:spPr>
          <a:xfrm>
            <a:off x="2119086" y="142522"/>
            <a:ext cx="7382102" cy="530977"/>
          </a:xfrm>
        </p:spPr>
        <p:txBody>
          <a:bodyPr lIns="0" rIns="0">
            <a:noAutofit/>
          </a:bodyPr>
          <a:lstStyle>
            <a:lvl1pPr marL="0" indent="0" algn="l">
              <a:buNone/>
              <a:defRPr sz="3600" b="1">
                <a:solidFill>
                  <a:srgbClr val="040819"/>
                </a:solidFill>
              </a:defRPr>
            </a:lvl1pPr>
          </a:lstStyle>
          <a:p>
            <a:pPr lvl="0"/>
            <a:r>
              <a:rPr lang="en-US" dirty="0"/>
              <a:t>HEADING</a:t>
            </a:r>
          </a:p>
        </p:txBody>
      </p:sp>
    </p:spTree>
    <p:extLst>
      <p:ext uri="{BB962C8B-B14F-4D97-AF65-F5344CB8AC3E}">
        <p14:creationId xmlns:p14="http://schemas.microsoft.com/office/powerpoint/2010/main" val="15516171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5C6787-FB51-0587-0ABB-B260D8A013F0}"/>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258988" y="2185053"/>
            <a:ext cx="9584926" cy="3693141"/>
          </a:xfrm>
          <a:prstGeom prst="rect">
            <a:avLst/>
          </a:prstGeom>
        </p:spPr>
      </p:pic>
      <p:sp>
        <p:nvSpPr>
          <p:cNvPr id="31" name="TextBox 30"/>
          <p:cNvSpPr txBox="1"/>
          <p:nvPr userDrawn="1"/>
        </p:nvSpPr>
        <p:spPr>
          <a:xfrm>
            <a:off x="4555451" y="3655125"/>
            <a:ext cx="3048000" cy="646331"/>
          </a:xfrm>
          <a:prstGeom prst="rect">
            <a:avLst/>
          </a:prstGeom>
          <a:noFill/>
        </p:spPr>
        <p:txBody>
          <a:bodyPr wrap="square" rtlCol="0">
            <a:spAutoFit/>
          </a:bodyPr>
          <a:lstStyle/>
          <a:p>
            <a:pPr algn="ctr"/>
            <a:r>
              <a:rPr lang="en-US" sz="3600" b="1" dirty="0">
                <a:solidFill>
                  <a:srgbClr val="0A0B0C"/>
                </a:solidFill>
                <a:latin typeface="Calibri" pitchFamily="34" charset="0"/>
                <a:ea typeface="Roboto Th" pitchFamily="2" charset="0"/>
              </a:rPr>
              <a:t>Thank You!</a:t>
            </a:r>
          </a:p>
        </p:txBody>
      </p:sp>
      <p:grpSp>
        <p:nvGrpSpPr>
          <p:cNvPr id="32" name="Group 31"/>
          <p:cNvGrpSpPr/>
          <p:nvPr userDrawn="1"/>
        </p:nvGrpSpPr>
        <p:grpSpPr>
          <a:xfrm>
            <a:off x="5077330" y="1441206"/>
            <a:ext cx="2009840" cy="2008285"/>
            <a:chOff x="5461822" y="1856570"/>
            <a:chExt cx="2009840" cy="2008285"/>
          </a:xfrm>
          <a:solidFill>
            <a:srgbClr val="E93547"/>
          </a:solidFill>
          <a:effectLst/>
        </p:grpSpPr>
        <p:sp>
          <p:nvSpPr>
            <p:cNvPr id="33" name="Freeform 32"/>
            <p:cNvSpPr/>
            <p:nvPr/>
          </p:nvSpPr>
          <p:spPr>
            <a:xfrm rot="5400000" flipH="1">
              <a:off x="6240751" y="2113355"/>
              <a:ext cx="1487696" cy="974126"/>
            </a:xfrm>
            <a:custGeom>
              <a:avLst/>
              <a:gdLst>
                <a:gd name="connsiteX0" fmla="*/ 1487696 w 1487696"/>
                <a:gd name="connsiteY0" fmla="*/ 974126 h 974126"/>
                <a:gd name="connsiteX1" fmla="*/ 1484063 w 1487696"/>
                <a:gd name="connsiteY1" fmla="*/ 902173 h 974126"/>
                <a:gd name="connsiteX2" fmla="*/ 484331 w 1487696"/>
                <a:gd name="connsiteY2" fmla="*/ 0 h 974126"/>
                <a:gd name="connsiteX3" fmla="*/ 5326 w 1487696"/>
                <a:gd name="connsiteY3" fmla="*/ 121288 h 974126"/>
                <a:gd name="connsiteX4" fmla="*/ 0 w 1487696"/>
                <a:gd name="connsiteY4" fmla="*/ 124523 h 974126"/>
                <a:gd name="connsiteX5" fmla="*/ 12102 w 1487696"/>
                <a:gd name="connsiteY5" fmla="*/ 143648 h 974126"/>
                <a:gd name="connsiteX6" fmla="*/ 16123 w 1487696"/>
                <a:gd name="connsiteY6" fmla="*/ 141206 h 974126"/>
                <a:gd name="connsiteX7" fmla="*/ 484331 w 1487696"/>
                <a:gd name="connsiteY7" fmla="*/ 22651 h 974126"/>
                <a:gd name="connsiteX8" fmla="*/ 1461529 w 1487696"/>
                <a:gd name="connsiteY8" fmla="*/ 904489 h 974126"/>
                <a:gd name="connsiteX9" fmla="*/ 1465045 w 1487696"/>
                <a:gd name="connsiteY9" fmla="*/ 974126 h 974126"/>
                <a:gd name="connsiteX10" fmla="*/ 1487696 w 1487696"/>
                <a:gd name="connsiteY10" fmla="*/ 974126 h 97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7696" h="974126">
                  <a:moveTo>
                    <a:pt x="1487696" y="974126"/>
                  </a:moveTo>
                  <a:lnTo>
                    <a:pt x="1484063" y="902173"/>
                  </a:lnTo>
                  <a:cubicBezTo>
                    <a:pt x="1432601" y="395435"/>
                    <a:pt x="1004645" y="0"/>
                    <a:pt x="484331" y="0"/>
                  </a:cubicBezTo>
                  <a:cubicBezTo>
                    <a:pt x="310893" y="0"/>
                    <a:pt x="147717" y="43937"/>
                    <a:pt x="5326" y="121288"/>
                  </a:cubicBezTo>
                  <a:lnTo>
                    <a:pt x="0" y="124523"/>
                  </a:lnTo>
                  <a:lnTo>
                    <a:pt x="12102" y="143648"/>
                  </a:lnTo>
                  <a:lnTo>
                    <a:pt x="16123" y="141206"/>
                  </a:lnTo>
                  <a:cubicBezTo>
                    <a:pt x="155304" y="65598"/>
                    <a:pt x="314802" y="22651"/>
                    <a:pt x="484331" y="22651"/>
                  </a:cubicBezTo>
                  <a:cubicBezTo>
                    <a:pt x="992917" y="22651"/>
                    <a:pt x="1411227" y="409174"/>
                    <a:pt x="1461529" y="904489"/>
                  </a:cubicBezTo>
                  <a:lnTo>
                    <a:pt x="1465045" y="974126"/>
                  </a:lnTo>
                  <a:lnTo>
                    <a:pt x="1487696" y="9741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latin typeface="Calibri" pitchFamily="34" charset="0"/>
              </a:endParaRPr>
            </a:p>
          </p:txBody>
        </p:sp>
        <p:sp>
          <p:nvSpPr>
            <p:cNvPr id="34" name="Freeform 33"/>
            <p:cNvSpPr/>
            <p:nvPr/>
          </p:nvSpPr>
          <p:spPr>
            <a:xfrm rot="5400000" flipH="1">
              <a:off x="5205036" y="2113356"/>
              <a:ext cx="1487694" cy="974122"/>
            </a:xfrm>
            <a:custGeom>
              <a:avLst/>
              <a:gdLst>
                <a:gd name="connsiteX0" fmla="*/ 1487694 w 1487694"/>
                <a:gd name="connsiteY0" fmla="*/ 0 h 974122"/>
                <a:gd name="connsiteX1" fmla="*/ 1465043 w 1487694"/>
                <a:gd name="connsiteY1" fmla="*/ 0 h 974122"/>
                <a:gd name="connsiteX2" fmla="*/ 1461527 w 1487694"/>
                <a:gd name="connsiteY2" fmla="*/ 69633 h 974122"/>
                <a:gd name="connsiteX3" fmla="*/ 484329 w 1487694"/>
                <a:gd name="connsiteY3" fmla="*/ 951471 h 974122"/>
                <a:gd name="connsiteX4" fmla="*/ 16121 w 1487694"/>
                <a:gd name="connsiteY4" fmla="*/ 832916 h 974122"/>
                <a:gd name="connsiteX5" fmla="*/ 12102 w 1487694"/>
                <a:gd name="connsiteY5" fmla="*/ 830475 h 974122"/>
                <a:gd name="connsiteX6" fmla="*/ 0 w 1487694"/>
                <a:gd name="connsiteY6" fmla="*/ 849600 h 974122"/>
                <a:gd name="connsiteX7" fmla="*/ 5324 w 1487694"/>
                <a:gd name="connsiteY7" fmla="*/ 852834 h 974122"/>
                <a:gd name="connsiteX8" fmla="*/ 484329 w 1487694"/>
                <a:gd name="connsiteY8" fmla="*/ 974122 h 974122"/>
                <a:gd name="connsiteX9" fmla="*/ 1484061 w 1487694"/>
                <a:gd name="connsiteY9" fmla="*/ 71949 h 974122"/>
                <a:gd name="connsiteX10" fmla="*/ 1487694 w 1487694"/>
                <a:gd name="connsiteY10" fmla="*/ 0 h 974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7694" h="974122">
                  <a:moveTo>
                    <a:pt x="1487694" y="0"/>
                  </a:moveTo>
                  <a:lnTo>
                    <a:pt x="1465043" y="0"/>
                  </a:lnTo>
                  <a:lnTo>
                    <a:pt x="1461527" y="69633"/>
                  </a:lnTo>
                  <a:cubicBezTo>
                    <a:pt x="1411225" y="564948"/>
                    <a:pt x="992915" y="951471"/>
                    <a:pt x="484329" y="951471"/>
                  </a:cubicBezTo>
                  <a:cubicBezTo>
                    <a:pt x="314800" y="951471"/>
                    <a:pt x="155302" y="908524"/>
                    <a:pt x="16121" y="832916"/>
                  </a:cubicBezTo>
                  <a:lnTo>
                    <a:pt x="12102" y="830475"/>
                  </a:lnTo>
                  <a:lnTo>
                    <a:pt x="0" y="849600"/>
                  </a:lnTo>
                  <a:lnTo>
                    <a:pt x="5324" y="852834"/>
                  </a:lnTo>
                  <a:cubicBezTo>
                    <a:pt x="147715" y="930185"/>
                    <a:pt x="310891" y="974122"/>
                    <a:pt x="484329" y="974122"/>
                  </a:cubicBezTo>
                  <a:cubicBezTo>
                    <a:pt x="1004643" y="974122"/>
                    <a:pt x="1432599" y="578687"/>
                    <a:pt x="1484061" y="71949"/>
                  </a:cubicBezTo>
                  <a:lnTo>
                    <a:pt x="148769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latin typeface="Calibri" pitchFamily="34" charset="0"/>
              </a:endParaRPr>
            </a:p>
          </p:txBody>
        </p:sp>
        <p:sp>
          <p:nvSpPr>
            <p:cNvPr id="35" name="Freeform 34"/>
            <p:cNvSpPr/>
            <p:nvPr/>
          </p:nvSpPr>
          <p:spPr>
            <a:xfrm rot="5400000" flipH="1">
              <a:off x="6226720" y="2776420"/>
              <a:ext cx="480045" cy="1696825"/>
            </a:xfrm>
            <a:custGeom>
              <a:avLst/>
              <a:gdLst>
                <a:gd name="connsiteX0" fmla="*/ 480045 w 480045"/>
                <a:gd name="connsiteY0" fmla="*/ 1677701 h 1696825"/>
                <a:gd name="connsiteX1" fmla="*/ 455724 w 480045"/>
                <a:gd name="connsiteY1" fmla="*/ 1662925 h 1696825"/>
                <a:gd name="connsiteX2" fmla="*/ 22651 w 480045"/>
                <a:gd name="connsiteY2" fmla="*/ 848412 h 1696825"/>
                <a:gd name="connsiteX3" fmla="*/ 455724 w 480045"/>
                <a:gd name="connsiteY3" fmla="*/ 33899 h 1696825"/>
                <a:gd name="connsiteX4" fmla="*/ 480043 w 480045"/>
                <a:gd name="connsiteY4" fmla="*/ 19125 h 1696825"/>
                <a:gd name="connsiteX5" fmla="*/ 467941 w 480045"/>
                <a:gd name="connsiteY5" fmla="*/ 0 h 1696825"/>
                <a:gd name="connsiteX6" fmla="*/ 443060 w 480045"/>
                <a:gd name="connsiteY6" fmla="*/ 15117 h 1696825"/>
                <a:gd name="connsiteX7" fmla="*/ 0 w 480045"/>
                <a:gd name="connsiteY7" fmla="*/ 848412 h 1696825"/>
                <a:gd name="connsiteX8" fmla="*/ 443060 w 480045"/>
                <a:gd name="connsiteY8" fmla="*/ 1681707 h 1696825"/>
                <a:gd name="connsiteX9" fmla="*/ 467944 w 480045"/>
                <a:gd name="connsiteY9" fmla="*/ 1696825 h 1696825"/>
                <a:gd name="connsiteX10" fmla="*/ 480045 w 480045"/>
                <a:gd name="connsiteY10" fmla="*/ 1677701 h 169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0045" h="1696825">
                  <a:moveTo>
                    <a:pt x="480045" y="1677701"/>
                  </a:moveTo>
                  <a:lnTo>
                    <a:pt x="455724" y="1662925"/>
                  </a:lnTo>
                  <a:cubicBezTo>
                    <a:pt x="194439" y="1486404"/>
                    <a:pt x="22651" y="1187470"/>
                    <a:pt x="22651" y="848412"/>
                  </a:cubicBezTo>
                  <a:cubicBezTo>
                    <a:pt x="22651" y="509354"/>
                    <a:pt x="194439" y="210420"/>
                    <a:pt x="455724" y="33899"/>
                  </a:cubicBezTo>
                  <a:lnTo>
                    <a:pt x="480043" y="19125"/>
                  </a:lnTo>
                  <a:lnTo>
                    <a:pt x="467941" y="0"/>
                  </a:lnTo>
                  <a:lnTo>
                    <a:pt x="443060" y="15117"/>
                  </a:lnTo>
                  <a:cubicBezTo>
                    <a:pt x="175749" y="195708"/>
                    <a:pt x="0" y="501536"/>
                    <a:pt x="0" y="848412"/>
                  </a:cubicBezTo>
                  <a:cubicBezTo>
                    <a:pt x="0" y="1195288"/>
                    <a:pt x="175749" y="1501116"/>
                    <a:pt x="443060" y="1681707"/>
                  </a:cubicBezTo>
                  <a:lnTo>
                    <a:pt x="467944" y="1696825"/>
                  </a:lnTo>
                  <a:lnTo>
                    <a:pt x="480045" y="167770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latin typeface="Calibri" pitchFamily="34" charset="0"/>
              </a:endParaRPr>
            </a:p>
          </p:txBody>
        </p:sp>
      </p:grpSp>
      <p:sp>
        <p:nvSpPr>
          <p:cNvPr id="36" name="Freeform 43"/>
          <p:cNvSpPr>
            <a:spLocks noEditPoints="1"/>
          </p:cNvSpPr>
          <p:nvPr userDrawn="1"/>
        </p:nvSpPr>
        <p:spPr bwMode="auto">
          <a:xfrm>
            <a:off x="5824940" y="2173327"/>
            <a:ext cx="514616" cy="493370"/>
          </a:xfrm>
          <a:custGeom>
            <a:avLst/>
            <a:gdLst>
              <a:gd name="T0" fmla="*/ 190 w 208"/>
              <a:gd name="T1" fmla="*/ 79 h 199"/>
              <a:gd name="T2" fmla="*/ 163 w 208"/>
              <a:gd name="T3" fmla="*/ 79 h 199"/>
              <a:gd name="T4" fmla="*/ 137 w 208"/>
              <a:gd name="T5" fmla="*/ 29 h 199"/>
              <a:gd name="T6" fmla="*/ 99 w 208"/>
              <a:gd name="T7" fmla="*/ 13 h 199"/>
              <a:gd name="T8" fmla="*/ 41 w 208"/>
              <a:gd name="T9" fmla="*/ 87 h 199"/>
              <a:gd name="T10" fmla="*/ 0 w 208"/>
              <a:gd name="T11" fmla="*/ 87 h 199"/>
              <a:gd name="T12" fmla="*/ 44 w 208"/>
              <a:gd name="T13" fmla="*/ 180 h 199"/>
              <a:gd name="T14" fmla="*/ 98 w 208"/>
              <a:gd name="T15" fmla="*/ 199 h 199"/>
              <a:gd name="T16" fmla="*/ 161 w 208"/>
              <a:gd name="T17" fmla="*/ 199 h 199"/>
              <a:gd name="T18" fmla="*/ 176 w 208"/>
              <a:gd name="T19" fmla="*/ 171 h 199"/>
              <a:gd name="T20" fmla="*/ 185 w 208"/>
              <a:gd name="T21" fmla="*/ 143 h 199"/>
              <a:gd name="T22" fmla="*/ 194 w 208"/>
              <a:gd name="T23" fmla="*/ 114 h 199"/>
              <a:gd name="T24" fmla="*/ 190 w 208"/>
              <a:gd name="T25" fmla="*/ 107 h 199"/>
              <a:gd name="T26" fmla="*/ 176 w 208"/>
              <a:gd name="T27" fmla="*/ 107 h 199"/>
              <a:gd name="T28" fmla="*/ 180 w 208"/>
              <a:gd name="T29" fmla="*/ 115 h 199"/>
              <a:gd name="T30" fmla="*/ 180 w 208"/>
              <a:gd name="T31" fmla="*/ 135 h 199"/>
              <a:gd name="T32" fmla="*/ 168 w 208"/>
              <a:gd name="T33" fmla="*/ 135 h 199"/>
              <a:gd name="T34" fmla="*/ 171 w 208"/>
              <a:gd name="T35" fmla="*/ 143 h 199"/>
              <a:gd name="T36" fmla="*/ 171 w 208"/>
              <a:gd name="T37" fmla="*/ 163 h 199"/>
              <a:gd name="T38" fmla="*/ 160 w 208"/>
              <a:gd name="T39" fmla="*/ 163 h 199"/>
              <a:gd name="T40" fmla="*/ 161 w 208"/>
              <a:gd name="T41" fmla="*/ 171 h 199"/>
              <a:gd name="T42" fmla="*/ 161 w 208"/>
              <a:gd name="T43" fmla="*/ 191 h 199"/>
              <a:gd name="T44" fmla="*/ 151 w 208"/>
              <a:gd name="T45" fmla="*/ 191 h 199"/>
              <a:gd name="T46" fmla="*/ 66 w 208"/>
              <a:gd name="T47" fmla="*/ 180 h 199"/>
              <a:gd name="T48" fmla="*/ 8 w 208"/>
              <a:gd name="T49" fmla="*/ 172 h 199"/>
              <a:gd name="T50" fmla="*/ 41 w 208"/>
              <a:gd name="T51" fmla="*/ 95 h 199"/>
              <a:gd name="T52" fmla="*/ 107 w 208"/>
              <a:gd name="T53" fmla="*/ 13 h 199"/>
              <a:gd name="T54" fmla="*/ 129 w 208"/>
              <a:gd name="T55" fmla="*/ 29 h 199"/>
              <a:gd name="T56" fmla="*/ 112 w 208"/>
              <a:gd name="T57" fmla="*/ 87 h 199"/>
              <a:gd name="T58" fmla="*/ 155 w 208"/>
              <a:gd name="T59" fmla="*/ 87 h 199"/>
              <a:gd name="T60" fmla="*/ 161 w 208"/>
              <a:gd name="T61" fmla="*/ 87 h 199"/>
              <a:gd name="T62" fmla="*/ 200 w 208"/>
              <a:gd name="T63" fmla="*/ 97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8" h="199">
                <a:moveTo>
                  <a:pt x="208" y="97"/>
                </a:moveTo>
                <a:cubicBezTo>
                  <a:pt x="208" y="87"/>
                  <a:pt x="200" y="79"/>
                  <a:pt x="190" y="79"/>
                </a:cubicBezTo>
                <a:cubicBezTo>
                  <a:pt x="163" y="79"/>
                  <a:pt x="163" y="79"/>
                  <a:pt x="163" y="79"/>
                </a:cubicBezTo>
                <a:cubicBezTo>
                  <a:pt x="163" y="79"/>
                  <a:pt x="163" y="79"/>
                  <a:pt x="163" y="79"/>
                </a:cubicBezTo>
                <a:cubicBezTo>
                  <a:pt x="125" y="79"/>
                  <a:pt x="125" y="79"/>
                  <a:pt x="125" y="79"/>
                </a:cubicBezTo>
                <a:cubicBezTo>
                  <a:pt x="129" y="70"/>
                  <a:pt x="137" y="49"/>
                  <a:pt x="137" y="29"/>
                </a:cubicBezTo>
                <a:cubicBezTo>
                  <a:pt x="137" y="5"/>
                  <a:pt x="125" y="0"/>
                  <a:pt x="115" y="0"/>
                </a:cubicBezTo>
                <a:cubicBezTo>
                  <a:pt x="108" y="0"/>
                  <a:pt x="99" y="4"/>
                  <a:pt x="99" y="13"/>
                </a:cubicBezTo>
                <a:cubicBezTo>
                  <a:pt x="99" y="17"/>
                  <a:pt x="99" y="49"/>
                  <a:pt x="79" y="65"/>
                </a:cubicBezTo>
                <a:cubicBezTo>
                  <a:pt x="58" y="82"/>
                  <a:pt x="52" y="87"/>
                  <a:pt x="41" y="87"/>
                </a:cubicBezTo>
                <a:cubicBezTo>
                  <a:pt x="28" y="87"/>
                  <a:pt x="4" y="87"/>
                  <a:pt x="4" y="87"/>
                </a:cubicBezTo>
                <a:cubicBezTo>
                  <a:pt x="0" y="87"/>
                  <a:pt x="0" y="87"/>
                  <a:pt x="0" y="87"/>
                </a:cubicBezTo>
                <a:cubicBezTo>
                  <a:pt x="0" y="180"/>
                  <a:pt x="0" y="180"/>
                  <a:pt x="0" y="180"/>
                </a:cubicBezTo>
                <a:cubicBezTo>
                  <a:pt x="44" y="180"/>
                  <a:pt x="44" y="180"/>
                  <a:pt x="44" y="180"/>
                </a:cubicBezTo>
                <a:cubicBezTo>
                  <a:pt x="47" y="180"/>
                  <a:pt x="55" y="184"/>
                  <a:pt x="63" y="188"/>
                </a:cubicBezTo>
                <a:cubicBezTo>
                  <a:pt x="75" y="193"/>
                  <a:pt x="89" y="199"/>
                  <a:pt x="98" y="199"/>
                </a:cubicBezTo>
                <a:cubicBezTo>
                  <a:pt x="161" y="199"/>
                  <a:pt x="161" y="199"/>
                  <a:pt x="161" y="199"/>
                </a:cubicBezTo>
                <a:cubicBezTo>
                  <a:pt x="161" y="199"/>
                  <a:pt x="161" y="199"/>
                  <a:pt x="161" y="199"/>
                </a:cubicBezTo>
                <a:cubicBezTo>
                  <a:pt x="172" y="199"/>
                  <a:pt x="180" y="191"/>
                  <a:pt x="180" y="181"/>
                </a:cubicBezTo>
                <a:cubicBezTo>
                  <a:pt x="180" y="177"/>
                  <a:pt x="178" y="174"/>
                  <a:pt x="176" y="171"/>
                </a:cubicBezTo>
                <a:cubicBezTo>
                  <a:pt x="184" y="168"/>
                  <a:pt x="189" y="162"/>
                  <a:pt x="189" y="153"/>
                </a:cubicBezTo>
                <a:cubicBezTo>
                  <a:pt x="189" y="149"/>
                  <a:pt x="188" y="146"/>
                  <a:pt x="185" y="143"/>
                </a:cubicBezTo>
                <a:cubicBezTo>
                  <a:pt x="193" y="140"/>
                  <a:pt x="198" y="133"/>
                  <a:pt x="198" y="125"/>
                </a:cubicBezTo>
                <a:cubicBezTo>
                  <a:pt x="198" y="121"/>
                  <a:pt x="197" y="117"/>
                  <a:pt x="194" y="114"/>
                </a:cubicBezTo>
                <a:cubicBezTo>
                  <a:pt x="202" y="112"/>
                  <a:pt x="208" y="105"/>
                  <a:pt x="208" y="97"/>
                </a:cubicBezTo>
                <a:close/>
                <a:moveTo>
                  <a:pt x="190" y="107"/>
                </a:moveTo>
                <a:cubicBezTo>
                  <a:pt x="180" y="107"/>
                  <a:pt x="180" y="107"/>
                  <a:pt x="180" y="107"/>
                </a:cubicBezTo>
                <a:cubicBezTo>
                  <a:pt x="176" y="107"/>
                  <a:pt x="176" y="107"/>
                  <a:pt x="176" y="107"/>
                </a:cubicBezTo>
                <a:cubicBezTo>
                  <a:pt x="176" y="115"/>
                  <a:pt x="176" y="115"/>
                  <a:pt x="176" y="115"/>
                </a:cubicBezTo>
                <a:cubicBezTo>
                  <a:pt x="180" y="115"/>
                  <a:pt x="180" y="115"/>
                  <a:pt x="180" y="115"/>
                </a:cubicBezTo>
                <a:cubicBezTo>
                  <a:pt x="185" y="115"/>
                  <a:pt x="190" y="119"/>
                  <a:pt x="190" y="125"/>
                </a:cubicBezTo>
                <a:cubicBezTo>
                  <a:pt x="190" y="131"/>
                  <a:pt x="185" y="135"/>
                  <a:pt x="180" y="135"/>
                </a:cubicBezTo>
                <a:cubicBezTo>
                  <a:pt x="171" y="135"/>
                  <a:pt x="171" y="135"/>
                  <a:pt x="171" y="135"/>
                </a:cubicBezTo>
                <a:cubicBezTo>
                  <a:pt x="168" y="135"/>
                  <a:pt x="168" y="135"/>
                  <a:pt x="168" y="135"/>
                </a:cubicBezTo>
                <a:cubicBezTo>
                  <a:pt x="168" y="143"/>
                  <a:pt x="168" y="143"/>
                  <a:pt x="168" y="143"/>
                </a:cubicBezTo>
                <a:cubicBezTo>
                  <a:pt x="171" y="143"/>
                  <a:pt x="171" y="143"/>
                  <a:pt x="171" y="143"/>
                </a:cubicBezTo>
                <a:cubicBezTo>
                  <a:pt x="177" y="143"/>
                  <a:pt x="181" y="148"/>
                  <a:pt x="181" y="153"/>
                </a:cubicBezTo>
                <a:cubicBezTo>
                  <a:pt x="181" y="159"/>
                  <a:pt x="177" y="163"/>
                  <a:pt x="171" y="163"/>
                </a:cubicBezTo>
                <a:cubicBezTo>
                  <a:pt x="161" y="163"/>
                  <a:pt x="161" y="163"/>
                  <a:pt x="161" y="163"/>
                </a:cubicBezTo>
                <a:cubicBezTo>
                  <a:pt x="160" y="163"/>
                  <a:pt x="160" y="163"/>
                  <a:pt x="160" y="163"/>
                </a:cubicBezTo>
                <a:cubicBezTo>
                  <a:pt x="160" y="171"/>
                  <a:pt x="160" y="171"/>
                  <a:pt x="160" y="171"/>
                </a:cubicBezTo>
                <a:cubicBezTo>
                  <a:pt x="161" y="171"/>
                  <a:pt x="161" y="171"/>
                  <a:pt x="161" y="171"/>
                </a:cubicBezTo>
                <a:cubicBezTo>
                  <a:pt x="167" y="171"/>
                  <a:pt x="172" y="176"/>
                  <a:pt x="172" y="181"/>
                </a:cubicBezTo>
                <a:cubicBezTo>
                  <a:pt x="172" y="187"/>
                  <a:pt x="167" y="191"/>
                  <a:pt x="161" y="191"/>
                </a:cubicBezTo>
                <a:cubicBezTo>
                  <a:pt x="151" y="191"/>
                  <a:pt x="151" y="191"/>
                  <a:pt x="151" y="191"/>
                </a:cubicBezTo>
                <a:cubicBezTo>
                  <a:pt x="151" y="191"/>
                  <a:pt x="151" y="191"/>
                  <a:pt x="151" y="191"/>
                </a:cubicBezTo>
                <a:cubicBezTo>
                  <a:pt x="98" y="191"/>
                  <a:pt x="98" y="191"/>
                  <a:pt x="98" y="191"/>
                </a:cubicBezTo>
                <a:cubicBezTo>
                  <a:pt x="91" y="191"/>
                  <a:pt x="77" y="185"/>
                  <a:pt x="66" y="180"/>
                </a:cubicBezTo>
                <a:cubicBezTo>
                  <a:pt x="55" y="175"/>
                  <a:pt x="48" y="172"/>
                  <a:pt x="44" y="172"/>
                </a:cubicBezTo>
                <a:cubicBezTo>
                  <a:pt x="8" y="172"/>
                  <a:pt x="8" y="172"/>
                  <a:pt x="8" y="172"/>
                </a:cubicBezTo>
                <a:cubicBezTo>
                  <a:pt x="8" y="95"/>
                  <a:pt x="8" y="95"/>
                  <a:pt x="8" y="95"/>
                </a:cubicBezTo>
                <a:cubicBezTo>
                  <a:pt x="15" y="95"/>
                  <a:pt x="31" y="95"/>
                  <a:pt x="41" y="95"/>
                </a:cubicBezTo>
                <a:cubicBezTo>
                  <a:pt x="56" y="95"/>
                  <a:pt x="64" y="89"/>
                  <a:pt x="84" y="71"/>
                </a:cubicBezTo>
                <a:cubicBezTo>
                  <a:pt x="106" y="53"/>
                  <a:pt x="107" y="19"/>
                  <a:pt x="107" y="13"/>
                </a:cubicBezTo>
                <a:cubicBezTo>
                  <a:pt x="107" y="10"/>
                  <a:pt x="112" y="8"/>
                  <a:pt x="115" y="8"/>
                </a:cubicBezTo>
                <a:cubicBezTo>
                  <a:pt x="119" y="8"/>
                  <a:pt x="129" y="8"/>
                  <a:pt x="129" y="29"/>
                </a:cubicBezTo>
                <a:cubicBezTo>
                  <a:pt x="129" y="55"/>
                  <a:pt x="115" y="81"/>
                  <a:pt x="115" y="82"/>
                </a:cubicBezTo>
                <a:cubicBezTo>
                  <a:pt x="112" y="87"/>
                  <a:pt x="112" y="87"/>
                  <a:pt x="112" y="87"/>
                </a:cubicBezTo>
                <a:cubicBezTo>
                  <a:pt x="138" y="87"/>
                  <a:pt x="138" y="87"/>
                  <a:pt x="138" y="87"/>
                </a:cubicBezTo>
                <a:cubicBezTo>
                  <a:pt x="155" y="87"/>
                  <a:pt x="155" y="87"/>
                  <a:pt x="155" y="87"/>
                </a:cubicBezTo>
                <a:cubicBezTo>
                  <a:pt x="161" y="87"/>
                  <a:pt x="161" y="87"/>
                  <a:pt x="161" y="87"/>
                </a:cubicBezTo>
                <a:cubicBezTo>
                  <a:pt x="161" y="87"/>
                  <a:pt x="161" y="87"/>
                  <a:pt x="161" y="87"/>
                </a:cubicBezTo>
                <a:cubicBezTo>
                  <a:pt x="190" y="87"/>
                  <a:pt x="190" y="87"/>
                  <a:pt x="190" y="87"/>
                </a:cubicBezTo>
                <a:cubicBezTo>
                  <a:pt x="196" y="87"/>
                  <a:pt x="200" y="91"/>
                  <a:pt x="200" y="97"/>
                </a:cubicBezTo>
                <a:cubicBezTo>
                  <a:pt x="200" y="102"/>
                  <a:pt x="196" y="107"/>
                  <a:pt x="190" y="107"/>
                </a:cubicBezTo>
                <a:close/>
              </a:path>
            </a:pathLst>
          </a:custGeom>
          <a:solidFill>
            <a:srgbClr val="0A0B0C"/>
          </a:solidFill>
          <a:ln w="19050">
            <a:solidFill>
              <a:srgbClr val="0A0B0C"/>
            </a:solidFill>
          </a:ln>
        </p:spPr>
        <p:txBody>
          <a:bodyPr vert="horz" wrap="square" lIns="91440" tIns="45720" rIns="91440" bIns="45720" numCol="1" anchor="t" anchorCtr="0" compatLnSpc="1">
            <a:prstTxWarp prst="textNoShape">
              <a:avLst/>
            </a:prstTxWarp>
          </a:bodyPr>
          <a:lstStyle/>
          <a:p>
            <a:endParaRPr lang="en-US" dirty="0">
              <a:solidFill>
                <a:schemeClr val="accent4"/>
              </a:solidFill>
              <a:latin typeface="Calibri" pitchFamily="34" charset="0"/>
            </a:endParaRPr>
          </a:p>
        </p:txBody>
      </p:sp>
      <p:sp>
        <p:nvSpPr>
          <p:cNvPr id="4" name="Rounded Rectangle 48">
            <a:extLst>
              <a:ext uri="{FF2B5EF4-FFF2-40B4-BE49-F238E27FC236}">
                <a16:creationId xmlns:a16="http://schemas.microsoft.com/office/drawing/2014/main" id="{CB4043ED-3CDB-A78E-C996-9B7C29477E85}"/>
              </a:ext>
            </a:extLst>
          </p:cNvPr>
          <p:cNvSpPr/>
          <p:nvPr userDrawn="1"/>
        </p:nvSpPr>
        <p:spPr>
          <a:xfrm>
            <a:off x="0" y="6782767"/>
            <a:ext cx="12192000" cy="94008"/>
          </a:xfrm>
          <a:prstGeom prst="roundRect">
            <a:avLst/>
          </a:prstGeom>
          <a:solidFill>
            <a:srgbClr val="F1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pic>
        <p:nvPicPr>
          <p:cNvPr id="6" name="Picture 5">
            <a:extLst>
              <a:ext uri="{FF2B5EF4-FFF2-40B4-BE49-F238E27FC236}">
                <a16:creationId xmlns:a16="http://schemas.microsoft.com/office/drawing/2014/main" id="{C1A23CEB-0AF7-366A-F5C9-60604AD03B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86147" y="4550171"/>
            <a:ext cx="6130609" cy="2028308"/>
          </a:xfrm>
          <a:prstGeom prst="rect">
            <a:avLst/>
          </a:prstGeom>
        </p:spPr>
      </p:pic>
    </p:spTree>
    <p:extLst>
      <p:ext uri="{BB962C8B-B14F-4D97-AF65-F5344CB8AC3E}">
        <p14:creationId xmlns:p14="http://schemas.microsoft.com/office/powerpoint/2010/main" val="154576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750" fill="hold"/>
                                        <p:tgtEl>
                                          <p:spTgt spid="32"/>
                                        </p:tgtEl>
                                        <p:attrNameLst>
                                          <p:attrName>ppt_w</p:attrName>
                                        </p:attrNameLst>
                                      </p:cBhvr>
                                      <p:tavLst>
                                        <p:tav tm="0">
                                          <p:val>
                                            <p:fltVal val="0"/>
                                          </p:val>
                                        </p:tav>
                                        <p:tav tm="100000">
                                          <p:val>
                                            <p:strVal val="#ppt_w"/>
                                          </p:val>
                                        </p:tav>
                                      </p:tavLst>
                                    </p:anim>
                                    <p:anim calcmode="lin" valueType="num">
                                      <p:cBhvr>
                                        <p:cTn id="8" dur="1750" fill="hold"/>
                                        <p:tgtEl>
                                          <p:spTgt spid="32"/>
                                        </p:tgtEl>
                                        <p:attrNameLst>
                                          <p:attrName>ppt_h</p:attrName>
                                        </p:attrNameLst>
                                      </p:cBhvr>
                                      <p:tavLst>
                                        <p:tav tm="0">
                                          <p:val>
                                            <p:fltVal val="0"/>
                                          </p:val>
                                        </p:tav>
                                        <p:tav tm="100000">
                                          <p:val>
                                            <p:strVal val="#ppt_h"/>
                                          </p:val>
                                        </p:tav>
                                      </p:tavLst>
                                    </p:anim>
                                    <p:anim calcmode="lin" valueType="num">
                                      <p:cBhvr>
                                        <p:cTn id="9" dur="1750" fill="hold"/>
                                        <p:tgtEl>
                                          <p:spTgt spid="32"/>
                                        </p:tgtEl>
                                        <p:attrNameLst>
                                          <p:attrName>style.rotation</p:attrName>
                                        </p:attrNameLst>
                                      </p:cBhvr>
                                      <p:tavLst>
                                        <p:tav tm="0">
                                          <p:val>
                                            <p:fltVal val="360"/>
                                          </p:val>
                                        </p:tav>
                                        <p:tav tm="100000">
                                          <p:val>
                                            <p:fltVal val="0"/>
                                          </p:val>
                                        </p:tav>
                                      </p:tavLst>
                                    </p:anim>
                                    <p:animEffect transition="in" filter="fade">
                                      <p:cBhvr>
                                        <p:cTn id="10" dur="1750"/>
                                        <p:tgtEl>
                                          <p:spTgt spid="3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1000"/>
                                        <p:tgtEl>
                                          <p:spTgt spid="31"/>
                                        </p:tgtEl>
                                      </p:cBhvr>
                                    </p:animEffect>
                                  </p:childTnLst>
                                </p:cTn>
                              </p:par>
                              <p:par>
                                <p:cTn id="14" presetID="53" presetClass="entr" presetSubtype="16" fill="hold" grpId="0" nodeType="withEffect">
                                  <p:stCondLst>
                                    <p:cond delay="750"/>
                                  </p:stCondLst>
                                  <p:childTnLst>
                                    <p:set>
                                      <p:cBhvr>
                                        <p:cTn id="15" dur="1" fill="hold">
                                          <p:stCondLst>
                                            <p:cond delay="0"/>
                                          </p:stCondLst>
                                        </p:cTn>
                                        <p:tgtEl>
                                          <p:spTgt spid="36"/>
                                        </p:tgtEl>
                                        <p:attrNameLst>
                                          <p:attrName>style.visibility</p:attrName>
                                        </p:attrNameLst>
                                      </p:cBhvr>
                                      <p:to>
                                        <p:strVal val="visible"/>
                                      </p:to>
                                    </p:set>
                                    <p:anim calcmode="lin" valueType="num">
                                      <p:cBhvr>
                                        <p:cTn id="16" dur="1000" fill="hold"/>
                                        <p:tgtEl>
                                          <p:spTgt spid="36"/>
                                        </p:tgtEl>
                                        <p:attrNameLst>
                                          <p:attrName>ppt_w</p:attrName>
                                        </p:attrNameLst>
                                      </p:cBhvr>
                                      <p:tavLst>
                                        <p:tav tm="0">
                                          <p:val>
                                            <p:fltVal val="0"/>
                                          </p:val>
                                        </p:tav>
                                        <p:tav tm="100000">
                                          <p:val>
                                            <p:strVal val="#ppt_w"/>
                                          </p:val>
                                        </p:tav>
                                      </p:tavLst>
                                    </p:anim>
                                    <p:anim calcmode="lin" valueType="num">
                                      <p:cBhvr>
                                        <p:cTn id="17" dur="1000" fill="hold"/>
                                        <p:tgtEl>
                                          <p:spTgt spid="36"/>
                                        </p:tgtEl>
                                        <p:attrNameLst>
                                          <p:attrName>ppt_h</p:attrName>
                                        </p:attrNameLst>
                                      </p:cBhvr>
                                      <p:tavLst>
                                        <p:tav tm="0">
                                          <p:val>
                                            <p:fltVal val="0"/>
                                          </p:val>
                                        </p:tav>
                                        <p:tav tm="100000">
                                          <p:val>
                                            <p:strVal val="#ppt_h"/>
                                          </p:val>
                                        </p:tav>
                                      </p:tavLst>
                                    </p:anim>
                                    <p:animEffect transition="in" filter="fade">
                                      <p:cBhvr>
                                        <p:cTn id="18"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6"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out m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37EC7E6-971C-B6C2-3B44-1035B8381A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45" y="3779713"/>
            <a:ext cx="11190309" cy="2735038"/>
          </a:xfrm>
          <a:prstGeom prst="rect">
            <a:avLst/>
          </a:prstGeom>
        </p:spPr>
      </p:pic>
      <p:sp>
        <p:nvSpPr>
          <p:cNvPr id="10" name="Rounded Rectangle 48">
            <a:extLst>
              <a:ext uri="{FF2B5EF4-FFF2-40B4-BE49-F238E27FC236}">
                <a16:creationId xmlns:a16="http://schemas.microsoft.com/office/drawing/2014/main" id="{52CA65A7-E925-6BA1-CA05-CB0E13A3B5F8}"/>
              </a:ext>
            </a:extLst>
          </p:cNvPr>
          <p:cNvSpPr/>
          <p:nvPr userDrawn="1"/>
        </p:nvSpPr>
        <p:spPr>
          <a:xfrm>
            <a:off x="0" y="6782767"/>
            <a:ext cx="12192000" cy="94008"/>
          </a:xfrm>
          <a:prstGeom prst="roundRect">
            <a:avLst/>
          </a:prstGeom>
          <a:solidFill>
            <a:srgbClr val="F1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sp>
        <p:nvSpPr>
          <p:cNvPr id="68" name="Freeform 67"/>
          <p:cNvSpPr/>
          <p:nvPr userDrawn="1"/>
        </p:nvSpPr>
        <p:spPr>
          <a:xfrm>
            <a:off x="6500773" y="2196208"/>
            <a:ext cx="1419336" cy="696280"/>
          </a:xfrm>
          <a:custGeom>
            <a:avLst/>
            <a:gdLst>
              <a:gd name="connsiteX0" fmla="*/ 0 w 1652154"/>
              <a:gd name="connsiteY0" fmla="*/ 810491 h 810491"/>
              <a:gd name="connsiteX1" fmla="*/ 342900 w 1652154"/>
              <a:gd name="connsiteY1" fmla="*/ 0 h 810491"/>
              <a:gd name="connsiteX2" fmla="*/ 1652154 w 1652154"/>
              <a:gd name="connsiteY2" fmla="*/ 0 h 810491"/>
            </a:gdLst>
            <a:ahLst/>
            <a:cxnLst>
              <a:cxn ang="0">
                <a:pos x="connsiteX0" y="connsiteY0"/>
              </a:cxn>
              <a:cxn ang="0">
                <a:pos x="connsiteX1" y="connsiteY1"/>
              </a:cxn>
              <a:cxn ang="0">
                <a:pos x="connsiteX2" y="connsiteY2"/>
              </a:cxn>
            </a:cxnLst>
            <a:rect l="l" t="t" r="r" b="b"/>
            <a:pathLst>
              <a:path w="1652154" h="810491">
                <a:moveTo>
                  <a:pt x="0" y="810491"/>
                </a:moveTo>
                <a:lnTo>
                  <a:pt x="342900" y="0"/>
                </a:lnTo>
                <a:lnTo>
                  <a:pt x="1652154" y="0"/>
                </a:lnTo>
              </a:path>
            </a:pathLst>
          </a:custGeom>
          <a:noFill/>
          <a:ln w="12700" cap="flat">
            <a:solidFill>
              <a:srgbClr val="E93547"/>
            </a:solidFill>
            <a:prstDash val="solid"/>
            <a:miter lim="800000"/>
            <a:headEnd/>
            <a:tailEnd type="oval"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tx1"/>
              </a:solidFill>
              <a:latin typeface="Calibri" pitchFamily="34" charset="0"/>
            </a:endParaRPr>
          </a:p>
        </p:txBody>
      </p:sp>
      <p:cxnSp>
        <p:nvCxnSpPr>
          <p:cNvPr id="69" name="Straight Connector 68"/>
          <p:cNvCxnSpPr/>
          <p:nvPr userDrawn="1"/>
        </p:nvCxnSpPr>
        <p:spPr>
          <a:xfrm flipV="1">
            <a:off x="6998735" y="3712222"/>
            <a:ext cx="921373" cy="3501"/>
          </a:xfrm>
          <a:prstGeom prst="line">
            <a:avLst/>
          </a:prstGeom>
          <a:noFill/>
          <a:ln w="12700" cap="flat">
            <a:solidFill>
              <a:srgbClr val="E93547"/>
            </a:solidFill>
            <a:prstDash val="solid"/>
            <a:miter lim="800000"/>
            <a:headEnd/>
            <a:tailEnd type="oval" w="lg" len="lg"/>
          </a:ln>
          <a:extLst>
            <a:ext uri="{909E8E84-426E-40DD-AFC4-6F175D3DCCD1}">
              <a14:hiddenFill xmlns:a14="http://schemas.microsoft.com/office/drawing/2010/main">
                <a:noFill/>
              </a14:hiddenFill>
            </a:ext>
          </a:extLst>
        </p:spPr>
      </p:cxnSp>
      <p:sp>
        <p:nvSpPr>
          <p:cNvPr id="70" name="Freeform 69"/>
          <p:cNvSpPr/>
          <p:nvPr userDrawn="1"/>
        </p:nvSpPr>
        <p:spPr>
          <a:xfrm flipV="1">
            <a:off x="6500775" y="4527993"/>
            <a:ext cx="1419336" cy="696280"/>
          </a:xfrm>
          <a:custGeom>
            <a:avLst/>
            <a:gdLst>
              <a:gd name="connsiteX0" fmla="*/ 0 w 1652154"/>
              <a:gd name="connsiteY0" fmla="*/ 810491 h 810491"/>
              <a:gd name="connsiteX1" fmla="*/ 342900 w 1652154"/>
              <a:gd name="connsiteY1" fmla="*/ 0 h 810491"/>
              <a:gd name="connsiteX2" fmla="*/ 1652154 w 1652154"/>
              <a:gd name="connsiteY2" fmla="*/ 0 h 810491"/>
            </a:gdLst>
            <a:ahLst/>
            <a:cxnLst>
              <a:cxn ang="0">
                <a:pos x="connsiteX0" y="connsiteY0"/>
              </a:cxn>
              <a:cxn ang="0">
                <a:pos x="connsiteX1" y="connsiteY1"/>
              </a:cxn>
              <a:cxn ang="0">
                <a:pos x="connsiteX2" y="connsiteY2"/>
              </a:cxn>
            </a:cxnLst>
            <a:rect l="l" t="t" r="r" b="b"/>
            <a:pathLst>
              <a:path w="1652154" h="810491">
                <a:moveTo>
                  <a:pt x="0" y="810491"/>
                </a:moveTo>
                <a:lnTo>
                  <a:pt x="342900" y="0"/>
                </a:lnTo>
                <a:lnTo>
                  <a:pt x="1652154" y="0"/>
                </a:lnTo>
              </a:path>
            </a:pathLst>
          </a:custGeom>
          <a:noFill/>
          <a:ln w="12700" cap="flat">
            <a:solidFill>
              <a:srgbClr val="E93547"/>
            </a:solidFill>
            <a:prstDash val="solid"/>
            <a:miter lim="800000"/>
            <a:headEnd/>
            <a:tailEnd type="oval"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tx1"/>
              </a:solidFill>
              <a:latin typeface="Calibri" pitchFamily="34" charset="0"/>
            </a:endParaRPr>
          </a:p>
        </p:txBody>
      </p:sp>
      <p:sp>
        <p:nvSpPr>
          <p:cNvPr id="71" name="Freeform 70"/>
          <p:cNvSpPr/>
          <p:nvPr userDrawn="1"/>
        </p:nvSpPr>
        <p:spPr>
          <a:xfrm flipH="1">
            <a:off x="4273222" y="2196207"/>
            <a:ext cx="1419336" cy="696280"/>
          </a:xfrm>
          <a:custGeom>
            <a:avLst/>
            <a:gdLst>
              <a:gd name="connsiteX0" fmla="*/ 0 w 1652154"/>
              <a:gd name="connsiteY0" fmla="*/ 810491 h 810491"/>
              <a:gd name="connsiteX1" fmla="*/ 342900 w 1652154"/>
              <a:gd name="connsiteY1" fmla="*/ 0 h 810491"/>
              <a:gd name="connsiteX2" fmla="*/ 1652154 w 1652154"/>
              <a:gd name="connsiteY2" fmla="*/ 0 h 810491"/>
            </a:gdLst>
            <a:ahLst/>
            <a:cxnLst>
              <a:cxn ang="0">
                <a:pos x="connsiteX0" y="connsiteY0"/>
              </a:cxn>
              <a:cxn ang="0">
                <a:pos x="connsiteX1" y="connsiteY1"/>
              </a:cxn>
              <a:cxn ang="0">
                <a:pos x="connsiteX2" y="connsiteY2"/>
              </a:cxn>
            </a:cxnLst>
            <a:rect l="l" t="t" r="r" b="b"/>
            <a:pathLst>
              <a:path w="1652154" h="810491">
                <a:moveTo>
                  <a:pt x="0" y="810491"/>
                </a:moveTo>
                <a:lnTo>
                  <a:pt x="342900" y="0"/>
                </a:lnTo>
                <a:lnTo>
                  <a:pt x="1652154" y="0"/>
                </a:lnTo>
              </a:path>
            </a:pathLst>
          </a:custGeom>
          <a:noFill/>
          <a:ln w="12700" cap="flat">
            <a:solidFill>
              <a:srgbClr val="E93547"/>
            </a:solidFill>
            <a:prstDash val="solid"/>
            <a:miter lim="800000"/>
            <a:headEnd/>
            <a:tailEnd type="oval"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tx1"/>
              </a:solidFill>
              <a:latin typeface="Calibri" pitchFamily="34" charset="0"/>
            </a:endParaRPr>
          </a:p>
        </p:txBody>
      </p:sp>
      <p:cxnSp>
        <p:nvCxnSpPr>
          <p:cNvPr id="72" name="Straight Connector 71"/>
          <p:cNvCxnSpPr/>
          <p:nvPr userDrawn="1"/>
        </p:nvCxnSpPr>
        <p:spPr>
          <a:xfrm flipH="1" flipV="1">
            <a:off x="4273222" y="3712223"/>
            <a:ext cx="921374" cy="3501"/>
          </a:xfrm>
          <a:prstGeom prst="line">
            <a:avLst/>
          </a:prstGeom>
          <a:noFill/>
          <a:ln w="12700" cap="flat">
            <a:solidFill>
              <a:srgbClr val="E93547"/>
            </a:solidFill>
            <a:prstDash val="solid"/>
            <a:miter lim="800000"/>
            <a:headEnd/>
            <a:tailEnd type="oval" w="lg" len="lg"/>
          </a:ln>
          <a:extLst>
            <a:ext uri="{909E8E84-426E-40DD-AFC4-6F175D3DCCD1}">
              <a14:hiddenFill xmlns:a14="http://schemas.microsoft.com/office/drawing/2010/main">
                <a:noFill/>
              </a14:hiddenFill>
            </a:ext>
          </a:extLst>
        </p:spPr>
      </p:cxnSp>
      <p:sp>
        <p:nvSpPr>
          <p:cNvPr id="73" name="Freeform 72"/>
          <p:cNvSpPr/>
          <p:nvPr userDrawn="1"/>
        </p:nvSpPr>
        <p:spPr>
          <a:xfrm flipH="1" flipV="1">
            <a:off x="4273221" y="4527993"/>
            <a:ext cx="1419336" cy="696280"/>
          </a:xfrm>
          <a:custGeom>
            <a:avLst/>
            <a:gdLst>
              <a:gd name="connsiteX0" fmla="*/ 0 w 1652154"/>
              <a:gd name="connsiteY0" fmla="*/ 810491 h 810491"/>
              <a:gd name="connsiteX1" fmla="*/ 342900 w 1652154"/>
              <a:gd name="connsiteY1" fmla="*/ 0 h 810491"/>
              <a:gd name="connsiteX2" fmla="*/ 1652154 w 1652154"/>
              <a:gd name="connsiteY2" fmla="*/ 0 h 810491"/>
            </a:gdLst>
            <a:ahLst/>
            <a:cxnLst>
              <a:cxn ang="0">
                <a:pos x="connsiteX0" y="connsiteY0"/>
              </a:cxn>
              <a:cxn ang="0">
                <a:pos x="connsiteX1" y="connsiteY1"/>
              </a:cxn>
              <a:cxn ang="0">
                <a:pos x="connsiteX2" y="connsiteY2"/>
              </a:cxn>
            </a:cxnLst>
            <a:rect l="l" t="t" r="r" b="b"/>
            <a:pathLst>
              <a:path w="1652154" h="810491">
                <a:moveTo>
                  <a:pt x="0" y="810491"/>
                </a:moveTo>
                <a:lnTo>
                  <a:pt x="342900" y="0"/>
                </a:lnTo>
                <a:lnTo>
                  <a:pt x="1652154" y="0"/>
                </a:lnTo>
              </a:path>
            </a:pathLst>
          </a:custGeom>
          <a:noFill/>
          <a:ln w="12700" cap="flat">
            <a:solidFill>
              <a:srgbClr val="E93547"/>
            </a:solidFill>
            <a:prstDash val="solid"/>
            <a:miter lim="800000"/>
            <a:headEnd/>
            <a:tailEnd type="oval"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tx1"/>
              </a:solidFill>
              <a:latin typeface="Calibri" pitchFamily="34" charset="0"/>
            </a:endParaRPr>
          </a:p>
        </p:txBody>
      </p:sp>
      <p:sp>
        <p:nvSpPr>
          <p:cNvPr id="74" name="Oval 73"/>
          <p:cNvSpPr/>
          <p:nvPr userDrawn="1"/>
        </p:nvSpPr>
        <p:spPr>
          <a:xfrm>
            <a:off x="5174544" y="2787624"/>
            <a:ext cx="1838113" cy="1838115"/>
          </a:xfrm>
          <a:prstGeom prst="ellipse">
            <a:avLst/>
          </a:prstGeom>
          <a:solidFill>
            <a:srgbClr val="E935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dirty="0">
              <a:solidFill>
                <a:srgbClr val="215C84"/>
              </a:solidFill>
              <a:latin typeface="Calibri" pitchFamily="34" charset="0"/>
            </a:endParaRPr>
          </a:p>
        </p:txBody>
      </p:sp>
      <p:sp>
        <p:nvSpPr>
          <p:cNvPr id="75" name="Content Placeholder 7"/>
          <p:cNvSpPr>
            <a:spLocks noGrp="1"/>
          </p:cNvSpPr>
          <p:nvPr>
            <p:ph sz="quarter" idx="14" hasCustomPrompt="1"/>
          </p:nvPr>
        </p:nvSpPr>
        <p:spPr>
          <a:xfrm>
            <a:off x="5324803" y="3561827"/>
            <a:ext cx="1566621" cy="320625"/>
          </a:xfrm>
        </p:spPr>
        <p:txBody>
          <a:bodyPr>
            <a:normAutofit/>
          </a:bodyPr>
          <a:lstStyle>
            <a:lvl1pPr marL="0" indent="0" algn="ctr">
              <a:buNone/>
              <a:defRPr sz="1800" b="0">
                <a:solidFill>
                  <a:schemeClr val="bg1"/>
                </a:solidFill>
              </a:defRPr>
            </a:lvl1pPr>
          </a:lstStyle>
          <a:p>
            <a:pPr lvl="0"/>
            <a:r>
              <a:rPr lang="en-US" dirty="0"/>
              <a:t>EDIT</a:t>
            </a:r>
          </a:p>
        </p:txBody>
      </p:sp>
      <p:sp>
        <p:nvSpPr>
          <p:cNvPr id="76" name="Content Placeholder 7"/>
          <p:cNvSpPr>
            <a:spLocks noGrp="1"/>
          </p:cNvSpPr>
          <p:nvPr>
            <p:ph sz="quarter" idx="15" hasCustomPrompt="1"/>
          </p:nvPr>
        </p:nvSpPr>
        <p:spPr>
          <a:xfrm>
            <a:off x="544278" y="1996267"/>
            <a:ext cx="3345549" cy="384969"/>
          </a:xfrm>
        </p:spPr>
        <p:txBody>
          <a:bodyPr>
            <a:normAutofit/>
          </a:bodyPr>
          <a:lstStyle>
            <a:lvl1pPr marL="0" indent="0" algn="r">
              <a:buNone/>
              <a:defRPr sz="2000" b="1">
                <a:solidFill>
                  <a:srgbClr val="040819"/>
                </a:solidFill>
              </a:defRPr>
            </a:lvl1pPr>
          </a:lstStyle>
          <a:p>
            <a:pPr lvl="0"/>
            <a:r>
              <a:rPr lang="en-US" dirty="0"/>
              <a:t>HEADING</a:t>
            </a:r>
          </a:p>
        </p:txBody>
      </p:sp>
      <p:sp>
        <p:nvSpPr>
          <p:cNvPr id="77" name="Content Placeholder 7"/>
          <p:cNvSpPr>
            <a:spLocks noGrp="1"/>
          </p:cNvSpPr>
          <p:nvPr>
            <p:ph sz="quarter" idx="16" hasCustomPrompt="1"/>
          </p:nvPr>
        </p:nvSpPr>
        <p:spPr>
          <a:xfrm>
            <a:off x="536548" y="2381843"/>
            <a:ext cx="3345549" cy="384969"/>
          </a:xfrm>
        </p:spPr>
        <p:txBody>
          <a:bodyPr>
            <a:normAutofit/>
          </a:bodyPr>
          <a:lstStyle>
            <a:lvl1pPr marL="0" indent="0" algn="r">
              <a:buNone/>
              <a:defRPr sz="1600" b="0" baseline="0">
                <a:solidFill>
                  <a:schemeClr val="accent2"/>
                </a:solidFill>
              </a:defRPr>
            </a:lvl1pPr>
          </a:lstStyle>
          <a:p>
            <a:pPr lvl="0"/>
            <a:r>
              <a:rPr lang="en-US" dirty="0"/>
              <a:t>Edit this text</a:t>
            </a:r>
          </a:p>
        </p:txBody>
      </p:sp>
      <p:sp>
        <p:nvSpPr>
          <p:cNvPr id="78" name="Content Placeholder 7"/>
          <p:cNvSpPr>
            <a:spLocks noGrp="1"/>
          </p:cNvSpPr>
          <p:nvPr>
            <p:ph sz="quarter" idx="17" hasCustomPrompt="1"/>
          </p:nvPr>
        </p:nvSpPr>
        <p:spPr>
          <a:xfrm>
            <a:off x="566052" y="3454927"/>
            <a:ext cx="3345549" cy="384969"/>
          </a:xfrm>
        </p:spPr>
        <p:txBody>
          <a:bodyPr>
            <a:normAutofit/>
          </a:bodyPr>
          <a:lstStyle>
            <a:lvl1pPr marL="0" indent="0" algn="r">
              <a:buNone/>
              <a:defRPr sz="2000" b="1">
                <a:solidFill>
                  <a:srgbClr val="040819"/>
                </a:solidFill>
              </a:defRPr>
            </a:lvl1pPr>
          </a:lstStyle>
          <a:p>
            <a:pPr lvl="0"/>
            <a:r>
              <a:rPr lang="en-US" dirty="0"/>
              <a:t>HEADING</a:t>
            </a:r>
          </a:p>
        </p:txBody>
      </p:sp>
      <p:sp>
        <p:nvSpPr>
          <p:cNvPr id="79" name="Content Placeholder 7"/>
          <p:cNvSpPr>
            <a:spLocks noGrp="1"/>
          </p:cNvSpPr>
          <p:nvPr>
            <p:ph sz="quarter" idx="18" hasCustomPrompt="1"/>
          </p:nvPr>
        </p:nvSpPr>
        <p:spPr>
          <a:xfrm>
            <a:off x="573312" y="3855493"/>
            <a:ext cx="3345549" cy="384969"/>
          </a:xfrm>
        </p:spPr>
        <p:txBody>
          <a:bodyPr>
            <a:normAutofit/>
          </a:bodyPr>
          <a:lstStyle>
            <a:lvl1pPr marL="0" indent="0" algn="r">
              <a:buNone/>
              <a:defRPr sz="1600" b="0" baseline="0">
                <a:solidFill>
                  <a:schemeClr val="accent2"/>
                </a:solidFill>
              </a:defRPr>
            </a:lvl1pPr>
          </a:lstStyle>
          <a:p>
            <a:pPr lvl="0"/>
            <a:r>
              <a:rPr lang="en-US" dirty="0"/>
              <a:t>Edit this text</a:t>
            </a:r>
          </a:p>
        </p:txBody>
      </p:sp>
      <p:sp>
        <p:nvSpPr>
          <p:cNvPr id="80" name="Content Placeholder 7"/>
          <p:cNvSpPr>
            <a:spLocks noGrp="1"/>
          </p:cNvSpPr>
          <p:nvPr>
            <p:ph sz="quarter" idx="19" hasCustomPrompt="1"/>
          </p:nvPr>
        </p:nvSpPr>
        <p:spPr>
          <a:xfrm>
            <a:off x="587826" y="4986157"/>
            <a:ext cx="3345549" cy="384969"/>
          </a:xfrm>
        </p:spPr>
        <p:txBody>
          <a:bodyPr>
            <a:normAutofit/>
          </a:bodyPr>
          <a:lstStyle>
            <a:lvl1pPr marL="0" indent="0" algn="r">
              <a:buNone/>
              <a:defRPr sz="2000" b="1">
                <a:solidFill>
                  <a:srgbClr val="040819"/>
                </a:solidFill>
              </a:defRPr>
            </a:lvl1pPr>
          </a:lstStyle>
          <a:p>
            <a:pPr lvl="0"/>
            <a:r>
              <a:rPr lang="en-US" dirty="0"/>
              <a:t>HEADING</a:t>
            </a:r>
          </a:p>
        </p:txBody>
      </p:sp>
      <p:sp>
        <p:nvSpPr>
          <p:cNvPr id="81" name="Content Placeholder 7"/>
          <p:cNvSpPr>
            <a:spLocks noGrp="1"/>
          </p:cNvSpPr>
          <p:nvPr>
            <p:ph sz="quarter" idx="20" hasCustomPrompt="1"/>
          </p:nvPr>
        </p:nvSpPr>
        <p:spPr>
          <a:xfrm>
            <a:off x="580096" y="5386723"/>
            <a:ext cx="3345549" cy="384969"/>
          </a:xfrm>
        </p:spPr>
        <p:txBody>
          <a:bodyPr>
            <a:normAutofit/>
          </a:bodyPr>
          <a:lstStyle>
            <a:lvl1pPr marL="0" indent="0" algn="r">
              <a:buNone/>
              <a:defRPr sz="1600" b="0" baseline="0">
                <a:solidFill>
                  <a:schemeClr val="accent2"/>
                </a:solidFill>
              </a:defRPr>
            </a:lvl1pPr>
          </a:lstStyle>
          <a:p>
            <a:pPr lvl="0"/>
            <a:r>
              <a:rPr lang="en-US" dirty="0"/>
              <a:t>Edit this text</a:t>
            </a:r>
          </a:p>
        </p:txBody>
      </p:sp>
      <p:sp>
        <p:nvSpPr>
          <p:cNvPr id="82" name="Content Placeholder 7"/>
          <p:cNvSpPr>
            <a:spLocks noGrp="1"/>
          </p:cNvSpPr>
          <p:nvPr>
            <p:ph sz="quarter" idx="21" hasCustomPrompt="1"/>
          </p:nvPr>
        </p:nvSpPr>
        <p:spPr>
          <a:xfrm>
            <a:off x="8133733" y="4935361"/>
            <a:ext cx="3455922" cy="384969"/>
          </a:xfrm>
        </p:spPr>
        <p:txBody>
          <a:bodyPr>
            <a:normAutofit/>
          </a:bodyPr>
          <a:lstStyle>
            <a:lvl1pPr marL="0" indent="0" algn="l">
              <a:buNone/>
              <a:defRPr sz="2000" b="1">
                <a:solidFill>
                  <a:srgbClr val="040819"/>
                </a:solidFill>
              </a:defRPr>
            </a:lvl1pPr>
          </a:lstStyle>
          <a:p>
            <a:pPr lvl="0"/>
            <a:r>
              <a:rPr lang="en-US" dirty="0"/>
              <a:t>HEADING</a:t>
            </a:r>
          </a:p>
        </p:txBody>
      </p:sp>
      <p:sp>
        <p:nvSpPr>
          <p:cNvPr id="83" name="Content Placeholder 7"/>
          <p:cNvSpPr>
            <a:spLocks noGrp="1"/>
          </p:cNvSpPr>
          <p:nvPr>
            <p:ph sz="quarter" idx="22" hasCustomPrompt="1"/>
          </p:nvPr>
        </p:nvSpPr>
        <p:spPr>
          <a:xfrm>
            <a:off x="8140993" y="5335927"/>
            <a:ext cx="3455922" cy="384969"/>
          </a:xfrm>
        </p:spPr>
        <p:txBody>
          <a:bodyPr>
            <a:normAutofit/>
          </a:bodyPr>
          <a:lstStyle>
            <a:lvl1pPr marL="0" indent="0" algn="l">
              <a:buNone/>
              <a:defRPr sz="1600" b="0" baseline="0">
                <a:solidFill>
                  <a:schemeClr val="accent2"/>
                </a:solidFill>
              </a:defRPr>
            </a:lvl1pPr>
          </a:lstStyle>
          <a:p>
            <a:pPr lvl="0"/>
            <a:r>
              <a:rPr lang="en-US" dirty="0"/>
              <a:t>Edit this text</a:t>
            </a:r>
          </a:p>
        </p:txBody>
      </p:sp>
      <p:sp>
        <p:nvSpPr>
          <p:cNvPr id="84" name="Content Placeholder 7"/>
          <p:cNvSpPr>
            <a:spLocks noGrp="1"/>
          </p:cNvSpPr>
          <p:nvPr>
            <p:ph sz="quarter" idx="23" hasCustomPrompt="1"/>
          </p:nvPr>
        </p:nvSpPr>
        <p:spPr>
          <a:xfrm>
            <a:off x="8170021" y="3389623"/>
            <a:ext cx="3455922" cy="384969"/>
          </a:xfrm>
        </p:spPr>
        <p:txBody>
          <a:bodyPr>
            <a:normAutofit/>
          </a:bodyPr>
          <a:lstStyle>
            <a:lvl1pPr marL="0" indent="0" algn="l">
              <a:buNone/>
              <a:defRPr sz="2000" b="1">
                <a:solidFill>
                  <a:srgbClr val="040819"/>
                </a:solidFill>
              </a:defRPr>
            </a:lvl1pPr>
          </a:lstStyle>
          <a:p>
            <a:pPr lvl="0"/>
            <a:r>
              <a:rPr lang="en-US" dirty="0"/>
              <a:t>HEADING</a:t>
            </a:r>
          </a:p>
        </p:txBody>
      </p:sp>
      <p:sp>
        <p:nvSpPr>
          <p:cNvPr id="85" name="Content Placeholder 7"/>
          <p:cNvSpPr>
            <a:spLocks noGrp="1"/>
          </p:cNvSpPr>
          <p:nvPr>
            <p:ph sz="quarter" idx="24" hasCustomPrompt="1"/>
          </p:nvPr>
        </p:nvSpPr>
        <p:spPr>
          <a:xfrm>
            <a:off x="8162291" y="3790189"/>
            <a:ext cx="3455922" cy="384969"/>
          </a:xfrm>
        </p:spPr>
        <p:txBody>
          <a:bodyPr>
            <a:normAutofit/>
          </a:bodyPr>
          <a:lstStyle>
            <a:lvl1pPr marL="0" indent="0" algn="l">
              <a:buNone/>
              <a:defRPr sz="1600" b="0" baseline="0">
                <a:solidFill>
                  <a:schemeClr val="accent2"/>
                </a:solidFill>
              </a:defRPr>
            </a:lvl1pPr>
          </a:lstStyle>
          <a:p>
            <a:pPr lvl="0"/>
            <a:r>
              <a:rPr lang="en-US" dirty="0"/>
              <a:t>Edit this text</a:t>
            </a:r>
          </a:p>
        </p:txBody>
      </p:sp>
      <p:sp>
        <p:nvSpPr>
          <p:cNvPr id="86" name="Content Placeholder 7"/>
          <p:cNvSpPr>
            <a:spLocks noGrp="1"/>
          </p:cNvSpPr>
          <p:nvPr>
            <p:ph sz="quarter" idx="26" hasCustomPrompt="1"/>
          </p:nvPr>
        </p:nvSpPr>
        <p:spPr>
          <a:xfrm>
            <a:off x="8206309" y="1916455"/>
            <a:ext cx="3455922" cy="384969"/>
          </a:xfrm>
        </p:spPr>
        <p:txBody>
          <a:bodyPr>
            <a:normAutofit/>
          </a:bodyPr>
          <a:lstStyle>
            <a:lvl1pPr marL="0" indent="0" algn="l">
              <a:buNone/>
              <a:defRPr sz="2000" b="1">
                <a:solidFill>
                  <a:srgbClr val="040819"/>
                </a:solidFill>
              </a:defRPr>
            </a:lvl1pPr>
          </a:lstStyle>
          <a:p>
            <a:pPr lvl="0"/>
            <a:r>
              <a:rPr lang="en-US" dirty="0"/>
              <a:t>HEADING</a:t>
            </a:r>
          </a:p>
        </p:txBody>
      </p:sp>
      <p:sp>
        <p:nvSpPr>
          <p:cNvPr id="87" name="Content Placeholder 7"/>
          <p:cNvSpPr>
            <a:spLocks noGrp="1"/>
          </p:cNvSpPr>
          <p:nvPr>
            <p:ph sz="quarter" idx="27" hasCustomPrompt="1"/>
          </p:nvPr>
        </p:nvSpPr>
        <p:spPr>
          <a:xfrm>
            <a:off x="8198579" y="2317021"/>
            <a:ext cx="3455922" cy="384969"/>
          </a:xfrm>
        </p:spPr>
        <p:txBody>
          <a:bodyPr>
            <a:normAutofit/>
          </a:bodyPr>
          <a:lstStyle>
            <a:lvl1pPr marL="0" indent="0" algn="l">
              <a:buNone/>
              <a:defRPr sz="1600" b="0" baseline="0">
                <a:solidFill>
                  <a:schemeClr val="accent2"/>
                </a:solidFill>
              </a:defRPr>
            </a:lvl1pPr>
          </a:lstStyle>
          <a:p>
            <a:pPr lvl="0"/>
            <a:r>
              <a:rPr lang="en-US" dirty="0"/>
              <a:t>Edit this text</a:t>
            </a:r>
          </a:p>
        </p:txBody>
      </p:sp>
      <p:sp>
        <p:nvSpPr>
          <p:cNvPr id="3" name="Rounded Rectangle 48">
            <a:extLst>
              <a:ext uri="{FF2B5EF4-FFF2-40B4-BE49-F238E27FC236}">
                <a16:creationId xmlns:a16="http://schemas.microsoft.com/office/drawing/2014/main" id="{8713D6EF-10C8-7DD7-3F84-69F9BB7E8EE8}"/>
              </a:ext>
            </a:extLst>
          </p:cNvPr>
          <p:cNvSpPr/>
          <p:nvPr userDrawn="1"/>
        </p:nvSpPr>
        <p:spPr>
          <a:xfrm>
            <a:off x="2119086" y="785937"/>
            <a:ext cx="10072914" cy="75233"/>
          </a:xfrm>
          <a:prstGeom prst="roundRect">
            <a:avLst/>
          </a:prstGeom>
          <a:solidFill>
            <a:srgbClr val="E9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pic>
        <p:nvPicPr>
          <p:cNvPr id="7" name="Picture 6">
            <a:extLst>
              <a:ext uri="{FF2B5EF4-FFF2-40B4-BE49-F238E27FC236}">
                <a16:creationId xmlns:a16="http://schemas.microsoft.com/office/drawing/2014/main" id="{81B3F3A1-3EA7-8089-CF1D-2970D3836F9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7848" y="129042"/>
            <a:ext cx="1378077" cy="1601790"/>
          </a:xfrm>
          <a:prstGeom prst="rect">
            <a:avLst/>
          </a:prstGeom>
        </p:spPr>
      </p:pic>
      <p:sp>
        <p:nvSpPr>
          <p:cNvPr id="14" name="Content Placeholder 7">
            <a:extLst>
              <a:ext uri="{FF2B5EF4-FFF2-40B4-BE49-F238E27FC236}">
                <a16:creationId xmlns:a16="http://schemas.microsoft.com/office/drawing/2014/main" id="{25B0F423-0FEB-0382-F259-41DD3A3565B2}"/>
              </a:ext>
            </a:extLst>
          </p:cNvPr>
          <p:cNvSpPr>
            <a:spLocks noGrp="1"/>
          </p:cNvSpPr>
          <p:nvPr>
            <p:ph sz="quarter" idx="25" hasCustomPrompt="1"/>
          </p:nvPr>
        </p:nvSpPr>
        <p:spPr>
          <a:xfrm>
            <a:off x="2119086" y="142522"/>
            <a:ext cx="7382102" cy="530977"/>
          </a:xfrm>
        </p:spPr>
        <p:txBody>
          <a:bodyPr lIns="0" rIns="0">
            <a:noAutofit/>
          </a:bodyPr>
          <a:lstStyle>
            <a:lvl1pPr marL="0" indent="0" algn="l">
              <a:buNone/>
              <a:defRPr sz="3600" b="1">
                <a:solidFill>
                  <a:srgbClr val="040819"/>
                </a:solidFill>
              </a:defRPr>
            </a:lvl1pPr>
          </a:lstStyle>
          <a:p>
            <a:pPr lvl="0"/>
            <a:r>
              <a:rPr lang="en-US" dirty="0"/>
              <a:t>HEADING</a:t>
            </a:r>
          </a:p>
        </p:txBody>
      </p:sp>
    </p:spTree>
    <p:extLst>
      <p:ext uri="{BB962C8B-B14F-4D97-AF65-F5344CB8AC3E}">
        <p14:creationId xmlns:p14="http://schemas.microsoft.com/office/powerpoint/2010/main" val="451900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D6A2B0-D536-5726-3C38-C948553454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45" y="3779713"/>
            <a:ext cx="11190309" cy="2735038"/>
          </a:xfrm>
          <a:prstGeom prst="rect">
            <a:avLst/>
          </a:prstGeom>
        </p:spPr>
      </p:pic>
      <p:sp>
        <p:nvSpPr>
          <p:cNvPr id="4" name="Text Placeholder 3"/>
          <p:cNvSpPr>
            <a:spLocks noGrp="1"/>
          </p:cNvSpPr>
          <p:nvPr>
            <p:ph type="body" sz="quarter" idx="26"/>
          </p:nvPr>
        </p:nvSpPr>
        <p:spPr>
          <a:xfrm>
            <a:off x="435202" y="1625600"/>
            <a:ext cx="11277600" cy="4746625"/>
          </a:xfrm>
        </p:spPr>
        <p:txBody>
          <a:bodyPr>
            <a:normAutofit/>
          </a:bodyPr>
          <a:lstStyle>
            <a:lvl1pPr>
              <a:defRPr sz="2000">
                <a:solidFill>
                  <a:srgbClr val="010101"/>
                </a:solidFill>
              </a:defRPr>
            </a:lvl1pPr>
            <a:lvl2pPr>
              <a:defRPr sz="1800">
                <a:solidFill>
                  <a:srgbClr val="010101"/>
                </a:solidFill>
              </a:defRPr>
            </a:lvl2pPr>
            <a:lvl3pPr>
              <a:defRPr sz="1600">
                <a:solidFill>
                  <a:srgbClr val="010101"/>
                </a:solidFill>
              </a:defRPr>
            </a:lvl3pPr>
            <a:lvl4pPr>
              <a:defRPr sz="1400">
                <a:solidFill>
                  <a:srgbClr val="010101"/>
                </a:solidFill>
              </a:defRPr>
            </a:lvl4pPr>
            <a:lvl5pPr>
              <a:defRPr sz="1400">
                <a:solidFill>
                  <a:srgbClr val="01010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ounded Rectangle 48">
            <a:extLst>
              <a:ext uri="{FF2B5EF4-FFF2-40B4-BE49-F238E27FC236}">
                <a16:creationId xmlns:a16="http://schemas.microsoft.com/office/drawing/2014/main" id="{1315131D-54BA-CE73-F4BA-362CFE9FF83E}"/>
              </a:ext>
            </a:extLst>
          </p:cNvPr>
          <p:cNvSpPr/>
          <p:nvPr userDrawn="1"/>
        </p:nvSpPr>
        <p:spPr>
          <a:xfrm>
            <a:off x="0" y="6782767"/>
            <a:ext cx="12192000" cy="94008"/>
          </a:xfrm>
          <a:prstGeom prst="roundRect">
            <a:avLst/>
          </a:prstGeom>
          <a:solidFill>
            <a:srgbClr val="F1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sp>
        <p:nvSpPr>
          <p:cNvPr id="6" name="Rounded Rectangle 48">
            <a:extLst>
              <a:ext uri="{FF2B5EF4-FFF2-40B4-BE49-F238E27FC236}">
                <a16:creationId xmlns:a16="http://schemas.microsoft.com/office/drawing/2014/main" id="{44A5E869-E500-8BCE-321E-D93275E5F947}"/>
              </a:ext>
            </a:extLst>
          </p:cNvPr>
          <p:cNvSpPr/>
          <p:nvPr userDrawn="1"/>
        </p:nvSpPr>
        <p:spPr>
          <a:xfrm>
            <a:off x="2119086" y="785937"/>
            <a:ext cx="10072914" cy="75233"/>
          </a:xfrm>
          <a:prstGeom prst="roundRect">
            <a:avLst/>
          </a:prstGeom>
          <a:solidFill>
            <a:srgbClr val="E9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pic>
        <p:nvPicPr>
          <p:cNvPr id="10" name="Picture 9">
            <a:extLst>
              <a:ext uri="{FF2B5EF4-FFF2-40B4-BE49-F238E27FC236}">
                <a16:creationId xmlns:a16="http://schemas.microsoft.com/office/drawing/2014/main" id="{1A50AC6A-5458-C1A0-133C-23830AD68F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5202" y="143196"/>
            <a:ext cx="1326727" cy="1368187"/>
          </a:xfrm>
          <a:prstGeom prst="rect">
            <a:avLst/>
          </a:prstGeom>
        </p:spPr>
      </p:pic>
      <p:sp>
        <p:nvSpPr>
          <p:cNvPr id="2" name="Content Placeholder 7">
            <a:extLst>
              <a:ext uri="{FF2B5EF4-FFF2-40B4-BE49-F238E27FC236}">
                <a16:creationId xmlns:a16="http://schemas.microsoft.com/office/drawing/2014/main" id="{272B37B8-1418-0CD2-D117-450CB9D7C568}"/>
              </a:ext>
            </a:extLst>
          </p:cNvPr>
          <p:cNvSpPr>
            <a:spLocks noGrp="1"/>
          </p:cNvSpPr>
          <p:nvPr>
            <p:ph sz="quarter" idx="25" hasCustomPrompt="1"/>
          </p:nvPr>
        </p:nvSpPr>
        <p:spPr>
          <a:xfrm>
            <a:off x="2119086" y="142522"/>
            <a:ext cx="7382102" cy="530977"/>
          </a:xfrm>
        </p:spPr>
        <p:txBody>
          <a:bodyPr lIns="0" rIns="0">
            <a:noAutofit/>
          </a:bodyPr>
          <a:lstStyle>
            <a:lvl1pPr marL="0" indent="0" algn="l">
              <a:buNone/>
              <a:defRPr sz="3600" b="1">
                <a:solidFill>
                  <a:srgbClr val="040819"/>
                </a:solidFill>
              </a:defRPr>
            </a:lvl1pPr>
          </a:lstStyle>
          <a:p>
            <a:pPr lvl="0"/>
            <a:r>
              <a:rPr lang="en-US" dirty="0"/>
              <a:t>HEADING</a:t>
            </a:r>
          </a:p>
        </p:txBody>
      </p:sp>
    </p:spTree>
    <p:extLst>
      <p:ext uri="{BB962C8B-B14F-4D97-AF65-F5344CB8AC3E}">
        <p14:creationId xmlns:p14="http://schemas.microsoft.com/office/powerpoint/2010/main" val="3698661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Code">
    <p:spTree>
      <p:nvGrpSpPr>
        <p:cNvPr id="1" name=""/>
        <p:cNvGrpSpPr/>
        <p:nvPr/>
      </p:nvGrpSpPr>
      <p:grpSpPr>
        <a:xfrm>
          <a:off x="0" y="0"/>
          <a:ext cx="0" cy="0"/>
          <a:chOff x="0" y="0"/>
          <a:chExt cx="0" cy="0"/>
        </a:xfrm>
      </p:grpSpPr>
      <p:sp>
        <p:nvSpPr>
          <p:cNvPr id="4" name="Text Placeholder 3"/>
          <p:cNvSpPr>
            <a:spLocks noGrp="1"/>
          </p:cNvSpPr>
          <p:nvPr>
            <p:ph type="body" sz="quarter" idx="26"/>
          </p:nvPr>
        </p:nvSpPr>
        <p:spPr>
          <a:xfrm>
            <a:off x="435202" y="904237"/>
            <a:ext cx="11277600" cy="5738760"/>
          </a:xfrm>
          <a:solidFill>
            <a:schemeClr val="tx2">
              <a:lumMod val="50000"/>
            </a:schemeClr>
          </a:solidFill>
        </p:spPr>
        <p:txBody>
          <a:bodyPr>
            <a:normAutofit/>
          </a:bodyPr>
          <a:lstStyle>
            <a:lvl1pPr marL="0" indent="0">
              <a:buNone/>
              <a:defRPr sz="2000">
                <a:solidFill>
                  <a:schemeClr val="bg2"/>
                </a:solidFill>
                <a:latin typeface="Consolas" panose="020B0609020204030204" pitchFamily="49" charset="0"/>
              </a:defRPr>
            </a:lvl1pPr>
            <a:lvl2pPr>
              <a:defRPr sz="1800">
                <a:solidFill>
                  <a:srgbClr val="010101"/>
                </a:solidFill>
              </a:defRPr>
            </a:lvl2pPr>
            <a:lvl3pPr>
              <a:defRPr sz="1600">
                <a:solidFill>
                  <a:srgbClr val="010101"/>
                </a:solidFill>
              </a:defRPr>
            </a:lvl3pPr>
            <a:lvl4pPr>
              <a:defRPr sz="1400">
                <a:solidFill>
                  <a:srgbClr val="010101"/>
                </a:solidFill>
              </a:defRPr>
            </a:lvl4pPr>
            <a:lvl5pPr>
              <a:defRPr sz="1400">
                <a:solidFill>
                  <a:srgbClr val="010101"/>
                </a:solidFill>
              </a:defRPr>
            </a:lvl5pPr>
          </a:lstStyle>
          <a:p>
            <a:pPr lvl="0"/>
            <a:r>
              <a:rPr lang="en-US" dirty="0"/>
              <a:t>Click to edit Master text styles</a:t>
            </a:r>
          </a:p>
        </p:txBody>
      </p:sp>
      <p:sp>
        <p:nvSpPr>
          <p:cNvPr id="2" name="Rounded Rectangle 48">
            <a:extLst>
              <a:ext uri="{FF2B5EF4-FFF2-40B4-BE49-F238E27FC236}">
                <a16:creationId xmlns:a16="http://schemas.microsoft.com/office/drawing/2014/main" id="{296E08E3-0973-0E2D-9F9E-F268F4A53D5C}"/>
              </a:ext>
            </a:extLst>
          </p:cNvPr>
          <p:cNvSpPr/>
          <p:nvPr userDrawn="1"/>
        </p:nvSpPr>
        <p:spPr>
          <a:xfrm>
            <a:off x="0" y="6782767"/>
            <a:ext cx="12192000" cy="94008"/>
          </a:xfrm>
          <a:prstGeom prst="roundRect">
            <a:avLst/>
          </a:prstGeom>
          <a:solidFill>
            <a:srgbClr val="F1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sp>
        <p:nvSpPr>
          <p:cNvPr id="3" name="Rounded Rectangle 48">
            <a:extLst>
              <a:ext uri="{FF2B5EF4-FFF2-40B4-BE49-F238E27FC236}">
                <a16:creationId xmlns:a16="http://schemas.microsoft.com/office/drawing/2014/main" id="{CC411D35-C1B0-52C9-C9E9-DABE7A314927}"/>
              </a:ext>
            </a:extLst>
          </p:cNvPr>
          <p:cNvSpPr/>
          <p:nvPr userDrawn="1"/>
        </p:nvSpPr>
        <p:spPr>
          <a:xfrm>
            <a:off x="435202" y="785937"/>
            <a:ext cx="11756798" cy="75233"/>
          </a:xfrm>
          <a:prstGeom prst="roundRect">
            <a:avLst/>
          </a:prstGeom>
          <a:solidFill>
            <a:srgbClr val="E9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sp>
        <p:nvSpPr>
          <p:cNvPr id="6" name="Content Placeholder 7">
            <a:extLst>
              <a:ext uri="{FF2B5EF4-FFF2-40B4-BE49-F238E27FC236}">
                <a16:creationId xmlns:a16="http://schemas.microsoft.com/office/drawing/2014/main" id="{1E875447-3A7D-46EE-5D76-7C1478A04468}"/>
              </a:ext>
            </a:extLst>
          </p:cNvPr>
          <p:cNvSpPr>
            <a:spLocks noGrp="1"/>
          </p:cNvSpPr>
          <p:nvPr>
            <p:ph sz="quarter" idx="25" hasCustomPrompt="1"/>
          </p:nvPr>
        </p:nvSpPr>
        <p:spPr>
          <a:xfrm>
            <a:off x="435202" y="142522"/>
            <a:ext cx="7382102" cy="530977"/>
          </a:xfrm>
        </p:spPr>
        <p:txBody>
          <a:bodyPr lIns="0" rIns="0">
            <a:noAutofit/>
          </a:bodyPr>
          <a:lstStyle>
            <a:lvl1pPr marL="0" indent="0" algn="l">
              <a:buNone/>
              <a:defRPr sz="3600" b="1">
                <a:solidFill>
                  <a:srgbClr val="040819"/>
                </a:solidFill>
              </a:defRPr>
            </a:lvl1pPr>
          </a:lstStyle>
          <a:p>
            <a:pPr lvl="0"/>
            <a:r>
              <a:rPr lang="en-US" dirty="0"/>
              <a:t>HEADING</a:t>
            </a:r>
          </a:p>
        </p:txBody>
      </p:sp>
    </p:spTree>
    <p:extLst>
      <p:ext uri="{BB962C8B-B14F-4D97-AF65-F5344CB8AC3E}">
        <p14:creationId xmlns:p14="http://schemas.microsoft.com/office/powerpoint/2010/main" val="451534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585049-4614-42C4-3D14-3CB202899F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45" y="3779713"/>
            <a:ext cx="11190309" cy="2735038"/>
          </a:xfrm>
          <a:prstGeom prst="rect">
            <a:avLst/>
          </a:prstGeom>
        </p:spPr>
      </p:pic>
      <p:sp>
        <p:nvSpPr>
          <p:cNvPr id="4" name="Rounded Rectangle 48">
            <a:extLst>
              <a:ext uri="{FF2B5EF4-FFF2-40B4-BE49-F238E27FC236}">
                <a16:creationId xmlns:a16="http://schemas.microsoft.com/office/drawing/2014/main" id="{4DAD4B01-F163-397B-B406-56A2E17E4C1E}"/>
              </a:ext>
            </a:extLst>
          </p:cNvPr>
          <p:cNvSpPr/>
          <p:nvPr userDrawn="1"/>
        </p:nvSpPr>
        <p:spPr>
          <a:xfrm>
            <a:off x="0" y="6782767"/>
            <a:ext cx="12192000" cy="94008"/>
          </a:xfrm>
          <a:prstGeom prst="roundRect">
            <a:avLst/>
          </a:prstGeom>
          <a:solidFill>
            <a:srgbClr val="F1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sp>
        <p:nvSpPr>
          <p:cNvPr id="5" name="Rounded Rectangle 48">
            <a:extLst>
              <a:ext uri="{FF2B5EF4-FFF2-40B4-BE49-F238E27FC236}">
                <a16:creationId xmlns:a16="http://schemas.microsoft.com/office/drawing/2014/main" id="{9E6203D1-1590-ACC3-CD41-360BBF35D6FC}"/>
              </a:ext>
            </a:extLst>
          </p:cNvPr>
          <p:cNvSpPr/>
          <p:nvPr userDrawn="1"/>
        </p:nvSpPr>
        <p:spPr>
          <a:xfrm>
            <a:off x="2119086" y="785937"/>
            <a:ext cx="10072914" cy="75233"/>
          </a:xfrm>
          <a:prstGeom prst="roundRect">
            <a:avLst/>
          </a:prstGeom>
          <a:solidFill>
            <a:srgbClr val="E9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pic>
        <p:nvPicPr>
          <p:cNvPr id="7" name="Picture 6">
            <a:extLst>
              <a:ext uri="{FF2B5EF4-FFF2-40B4-BE49-F238E27FC236}">
                <a16:creationId xmlns:a16="http://schemas.microsoft.com/office/drawing/2014/main" id="{098608B5-5A8B-DD92-D389-B3AD408DB3B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5202" y="143196"/>
            <a:ext cx="1326727" cy="1368187"/>
          </a:xfrm>
          <a:prstGeom prst="rect">
            <a:avLst/>
          </a:prstGeom>
        </p:spPr>
      </p:pic>
      <p:sp>
        <p:nvSpPr>
          <p:cNvPr id="8" name="Content Placeholder 7">
            <a:extLst>
              <a:ext uri="{FF2B5EF4-FFF2-40B4-BE49-F238E27FC236}">
                <a16:creationId xmlns:a16="http://schemas.microsoft.com/office/drawing/2014/main" id="{9F9B8033-427B-6997-18E4-A29F6CBE4245}"/>
              </a:ext>
            </a:extLst>
          </p:cNvPr>
          <p:cNvSpPr>
            <a:spLocks noGrp="1"/>
          </p:cNvSpPr>
          <p:nvPr>
            <p:ph sz="quarter" idx="25" hasCustomPrompt="1"/>
          </p:nvPr>
        </p:nvSpPr>
        <p:spPr>
          <a:xfrm>
            <a:off x="2119086" y="142522"/>
            <a:ext cx="7382102" cy="530977"/>
          </a:xfrm>
        </p:spPr>
        <p:txBody>
          <a:bodyPr lIns="0" rIns="0">
            <a:noAutofit/>
          </a:bodyPr>
          <a:lstStyle>
            <a:lvl1pPr marL="0" indent="0" algn="l">
              <a:buNone/>
              <a:defRPr sz="3600" b="1">
                <a:solidFill>
                  <a:srgbClr val="040819"/>
                </a:solidFill>
              </a:defRPr>
            </a:lvl1pPr>
          </a:lstStyle>
          <a:p>
            <a:pPr lvl="0"/>
            <a:r>
              <a:rPr lang="en-US" dirty="0"/>
              <a:t>HEADING</a:t>
            </a:r>
          </a:p>
        </p:txBody>
      </p:sp>
    </p:spTree>
    <p:extLst>
      <p:ext uri="{BB962C8B-B14F-4D97-AF65-F5344CB8AC3E}">
        <p14:creationId xmlns:p14="http://schemas.microsoft.com/office/powerpoint/2010/main" val="598841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mo">
    <p:spTree>
      <p:nvGrpSpPr>
        <p:cNvPr id="1" name=""/>
        <p:cNvGrpSpPr/>
        <p:nvPr/>
      </p:nvGrpSpPr>
      <p:grpSpPr>
        <a:xfrm>
          <a:off x="0" y="0"/>
          <a:ext cx="0" cy="0"/>
          <a:chOff x="0" y="0"/>
          <a:chExt cx="0" cy="0"/>
        </a:xfrm>
      </p:grpSpPr>
      <p:sp>
        <p:nvSpPr>
          <p:cNvPr id="31" name="Rectangle 30"/>
          <p:cNvSpPr/>
          <p:nvPr userDrawn="1"/>
        </p:nvSpPr>
        <p:spPr>
          <a:xfrm>
            <a:off x="3260035" y="1666325"/>
            <a:ext cx="8931966" cy="4848426"/>
          </a:xfrm>
          <a:prstGeom prst="rect">
            <a:avLst/>
          </a:prstGeom>
          <a:blipFill>
            <a:blip r:embed="rId2">
              <a:extLst>
                <a:ext uri="{28A0092B-C50C-407E-A947-70E740481C1C}">
                  <a14:useLocalDpi xmlns:a14="http://schemas.microsoft.com/office/drawing/2010/main" val="0"/>
                </a:ext>
              </a:extLst>
            </a:blip>
            <a:stretch>
              <a:fillRect l="-42473" t="-62978" r="-7619" b="-1098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2" name="Group 594"/>
          <p:cNvGrpSpPr>
            <a:grpSpLocks noChangeAspect="1"/>
          </p:cNvGrpSpPr>
          <p:nvPr userDrawn="1"/>
        </p:nvGrpSpPr>
        <p:grpSpPr bwMode="auto">
          <a:xfrm>
            <a:off x="-12608" y="1666326"/>
            <a:ext cx="6017549" cy="4848426"/>
            <a:chOff x="2033" y="709"/>
            <a:chExt cx="3610" cy="2902"/>
          </a:xfrm>
        </p:grpSpPr>
        <p:sp>
          <p:nvSpPr>
            <p:cNvPr id="48" name="Freeform 595"/>
            <p:cNvSpPr>
              <a:spLocks/>
            </p:cNvSpPr>
            <p:nvPr/>
          </p:nvSpPr>
          <p:spPr bwMode="auto">
            <a:xfrm>
              <a:off x="2033" y="709"/>
              <a:ext cx="3550" cy="2902"/>
            </a:xfrm>
            <a:custGeom>
              <a:avLst/>
              <a:gdLst>
                <a:gd name="T0" fmla="*/ 1342 w 1500"/>
                <a:gd name="T1" fmla="*/ 0 h 1225"/>
                <a:gd name="T2" fmla="*/ 0 w 1500"/>
                <a:gd name="T3" fmla="*/ 0 h 1225"/>
                <a:gd name="T4" fmla="*/ 0 w 1500"/>
                <a:gd name="T5" fmla="*/ 1224 h 1225"/>
                <a:gd name="T6" fmla="*/ 1343 w 1500"/>
                <a:gd name="T7" fmla="*/ 1225 h 1225"/>
                <a:gd name="T8" fmla="*/ 1500 w 1500"/>
                <a:gd name="T9" fmla="*/ 613 h 1225"/>
                <a:gd name="T10" fmla="*/ 1342 w 1500"/>
                <a:gd name="T11" fmla="*/ 0 h 1225"/>
              </a:gdLst>
              <a:ahLst/>
              <a:cxnLst>
                <a:cxn ang="0">
                  <a:pos x="T0" y="T1"/>
                </a:cxn>
                <a:cxn ang="0">
                  <a:pos x="T2" y="T3"/>
                </a:cxn>
                <a:cxn ang="0">
                  <a:pos x="T4" y="T5"/>
                </a:cxn>
                <a:cxn ang="0">
                  <a:pos x="T6" y="T7"/>
                </a:cxn>
                <a:cxn ang="0">
                  <a:pos x="T8" y="T9"/>
                </a:cxn>
                <a:cxn ang="0">
                  <a:pos x="T10" y="T11"/>
                </a:cxn>
              </a:cxnLst>
              <a:rect l="0" t="0" r="r" b="b"/>
              <a:pathLst>
                <a:path w="1500" h="1225">
                  <a:moveTo>
                    <a:pt x="1342" y="0"/>
                  </a:moveTo>
                  <a:cubicBezTo>
                    <a:pt x="0" y="0"/>
                    <a:pt x="0" y="0"/>
                    <a:pt x="0" y="0"/>
                  </a:cubicBezTo>
                  <a:cubicBezTo>
                    <a:pt x="0" y="1224"/>
                    <a:pt x="0" y="1224"/>
                    <a:pt x="0" y="1224"/>
                  </a:cubicBezTo>
                  <a:cubicBezTo>
                    <a:pt x="1343" y="1225"/>
                    <a:pt x="1343" y="1225"/>
                    <a:pt x="1343" y="1225"/>
                  </a:cubicBezTo>
                  <a:cubicBezTo>
                    <a:pt x="1443" y="1053"/>
                    <a:pt x="1500" y="826"/>
                    <a:pt x="1500" y="613"/>
                  </a:cubicBezTo>
                  <a:cubicBezTo>
                    <a:pt x="1500" y="400"/>
                    <a:pt x="1442" y="200"/>
                    <a:pt x="1342" y="0"/>
                  </a:cubicBezTo>
                  <a:close/>
                </a:path>
              </a:pathLst>
            </a:custGeom>
            <a:solidFill>
              <a:srgbClr val="0408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596"/>
            <p:cNvSpPr>
              <a:spLocks/>
            </p:cNvSpPr>
            <p:nvPr/>
          </p:nvSpPr>
          <p:spPr bwMode="auto">
            <a:xfrm>
              <a:off x="5188" y="709"/>
              <a:ext cx="455" cy="1234"/>
            </a:xfrm>
            <a:custGeom>
              <a:avLst/>
              <a:gdLst>
                <a:gd name="T0" fmla="*/ 167 w 192"/>
                <a:gd name="T1" fmla="*/ 0 h 521"/>
                <a:gd name="T2" fmla="*/ 0 w 192"/>
                <a:gd name="T3" fmla="*/ 0 h 521"/>
                <a:gd name="T4" fmla="*/ 0 w 192"/>
                <a:gd name="T5" fmla="*/ 0 h 521"/>
                <a:gd name="T6" fmla="*/ 5 w 192"/>
                <a:gd name="T7" fmla="*/ 0 h 521"/>
                <a:gd name="T8" fmla="*/ 68 w 192"/>
                <a:gd name="T9" fmla="*/ 141 h 521"/>
                <a:gd name="T10" fmla="*/ 110 w 192"/>
                <a:gd name="T11" fmla="*/ 262 h 521"/>
                <a:gd name="T12" fmla="*/ 111 w 192"/>
                <a:gd name="T13" fmla="*/ 264 h 521"/>
                <a:gd name="T14" fmla="*/ 112 w 192"/>
                <a:gd name="T15" fmla="*/ 269 h 521"/>
                <a:gd name="T16" fmla="*/ 159 w 192"/>
                <a:gd name="T17" fmla="*/ 521 h 521"/>
                <a:gd name="T18" fmla="*/ 189 w 192"/>
                <a:gd name="T19" fmla="*/ 290 h 521"/>
                <a:gd name="T20" fmla="*/ 167 w 192"/>
                <a:gd name="T21" fmla="*/ 0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 h="521">
                  <a:moveTo>
                    <a:pt x="167" y="0"/>
                  </a:moveTo>
                  <a:cubicBezTo>
                    <a:pt x="0" y="0"/>
                    <a:pt x="0" y="0"/>
                    <a:pt x="0" y="0"/>
                  </a:cubicBezTo>
                  <a:cubicBezTo>
                    <a:pt x="0" y="0"/>
                    <a:pt x="0" y="0"/>
                    <a:pt x="0" y="0"/>
                  </a:cubicBezTo>
                  <a:cubicBezTo>
                    <a:pt x="5" y="0"/>
                    <a:pt x="5" y="0"/>
                    <a:pt x="5" y="0"/>
                  </a:cubicBezTo>
                  <a:cubicBezTo>
                    <a:pt x="28" y="47"/>
                    <a:pt x="49" y="94"/>
                    <a:pt x="68" y="141"/>
                  </a:cubicBezTo>
                  <a:cubicBezTo>
                    <a:pt x="84" y="180"/>
                    <a:pt x="98" y="221"/>
                    <a:pt x="110" y="262"/>
                  </a:cubicBezTo>
                  <a:cubicBezTo>
                    <a:pt x="111" y="263"/>
                    <a:pt x="111" y="264"/>
                    <a:pt x="111" y="264"/>
                  </a:cubicBezTo>
                  <a:cubicBezTo>
                    <a:pt x="112" y="266"/>
                    <a:pt x="112" y="267"/>
                    <a:pt x="112" y="269"/>
                  </a:cubicBezTo>
                  <a:cubicBezTo>
                    <a:pt x="137" y="352"/>
                    <a:pt x="153" y="435"/>
                    <a:pt x="159" y="521"/>
                  </a:cubicBezTo>
                  <a:cubicBezTo>
                    <a:pt x="177" y="447"/>
                    <a:pt x="187" y="369"/>
                    <a:pt x="189" y="290"/>
                  </a:cubicBezTo>
                  <a:cubicBezTo>
                    <a:pt x="192" y="200"/>
                    <a:pt x="184" y="84"/>
                    <a:pt x="167" y="0"/>
                  </a:cubicBezTo>
                  <a:close/>
                </a:path>
              </a:pathLst>
            </a:custGeom>
            <a:solidFill>
              <a:srgbClr val="E93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64" name="Content Placeholder 7"/>
          <p:cNvSpPr>
            <a:spLocks noGrp="1"/>
          </p:cNvSpPr>
          <p:nvPr>
            <p:ph sz="quarter" idx="16" hasCustomPrompt="1"/>
          </p:nvPr>
        </p:nvSpPr>
        <p:spPr>
          <a:xfrm>
            <a:off x="522034" y="2192787"/>
            <a:ext cx="4443313" cy="3737403"/>
          </a:xfrm>
        </p:spPr>
        <p:txBody>
          <a:bodyPr>
            <a:normAutofit/>
          </a:bodyPr>
          <a:lstStyle>
            <a:lvl1pPr marL="0" indent="0" algn="l">
              <a:buNone/>
              <a:defRPr sz="1600" b="0" baseline="0">
                <a:solidFill>
                  <a:schemeClr val="bg1"/>
                </a:solidFill>
              </a:defRPr>
            </a:lvl1pPr>
          </a:lstStyle>
          <a:p>
            <a:pPr lvl="0"/>
            <a:r>
              <a:rPr lang="en-US" dirty="0"/>
              <a:t>Short description of demo …</a:t>
            </a:r>
          </a:p>
        </p:txBody>
      </p:sp>
      <p:sp>
        <p:nvSpPr>
          <p:cNvPr id="4" name="Rounded Rectangle 48">
            <a:extLst>
              <a:ext uri="{FF2B5EF4-FFF2-40B4-BE49-F238E27FC236}">
                <a16:creationId xmlns:a16="http://schemas.microsoft.com/office/drawing/2014/main" id="{871489E9-210A-1263-75EA-E383DE4A4A96}"/>
              </a:ext>
            </a:extLst>
          </p:cNvPr>
          <p:cNvSpPr/>
          <p:nvPr userDrawn="1"/>
        </p:nvSpPr>
        <p:spPr>
          <a:xfrm>
            <a:off x="0" y="6782767"/>
            <a:ext cx="12192000" cy="94008"/>
          </a:xfrm>
          <a:prstGeom prst="roundRect">
            <a:avLst/>
          </a:prstGeom>
          <a:solidFill>
            <a:srgbClr val="F1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sp>
        <p:nvSpPr>
          <p:cNvPr id="5" name="Rounded Rectangle 48">
            <a:extLst>
              <a:ext uri="{FF2B5EF4-FFF2-40B4-BE49-F238E27FC236}">
                <a16:creationId xmlns:a16="http://schemas.microsoft.com/office/drawing/2014/main" id="{AD91C3B8-17E3-5042-59BF-BA2F5443450A}"/>
              </a:ext>
            </a:extLst>
          </p:cNvPr>
          <p:cNvSpPr/>
          <p:nvPr userDrawn="1"/>
        </p:nvSpPr>
        <p:spPr>
          <a:xfrm>
            <a:off x="2119086" y="785937"/>
            <a:ext cx="10072914" cy="75233"/>
          </a:xfrm>
          <a:prstGeom prst="roundRect">
            <a:avLst/>
          </a:prstGeom>
          <a:solidFill>
            <a:srgbClr val="E9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pic>
        <p:nvPicPr>
          <p:cNvPr id="9" name="Picture 8">
            <a:extLst>
              <a:ext uri="{FF2B5EF4-FFF2-40B4-BE49-F238E27FC236}">
                <a16:creationId xmlns:a16="http://schemas.microsoft.com/office/drawing/2014/main" id="{D815C502-678B-26F6-E589-1E5E7D69B9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2034" y="101748"/>
            <a:ext cx="1253757" cy="1430569"/>
          </a:xfrm>
          <a:prstGeom prst="rect">
            <a:avLst/>
          </a:prstGeom>
        </p:spPr>
      </p:pic>
      <p:sp>
        <p:nvSpPr>
          <p:cNvPr id="2" name="Content Placeholder 7">
            <a:extLst>
              <a:ext uri="{FF2B5EF4-FFF2-40B4-BE49-F238E27FC236}">
                <a16:creationId xmlns:a16="http://schemas.microsoft.com/office/drawing/2014/main" id="{719225F1-F2F0-7DB2-AA8E-691C8B4E7451}"/>
              </a:ext>
            </a:extLst>
          </p:cNvPr>
          <p:cNvSpPr>
            <a:spLocks noGrp="1"/>
          </p:cNvSpPr>
          <p:nvPr>
            <p:ph sz="quarter" idx="25" hasCustomPrompt="1"/>
          </p:nvPr>
        </p:nvSpPr>
        <p:spPr>
          <a:xfrm>
            <a:off x="2119086" y="142522"/>
            <a:ext cx="7382102" cy="530977"/>
          </a:xfrm>
        </p:spPr>
        <p:txBody>
          <a:bodyPr lIns="0" rIns="0">
            <a:noAutofit/>
          </a:bodyPr>
          <a:lstStyle>
            <a:lvl1pPr marL="0" indent="0" algn="l">
              <a:buNone/>
              <a:defRPr sz="3600" b="1">
                <a:solidFill>
                  <a:srgbClr val="040819"/>
                </a:solidFill>
              </a:defRPr>
            </a:lvl1pPr>
          </a:lstStyle>
          <a:p>
            <a:pPr lvl="0"/>
            <a:r>
              <a:rPr lang="en-US" dirty="0"/>
              <a:t>HEADING</a:t>
            </a:r>
          </a:p>
        </p:txBody>
      </p:sp>
    </p:spTree>
    <p:extLst>
      <p:ext uri="{BB962C8B-B14F-4D97-AF65-F5344CB8AC3E}">
        <p14:creationId xmlns:p14="http://schemas.microsoft.com/office/powerpoint/2010/main" val="1768244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1" name="Arc 30"/>
          <p:cNvSpPr/>
          <p:nvPr userDrawn="1"/>
        </p:nvSpPr>
        <p:spPr>
          <a:xfrm>
            <a:off x="965915" y="2435102"/>
            <a:ext cx="2055468" cy="2055468"/>
          </a:xfrm>
          <a:prstGeom prst="arc">
            <a:avLst>
              <a:gd name="adj1" fmla="val 10763432"/>
              <a:gd name="adj2" fmla="val 0"/>
            </a:avLst>
          </a:prstGeom>
          <a:noFill/>
          <a:ln w="63500" cap="rnd">
            <a:solidFill>
              <a:schemeClr val="bg1">
                <a:lumMod val="85000"/>
              </a:schemeClr>
            </a:solidFill>
            <a:headEnd type="ova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latin typeface="Calibri" pitchFamily="34" charset="0"/>
              <a:cs typeface="Calibri" pitchFamily="34" charset="0"/>
            </a:endParaRPr>
          </a:p>
        </p:txBody>
      </p:sp>
      <p:sp>
        <p:nvSpPr>
          <p:cNvPr id="32" name="Arc 31"/>
          <p:cNvSpPr/>
          <p:nvPr userDrawn="1"/>
        </p:nvSpPr>
        <p:spPr>
          <a:xfrm>
            <a:off x="3021383" y="2435102"/>
            <a:ext cx="2055468" cy="2055468"/>
          </a:xfrm>
          <a:prstGeom prst="arc">
            <a:avLst>
              <a:gd name="adj1" fmla="val 10922726"/>
              <a:gd name="adj2" fmla="val 0"/>
            </a:avLst>
          </a:prstGeom>
          <a:noFill/>
          <a:ln w="63500" cap="rnd">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latin typeface="Calibri" pitchFamily="34" charset="0"/>
              <a:cs typeface="Calibri" pitchFamily="34" charset="0"/>
            </a:endParaRPr>
          </a:p>
        </p:txBody>
      </p:sp>
      <p:sp>
        <p:nvSpPr>
          <p:cNvPr id="33" name="Arc 32"/>
          <p:cNvSpPr/>
          <p:nvPr userDrawn="1"/>
        </p:nvSpPr>
        <p:spPr>
          <a:xfrm>
            <a:off x="5076851" y="2435102"/>
            <a:ext cx="2055468" cy="2055468"/>
          </a:xfrm>
          <a:prstGeom prst="arc">
            <a:avLst>
              <a:gd name="adj1" fmla="val 10881839"/>
              <a:gd name="adj2" fmla="val 0"/>
            </a:avLst>
          </a:prstGeom>
          <a:noFill/>
          <a:ln w="63500" cap="rnd">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latin typeface="Calibri" pitchFamily="34" charset="0"/>
              <a:cs typeface="Calibri" pitchFamily="34" charset="0"/>
            </a:endParaRPr>
          </a:p>
        </p:txBody>
      </p:sp>
      <p:sp>
        <p:nvSpPr>
          <p:cNvPr id="34" name="Arc 33"/>
          <p:cNvSpPr/>
          <p:nvPr userDrawn="1"/>
        </p:nvSpPr>
        <p:spPr>
          <a:xfrm>
            <a:off x="7132320" y="2435102"/>
            <a:ext cx="2055468" cy="2055468"/>
          </a:xfrm>
          <a:prstGeom prst="arc">
            <a:avLst>
              <a:gd name="adj1" fmla="val 10839970"/>
              <a:gd name="adj2" fmla="val 0"/>
            </a:avLst>
          </a:prstGeom>
          <a:noFill/>
          <a:ln w="63500" cap="rnd">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latin typeface="Calibri" pitchFamily="34" charset="0"/>
              <a:cs typeface="Calibri" pitchFamily="34" charset="0"/>
            </a:endParaRPr>
          </a:p>
        </p:txBody>
      </p:sp>
      <p:sp>
        <p:nvSpPr>
          <p:cNvPr id="35" name="Arc 34"/>
          <p:cNvSpPr/>
          <p:nvPr userDrawn="1"/>
        </p:nvSpPr>
        <p:spPr>
          <a:xfrm>
            <a:off x="9187788" y="2435102"/>
            <a:ext cx="2055468" cy="2055468"/>
          </a:xfrm>
          <a:prstGeom prst="arc">
            <a:avLst>
              <a:gd name="adj1" fmla="val 10800000"/>
              <a:gd name="adj2" fmla="val 0"/>
            </a:avLst>
          </a:prstGeom>
          <a:noFill/>
          <a:ln w="63500" cap="rnd">
            <a:solidFill>
              <a:schemeClr val="bg1">
                <a:lumMod val="85000"/>
              </a:schemeClr>
            </a:solid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latin typeface="Calibri" pitchFamily="34" charset="0"/>
              <a:cs typeface="Calibri" pitchFamily="34" charset="0"/>
            </a:endParaRPr>
          </a:p>
        </p:txBody>
      </p:sp>
      <p:sp>
        <p:nvSpPr>
          <p:cNvPr id="36" name="Oval 35"/>
          <p:cNvSpPr/>
          <p:nvPr userDrawn="1"/>
        </p:nvSpPr>
        <p:spPr>
          <a:xfrm>
            <a:off x="3395999" y="2779228"/>
            <a:ext cx="1306237" cy="1306237"/>
          </a:xfrm>
          <a:prstGeom prst="ellipse">
            <a:avLst/>
          </a:prstGeom>
          <a:solidFill>
            <a:srgbClr val="54595E"/>
          </a:solidFill>
          <a:ln/>
          <a:effectLst/>
        </p:spPr>
        <p:style>
          <a:lnRef idx="0">
            <a:schemeClr val="accent1"/>
          </a:lnRef>
          <a:fillRef idx="3">
            <a:schemeClr val="accent1"/>
          </a:fillRef>
          <a:effectRef idx="3">
            <a:schemeClr val="accent1"/>
          </a:effectRef>
          <a:fontRef idx="minor">
            <a:schemeClr val="lt1"/>
          </a:fontRef>
        </p:style>
        <p:txBody>
          <a:bodyPr lIns="0" tIns="91440" rIns="0" bIns="0" rtlCol="0" anchor="ctr"/>
          <a:lstStyle/>
          <a:p>
            <a:pPr algn="ctr"/>
            <a:endParaRPr lang="id-ID" sz="3200" dirty="0">
              <a:solidFill>
                <a:schemeClr val="accent4"/>
              </a:solidFill>
              <a:latin typeface="Calibri" pitchFamily="34" charset="0"/>
              <a:cs typeface="Calibri" pitchFamily="34" charset="0"/>
            </a:endParaRPr>
          </a:p>
        </p:txBody>
      </p:sp>
      <p:sp>
        <p:nvSpPr>
          <p:cNvPr id="37" name="Oval 36"/>
          <p:cNvSpPr/>
          <p:nvPr userDrawn="1"/>
        </p:nvSpPr>
        <p:spPr>
          <a:xfrm>
            <a:off x="5451467" y="2779228"/>
            <a:ext cx="1306237" cy="1306237"/>
          </a:xfrm>
          <a:prstGeom prst="ellipse">
            <a:avLst/>
          </a:prstGeom>
          <a:solidFill>
            <a:schemeClr val="accent6">
              <a:lumMod val="75000"/>
            </a:schemeClr>
          </a:solidFill>
          <a:ln/>
          <a:effectLst/>
        </p:spPr>
        <p:style>
          <a:lnRef idx="0">
            <a:schemeClr val="accent1"/>
          </a:lnRef>
          <a:fillRef idx="3">
            <a:schemeClr val="accent1"/>
          </a:fillRef>
          <a:effectRef idx="3">
            <a:schemeClr val="accent1"/>
          </a:effectRef>
          <a:fontRef idx="minor">
            <a:schemeClr val="lt1"/>
          </a:fontRef>
        </p:style>
        <p:txBody>
          <a:bodyPr lIns="0" tIns="91440" rIns="0" bIns="0" rtlCol="0" anchor="ctr"/>
          <a:lstStyle/>
          <a:p>
            <a:pPr algn="ctr"/>
            <a:endParaRPr lang="id-ID" sz="3200" dirty="0">
              <a:solidFill>
                <a:schemeClr val="accent4"/>
              </a:solidFill>
              <a:latin typeface="Calibri" pitchFamily="34" charset="0"/>
              <a:cs typeface="Calibri" pitchFamily="34" charset="0"/>
            </a:endParaRPr>
          </a:p>
        </p:txBody>
      </p:sp>
      <p:sp>
        <p:nvSpPr>
          <p:cNvPr id="38" name="Oval 37"/>
          <p:cNvSpPr/>
          <p:nvPr userDrawn="1"/>
        </p:nvSpPr>
        <p:spPr>
          <a:xfrm>
            <a:off x="1340531" y="2779228"/>
            <a:ext cx="1306237" cy="1306237"/>
          </a:xfrm>
          <a:prstGeom prst="ellipse">
            <a:avLst/>
          </a:prstGeom>
          <a:solidFill>
            <a:srgbClr val="E93547"/>
          </a:solidFill>
          <a:ln/>
          <a:effectLst/>
        </p:spPr>
        <p:style>
          <a:lnRef idx="0">
            <a:schemeClr val="accent1"/>
          </a:lnRef>
          <a:fillRef idx="3">
            <a:schemeClr val="accent1"/>
          </a:fillRef>
          <a:effectRef idx="3">
            <a:schemeClr val="accent1"/>
          </a:effectRef>
          <a:fontRef idx="minor">
            <a:schemeClr val="lt1"/>
          </a:fontRef>
        </p:style>
        <p:txBody>
          <a:bodyPr lIns="0" tIns="91440" rIns="0" bIns="0" rtlCol="0" anchor="ctr"/>
          <a:lstStyle/>
          <a:p>
            <a:pPr algn="ctr"/>
            <a:endParaRPr lang="id-ID" sz="3200" dirty="0">
              <a:solidFill>
                <a:schemeClr val="accent4"/>
              </a:solidFill>
              <a:latin typeface="Calibri" pitchFamily="34" charset="0"/>
              <a:cs typeface="Calibri" pitchFamily="34" charset="0"/>
            </a:endParaRPr>
          </a:p>
        </p:txBody>
      </p:sp>
      <p:sp>
        <p:nvSpPr>
          <p:cNvPr id="39" name="Oval 38"/>
          <p:cNvSpPr/>
          <p:nvPr userDrawn="1"/>
        </p:nvSpPr>
        <p:spPr>
          <a:xfrm>
            <a:off x="9562404" y="2779228"/>
            <a:ext cx="1306237" cy="1306237"/>
          </a:xfrm>
          <a:prstGeom prst="ellipse">
            <a:avLst/>
          </a:prstGeom>
          <a:solidFill>
            <a:schemeClr val="accent3">
              <a:lumMod val="60000"/>
              <a:lumOff val="40000"/>
            </a:schemeClr>
          </a:solidFill>
          <a:ln/>
          <a:effectLst/>
        </p:spPr>
        <p:style>
          <a:lnRef idx="0">
            <a:schemeClr val="accent1"/>
          </a:lnRef>
          <a:fillRef idx="3">
            <a:schemeClr val="accent1"/>
          </a:fillRef>
          <a:effectRef idx="3">
            <a:schemeClr val="accent1"/>
          </a:effectRef>
          <a:fontRef idx="minor">
            <a:schemeClr val="lt1"/>
          </a:fontRef>
        </p:style>
        <p:txBody>
          <a:bodyPr lIns="0" tIns="91440" rIns="0" bIns="0" rtlCol="0" anchor="ctr"/>
          <a:lstStyle/>
          <a:p>
            <a:pPr algn="ctr"/>
            <a:endParaRPr lang="id-ID" sz="3200" dirty="0">
              <a:solidFill>
                <a:schemeClr val="accent4"/>
              </a:solidFill>
              <a:latin typeface="Calibri" pitchFamily="34" charset="0"/>
              <a:cs typeface="Calibri" pitchFamily="34" charset="0"/>
            </a:endParaRPr>
          </a:p>
        </p:txBody>
      </p:sp>
      <p:sp>
        <p:nvSpPr>
          <p:cNvPr id="40" name="Oval 39"/>
          <p:cNvSpPr/>
          <p:nvPr userDrawn="1"/>
        </p:nvSpPr>
        <p:spPr>
          <a:xfrm>
            <a:off x="7506936" y="2779228"/>
            <a:ext cx="1306237" cy="1306237"/>
          </a:xfrm>
          <a:prstGeom prst="ellipse">
            <a:avLst/>
          </a:prstGeom>
          <a:solidFill>
            <a:schemeClr val="accent4">
              <a:lumMod val="60000"/>
              <a:lumOff val="40000"/>
            </a:schemeClr>
          </a:solidFill>
          <a:ln/>
          <a:effectLst/>
        </p:spPr>
        <p:style>
          <a:lnRef idx="0">
            <a:schemeClr val="accent1"/>
          </a:lnRef>
          <a:fillRef idx="3">
            <a:schemeClr val="accent1"/>
          </a:fillRef>
          <a:effectRef idx="3">
            <a:schemeClr val="accent1"/>
          </a:effectRef>
          <a:fontRef idx="minor">
            <a:schemeClr val="lt1"/>
          </a:fontRef>
        </p:style>
        <p:txBody>
          <a:bodyPr lIns="0" tIns="91440" rIns="0" bIns="0" rtlCol="0" anchor="ctr"/>
          <a:lstStyle/>
          <a:p>
            <a:pPr algn="ctr"/>
            <a:endParaRPr lang="id-ID" sz="3200" dirty="0">
              <a:solidFill>
                <a:schemeClr val="accent4"/>
              </a:solidFill>
              <a:latin typeface="Calibri" pitchFamily="34" charset="0"/>
              <a:cs typeface="Calibri" pitchFamily="34" charset="0"/>
            </a:endParaRPr>
          </a:p>
        </p:txBody>
      </p:sp>
      <p:sp>
        <p:nvSpPr>
          <p:cNvPr id="41" name="Content Placeholder 7"/>
          <p:cNvSpPr>
            <a:spLocks noGrp="1"/>
          </p:cNvSpPr>
          <p:nvPr>
            <p:ph sz="quarter" idx="16" hasCustomPrompt="1"/>
          </p:nvPr>
        </p:nvSpPr>
        <p:spPr>
          <a:xfrm>
            <a:off x="1526741" y="2073754"/>
            <a:ext cx="854392" cy="303292"/>
          </a:xfrm>
        </p:spPr>
        <p:txBody>
          <a:bodyPr>
            <a:noAutofit/>
          </a:bodyPr>
          <a:lstStyle>
            <a:lvl1pPr marL="0" indent="0" algn="ctr">
              <a:buNone/>
              <a:defRPr sz="1800" b="0" baseline="0">
                <a:solidFill>
                  <a:srgbClr val="E93547"/>
                </a:solidFill>
              </a:defRPr>
            </a:lvl1pPr>
          </a:lstStyle>
          <a:p>
            <a:pPr lvl="0"/>
            <a:r>
              <a:rPr lang="en-US" dirty="0"/>
              <a:t>Edit</a:t>
            </a:r>
          </a:p>
        </p:txBody>
      </p:sp>
      <p:sp>
        <p:nvSpPr>
          <p:cNvPr id="42" name="Content Placeholder 7"/>
          <p:cNvSpPr>
            <a:spLocks noGrp="1"/>
          </p:cNvSpPr>
          <p:nvPr>
            <p:ph sz="quarter" idx="17" hasCustomPrompt="1"/>
          </p:nvPr>
        </p:nvSpPr>
        <p:spPr>
          <a:xfrm>
            <a:off x="3598146" y="2081014"/>
            <a:ext cx="854392" cy="303292"/>
          </a:xfrm>
        </p:spPr>
        <p:txBody>
          <a:bodyPr>
            <a:noAutofit/>
          </a:bodyPr>
          <a:lstStyle>
            <a:lvl1pPr marL="0" indent="0" algn="ctr">
              <a:buNone/>
              <a:defRPr sz="1800" b="0" baseline="0">
                <a:solidFill>
                  <a:srgbClr val="E93547"/>
                </a:solidFill>
              </a:defRPr>
            </a:lvl1pPr>
          </a:lstStyle>
          <a:p>
            <a:pPr lvl="0"/>
            <a:r>
              <a:rPr lang="en-US" dirty="0"/>
              <a:t>Edit</a:t>
            </a:r>
          </a:p>
        </p:txBody>
      </p:sp>
      <p:sp>
        <p:nvSpPr>
          <p:cNvPr id="48" name="Content Placeholder 7"/>
          <p:cNvSpPr>
            <a:spLocks noGrp="1"/>
          </p:cNvSpPr>
          <p:nvPr>
            <p:ph sz="quarter" idx="18" hasCustomPrompt="1"/>
          </p:nvPr>
        </p:nvSpPr>
        <p:spPr>
          <a:xfrm>
            <a:off x="5661453" y="2066500"/>
            <a:ext cx="854392" cy="303292"/>
          </a:xfrm>
        </p:spPr>
        <p:txBody>
          <a:bodyPr>
            <a:noAutofit/>
          </a:bodyPr>
          <a:lstStyle>
            <a:lvl1pPr marL="0" indent="0" algn="ctr">
              <a:buNone/>
              <a:defRPr sz="1800" b="0" baseline="0">
                <a:solidFill>
                  <a:srgbClr val="E93547"/>
                </a:solidFill>
              </a:defRPr>
            </a:lvl1pPr>
          </a:lstStyle>
          <a:p>
            <a:pPr lvl="0"/>
            <a:r>
              <a:rPr lang="en-US" dirty="0"/>
              <a:t>Edit</a:t>
            </a:r>
          </a:p>
        </p:txBody>
      </p:sp>
      <p:sp>
        <p:nvSpPr>
          <p:cNvPr id="50" name="Content Placeholder 7"/>
          <p:cNvSpPr>
            <a:spLocks noGrp="1"/>
          </p:cNvSpPr>
          <p:nvPr>
            <p:ph sz="quarter" idx="19" hasCustomPrompt="1"/>
          </p:nvPr>
        </p:nvSpPr>
        <p:spPr>
          <a:xfrm>
            <a:off x="7732858" y="2073760"/>
            <a:ext cx="854392" cy="303292"/>
          </a:xfrm>
        </p:spPr>
        <p:txBody>
          <a:bodyPr>
            <a:noAutofit/>
          </a:bodyPr>
          <a:lstStyle>
            <a:lvl1pPr marL="0" indent="0" algn="ctr">
              <a:buNone/>
              <a:defRPr sz="1800" b="0" baseline="0">
                <a:solidFill>
                  <a:srgbClr val="E93547"/>
                </a:solidFill>
              </a:defRPr>
            </a:lvl1pPr>
          </a:lstStyle>
          <a:p>
            <a:pPr lvl="0"/>
            <a:r>
              <a:rPr lang="en-US" dirty="0"/>
              <a:t>Edit</a:t>
            </a:r>
          </a:p>
        </p:txBody>
      </p:sp>
      <p:sp>
        <p:nvSpPr>
          <p:cNvPr id="51" name="Content Placeholder 7"/>
          <p:cNvSpPr>
            <a:spLocks noGrp="1"/>
          </p:cNvSpPr>
          <p:nvPr>
            <p:ph sz="quarter" idx="20" hasCustomPrompt="1"/>
          </p:nvPr>
        </p:nvSpPr>
        <p:spPr>
          <a:xfrm>
            <a:off x="9782068" y="2081020"/>
            <a:ext cx="854392" cy="303292"/>
          </a:xfrm>
        </p:spPr>
        <p:txBody>
          <a:bodyPr>
            <a:noAutofit/>
          </a:bodyPr>
          <a:lstStyle>
            <a:lvl1pPr marL="0" indent="0" algn="ctr">
              <a:buNone/>
              <a:defRPr sz="1800" b="0" baseline="0">
                <a:solidFill>
                  <a:srgbClr val="E93547"/>
                </a:solidFill>
              </a:defRPr>
            </a:lvl1pPr>
          </a:lstStyle>
          <a:p>
            <a:pPr lvl="0"/>
            <a:r>
              <a:rPr lang="en-US" dirty="0"/>
              <a:t>Edit</a:t>
            </a:r>
          </a:p>
        </p:txBody>
      </p:sp>
      <p:sp>
        <p:nvSpPr>
          <p:cNvPr id="52" name="Content Placeholder 7"/>
          <p:cNvSpPr>
            <a:spLocks noGrp="1"/>
          </p:cNvSpPr>
          <p:nvPr>
            <p:ph sz="quarter" idx="21" hasCustomPrompt="1"/>
          </p:nvPr>
        </p:nvSpPr>
        <p:spPr>
          <a:xfrm>
            <a:off x="1548515" y="3198592"/>
            <a:ext cx="854392" cy="303292"/>
          </a:xfrm>
        </p:spPr>
        <p:txBody>
          <a:bodyPr>
            <a:noAutofit/>
          </a:bodyPr>
          <a:lstStyle>
            <a:lvl1pPr marL="0" indent="0" algn="ctr">
              <a:buNone/>
              <a:defRPr sz="3600" b="1" baseline="0">
                <a:solidFill>
                  <a:schemeClr val="bg1"/>
                </a:solidFill>
              </a:defRPr>
            </a:lvl1pPr>
          </a:lstStyle>
          <a:p>
            <a:pPr lvl="0"/>
            <a:r>
              <a:rPr lang="en-US" dirty="0"/>
              <a:t>1</a:t>
            </a:r>
          </a:p>
        </p:txBody>
      </p:sp>
      <p:sp>
        <p:nvSpPr>
          <p:cNvPr id="53" name="Content Placeholder 7"/>
          <p:cNvSpPr>
            <a:spLocks noGrp="1"/>
          </p:cNvSpPr>
          <p:nvPr>
            <p:ph sz="quarter" idx="22" hasCustomPrompt="1"/>
          </p:nvPr>
        </p:nvSpPr>
        <p:spPr>
          <a:xfrm>
            <a:off x="3619920" y="3205852"/>
            <a:ext cx="854392" cy="303292"/>
          </a:xfrm>
        </p:spPr>
        <p:txBody>
          <a:bodyPr>
            <a:noAutofit/>
          </a:bodyPr>
          <a:lstStyle>
            <a:lvl1pPr marL="0" indent="0" algn="ctr">
              <a:buNone/>
              <a:defRPr sz="3600" b="1" baseline="0">
                <a:solidFill>
                  <a:schemeClr val="bg1"/>
                </a:solidFill>
              </a:defRPr>
            </a:lvl1pPr>
          </a:lstStyle>
          <a:p>
            <a:pPr lvl="0"/>
            <a:r>
              <a:rPr lang="en-US" dirty="0"/>
              <a:t>2</a:t>
            </a:r>
          </a:p>
        </p:txBody>
      </p:sp>
      <p:sp>
        <p:nvSpPr>
          <p:cNvPr id="54" name="Content Placeholder 7"/>
          <p:cNvSpPr>
            <a:spLocks noGrp="1"/>
          </p:cNvSpPr>
          <p:nvPr>
            <p:ph sz="quarter" idx="23" hasCustomPrompt="1"/>
          </p:nvPr>
        </p:nvSpPr>
        <p:spPr>
          <a:xfrm>
            <a:off x="5683227" y="3191338"/>
            <a:ext cx="854392" cy="303292"/>
          </a:xfrm>
        </p:spPr>
        <p:txBody>
          <a:bodyPr>
            <a:noAutofit/>
          </a:bodyPr>
          <a:lstStyle>
            <a:lvl1pPr marL="0" indent="0" algn="ctr">
              <a:buNone/>
              <a:defRPr sz="3600" b="1" baseline="0">
                <a:solidFill>
                  <a:schemeClr val="bg1"/>
                </a:solidFill>
              </a:defRPr>
            </a:lvl1pPr>
          </a:lstStyle>
          <a:p>
            <a:pPr lvl="0"/>
            <a:r>
              <a:rPr lang="en-US" dirty="0"/>
              <a:t>3</a:t>
            </a:r>
          </a:p>
        </p:txBody>
      </p:sp>
      <p:sp>
        <p:nvSpPr>
          <p:cNvPr id="55" name="Content Placeholder 7"/>
          <p:cNvSpPr>
            <a:spLocks noGrp="1"/>
          </p:cNvSpPr>
          <p:nvPr>
            <p:ph sz="quarter" idx="24" hasCustomPrompt="1"/>
          </p:nvPr>
        </p:nvSpPr>
        <p:spPr>
          <a:xfrm>
            <a:off x="7754632" y="3198598"/>
            <a:ext cx="854392" cy="303292"/>
          </a:xfrm>
        </p:spPr>
        <p:txBody>
          <a:bodyPr>
            <a:noAutofit/>
          </a:bodyPr>
          <a:lstStyle>
            <a:lvl1pPr marL="0" indent="0" algn="ctr">
              <a:buNone/>
              <a:defRPr sz="3600" b="1" baseline="0">
                <a:solidFill>
                  <a:schemeClr val="bg1"/>
                </a:solidFill>
              </a:defRPr>
            </a:lvl1pPr>
          </a:lstStyle>
          <a:p>
            <a:pPr lvl="0"/>
            <a:r>
              <a:rPr lang="en-US" dirty="0"/>
              <a:t>4</a:t>
            </a:r>
          </a:p>
        </p:txBody>
      </p:sp>
      <p:sp>
        <p:nvSpPr>
          <p:cNvPr id="58" name="Content Placeholder 7"/>
          <p:cNvSpPr>
            <a:spLocks noGrp="1"/>
          </p:cNvSpPr>
          <p:nvPr>
            <p:ph sz="quarter" idx="26" hasCustomPrompt="1"/>
          </p:nvPr>
        </p:nvSpPr>
        <p:spPr>
          <a:xfrm>
            <a:off x="9803842" y="3205858"/>
            <a:ext cx="854392" cy="303292"/>
          </a:xfrm>
        </p:spPr>
        <p:txBody>
          <a:bodyPr>
            <a:noAutofit/>
          </a:bodyPr>
          <a:lstStyle>
            <a:lvl1pPr marL="0" indent="0" algn="ctr">
              <a:buNone/>
              <a:defRPr sz="3600" b="1" baseline="0">
                <a:solidFill>
                  <a:schemeClr val="bg1"/>
                </a:solidFill>
              </a:defRPr>
            </a:lvl1pPr>
          </a:lstStyle>
          <a:p>
            <a:pPr lvl="0"/>
            <a:r>
              <a:rPr lang="en-US" dirty="0"/>
              <a:t>5</a:t>
            </a:r>
          </a:p>
        </p:txBody>
      </p:sp>
      <p:sp>
        <p:nvSpPr>
          <p:cNvPr id="59" name="Content Placeholder 7"/>
          <p:cNvSpPr>
            <a:spLocks noGrp="1"/>
          </p:cNvSpPr>
          <p:nvPr>
            <p:ph sz="quarter" idx="15" hasCustomPrompt="1"/>
          </p:nvPr>
        </p:nvSpPr>
        <p:spPr>
          <a:xfrm>
            <a:off x="1023971" y="4298085"/>
            <a:ext cx="1893611" cy="384969"/>
          </a:xfrm>
        </p:spPr>
        <p:txBody>
          <a:bodyPr>
            <a:normAutofit/>
          </a:bodyPr>
          <a:lstStyle>
            <a:lvl1pPr marL="0" indent="0" algn="ctr">
              <a:buNone/>
              <a:defRPr sz="2000" b="1">
                <a:solidFill>
                  <a:srgbClr val="040819"/>
                </a:solidFill>
              </a:defRPr>
            </a:lvl1pPr>
          </a:lstStyle>
          <a:p>
            <a:pPr lvl="0"/>
            <a:r>
              <a:rPr lang="en-US" dirty="0"/>
              <a:t>HEADING</a:t>
            </a:r>
          </a:p>
        </p:txBody>
      </p:sp>
      <p:sp>
        <p:nvSpPr>
          <p:cNvPr id="60" name="Content Placeholder 7"/>
          <p:cNvSpPr>
            <a:spLocks noGrp="1"/>
          </p:cNvSpPr>
          <p:nvPr>
            <p:ph sz="quarter" idx="27" hasCustomPrompt="1"/>
          </p:nvPr>
        </p:nvSpPr>
        <p:spPr>
          <a:xfrm>
            <a:off x="1031231" y="4653681"/>
            <a:ext cx="1893611" cy="384969"/>
          </a:xfrm>
        </p:spPr>
        <p:txBody>
          <a:bodyPr>
            <a:normAutofit/>
          </a:bodyPr>
          <a:lstStyle>
            <a:lvl1pPr marL="0" indent="0" algn="ctr">
              <a:buNone/>
              <a:defRPr sz="1600" b="0" baseline="0">
                <a:solidFill>
                  <a:schemeClr val="accent2"/>
                </a:solidFill>
              </a:defRPr>
            </a:lvl1pPr>
          </a:lstStyle>
          <a:p>
            <a:pPr lvl="0"/>
            <a:r>
              <a:rPr lang="en-US" dirty="0"/>
              <a:t>Edit this text</a:t>
            </a:r>
          </a:p>
        </p:txBody>
      </p:sp>
      <p:sp>
        <p:nvSpPr>
          <p:cNvPr id="61" name="Content Placeholder 7"/>
          <p:cNvSpPr>
            <a:spLocks noGrp="1"/>
          </p:cNvSpPr>
          <p:nvPr>
            <p:ph sz="quarter" idx="28" hasCustomPrompt="1"/>
          </p:nvPr>
        </p:nvSpPr>
        <p:spPr>
          <a:xfrm>
            <a:off x="3093953" y="4290831"/>
            <a:ext cx="1893611" cy="384969"/>
          </a:xfrm>
        </p:spPr>
        <p:txBody>
          <a:bodyPr>
            <a:normAutofit/>
          </a:bodyPr>
          <a:lstStyle>
            <a:lvl1pPr marL="0" indent="0" algn="ctr">
              <a:buNone/>
              <a:defRPr sz="2000" b="1">
                <a:solidFill>
                  <a:srgbClr val="040819"/>
                </a:solidFill>
              </a:defRPr>
            </a:lvl1pPr>
          </a:lstStyle>
          <a:p>
            <a:pPr lvl="0"/>
            <a:r>
              <a:rPr lang="en-US" dirty="0"/>
              <a:t>HEADING</a:t>
            </a:r>
          </a:p>
        </p:txBody>
      </p:sp>
      <p:sp>
        <p:nvSpPr>
          <p:cNvPr id="62" name="Content Placeholder 7"/>
          <p:cNvSpPr>
            <a:spLocks noGrp="1"/>
          </p:cNvSpPr>
          <p:nvPr>
            <p:ph sz="quarter" idx="29" hasCustomPrompt="1"/>
          </p:nvPr>
        </p:nvSpPr>
        <p:spPr>
          <a:xfrm>
            <a:off x="3101213" y="4646427"/>
            <a:ext cx="1893611" cy="384969"/>
          </a:xfrm>
        </p:spPr>
        <p:txBody>
          <a:bodyPr>
            <a:normAutofit/>
          </a:bodyPr>
          <a:lstStyle>
            <a:lvl1pPr marL="0" indent="0" algn="ctr">
              <a:buNone/>
              <a:defRPr sz="1600" b="0" baseline="0">
                <a:solidFill>
                  <a:schemeClr val="accent2"/>
                </a:solidFill>
              </a:defRPr>
            </a:lvl1pPr>
          </a:lstStyle>
          <a:p>
            <a:pPr lvl="0"/>
            <a:r>
              <a:rPr lang="en-US" dirty="0"/>
              <a:t>Edit this text</a:t>
            </a:r>
          </a:p>
        </p:txBody>
      </p:sp>
      <p:sp>
        <p:nvSpPr>
          <p:cNvPr id="63" name="Content Placeholder 7"/>
          <p:cNvSpPr>
            <a:spLocks noGrp="1"/>
          </p:cNvSpPr>
          <p:nvPr>
            <p:ph sz="quarter" idx="30" hasCustomPrompt="1"/>
          </p:nvPr>
        </p:nvSpPr>
        <p:spPr>
          <a:xfrm>
            <a:off x="5172293" y="4298091"/>
            <a:ext cx="1893611" cy="384969"/>
          </a:xfrm>
        </p:spPr>
        <p:txBody>
          <a:bodyPr>
            <a:normAutofit/>
          </a:bodyPr>
          <a:lstStyle>
            <a:lvl1pPr marL="0" indent="0" algn="ctr">
              <a:buNone/>
              <a:defRPr sz="2000" b="1">
                <a:solidFill>
                  <a:srgbClr val="040819"/>
                </a:solidFill>
              </a:defRPr>
            </a:lvl1pPr>
          </a:lstStyle>
          <a:p>
            <a:pPr lvl="0"/>
            <a:r>
              <a:rPr lang="en-US" dirty="0"/>
              <a:t>HEADING</a:t>
            </a:r>
          </a:p>
        </p:txBody>
      </p:sp>
      <p:sp>
        <p:nvSpPr>
          <p:cNvPr id="64" name="Content Placeholder 7"/>
          <p:cNvSpPr>
            <a:spLocks noGrp="1"/>
          </p:cNvSpPr>
          <p:nvPr>
            <p:ph sz="quarter" idx="31" hasCustomPrompt="1"/>
          </p:nvPr>
        </p:nvSpPr>
        <p:spPr>
          <a:xfrm>
            <a:off x="5179553" y="4653687"/>
            <a:ext cx="1893611" cy="384969"/>
          </a:xfrm>
        </p:spPr>
        <p:txBody>
          <a:bodyPr>
            <a:normAutofit/>
          </a:bodyPr>
          <a:lstStyle>
            <a:lvl1pPr marL="0" indent="0" algn="ctr">
              <a:buNone/>
              <a:defRPr sz="1600" b="0" baseline="0">
                <a:solidFill>
                  <a:schemeClr val="accent2"/>
                </a:solidFill>
              </a:defRPr>
            </a:lvl1pPr>
          </a:lstStyle>
          <a:p>
            <a:pPr lvl="0"/>
            <a:r>
              <a:rPr lang="en-US" dirty="0"/>
              <a:t>Edit this text</a:t>
            </a:r>
          </a:p>
        </p:txBody>
      </p:sp>
      <p:sp>
        <p:nvSpPr>
          <p:cNvPr id="65" name="Content Placeholder 7"/>
          <p:cNvSpPr>
            <a:spLocks noGrp="1"/>
          </p:cNvSpPr>
          <p:nvPr>
            <p:ph sz="quarter" idx="32" hasCustomPrompt="1"/>
          </p:nvPr>
        </p:nvSpPr>
        <p:spPr>
          <a:xfrm>
            <a:off x="7237326" y="4283577"/>
            <a:ext cx="1893611" cy="384969"/>
          </a:xfrm>
        </p:spPr>
        <p:txBody>
          <a:bodyPr>
            <a:normAutofit/>
          </a:bodyPr>
          <a:lstStyle>
            <a:lvl1pPr marL="0" indent="0" algn="ctr">
              <a:buNone/>
              <a:defRPr sz="2000" b="1">
                <a:solidFill>
                  <a:srgbClr val="040819"/>
                </a:solidFill>
              </a:defRPr>
            </a:lvl1pPr>
          </a:lstStyle>
          <a:p>
            <a:pPr lvl="0"/>
            <a:r>
              <a:rPr lang="en-US" dirty="0"/>
              <a:t>HEADING</a:t>
            </a:r>
          </a:p>
        </p:txBody>
      </p:sp>
      <p:sp>
        <p:nvSpPr>
          <p:cNvPr id="66" name="Content Placeholder 7"/>
          <p:cNvSpPr>
            <a:spLocks noGrp="1"/>
          </p:cNvSpPr>
          <p:nvPr>
            <p:ph sz="quarter" idx="33" hasCustomPrompt="1"/>
          </p:nvPr>
        </p:nvSpPr>
        <p:spPr>
          <a:xfrm>
            <a:off x="7244586" y="4639173"/>
            <a:ext cx="1893611" cy="384969"/>
          </a:xfrm>
        </p:spPr>
        <p:txBody>
          <a:bodyPr>
            <a:normAutofit/>
          </a:bodyPr>
          <a:lstStyle>
            <a:lvl1pPr marL="0" indent="0" algn="ctr">
              <a:buNone/>
              <a:defRPr sz="1600" b="0" baseline="0">
                <a:solidFill>
                  <a:schemeClr val="accent2"/>
                </a:solidFill>
              </a:defRPr>
            </a:lvl1pPr>
          </a:lstStyle>
          <a:p>
            <a:pPr lvl="0"/>
            <a:r>
              <a:rPr lang="en-US" dirty="0"/>
              <a:t>Edit this text</a:t>
            </a:r>
          </a:p>
        </p:txBody>
      </p:sp>
      <p:sp>
        <p:nvSpPr>
          <p:cNvPr id="67" name="Content Placeholder 7"/>
          <p:cNvSpPr>
            <a:spLocks noGrp="1"/>
          </p:cNvSpPr>
          <p:nvPr>
            <p:ph sz="quarter" idx="34" hasCustomPrompt="1"/>
          </p:nvPr>
        </p:nvSpPr>
        <p:spPr>
          <a:xfrm>
            <a:off x="9315666" y="4290837"/>
            <a:ext cx="1893611" cy="384969"/>
          </a:xfrm>
        </p:spPr>
        <p:txBody>
          <a:bodyPr>
            <a:normAutofit/>
          </a:bodyPr>
          <a:lstStyle>
            <a:lvl1pPr marL="0" indent="0" algn="ctr">
              <a:buNone/>
              <a:defRPr sz="2000" b="1">
                <a:solidFill>
                  <a:srgbClr val="040819"/>
                </a:solidFill>
              </a:defRPr>
            </a:lvl1pPr>
          </a:lstStyle>
          <a:p>
            <a:pPr lvl="0"/>
            <a:r>
              <a:rPr lang="en-US" dirty="0"/>
              <a:t>HEADING</a:t>
            </a:r>
          </a:p>
        </p:txBody>
      </p:sp>
      <p:sp>
        <p:nvSpPr>
          <p:cNvPr id="88" name="Content Placeholder 7"/>
          <p:cNvSpPr>
            <a:spLocks noGrp="1"/>
          </p:cNvSpPr>
          <p:nvPr>
            <p:ph sz="quarter" idx="35" hasCustomPrompt="1"/>
          </p:nvPr>
        </p:nvSpPr>
        <p:spPr>
          <a:xfrm>
            <a:off x="9322926" y="4646433"/>
            <a:ext cx="1893611" cy="384969"/>
          </a:xfrm>
        </p:spPr>
        <p:txBody>
          <a:bodyPr>
            <a:normAutofit/>
          </a:bodyPr>
          <a:lstStyle>
            <a:lvl1pPr marL="0" indent="0" algn="ctr">
              <a:buNone/>
              <a:defRPr sz="1600" b="0" baseline="0">
                <a:solidFill>
                  <a:schemeClr val="accent2"/>
                </a:solidFill>
              </a:defRPr>
            </a:lvl1pPr>
          </a:lstStyle>
          <a:p>
            <a:pPr lvl="0"/>
            <a:r>
              <a:rPr lang="en-US" dirty="0"/>
              <a:t>Edit this text</a:t>
            </a:r>
          </a:p>
        </p:txBody>
      </p:sp>
      <p:sp>
        <p:nvSpPr>
          <p:cNvPr id="3" name="Rounded Rectangle 48">
            <a:extLst>
              <a:ext uri="{FF2B5EF4-FFF2-40B4-BE49-F238E27FC236}">
                <a16:creationId xmlns:a16="http://schemas.microsoft.com/office/drawing/2014/main" id="{E709CCC8-7A16-8066-894A-90C9CC7C43AF}"/>
              </a:ext>
            </a:extLst>
          </p:cNvPr>
          <p:cNvSpPr/>
          <p:nvPr userDrawn="1"/>
        </p:nvSpPr>
        <p:spPr>
          <a:xfrm>
            <a:off x="0" y="6782767"/>
            <a:ext cx="12192000" cy="94008"/>
          </a:xfrm>
          <a:prstGeom prst="roundRect">
            <a:avLst/>
          </a:prstGeom>
          <a:solidFill>
            <a:srgbClr val="F1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sp>
        <p:nvSpPr>
          <p:cNvPr id="5" name="Rounded Rectangle 48">
            <a:extLst>
              <a:ext uri="{FF2B5EF4-FFF2-40B4-BE49-F238E27FC236}">
                <a16:creationId xmlns:a16="http://schemas.microsoft.com/office/drawing/2014/main" id="{57C57D95-1EF6-D3C6-E3AA-93E88E675466}"/>
              </a:ext>
            </a:extLst>
          </p:cNvPr>
          <p:cNvSpPr/>
          <p:nvPr userDrawn="1"/>
        </p:nvSpPr>
        <p:spPr>
          <a:xfrm>
            <a:off x="2119086" y="785937"/>
            <a:ext cx="10072914" cy="75233"/>
          </a:xfrm>
          <a:prstGeom prst="roundRect">
            <a:avLst/>
          </a:prstGeom>
          <a:solidFill>
            <a:srgbClr val="E9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pic>
        <p:nvPicPr>
          <p:cNvPr id="7" name="Picture 6">
            <a:extLst>
              <a:ext uri="{FF2B5EF4-FFF2-40B4-BE49-F238E27FC236}">
                <a16:creationId xmlns:a16="http://schemas.microsoft.com/office/drawing/2014/main" id="{112B9CD5-0893-5234-6A2D-E3CDCFEE5B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2034" y="101748"/>
            <a:ext cx="1253757" cy="1430569"/>
          </a:xfrm>
          <a:prstGeom prst="rect">
            <a:avLst/>
          </a:prstGeom>
        </p:spPr>
      </p:pic>
      <p:sp>
        <p:nvSpPr>
          <p:cNvPr id="2" name="Content Placeholder 7">
            <a:extLst>
              <a:ext uri="{FF2B5EF4-FFF2-40B4-BE49-F238E27FC236}">
                <a16:creationId xmlns:a16="http://schemas.microsoft.com/office/drawing/2014/main" id="{1D5D7688-048E-997C-71ED-4ABE7646AE58}"/>
              </a:ext>
            </a:extLst>
          </p:cNvPr>
          <p:cNvSpPr>
            <a:spLocks noGrp="1"/>
          </p:cNvSpPr>
          <p:nvPr>
            <p:ph sz="quarter" idx="25" hasCustomPrompt="1"/>
          </p:nvPr>
        </p:nvSpPr>
        <p:spPr>
          <a:xfrm>
            <a:off x="2119086" y="142522"/>
            <a:ext cx="7382102" cy="530977"/>
          </a:xfrm>
        </p:spPr>
        <p:txBody>
          <a:bodyPr lIns="0" rIns="0">
            <a:noAutofit/>
          </a:bodyPr>
          <a:lstStyle>
            <a:lvl1pPr marL="0" indent="0" algn="l">
              <a:buNone/>
              <a:defRPr sz="3600" b="1">
                <a:solidFill>
                  <a:srgbClr val="040819"/>
                </a:solidFill>
              </a:defRPr>
            </a:lvl1pPr>
          </a:lstStyle>
          <a:p>
            <a:pPr lvl="0"/>
            <a:r>
              <a:rPr lang="en-US" dirty="0"/>
              <a:t>HEADING</a:t>
            </a:r>
          </a:p>
        </p:txBody>
      </p:sp>
    </p:spTree>
    <p:extLst>
      <p:ext uri="{BB962C8B-B14F-4D97-AF65-F5344CB8AC3E}">
        <p14:creationId xmlns:p14="http://schemas.microsoft.com/office/powerpoint/2010/main" val="1125015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grpSp>
        <p:nvGrpSpPr>
          <p:cNvPr id="30" name="Group 29"/>
          <p:cNvGrpSpPr/>
          <p:nvPr userDrawn="1"/>
        </p:nvGrpSpPr>
        <p:grpSpPr>
          <a:xfrm>
            <a:off x="1241528" y="1894822"/>
            <a:ext cx="9977915" cy="3939475"/>
            <a:chOff x="1241528" y="1894822"/>
            <a:chExt cx="9977915" cy="3939475"/>
          </a:xfrm>
        </p:grpSpPr>
        <p:sp>
          <p:nvSpPr>
            <p:cNvPr id="31" name="Line 17"/>
            <p:cNvSpPr>
              <a:spLocks noChangeShapeType="1"/>
            </p:cNvSpPr>
            <p:nvPr/>
          </p:nvSpPr>
          <p:spPr bwMode="auto">
            <a:xfrm flipV="1">
              <a:off x="6082570" y="2463544"/>
              <a:ext cx="1516965" cy="1227372"/>
            </a:xfrm>
            <a:prstGeom prst="line">
              <a:avLst/>
            </a:prstGeom>
            <a:noFill/>
            <a:ln w="12700" cap="flat">
              <a:solidFill>
                <a:srgbClr val="0A0B0C">
                  <a:alpha val="1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0" tIns="0" rIns="0" bIns="0" numCol="1" anchor="ctr" anchorCtr="0" compatLnSpc="1">
              <a:prstTxWarp prst="textNoShape">
                <a:avLst/>
              </a:prstTxWarp>
            </a:bodyPr>
            <a:lstStyle/>
            <a:p>
              <a:endParaRPr lang="en-US" sz="1300" dirty="0">
                <a:latin typeface="Calibri" pitchFamily="34" charset="0"/>
                <a:cs typeface="Calibri" pitchFamily="34" charset="0"/>
              </a:endParaRPr>
            </a:p>
          </p:txBody>
        </p:sp>
        <p:sp>
          <p:nvSpPr>
            <p:cNvPr id="32" name="Line 18"/>
            <p:cNvSpPr>
              <a:spLocks noChangeShapeType="1"/>
            </p:cNvSpPr>
            <p:nvPr/>
          </p:nvSpPr>
          <p:spPr bwMode="auto">
            <a:xfrm flipH="1">
              <a:off x="6082570" y="2417948"/>
              <a:ext cx="4680288" cy="1272968"/>
            </a:xfrm>
            <a:prstGeom prst="line">
              <a:avLst/>
            </a:prstGeom>
            <a:noFill/>
            <a:ln w="12700" cap="flat">
              <a:solidFill>
                <a:srgbClr val="0A0B0C">
                  <a:alpha val="1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0" tIns="0" rIns="0" bIns="0" numCol="1" anchor="ctr" anchorCtr="0" compatLnSpc="1">
              <a:prstTxWarp prst="textNoShape">
                <a:avLst/>
              </a:prstTxWarp>
            </a:bodyPr>
            <a:lstStyle/>
            <a:p>
              <a:endParaRPr lang="en-US" sz="1300" dirty="0">
                <a:latin typeface="Calibri" pitchFamily="34" charset="0"/>
                <a:cs typeface="Calibri" pitchFamily="34" charset="0"/>
              </a:endParaRPr>
            </a:p>
          </p:txBody>
        </p:sp>
        <p:sp>
          <p:nvSpPr>
            <p:cNvPr id="33" name="Line 19"/>
            <p:cNvSpPr>
              <a:spLocks noChangeShapeType="1"/>
            </p:cNvSpPr>
            <p:nvPr/>
          </p:nvSpPr>
          <p:spPr bwMode="auto">
            <a:xfrm flipH="1" flipV="1">
              <a:off x="6082570" y="3690917"/>
              <a:ext cx="3073364" cy="2464"/>
            </a:xfrm>
            <a:prstGeom prst="line">
              <a:avLst/>
            </a:prstGeom>
            <a:noFill/>
            <a:ln w="12700" cap="flat">
              <a:solidFill>
                <a:srgbClr val="0A0B0C">
                  <a:alpha val="1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0" tIns="0" rIns="0" bIns="0" numCol="1" anchor="ctr" anchorCtr="0" compatLnSpc="1">
              <a:prstTxWarp prst="textNoShape">
                <a:avLst/>
              </a:prstTxWarp>
            </a:bodyPr>
            <a:lstStyle/>
            <a:p>
              <a:endParaRPr lang="en-US" sz="1300" dirty="0">
                <a:latin typeface="Calibri" pitchFamily="34" charset="0"/>
                <a:cs typeface="Calibri" pitchFamily="34" charset="0"/>
              </a:endParaRPr>
            </a:p>
          </p:txBody>
        </p:sp>
        <p:sp>
          <p:nvSpPr>
            <p:cNvPr id="34" name="Line 20"/>
            <p:cNvSpPr>
              <a:spLocks noChangeShapeType="1"/>
            </p:cNvSpPr>
            <p:nvPr/>
          </p:nvSpPr>
          <p:spPr bwMode="auto">
            <a:xfrm flipH="1" flipV="1">
              <a:off x="6082570" y="3690917"/>
              <a:ext cx="3550264" cy="1414683"/>
            </a:xfrm>
            <a:prstGeom prst="line">
              <a:avLst/>
            </a:prstGeom>
            <a:noFill/>
            <a:ln w="12700" cap="flat">
              <a:solidFill>
                <a:srgbClr val="0A0B0C">
                  <a:alpha val="1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0" tIns="0" rIns="0" bIns="0" numCol="1" anchor="ctr" anchorCtr="0" compatLnSpc="1">
              <a:prstTxWarp prst="textNoShape">
                <a:avLst/>
              </a:prstTxWarp>
            </a:bodyPr>
            <a:lstStyle/>
            <a:p>
              <a:endParaRPr lang="en-US" sz="1300" dirty="0">
                <a:latin typeface="Calibri" pitchFamily="34" charset="0"/>
                <a:cs typeface="Calibri" pitchFamily="34" charset="0"/>
              </a:endParaRPr>
            </a:p>
          </p:txBody>
        </p:sp>
        <p:sp>
          <p:nvSpPr>
            <p:cNvPr id="35" name="Line 21"/>
            <p:cNvSpPr>
              <a:spLocks noChangeShapeType="1"/>
            </p:cNvSpPr>
            <p:nvPr/>
          </p:nvSpPr>
          <p:spPr bwMode="auto">
            <a:xfrm flipH="1" flipV="1">
              <a:off x="6082570" y="3690917"/>
              <a:ext cx="905742" cy="1492319"/>
            </a:xfrm>
            <a:prstGeom prst="line">
              <a:avLst/>
            </a:prstGeom>
            <a:noFill/>
            <a:ln w="12700" cap="flat">
              <a:solidFill>
                <a:srgbClr val="0A0B0C">
                  <a:alpha val="1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0" tIns="0" rIns="0" bIns="0" numCol="1" anchor="ctr" anchorCtr="0" compatLnSpc="1">
              <a:prstTxWarp prst="textNoShape">
                <a:avLst/>
              </a:prstTxWarp>
            </a:bodyPr>
            <a:lstStyle/>
            <a:p>
              <a:endParaRPr lang="en-US" sz="1300" dirty="0">
                <a:latin typeface="Calibri" pitchFamily="34" charset="0"/>
                <a:cs typeface="Calibri" pitchFamily="34" charset="0"/>
              </a:endParaRPr>
            </a:p>
          </p:txBody>
        </p:sp>
        <p:sp>
          <p:nvSpPr>
            <p:cNvPr id="36" name="Line 22"/>
            <p:cNvSpPr>
              <a:spLocks noChangeShapeType="1"/>
            </p:cNvSpPr>
            <p:nvPr/>
          </p:nvSpPr>
          <p:spPr bwMode="auto">
            <a:xfrm flipV="1">
              <a:off x="5148483" y="3690917"/>
              <a:ext cx="934086" cy="1690719"/>
            </a:xfrm>
            <a:prstGeom prst="line">
              <a:avLst/>
            </a:prstGeom>
            <a:noFill/>
            <a:ln w="12700" cap="flat">
              <a:solidFill>
                <a:srgbClr val="0A0B0C">
                  <a:alpha val="1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0" tIns="0" rIns="0" bIns="0" numCol="1" anchor="ctr" anchorCtr="0" compatLnSpc="1">
              <a:prstTxWarp prst="textNoShape">
                <a:avLst/>
              </a:prstTxWarp>
            </a:bodyPr>
            <a:lstStyle/>
            <a:p>
              <a:endParaRPr lang="en-US" sz="1300" dirty="0">
                <a:latin typeface="Calibri" pitchFamily="34" charset="0"/>
                <a:cs typeface="Calibri" pitchFamily="34" charset="0"/>
              </a:endParaRPr>
            </a:p>
          </p:txBody>
        </p:sp>
        <p:sp>
          <p:nvSpPr>
            <p:cNvPr id="37" name="Line 23"/>
            <p:cNvSpPr>
              <a:spLocks noChangeShapeType="1"/>
            </p:cNvSpPr>
            <p:nvPr/>
          </p:nvSpPr>
          <p:spPr bwMode="auto">
            <a:xfrm flipV="1">
              <a:off x="3699295" y="3690917"/>
              <a:ext cx="2383276" cy="1381411"/>
            </a:xfrm>
            <a:prstGeom prst="line">
              <a:avLst/>
            </a:prstGeom>
            <a:noFill/>
            <a:ln w="12700" cap="flat">
              <a:solidFill>
                <a:srgbClr val="0A0B0C">
                  <a:alpha val="1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0" tIns="0" rIns="0" bIns="0" numCol="1" anchor="ctr" anchorCtr="0" compatLnSpc="1">
              <a:prstTxWarp prst="textNoShape">
                <a:avLst/>
              </a:prstTxWarp>
            </a:bodyPr>
            <a:lstStyle/>
            <a:p>
              <a:endParaRPr lang="en-US" sz="1300" dirty="0">
                <a:latin typeface="Calibri" pitchFamily="34" charset="0"/>
                <a:cs typeface="Calibri" pitchFamily="34" charset="0"/>
              </a:endParaRPr>
            </a:p>
          </p:txBody>
        </p:sp>
        <p:sp>
          <p:nvSpPr>
            <p:cNvPr id="38" name="Line 24"/>
            <p:cNvSpPr>
              <a:spLocks noChangeShapeType="1"/>
            </p:cNvSpPr>
            <p:nvPr/>
          </p:nvSpPr>
          <p:spPr bwMode="auto">
            <a:xfrm flipV="1">
              <a:off x="1696802" y="3690917"/>
              <a:ext cx="4385768" cy="919297"/>
            </a:xfrm>
            <a:prstGeom prst="line">
              <a:avLst/>
            </a:prstGeom>
            <a:noFill/>
            <a:ln w="12700" cap="flat">
              <a:solidFill>
                <a:srgbClr val="0A0B0C">
                  <a:alpha val="1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0" tIns="0" rIns="0" bIns="0" numCol="1" anchor="ctr" anchorCtr="0" compatLnSpc="1">
              <a:prstTxWarp prst="textNoShape">
                <a:avLst/>
              </a:prstTxWarp>
            </a:bodyPr>
            <a:lstStyle/>
            <a:p>
              <a:endParaRPr lang="en-US" sz="1300" dirty="0">
                <a:latin typeface="Calibri" pitchFamily="34" charset="0"/>
                <a:cs typeface="Calibri" pitchFamily="34" charset="0"/>
              </a:endParaRPr>
            </a:p>
          </p:txBody>
        </p:sp>
        <p:sp>
          <p:nvSpPr>
            <p:cNvPr id="39" name="Line 25"/>
            <p:cNvSpPr>
              <a:spLocks noChangeShapeType="1"/>
            </p:cNvSpPr>
            <p:nvPr/>
          </p:nvSpPr>
          <p:spPr bwMode="auto">
            <a:xfrm>
              <a:off x="2830522" y="3419811"/>
              <a:ext cx="3252047" cy="271106"/>
            </a:xfrm>
            <a:prstGeom prst="line">
              <a:avLst/>
            </a:prstGeom>
            <a:noFill/>
            <a:ln w="12700" cap="flat">
              <a:solidFill>
                <a:srgbClr val="0A0B0C">
                  <a:alpha val="1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0" tIns="0" rIns="0" bIns="0" numCol="1" anchor="ctr" anchorCtr="0" compatLnSpc="1">
              <a:prstTxWarp prst="textNoShape">
                <a:avLst/>
              </a:prstTxWarp>
            </a:bodyPr>
            <a:lstStyle/>
            <a:p>
              <a:endParaRPr lang="en-US" sz="1300" dirty="0">
                <a:latin typeface="Calibri" pitchFamily="34" charset="0"/>
                <a:cs typeface="Calibri" pitchFamily="34" charset="0"/>
              </a:endParaRPr>
            </a:p>
          </p:txBody>
        </p:sp>
        <p:sp>
          <p:nvSpPr>
            <p:cNvPr id="40" name="Line 26"/>
            <p:cNvSpPr>
              <a:spLocks noChangeShapeType="1"/>
            </p:cNvSpPr>
            <p:nvPr/>
          </p:nvSpPr>
          <p:spPr bwMode="auto">
            <a:xfrm>
              <a:off x="2426327" y="2350172"/>
              <a:ext cx="3656242" cy="1340745"/>
            </a:xfrm>
            <a:prstGeom prst="line">
              <a:avLst/>
            </a:prstGeom>
            <a:noFill/>
            <a:ln w="12700" cap="flat">
              <a:solidFill>
                <a:srgbClr val="0A0B0C">
                  <a:alpha val="1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0" tIns="0" rIns="0" bIns="0" numCol="1" anchor="ctr" anchorCtr="0" compatLnSpc="1">
              <a:prstTxWarp prst="textNoShape">
                <a:avLst/>
              </a:prstTxWarp>
            </a:bodyPr>
            <a:lstStyle/>
            <a:p>
              <a:endParaRPr lang="en-US" sz="1300" dirty="0">
                <a:latin typeface="Calibri" pitchFamily="34" charset="0"/>
                <a:cs typeface="Calibri" pitchFamily="34" charset="0"/>
              </a:endParaRPr>
            </a:p>
          </p:txBody>
        </p:sp>
        <p:sp>
          <p:nvSpPr>
            <p:cNvPr id="41" name="Line 27"/>
            <p:cNvSpPr>
              <a:spLocks noChangeShapeType="1"/>
            </p:cNvSpPr>
            <p:nvPr/>
          </p:nvSpPr>
          <p:spPr bwMode="auto">
            <a:xfrm>
              <a:off x="4681440" y="2436433"/>
              <a:ext cx="1401129" cy="1254485"/>
            </a:xfrm>
            <a:prstGeom prst="line">
              <a:avLst/>
            </a:prstGeom>
            <a:noFill/>
            <a:ln w="12700" cap="flat">
              <a:solidFill>
                <a:srgbClr val="0A0B0C">
                  <a:alpha val="1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0" tIns="0" rIns="0" bIns="0" numCol="1" anchor="ctr" anchorCtr="0" compatLnSpc="1">
              <a:prstTxWarp prst="textNoShape">
                <a:avLst/>
              </a:prstTxWarp>
            </a:bodyPr>
            <a:lstStyle/>
            <a:p>
              <a:endParaRPr lang="en-US" sz="1300" dirty="0">
                <a:latin typeface="Calibri" pitchFamily="34" charset="0"/>
                <a:cs typeface="Calibri" pitchFamily="34" charset="0"/>
              </a:endParaRPr>
            </a:p>
          </p:txBody>
        </p:sp>
        <p:sp>
          <p:nvSpPr>
            <p:cNvPr id="42" name="Oval 6"/>
            <p:cNvSpPr>
              <a:spLocks noChangeArrowheads="1"/>
            </p:cNvSpPr>
            <p:nvPr/>
          </p:nvSpPr>
          <p:spPr bwMode="auto">
            <a:xfrm>
              <a:off x="7036305" y="1904391"/>
              <a:ext cx="1125230" cy="1118307"/>
            </a:xfrm>
            <a:prstGeom prst="ellipse">
              <a:avLst/>
            </a:prstGeom>
            <a:solidFill>
              <a:schemeClr val="accent3">
                <a:lumMod val="60000"/>
                <a:lumOff val="40000"/>
              </a:schemeClr>
            </a:solidFill>
            <a:ln w="25400" cap="flat">
              <a:noFill/>
              <a:prstDash val="solid"/>
              <a:miter lim="800000"/>
              <a:headEnd/>
              <a:tailEnd/>
            </a:ln>
          </p:spPr>
          <p:txBody>
            <a:bodyPr vert="horz" wrap="square" lIns="0" tIns="0" rIns="0" bIns="0" numCol="1" anchor="ctr" anchorCtr="0" compatLnSpc="1">
              <a:prstTxWarp prst="textNoShape">
                <a:avLst/>
              </a:prstTxWarp>
            </a:bodyPr>
            <a:lstStyle/>
            <a:p>
              <a:pPr algn="ctr"/>
              <a:endParaRPr lang="en-US" sz="1300" dirty="0">
                <a:solidFill>
                  <a:srgbClr val="FFFFFF"/>
                </a:solidFill>
                <a:latin typeface="Calibri" pitchFamily="34" charset="0"/>
                <a:cs typeface="Calibri" pitchFamily="34" charset="0"/>
              </a:endParaRPr>
            </a:p>
          </p:txBody>
        </p:sp>
        <p:sp>
          <p:nvSpPr>
            <p:cNvPr id="48" name="Oval 7"/>
            <p:cNvSpPr>
              <a:spLocks noChangeArrowheads="1"/>
            </p:cNvSpPr>
            <p:nvPr/>
          </p:nvSpPr>
          <p:spPr bwMode="auto">
            <a:xfrm>
              <a:off x="4227398" y="1983776"/>
              <a:ext cx="909316" cy="906550"/>
            </a:xfrm>
            <a:prstGeom prst="ellipse">
              <a:avLst/>
            </a:prstGeom>
            <a:solidFill>
              <a:srgbClr val="54595F"/>
            </a:solidFill>
            <a:ln w="25400" cap="flat">
              <a:noFill/>
              <a:prstDash val="solid"/>
              <a:miter lim="800000"/>
              <a:headEnd/>
              <a:tailEnd/>
            </a:ln>
          </p:spPr>
          <p:txBody>
            <a:bodyPr vert="horz" wrap="square" lIns="0" tIns="0" rIns="0" bIns="0" numCol="1" anchor="ctr" anchorCtr="0" compatLnSpc="1">
              <a:prstTxWarp prst="textNoShape">
                <a:avLst/>
              </a:prstTxWarp>
            </a:bodyPr>
            <a:lstStyle/>
            <a:p>
              <a:pPr algn="ctr"/>
              <a:endParaRPr lang="en-US" sz="1300" dirty="0">
                <a:solidFill>
                  <a:srgbClr val="FFFFFF"/>
                </a:solidFill>
                <a:latin typeface="Calibri" pitchFamily="34" charset="0"/>
                <a:cs typeface="Calibri" pitchFamily="34" charset="0"/>
              </a:endParaRPr>
            </a:p>
          </p:txBody>
        </p:sp>
        <p:sp>
          <p:nvSpPr>
            <p:cNvPr id="50" name="Oval 8"/>
            <p:cNvSpPr>
              <a:spLocks noChangeArrowheads="1"/>
            </p:cNvSpPr>
            <p:nvPr/>
          </p:nvSpPr>
          <p:spPr bwMode="auto">
            <a:xfrm>
              <a:off x="1968434" y="1894822"/>
              <a:ext cx="912088" cy="910702"/>
            </a:xfrm>
            <a:prstGeom prst="ellipse">
              <a:avLst/>
            </a:prstGeom>
            <a:solidFill>
              <a:srgbClr val="0A0B0C"/>
            </a:solidFill>
            <a:ln w="25400" cap="flat">
              <a:noFill/>
              <a:prstDash val="solid"/>
              <a:miter lim="800000"/>
              <a:headEnd/>
              <a:tailEnd/>
            </a:ln>
          </p:spPr>
          <p:txBody>
            <a:bodyPr vert="horz" wrap="square" lIns="0" tIns="0" rIns="0" bIns="0" numCol="1" anchor="ctr" anchorCtr="0" compatLnSpc="1">
              <a:prstTxWarp prst="textNoShape">
                <a:avLst/>
              </a:prstTxWarp>
            </a:bodyPr>
            <a:lstStyle/>
            <a:p>
              <a:pPr algn="ctr"/>
              <a:endParaRPr lang="en-US" sz="1300" dirty="0">
                <a:solidFill>
                  <a:srgbClr val="FFFFFF"/>
                </a:solidFill>
                <a:latin typeface="Calibri" pitchFamily="34" charset="0"/>
                <a:cs typeface="Calibri" pitchFamily="34" charset="0"/>
              </a:endParaRPr>
            </a:p>
          </p:txBody>
        </p:sp>
        <p:sp>
          <p:nvSpPr>
            <p:cNvPr id="51" name="Oval 9"/>
            <p:cNvSpPr>
              <a:spLocks noChangeArrowheads="1"/>
            </p:cNvSpPr>
            <p:nvPr/>
          </p:nvSpPr>
          <p:spPr bwMode="auto">
            <a:xfrm>
              <a:off x="2311354" y="2903412"/>
              <a:ext cx="1040800" cy="1035264"/>
            </a:xfrm>
            <a:prstGeom prst="ellipse">
              <a:avLst/>
            </a:prstGeom>
            <a:solidFill>
              <a:schemeClr val="accent6">
                <a:lumMod val="75000"/>
              </a:schemeClr>
            </a:solidFill>
            <a:ln w="25400" cap="flat">
              <a:noFill/>
              <a:prstDash val="solid"/>
              <a:miter lim="800000"/>
              <a:headEnd/>
              <a:tailEnd/>
            </a:ln>
          </p:spPr>
          <p:txBody>
            <a:bodyPr vert="horz" wrap="square" lIns="0" tIns="0" rIns="0" bIns="0" numCol="1" anchor="ctr" anchorCtr="0" compatLnSpc="1">
              <a:prstTxWarp prst="textNoShape">
                <a:avLst/>
              </a:prstTxWarp>
            </a:bodyPr>
            <a:lstStyle/>
            <a:p>
              <a:pPr algn="ctr"/>
              <a:endParaRPr lang="en-US" sz="1300" dirty="0">
                <a:solidFill>
                  <a:srgbClr val="FFFFFF"/>
                </a:solidFill>
                <a:latin typeface="Calibri" pitchFamily="34" charset="0"/>
                <a:cs typeface="Calibri" pitchFamily="34" charset="0"/>
              </a:endParaRPr>
            </a:p>
          </p:txBody>
        </p:sp>
        <p:sp>
          <p:nvSpPr>
            <p:cNvPr id="52" name="Oval 10"/>
            <p:cNvSpPr>
              <a:spLocks noChangeArrowheads="1"/>
            </p:cNvSpPr>
            <p:nvPr/>
          </p:nvSpPr>
          <p:spPr bwMode="auto">
            <a:xfrm>
              <a:off x="1241528" y="4156326"/>
              <a:ext cx="909316" cy="906550"/>
            </a:xfrm>
            <a:prstGeom prst="ellipse">
              <a:avLst/>
            </a:prstGeom>
            <a:solidFill>
              <a:schemeClr val="tx2"/>
            </a:solidFill>
            <a:ln w="25400" cap="flat">
              <a:noFill/>
              <a:prstDash val="solid"/>
              <a:miter lim="800000"/>
              <a:headEnd/>
              <a:tailEnd/>
            </a:ln>
          </p:spPr>
          <p:txBody>
            <a:bodyPr vert="horz" wrap="square" lIns="0" tIns="0" rIns="0" bIns="0" numCol="1" anchor="ctr" anchorCtr="0" compatLnSpc="1">
              <a:prstTxWarp prst="textNoShape">
                <a:avLst/>
              </a:prstTxWarp>
            </a:bodyPr>
            <a:lstStyle/>
            <a:p>
              <a:pPr algn="ctr"/>
              <a:endParaRPr lang="en-US" sz="1300" dirty="0">
                <a:solidFill>
                  <a:srgbClr val="FFFFFF"/>
                </a:solidFill>
                <a:latin typeface="Calibri" pitchFamily="34" charset="0"/>
                <a:cs typeface="Calibri" pitchFamily="34" charset="0"/>
              </a:endParaRPr>
            </a:p>
          </p:txBody>
        </p:sp>
        <p:sp>
          <p:nvSpPr>
            <p:cNvPr id="53" name="Oval 11"/>
            <p:cNvSpPr>
              <a:spLocks noChangeArrowheads="1"/>
            </p:cNvSpPr>
            <p:nvPr/>
          </p:nvSpPr>
          <p:spPr bwMode="auto">
            <a:xfrm>
              <a:off x="3140141" y="4514635"/>
              <a:ext cx="1118310" cy="1114158"/>
            </a:xfrm>
            <a:prstGeom prst="ellipse">
              <a:avLst/>
            </a:prstGeom>
            <a:solidFill>
              <a:srgbClr val="0A0B0C"/>
            </a:solidFill>
            <a:ln w="25400" cap="flat">
              <a:noFill/>
              <a:prstDash val="solid"/>
              <a:miter lim="800000"/>
              <a:headEnd/>
              <a:tailEnd/>
            </a:ln>
          </p:spPr>
          <p:txBody>
            <a:bodyPr vert="horz" wrap="square" lIns="0" tIns="0" rIns="0" bIns="0" numCol="1" anchor="ctr" anchorCtr="0" compatLnSpc="1">
              <a:prstTxWarp prst="textNoShape">
                <a:avLst/>
              </a:prstTxWarp>
            </a:bodyPr>
            <a:lstStyle/>
            <a:p>
              <a:pPr algn="ctr"/>
              <a:endParaRPr lang="en-US" sz="1300" dirty="0">
                <a:solidFill>
                  <a:srgbClr val="FFFFFF"/>
                </a:solidFill>
                <a:latin typeface="Calibri" pitchFamily="34" charset="0"/>
                <a:cs typeface="Calibri" pitchFamily="34" charset="0"/>
              </a:endParaRPr>
            </a:p>
          </p:txBody>
        </p:sp>
        <p:sp>
          <p:nvSpPr>
            <p:cNvPr id="54" name="Oval 12"/>
            <p:cNvSpPr>
              <a:spLocks noChangeArrowheads="1"/>
            </p:cNvSpPr>
            <p:nvPr/>
          </p:nvSpPr>
          <p:spPr bwMode="auto">
            <a:xfrm>
              <a:off x="4693209" y="4927747"/>
              <a:ext cx="909316" cy="906550"/>
            </a:xfrm>
            <a:prstGeom prst="ellipse">
              <a:avLst/>
            </a:prstGeom>
            <a:solidFill>
              <a:schemeClr val="accent3">
                <a:lumMod val="60000"/>
                <a:lumOff val="40000"/>
              </a:schemeClr>
            </a:solidFill>
            <a:ln w="25400" cap="flat">
              <a:noFill/>
              <a:prstDash val="solid"/>
              <a:miter lim="800000"/>
              <a:headEnd/>
              <a:tailEnd/>
            </a:ln>
          </p:spPr>
          <p:txBody>
            <a:bodyPr vert="horz" wrap="square" lIns="0" tIns="0" rIns="0" bIns="0" numCol="1" anchor="ctr" anchorCtr="0" compatLnSpc="1">
              <a:prstTxWarp prst="textNoShape">
                <a:avLst/>
              </a:prstTxWarp>
            </a:bodyPr>
            <a:lstStyle/>
            <a:p>
              <a:pPr algn="ctr"/>
              <a:endParaRPr lang="en-US" sz="1300" dirty="0">
                <a:solidFill>
                  <a:srgbClr val="FFFFFF"/>
                </a:solidFill>
                <a:latin typeface="Calibri" pitchFamily="34" charset="0"/>
                <a:cs typeface="Calibri" pitchFamily="34" charset="0"/>
              </a:endParaRPr>
            </a:p>
          </p:txBody>
        </p:sp>
        <p:sp>
          <p:nvSpPr>
            <p:cNvPr id="55" name="Oval 13"/>
            <p:cNvSpPr>
              <a:spLocks noChangeArrowheads="1"/>
            </p:cNvSpPr>
            <p:nvPr/>
          </p:nvSpPr>
          <p:spPr bwMode="auto">
            <a:xfrm>
              <a:off x="6541343" y="4737500"/>
              <a:ext cx="892709" cy="892708"/>
            </a:xfrm>
            <a:prstGeom prst="ellipse">
              <a:avLst/>
            </a:prstGeom>
            <a:solidFill>
              <a:srgbClr val="E93547"/>
            </a:solidFill>
            <a:ln w="25400" cap="flat">
              <a:noFill/>
              <a:prstDash val="solid"/>
              <a:miter lim="800000"/>
              <a:headEnd/>
              <a:tailEnd/>
            </a:ln>
          </p:spPr>
          <p:txBody>
            <a:bodyPr vert="horz" wrap="square" lIns="0" tIns="0" rIns="0" bIns="0" numCol="1" anchor="ctr" anchorCtr="0" compatLnSpc="1">
              <a:prstTxWarp prst="textNoShape">
                <a:avLst/>
              </a:prstTxWarp>
            </a:bodyPr>
            <a:lstStyle/>
            <a:p>
              <a:pPr algn="ctr"/>
              <a:endParaRPr lang="en-US" sz="1300" dirty="0">
                <a:solidFill>
                  <a:srgbClr val="FFFFFF"/>
                </a:solidFill>
                <a:latin typeface="Calibri" pitchFamily="34" charset="0"/>
                <a:cs typeface="Calibri" pitchFamily="34" charset="0"/>
              </a:endParaRPr>
            </a:p>
          </p:txBody>
        </p:sp>
        <p:sp>
          <p:nvSpPr>
            <p:cNvPr id="58" name="Oval 14"/>
            <p:cNvSpPr>
              <a:spLocks noChangeArrowheads="1"/>
            </p:cNvSpPr>
            <p:nvPr/>
          </p:nvSpPr>
          <p:spPr bwMode="auto">
            <a:xfrm>
              <a:off x="9069681" y="4546297"/>
              <a:ext cx="1123846" cy="1121074"/>
            </a:xfrm>
            <a:prstGeom prst="ellipse">
              <a:avLst/>
            </a:prstGeom>
            <a:solidFill>
              <a:srgbClr val="54595F"/>
            </a:solidFill>
            <a:ln w="25400" cap="flat">
              <a:noFill/>
              <a:prstDash val="solid"/>
              <a:miter lim="800000"/>
              <a:headEnd/>
              <a:tailEnd/>
            </a:ln>
          </p:spPr>
          <p:txBody>
            <a:bodyPr vert="horz" wrap="square" lIns="0" tIns="0" rIns="0" bIns="0" numCol="1" anchor="ctr" anchorCtr="0" compatLnSpc="1">
              <a:prstTxWarp prst="textNoShape">
                <a:avLst/>
              </a:prstTxWarp>
            </a:bodyPr>
            <a:lstStyle/>
            <a:p>
              <a:pPr algn="ctr"/>
              <a:endParaRPr lang="en-US" sz="1300" dirty="0">
                <a:solidFill>
                  <a:srgbClr val="FFFFFF"/>
                </a:solidFill>
                <a:latin typeface="Calibri" pitchFamily="34" charset="0"/>
                <a:cs typeface="Calibri" pitchFamily="34" charset="0"/>
              </a:endParaRPr>
            </a:p>
          </p:txBody>
        </p:sp>
        <p:sp>
          <p:nvSpPr>
            <p:cNvPr id="59" name="Oval 15"/>
            <p:cNvSpPr>
              <a:spLocks noChangeArrowheads="1"/>
            </p:cNvSpPr>
            <p:nvPr/>
          </p:nvSpPr>
          <p:spPr bwMode="auto">
            <a:xfrm>
              <a:off x="8642304" y="3181135"/>
              <a:ext cx="1029728" cy="1026962"/>
            </a:xfrm>
            <a:prstGeom prst="ellipse">
              <a:avLst/>
            </a:prstGeom>
            <a:solidFill>
              <a:schemeClr val="accent6">
                <a:lumMod val="75000"/>
              </a:schemeClr>
            </a:solidFill>
            <a:ln w="25400" cap="flat">
              <a:noFill/>
              <a:prstDash val="solid"/>
              <a:miter lim="800000"/>
              <a:headEnd/>
              <a:tailEnd/>
            </a:ln>
          </p:spPr>
          <p:txBody>
            <a:bodyPr vert="horz" wrap="square" lIns="0" tIns="0" rIns="0" bIns="0" numCol="1" anchor="ctr" anchorCtr="0" compatLnSpc="1">
              <a:prstTxWarp prst="textNoShape">
                <a:avLst/>
              </a:prstTxWarp>
            </a:bodyPr>
            <a:lstStyle/>
            <a:p>
              <a:pPr algn="ctr"/>
              <a:endParaRPr lang="en-US" sz="1300" dirty="0">
                <a:solidFill>
                  <a:srgbClr val="FFFFFF"/>
                </a:solidFill>
                <a:latin typeface="Calibri" pitchFamily="34" charset="0"/>
                <a:cs typeface="Calibri" pitchFamily="34" charset="0"/>
              </a:endParaRPr>
            </a:p>
          </p:txBody>
        </p:sp>
        <p:sp>
          <p:nvSpPr>
            <p:cNvPr id="60" name="Oval 16"/>
            <p:cNvSpPr>
              <a:spLocks noChangeArrowheads="1"/>
            </p:cNvSpPr>
            <p:nvPr/>
          </p:nvSpPr>
          <p:spPr bwMode="auto">
            <a:xfrm>
              <a:off x="10308739" y="1962599"/>
              <a:ext cx="910704" cy="910702"/>
            </a:xfrm>
            <a:prstGeom prst="ellipse">
              <a:avLst/>
            </a:prstGeom>
            <a:solidFill>
              <a:srgbClr val="E93547"/>
            </a:solidFill>
            <a:ln w="25400" cap="flat">
              <a:noFill/>
              <a:prstDash val="solid"/>
              <a:miter lim="800000"/>
              <a:headEnd/>
              <a:tailEnd/>
            </a:ln>
          </p:spPr>
          <p:txBody>
            <a:bodyPr vert="horz" wrap="square" lIns="0" tIns="0" rIns="0" bIns="0" numCol="1" anchor="ctr" anchorCtr="0" compatLnSpc="1">
              <a:prstTxWarp prst="textNoShape">
                <a:avLst/>
              </a:prstTxWarp>
            </a:bodyPr>
            <a:lstStyle/>
            <a:p>
              <a:pPr algn="ctr"/>
              <a:endParaRPr lang="en-US" sz="1300" dirty="0">
                <a:solidFill>
                  <a:srgbClr val="FFFFFF"/>
                </a:solidFill>
                <a:latin typeface="Calibri" pitchFamily="34" charset="0"/>
                <a:cs typeface="Calibri" pitchFamily="34" charset="0"/>
              </a:endParaRPr>
            </a:p>
          </p:txBody>
        </p:sp>
        <p:sp>
          <p:nvSpPr>
            <p:cNvPr id="61" name="Oval 5"/>
            <p:cNvSpPr>
              <a:spLocks noChangeArrowheads="1"/>
            </p:cNvSpPr>
            <p:nvPr/>
          </p:nvSpPr>
          <p:spPr bwMode="auto">
            <a:xfrm>
              <a:off x="5282390" y="2866846"/>
              <a:ext cx="1655397" cy="1648143"/>
            </a:xfrm>
            <a:prstGeom prst="ellipse">
              <a:avLst/>
            </a:prstGeom>
            <a:solidFill>
              <a:srgbClr val="F1F1F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solidFill>
                  <a:srgbClr val="0A0B0C"/>
                </a:solidFill>
                <a:latin typeface="Calibri" pitchFamily="34" charset="0"/>
                <a:cs typeface="Calibri" pitchFamily="34" charset="0"/>
              </a:endParaRPr>
            </a:p>
          </p:txBody>
        </p:sp>
      </p:grpSp>
      <p:sp>
        <p:nvSpPr>
          <p:cNvPr id="62" name="Content Placeholder 7"/>
          <p:cNvSpPr>
            <a:spLocks noGrp="1"/>
          </p:cNvSpPr>
          <p:nvPr>
            <p:ph sz="quarter" idx="18" hasCustomPrompt="1"/>
          </p:nvPr>
        </p:nvSpPr>
        <p:spPr>
          <a:xfrm>
            <a:off x="1976130" y="2198526"/>
            <a:ext cx="854392" cy="303292"/>
          </a:xfrm>
        </p:spPr>
        <p:txBody>
          <a:bodyPr>
            <a:noAutofit/>
          </a:bodyPr>
          <a:lstStyle>
            <a:lvl1pPr marL="0" indent="0" algn="ctr">
              <a:buNone/>
              <a:defRPr sz="1200" b="0" baseline="0">
                <a:solidFill>
                  <a:schemeClr val="bg1"/>
                </a:solidFill>
              </a:defRPr>
            </a:lvl1pPr>
          </a:lstStyle>
          <a:p>
            <a:pPr lvl="0"/>
            <a:r>
              <a:rPr lang="en-US" dirty="0"/>
              <a:t>Edit</a:t>
            </a:r>
          </a:p>
        </p:txBody>
      </p:sp>
      <p:sp>
        <p:nvSpPr>
          <p:cNvPr id="63" name="Content Placeholder 7"/>
          <p:cNvSpPr>
            <a:spLocks noGrp="1"/>
          </p:cNvSpPr>
          <p:nvPr>
            <p:ph sz="quarter" idx="19" hasCustomPrompt="1"/>
          </p:nvPr>
        </p:nvSpPr>
        <p:spPr>
          <a:xfrm>
            <a:off x="2379832" y="3269398"/>
            <a:ext cx="854392" cy="303292"/>
          </a:xfrm>
        </p:spPr>
        <p:txBody>
          <a:bodyPr>
            <a:noAutofit/>
          </a:bodyPr>
          <a:lstStyle>
            <a:lvl1pPr marL="0" indent="0" algn="ctr">
              <a:buNone/>
              <a:defRPr sz="1200" b="0" baseline="0">
                <a:solidFill>
                  <a:schemeClr val="bg1"/>
                </a:solidFill>
              </a:defRPr>
            </a:lvl1pPr>
          </a:lstStyle>
          <a:p>
            <a:pPr lvl="0"/>
            <a:r>
              <a:rPr lang="en-US" dirty="0"/>
              <a:t>Edit</a:t>
            </a:r>
          </a:p>
        </p:txBody>
      </p:sp>
      <p:sp>
        <p:nvSpPr>
          <p:cNvPr id="64" name="Content Placeholder 7"/>
          <p:cNvSpPr>
            <a:spLocks noGrp="1"/>
          </p:cNvSpPr>
          <p:nvPr>
            <p:ph sz="quarter" idx="20" hasCustomPrompt="1"/>
          </p:nvPr>
        </p:nvSpPr>
        <p:spPr>
          <a:xfrm>
            <a:off x="1269606" y="4457955"/>
            <a:ext cx="854392" cy="303292"/>
          </a:xfrm>
        </p:spPr>
        <p:txBody>
          <a:bodyPr>
            <a:noAutofit/>
          </a:bodyPr>
          <a:lstStyle>
            <a:lvl1pPr marL="0" indent="0" algn="ctr">
              <a:buNone/>
              <a:defRPr sz="1200" b="0" baseline="0">
                <a:solidFill>
                  <a:schemeClr val="bg1"/>
                </a:solidFill>
              </a:defRPr>
            </a:lvl1pPr>
          </a:lstStyle>
          <a:p>
            <a:pPr lvl="0"/>
            <a:r>
              <a:rPr lang="en-US" dirty="0"/>
              <a:t>Edit</a:t>
            </a:r>
          </a:p>
        </p:txBody>
      </p:sp>
      <p:sp>
        <p:nvSpPr>
          <p:cNvPr id="65" name="Content Placeholder 7"/>
          <p:cNvSpPr>
            <a:spLocks noGrp="1"/>
          </p:cNvSpPr>
          <p:nvPr>
            <p:ph sz="quarter" idx="21" hasCustomPrompt="1"/>
          </p:nvPr>
        </p:nvSpPr>
        <p:spPr>
          <a:xfrm>
            <a:off x="3272099" y="4927747"/>
            <a:ext cx="854392" cy="303292"/>
          </a:xfrm>
        </p:spPr>
        <p:txBody>
          <a:bodyPr>
            <a:noAutofit/>
          </a:bodyPr>
          <a:lstStyle>
            <a:lvl1pPr marL="0" indent="0" algn="ctr">
              <a:buNone/>
              <a:defRPr sz="1200" b="0" baseline="0">
                <a:solidFill>
                  <a:schemeClr val="bg1"/>
                </a:solidFill>
              </a:defRPr>
            </a:lvl1pPr>
          </a:lstStyle>
          <a:p>
            <a:pPr lvl="0"/>
            <a:r>
              <a:rPr lang="en-US" dirty="0"/>
              <a:t>Edit</a:t>
            </a:r>
          </a:p>
        </p:txBody>
      </p:sp>
      <p:sp>
        <p:nvSpPr>
          <p:cNvPr id="66" name="Content Placeholder 7"/>
          <p:cNvSpPr>
            <a:spLocks noGrp="1"/>
          </p:cNvSpPr>
          <p:nvPr>
            <p:ph sz="quarter" idx="22" hasCustomPrompt="1"/>
          </p:nvPr>
        </p:nvSpPr>
        <p:spPr>
          <a:xfrm>
            <a:off x="4254244" y="2284787"/>
            <a:ext cx="854392" cy="303292"/>
          </a:xfrm>
        </p:spPr>
        <p:txBody>
          <a:bodyPr>
            <a:noAutofit/>
          </a:bodyPr>
          <a:lstStyle>
            <a:lvl1pPr marL="0" indent="0" algn="ctr">
              <a:buNone/>
              <a:defRPr sz="1200" b="0" baseline="0">
                <a:solidFill>
                  <a:schemeClr val="bg1"/>
                </a:solidFill>
              </a:defRPr>
            </a:lvl1pPr>
          </a:lstStyle>
          <a:p>
            <a:pPr lvl="0"/>
            <a:r>
              <a:rPr lang="en-US" dirty="0"/>
              <a:t>Edit</a:t>
            </a:r>
          </a:p>
        </p:txBody>
      </p:sp>
      <p:sp>
        <p:nvSpPr>
          <p:cNvPr id="67" name="Content Placeholder 7"/>
          <p:cNvSpPr>
            <a:spLocks noGrp="1"/>
          </p:cNvSpPr>
          <p:nvPr>
            <p:ph sz="quarter" idx="23" hasCustomPrompt="1"/>
          </p:nvPr>
        </p:nvSpPr>
        <p:spPr>
          <a:xfrm>
            <a:off x="4709518" y="5229376"/>
            <a:ext cx="854392" cy="303292"/>
          </a:xfrm>
        </p:spPr>
        <p:txBody>
          <a:bodyPr>
            <a:noAutofit/>
          </a:bodyPr>
          <a:lstStyle>
            <a:lvl1pPr marL="0" indent="0" algn="ctr">
              <a:buNone/>
              <a:defRPr sz="1200" b="0" baseline="0">
                <a:solidFill>
                  <a:schemeClr val="bg1"/>
                </a:solidFill>
              </a:defRPr>
            </a:lvl1pPr>
          </a:lstStyle>
          <a:p>
            <a:pPr lvl="0"/>
            <a:r>
              <a:rPr lang="en-US" dirty="0"/>
              <a:t>Edit</a:t>
            </a:r>
          </a:p>
        </p:txBody>
      </p:sp>
      <p:sp>
        <p:nvSpPr>
          <p:cNvPr id="87" name="Content Placeholder 7"/>
          <p:cNvSpPr>
            <a:spLocks noGrp="1"/>
          </p:cNvSpPr>
          <p:nvPr>
            <p:ph sz="quarter" idx="24" hasCustomPrompt="1"/>
          </p:nvPr>
        </p:nvSpPr>
        <p:spPr>
          <a:xfrm>
            <a:off x="6545987" y="5045198"/>
            <a:ext cx="854392" cy="303292"/>
          </a:xfrm>
        </p:spPr>
        <p:txBody>
          <a:bodyPr>
            <a:noAutofit/>
          </a:bodyPr>
          <a:lstStyle>
            <a:lvl1pPr marL="0" indent="0" algn="ctr">
              <a:buNone/>
              <a:defRPr sz="1200" b="0" baseline="0">
                <a:solidFill>
                  <a:schemeClr val="bg1"/>
                </a:solidFill>
              </a:defRPr>
            </a:lvl1pPr>
          </a:lstStyle>
          <a:p>
            <a:pPr lvl="0"/>
            <a:r>
              <a:rPr lang="en-US" dirty="0"/>
              <a:t>Edit</a:t>
            </a:r>
          </a:p>
        </p:txBody>
      </p:sp>
      <p:sp>
        <p:nvSpPr>
          <p:cNvPr id="88" name="Content Placeholder 7"/>
          <p:cNvSpPr>
            <a:spLocks noGrp="1"/>
          </p:cNvSpPr>
          <p:nvPr>
            <p:ph sz="quarter" idx="26" hasCustomPrompt="1"/>
          </p:nvPr>
        </p:nvSpPr>
        <p:spPr>
          <a:xfrm>
            <a:off x="7171724" y="2311898"/>
            <a:ext cx="854392" cy="303292"/>
          </a:xfrm>
        </p:spPr>
        <p:txBody>
          <a:bodyPr>
            <a:noAutofit/>
          </a:bodyPr>
          <a:lstStyle>
            <a:lvl1pPr marL="0" indent="0" algn="ctr">
              <a:buNone/>
              <a:defRPr sz="1200" b="0" baseline="0">
                <a:solidFill>
                  <a:schemeClr val="bg1"/>
                </a:solidFill>
              </a:defRPr>
            </a:lvl1pPr>
          </a:lstStyle>
          <a:p>
            <a:pPr lvl="0"/>
            <a:r>
              <a:rPr lang="en-US" dirty="0"/>
              <a:t>Edit</a:t>
            </a:r>
          </a:p>
        </p:txBody>
      </p:sp>
      <p:sp>
        <p:nvSpPr>
          <p:cNvPr id="89" name="Content Placeholder 7"/>
          <p:cNvSpPr>
            <a:spLocks noGrp="1"/>
          </p:cNvSpPr>
          <p:nvPr>
            <p:ph sz="quarter" idx="27" hasCustomPrompt="1"/>
          </p:nvPr>
        </p:nvSpPr>
        <p:spPr>
          <a:xfrm>
            <a:off x="8729972" y="3539270"/>
            <a:ext cx="854392" cy="303292"/>
          </a:xfrm>
        </p:spPr>
        <p:txBody>
          <a:bodyPr>
            <a:noAutofit/>
          </a:bodyPr>
          <a:lstStyle>
            <a:lvl1pPr marL="0" indent="0" algn="ctr">
              <a:buNone/>
              <a:defRPr sz="1200" b="0" baseline="0">
                <a:solidFill>
                  <a:schemeClr val="bg1"/>
                </a:solidFill>
              </a:defRPr>
            </a:lvl1pPr>
          </a:lstStyle>
          <a:p>
            <a:pPr lvl="0"/>
            <a:r>
              <a:rPr lang="en-US" dirty="0"/>
              <a:t>Edit</a:t>
            </a:r>
          </a:p>
        </p:txBody>
      </p:sp>
      <p:sp>
        <p:nvSpPr>
          <p:cNvPr id="90" name="Content Placeholder 7"/>
          <p:cNvSpPr>
            <a:spLocks noGrp="1"/>
          </p:cNvSpPr>
          <p:nvPr>
            <p:ph sz="quarter" idx="28" hasCustomPrompt="1"/>
          </p:nvPr>
        </p:nvSpPr>
        <p:spPr>
          <a:xfrm>
            <a:off x="9218922" y="4984216"/>
            <a:ext cx="854392" cy="303292"/>
          </a:xfrm>
        </p:spPr>
        <p:txBody>
          <a:bodyPr>
            <a:noAutofit/>
          </a:bodyPr>
          <a:lstStyle>
            <a:lvl1pPr marL="0" indent="0" algn="ctr">
              <a:buNone/>
              <a:defRPr sz="1200" b="0" baseline="0">
                <a:solidFill>
                  <a:schemeClr val="bg1"/>
                </a:solidFill>
              </a:defRPr>
            </a:lvl1pPr>
          </a:lstStyle>
          <a:p>
            <a:pPr lvl="0"/>
            <a:r>
              <a:rPr lang="en-US" dirty="0"/>
              <a:t>Edit</a:t>
            </a:r>
          </a:p>
        </p:txBody>
      </p:sp>
      <p:sp>
        <p:nvSpPr>
          <p:cNvPr id="91" name="Content Placeholder 7"/>
          <p:cNvSpPr>
            <a:spLocks noGrp="1"/>
          </p:cNvSpPr>
          <p:nvPr>
            <p:ph sz="quarter" idx="29" hasCustomPrompt="1"/>
          </p:nvPr>
        </p:nvSpPr>
        <p:spPr>
          <a:xfrm>
            <a:off x="10335662" y="2266302"/>
            <a:ext cx="854392" cy="303292"/>
          </a:xfrm>
        </p:spPr>
        <p:txBody>
          <a:bodyPr>
            <a:noAutofit/>
          </a:bodyPr>
          <a:lstStyle>
            <a:lvl1pPr marL="0" indent="0" algn="ctr">
              <a:buNone/>
              <a:defRPr sz="1200" b="0" baseline="0">
                <a:solidFill>
                  <a:schemeClr val="bg1"/>
                </a:solidFill>
              </a:defRPr>
            </a:lvl1pPr>
          </a:lstStyle>
          <a:p>
            <a:pPr lvl="0"/>
            <a:r>
              <a:rPr lang="en-US" dirty="0"/>
              <a:t>Edit</a:t>
            </a:r>
          </a:p>
        </p:txBody>
      </p:sp>
      <p:sp>
        <p:nvSpPr>
          <p:cNvPr id="92" name="Content Placeholder 7"/>
          <p:cNvSpPr>
            <a:spLocks noGrp="1"/>
          </p:cNvSpPr>
          <p:nvPr>
            <p:ph sz="quarter" idx="30" hasCustomPrompt="1"/>
          </p:nvPr>
        </p:nvSpPr>
        <p:spPr>
          <a:xfrm>
            <a:off x="5684401" y="3568298"/>
            <a:ext cx="854392" cy="303292"/>
          </a:xfrm>
        </p:spPr>
        <p:txBody>
          <a:bodyPr>
            <a:noAutofit/>
          </a:bodyPr>
          <a:lstStyle>
            <a:lvl1pPr marL="0" indent="0" algn="ctr">
              <a:buNone/>
              <a:defRPr sz="1800" b="0" baseline="0">
                <a:solidFill>
                  <a:srgbClr val="010101"/>
                </a:solidFill>
              </a:defRPr>
            </a:lvl1pPr>
          </a:lstStyle>
          <a:p>
            <a:pPr lvl="0"/>
            <a:r>
              <a:rPr lang="en-US" dirty="0"/>
              <a:t>Edit</a:t>
            </a:r>
          </a:p>
        </p:txBody>
      </p:sp>
      <p:sp>
        <p:nvSpPr>
          <p:cNvPr id="4" name="Rounded Rectangle 48">
            <a:extLst>
              <a:ext uri="{FF2B5EF4-FFF2-40B4-BE49-F238E27FC236}">
                <a16:creationId xmlns:a16="http://schemas.microsoft.com/office/drawing/2014/main" id="{E6C2822C-B2E1-4550-DFE7-1A19B95B967D}"/>
              </a:ext>
            </a:extLst>
          </p:cNvPr>
          <p:cNvSpPr/>
          <p:nvPr userDrawn="1"/>
        </p:nvSpPr>
        <p:spPr>
          <a:xfrm>
            <a:off x="0" y="6782767"/>
            <a:ext cx="12192000" cy="94008"/>
          </a:xfrm>
          <a:prstGeom prst="roundRect">
            <a:avLst/>
          </a:prstGeom>
          <a:solidFill>
            <a:srgbClr val="F1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sp>
        <p:nvSpPr>
          <p:cNvPr id="5" name="Rounded Rectangle 48">
            <a:extLst>
              <a:ext uri="{FF2B5EF4-FFF2-40B4-BE49-F238E27FC236}">
                <a16:creationId xmlns:a16="http://schemas.microsoft.com/office/drawing/2014/main" id="{88279706-C9CD-3C57-DCE9-C184969E612D}"/>
              </a:ext>
            </a:extLst>
          </p:cNvPr>
          <p:cNvSpPr/>
          <p:nvPr userDrawn="1"/>
        </p:nvSpPr>
        <p:spPr>
          <a:xfrm>
            <a:off x="2119086" y="785937"/>
            <a:ext cx="10072914" cy="75233"/>
          </a:xfrm>
          <a:prstGeom prst="roundRect">
            <a:avLst/>
          </a:prstGeom>
          <a:solidFill>
            <a:srgbClr val="E9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pic>
        <p:nvPicPr>
          <p:cNvPr id="10" name="Picture 9">
            <a:extLst>
              <a:ext uri="{FF2B5EF4-FFF2-40B4-BE49-F238E27FC236}">
                <a16:creationId xmlns:a16="http://schemas.microsoft.com/office/drawing/2014/main" id="{10C1DC33-BAE8-3399-EA5D-99A12BC95B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1706" y="131152"/>
            <a:ext cx="1367094" cy="1351011"/>
          </a:xfrm>
          <a:prstGeom prst="rect">
            <a:avLst/>
          </a:prstGeom>
        </p:spPr>
      </p:pic>
      <p:sp>
        <p:nvSpPr>
          <p:cNvPr id="2" name="Content Placeholder 7">
            <a:extLst>
              <a:ext uri="{FF2B5EF4-FFF2-40B4-BE49-F238E27FC236}">
                <a16:creationId xmlns:a16="http://schemas.microsoft.com/office/drawing/2014/main" id="{B2824C06-5848-75ED-ECB2-0598602921EE}"/>
              </a:ext>
            </a:extLst>
          </p:cNvPr>
          <p:cNvSpPr>
            <a:spLocks noGrp="1"/>
          </p:cNvSpPr>
          <p:nvPr>
            <p:ph sz="quarter" idx="25" hasCustomPrompt="1"/>
          </p:nvPr>
        </p:nvSpPr>
        <p:spPr>
          <a:xfrm>
            <a:off x="2119086" y="142522"/>
            <a:ext cx="7382102" cy="530977"/>
          </a:xfrm>
        </p:spPr>
        <p:txBody>
          <a:bodyPr lIns="0" rIns="0">
            <a:noAutofit/>
          </a:bodyPr>
          <a:lstStyle>
            <a:lvl1pPr marL="0" indent="0" algn="l">
              <a:buNone/>
              <a:defRPr sz="3600" b="1">
                <a:solidFill>
                  <a:srgbClr val="040819"/>
                </a:solidFill>
              </a:defRPr>
            </a:lvl1pPr>
          </a:lstStyle>
          <a:p>
            <a:pPr lvl="0"/>
            <a:r>
              <a:rPr lang="en-US" dirty="0"/>
              <a:t>HEADING</a:t>
            </a:r>
          </a:p>
        </p:txBody>
      </p:sp>
    </p:spTree>
    <p:extLst>
      <p:ext uri="{BB962C8B-B14F-4D97-AF65-F5344CB8AC3E}">
        <p14:creationId xmlns:p14="http://schemas.microsoft.com/office/powerpoint/2010/main" val="360478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3">
            <a:extLst>
              <a:ext uri="{FF2B5EF4-FFF2-40B4-BE49-F238E27FC236}">
                <a16:creationId xmlns:a16="http://schemas.microsoft.com/office/drawing/2014/main" id="{BBA301D2-7BCA-4610-A08B-D622E3B2ED6D}"/>
              </a:ext>
            </a:extLst>
          </p:cNvPr>
          <p:cNvSpPr txBox="1"/>
          <p:nvPr userDrawn="1"/>
        </p:nvSpPr>
        <p:spPr>
          <a:xfrm>
            <a:off x="9673326" y="-5347"/>
            <a:ext cx="2505494" cy="369332"/>
          </a:xfrm>
          <a:prstGeom prst="rect">
            <a:avLst/>
          </a:prstGeom>
          <a:noFill/>
        </p:spPr>
        <p:txBody>
          <a:bodyPr wrap="none" rtlCol="0">
            <a:spAutoFit/>
          </a:bodyPr>
          <a:lstStyle/>
          <a:p>
            <a:r>
              <a:rPr lang="en-US" sz="1800" kern="1200" dirty="0">
                <a:solidFill>
                  <a:srgbClr val="E93547"/>
                </a:solidFill>
                <a:latin typeface="+mn-lt"/>
                <a:ea typeface="+mn-ea"/>
                <a:cs typeface="+mn-cs"/>
              </a:rPr>
              <a:t>www.workplaceninjas.us</a:t>
            </a:r>
          </a:p>
        </p:txBody>
      </p:sp>
    </p:spTree>
    <p:extLst>
      <p:ext uri="{BB962C8B-B14F-4D97-AF65-F5344CB8AC3E}">
        <p14:creationId xmlns:p14="http://schemas.microsoft.com/office/powerpoint/2010/main" val="2812173470"/>
      </p:ext>
    </p:extLst>
  </p:cSld>
  <p:clrMap bg1="lt1" tx1="dk1" bg2="lt2" tx2="dk2" accent1="accent1" accent2="accent2" accent3="accent3" accent4="accent4" accent5="accent5" accent6="accent6" hlink="hlink" folHlink="folHlink"/>
  <p:sldLayoutIdLst>
    <p:sldLayoutId id="2147483714" r:id="rId1"/>
    <p:sldLayoutId id="2147483713" r:id="rId2"/>
    <p:sldLayoutId id="2147483679" r:id="rId3"/>
    <p:sldLayoutId id="2147483710" r:id="rId4"/>
    <p:sldLayoutId id="2147483711" r:id="rId5"/>
    <p:sldLayoutId id="2147483700" r:id="rId6"/>
    <p:sldLayoutId id="2147483708" r:id="rId7"/>
    <p:sldLayoutId id="2147483680" r:id="rId8"/>
    <p:sldLayoutId id="2147483682" r:id="rId9"/>
    <p:sldLayoutId id="2147483683" r:id="rId10"/>
    <p:sldLayoutId id="2147483684" r:id="rId11"/>
    <p:sldLayoutId id="2147483701" r:id="rId12"/>
    <p:sldLayoutId id="2147483702" r:id="rId13"/>
    <p:sldLayoutId id="2147483703" r:id="rId14"/>
    <p:sldLayoutId id="2147483704" r:id="rId15"/>
    <p:sldLayoutId id="2147483705" r:id="rId16"/>
    <p:sldLayoutId id="2147483706" r:id="rId17"/>
    <p:sldLayoutId id="2147483707" r:id="rId18"/>
    <p:sldLayoutId id="2147483685" r:id="rId19"/>
    <p:sldLayoutId id="2147483686" r:id="rId20"/>
    <p:sldLayoutId id="2147483687" r:id="rId21"/>
    <p:sldLayoutId id="2147483688" r:id="rId22"/>
    <p:sldLayoutId id="2147483689" r:id="rId23"/>
    <p:sldLayoutId id="2147483690" r:id="rId24"/>
    <p:sldLayoutId id="2147483699" r:id="rId2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1010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1010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1010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1010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010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3A260-4652-AB7E-114E-6C6043E8631F}"/>
              </a:ext>
            </a:extLst>
          </p:cNvPr>
          <p:cNvSpPr>
            <a:spLocks noGrp="1"/>
          </p:cNvSpPr>
          <p:nvPr>
            <p:ph type="title"/>
          </p:nvPr>
        </p:nvSpPr>
        <p:spPr>
          <a:xfrm>
            <a:off x="307083" y="1620656"/>
            <a:ext cx="9591989" cy="763793"/>
          </a:xfrm>
        </p:spPr>
        <p:txBody>
          <a:bodyPr/>
          <a:lstStyle/>
          <a:p>
            <a:r>
              <a:rPr lang="en-US" dirty="0">
                <a:latin typeface="Segoe UI" panose="020B0502040204020203" pitchFamily="34" charset="0"/>
                <a:cs typeface="Segoe UI" panose="020B0502040204020203" pitchFamily="34" charset="0"/>
              </a:rPr>
              <a:t>Workplace Ninjas US 2025 Webinar</a:t>
            </a:r>
            <a:br>
              <a:rPr lang="en-US" dirty="0">
                <a:latin typeface="Segoe UI" panose="020B0502040204020203" pitchFamily="34" charset="0"/>
                <a:cs typeface="Segoe UI" panose="020B0502040204020203" pitchFamily="34" charset="0"/>
              </a:rPr>
            </a:br>
            <a:endParaRPr lang="en-NL"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893596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8DA1DD-1955-7DAF-F176-2EC3D03A5589}"/>
              </a:ext>
            </a:extLst>
          </p:cNvPr>
          <p:cNvSpPr>
            <a:spLocks noGrp="1"/>
          </p:cNvSpPr>
          <p:nvPr>
            <p:ph sz="quarter" idx="25"/>
          </p:nvPr>
        </p:nvSpPr>
        <p:spPr/>
        <p:txBody>
          <a:bodyPr/>
          <a:lstStyle/>
          <a:p>
            <a:r>
              <a:rPr lang="en-US" dirty="0">
                <a:latin typeface="Segoe UI" panose="020B0502040204020203" pitchFamily="34" charset="0"/>
                <a:cs typeface="Segoe UI" panose="020B0502040204020203" pitchFamily="34" charset="0"/>
              </a:rPr>
              <a:t>Sneak Peak Into the Experience</a:t>
            </a:r>
          </a:p>
        </p:txBody>
      </p:sp>
      <p:sp>
        <p:nvSpPr>
          <p:cNvPr id="4" name="Text Placeholder 1">
            <a:extLst>
              <a:ext uri="{FF2B5EF4-FFF2-40B4-BE49-F238E27FC236}">
                <a16:creationId xmlns:a16="http://schemas.microsoft.com/office/drawing/2014/main" id="{FA69ABF0-0A18-A4EE-E58B-641358A140CB}"/>
              </a:ext>
            </a:extLst>
          </p:cNvPr>
          <p:cNvSpPr txBox="1">
            <a:spLocks/>
          </p:cNvSpPr>
          <p:nvPr/>
        </p:nvSpPr>
        <p:spPr>
          <a:xfrm>
            <a:off x="421347" y="3246582"/>
            <a:ext cx="4587071" cy="474662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1010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1010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1010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1010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010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1"/>
                </a:solidFill>
                <a:latin typeface="Segoe UI" panose="020B0502040204020203" pitchFamily="34" charset="0"/>
                <a:cs typeface="Segoe UI" panose="020B0502040204020203" pitchFamily="34" charset="0"/>
              </a:rPr>
              <a:t>Wait Till You See What We Have Planned….</a:t>
            </a:r>
          </a:p>
        </p:txBody>
      </p:sp>
    </p:spTree>
    <p:extLst>
      <p:ext uri="{BB962C8B-B14F-4D97-AF65-F5344CB8AC3E}">
        <p14:creationId xmlns:p14="http://schemas.microsoft.com/office/powerpoint/2010/main" val="414045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D28B9E-21A6-5FE5-38BC-E1CE5A548272}"/>
              </a:ext>
            </a:extLst>
          </p:cNvPr>
          <p:cNvSpPr>
            <a:spLocks noGrp="1"/>
          </p:cNvSpPr>
          <p:nvPr>
            <p:ph sz="quarter" idx="25"/>
          </p:nvPr>
        </p:nvSpPr>
        <p:spPr/>
        <p:txBody>
          <a:bodyPr/>
          <a:lstStyle/>
          <a:p>
            <a:r>
              <a:rPr lang="en-US" dirty="0">
                <a:latin typeface="Segoe UI" panose="020B0502040204020203" pitchFamily="34" charset="0"/>
                <a:cs typeface="Segoe UI" panose="020B0502040204020203" pitchFamily="34" charset="0"/>
              </a:rPr>
              <a:t>Let’s Talk About Food</a:t>
            </a:r>
          </a:p>
        </p:txBody>
      </p:sp>
      <p:sp>
        <p:nvSpPr>
          <p:cNvPr id="6" name="Text Placeholder 1">
            <a:extLst>
              <a:ext uri="{FF2B5EF4-FFF2-40B4-BE49-F238E27FC236}">
                <a16:creationId xmlns:a16="http://schemas.microsoft.com/office/drawing/2014/main" id="{9E0FF11B-B1E6-317E-FA7E-A0D9B4CD9C61}"/>
              </a:ext>
            </a:extLst>
          </p:cNvPr>
          <p:cNvSpPr>
            <a:spLocks noGrp="1"/>
          </p:cNvSpPr>
          <p:nvPr>
            <p:ph type="body" sz="quarter" idx="26"/>
          </p:nvPr>
        </p:nvSpPr>
        <p:spPr>
          <a:xfrm>
            <a:off x="490620" y="2041236"/>
            <a:ext cx="4587071" cy="4746625"/>
          </a:xfrm>
        </p:spPr>
        <p:txBody>
          <a:bodyPr>
            <a:normAutofit/>
          </a:bodyPr>
          <a:lstStyle/>
          <a:p>
            <a:pPr marL="0" indent="0">
              <a:buNone/>
            </a:pPr>
            <a:r>
              <a:rPr lang="en-US" dirty="0">
                <a:solidFill>
                  <a:srgbClr val="3C4858"/>
                </a:solidFill>
                <a:latin typeface="Segoe UI" panose="020B0502040204020203" pitchFamily="34" charset="0"/>
                <a:cs typeface="Segoe UI" panose="020B0502040204020203" pitchFamily="34" charset="0"/>
              </a:rPr>
              <a:t>This is what your typical conference lunch looks like:</a:t>
            </a:r>
          </a:p>
        </p:txBody>
      </p:sp>
      <p:pic>
        <p:nvPicPr>
          <p:cNvPr id="8" name="Picture 7">
            <a:extLst>
              <a:ext uri="{FF2B5EF4-FFF2-40B4-BE49-F238E27FC236}">
                <a16:creationId xmlns:a16="http://schemas.microsoft.com/office/drawing/2014/main" id="{82C09F1A-9F1E-9F7C-918F-28BD21116A7A}"/>
              </a:ext>
            </a:extLst>
          </p:cNvPr>
          <p:cNvPicPr>
            <a:picLocks noChangeAspect="1"/>
          </p:cNvPicPr>
          <p:nvPr/>
        </p:nvPicPr>
        <p:blipFill>
          <a:blip r:embed="rId2"/>
          <a:stretch>
            <a:fillRect/>
          </a:stretch>
        </p:blipFill>
        <p:spPr>
          <a:xfrm>
            <a:off x="5450033" y="2111374"/>
            <a:ext cx="6376554" cy="3643745"/>
          </a:xfrm>
          <a:prstGeom prst="rect">
            <a:avLst/>
          </a:prstGeom>
        </p:spPr>
      </p:pic>
    </p:spTree>
    <p:extLst>
      <p:ext uri="{BB962C8B-B14F-4D97-AF65-F5344CB8AC3E}">
        <p14:creationId xmlns:p14="http://schemas.microsoft.com/office/powerpoint/2010/main" val="354460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D28B9E-21A6-5FE5-38BC-E1CE5A548272}"/>
              </a:ext>
            </a:extLst>
          </p:cNvPr>
          <p:cNvSpPr>
            <a:spLocks noGrp="1"/>
          </p:cNvSpPr>
          <p:nvPr>
            <p:ph sz="quarter" idx="25"/>
          </p:nvPr>
        </p:nvSpPr>
        <p:spPr/>
        <p:txBody>
          <a:bodyPr/>
          <a:lstStyle/>
          <a:p>
            <a:r>
              <a:rPr lang="en-US" dirty="0">
                <a:latin typeface="Segoe UI" panose="020B0502040204020203" pitchFamily="34" charset="0"/>
                <a:cs typeface="Segoe UI" panose="020B0502040204020203" pitchFamily="34" charset="0"/>
              </a:rPr>
              <a:t>Let’s Talk About Food Cont.</a:t>
            </a:r>
          </a:p>
        </p:txBody>
      </p:sp>
      <p:sp>
        <p:nvSpPr>
          <p:cNvPr id="6" name="Text Placeholder 1">
            <a:extLst>
              <a:ext uri="{FF2B5EF4-FFF2-40B4-BE49-F238E27FC236}">
                <a16:creationId xmlns:a16="http://schemas.microsoft.com/office/drawing/2014/main" id="{9E0FF11B-B1E6-317E-FA7E-A0D9B4CD9C61}"/>
              </a:ext>
            </a:extLst>
          </p:cNvPr>
          <p:cNvSpPr>
            <a:spLocks noGrp="1"/>
          </p:cNvSpPr>
          <p:nvPr>
            <p:ph type="body" sz="quarter" idx="26"/>
          </p:nvPr>
        </p:nvSpPr>
        <p:spPr>
          <a:xfrm>
            <a:off x="490620" y="2041236"/>
            <a:ext cx="4725616" cy="4746625"/>
          </a:xfrm>
        </p:spPr>
        <p:txBody>
          <a:bodyPr>
            <a:normAutofit fontScale="92500" lnSpcReduction="20000"/>
          </a:bodyPr>
          <a:lstStyle/>
          <a:p>
            <a:pPr marL="0" indent="0">
              <a:buNone/>
            </a:pPr>
            <a:r>
              <a:rPr lang="en-US" dirty="0">
                <a:solidFill>
                  <a:srgbClr val="3C4858"/>
                </a:solidFill>
                <a:latin typeface="Segoe UI" panose="020B0502040204020203" pitchFamily="34" charset="0"/>
                <a:cs typeface="Segoe UI" panose="020B0502040204020203" pitchFamily="34" charset="0"/>
              </a:rPr>
              <a:t>This is what Workplace Ninjas will look like:</a:t>
            </a:r>
          </a:p>
          <a:p>
            <a:pPr marL="0" indent="0">
              <a:buNone/>
            </a:pPr>
            <a:endParaRPr lang="en-US" dirty="0">
              <a:solidFill>
                <a:srgbClr val="3C4858"/>
              </a:solidFill>
              <a:latin typeface="Segoe UI" panose="020B0502040204020203" pitchFamily="34" charset="0"/>
              <a:cs typeface="Segoe UI" panose="020B0502040204020203" pitchFamily="34" charset="0"/>
            </a:endParaRPr>
          </a:p>
          <a:p>
            <a:pPr marL="0" indent="0">
              <a:buNone/>
            </a:pPr>
            <a:r>
              <a:rPr lang="en-US" dirty="0">
                <a:solidFill>
                  <a:srgbClr val="3C4858"/>
                </a:solidFill>
                <a:latin typeface="Segoe UI" panose="020B0502040204020203" pitchFamily="34" charset="0"/>
                <a:cs typeface="Segoe UI" panose="020B0502040204020203" pitchFamily="34" charset="0"/>
              </a:rPr>
              <a:t>Day 1: Catered with a Burrito Bar by Freebirds World Burrito</a:t>
            </a:r>
          </a:p>
          <a:p>
            <a:pPr marL="0" indent="0">
              <a:buNone/>
            </a:pPr>
            <a:endParaRPr lang="en-US" dirty="0">
              <a:solidFill>
                <a:srgbClr val="3C4858"/>
              </a:solidFill>
              <a:latin typeface="Segoe UI" panose="020B0502040204020203" pitchFamily="34" charset="0"/>
              <a:cs typeface="Segoe UI" panose="020B0502040204020203" pitchFamily="34" charset="0"/>
            </a:endParaRPr>
          </a:p>
          <a:p>
            <a:pPr marL="0" indent="0">
              <a:buNone/>
            </a:pPr>
            <a:r>
              <a:rPr lang="en-US" dirty="0">
                <a:solidFill>
                  <a:srgbClr val="3C4858"/>
                </a:solidFill>
                <a:latin typeface="Segoe UI" panose="020B0502040204020203" pitchFamily="34" charset="0"/>
                <a:cs typeface="Segoe UI" panose="020B0502040204020203" pitchFamily="34" charset="0"/>
              </a:rPr>
              <a:t>Day 2: Catered by Hard Eight BBQ with live brisket carving onsite</a:t>
            </a:r>
          </a:p>
          <a:p>
            <a:pPr marL="0" indent="0">
              <a:buNone/>
            </a:pPr>
            <a:endParaRPr lang="en-US" dirty="0">
              <a:solidFill>
                <a:srgbClr val="3C4858"/>
              </a:solidFill>
              <a:latin typeface="Segoe UI" panose="020B0502040204020203" pitchFamily="34" charset="0"/>
              <a:cs typeface="Segoe UI" panose="020B0502040204020203" pitchFamily="34" charset="0"/>
            </a:endParaRPr>
          </a:p>
          <a:p>
            <a:pPr marL="0" indent="0">
              <a:buNone/>
            </a:pPr>
            <a:r>
              <a:rPr lang="en-US" dirty="0">
                <a:solidFill>
                  <a:srgbClr val="3C4858"/>
                </a:solidFill>
                <a:latin typeface="Segoe UI" panose="020B0502040204020203" pitchFamily="34" charset="0"/>
                <a:cs typeface="Segoe UI" panose="020B0502040204020203" pitchFamily="34" charset="0"/>
              </a:rPr>
              <a:t>Our Expo Reception will serve:</a:t>
            </a:r>
          </a:p>
          <a:p>
            <a:r>
              <a:rPr lang="en-US" dirty="0">
                <a:solidFill>
                  <a:srgbClr val="3C4858"/>
                </a:solidFill>
                <a:latin typeface="Segoe UI" panose="020B0502040204020203" pitchFamily="34" charset="0"/>
                <a:cs typeface="Segoe UI" panose="020B0502040204020203" pitchFamily="34" charset="0"/>
              </a:rPr>
              <a:t>Caprese Skewers</a:t>
            </a:r>
          </a:p>
          <a:p>
            <a:r>
              <a:rPr lang="en-US" dirty="0">
                <a:solidFill>
                  <a:srgbClr val="3C4858"/>
                </a:solidFill>
                <a:latin typeface="Segoe UI" panose="020B0502040204020203" pitchFamily="34" charset="0"/>
                <a:cs typeface="Segoe UI" panose="020B0502040204020203" pitchFamily="34" charset="0"/>
              </a:rPr>
              <a:t>Chicken Skewers with “Dirty Martini” Aioli</a:t>
            </a:r>
          </a:p>
          <a:p>
            <a:r>
              <a:rPr lang="en-US" dirty="0">
                <a:solidFill>
                  <a:srgbClr val="3C4858"/>
                </a:solidFill>
                <a:latin typeface="Segoe UI" panose="020B0502040204020203" pitchFamily="34" charset="0"/>
                <a:cs typeface="Segoe UI" panose="020B0502040204020203" pitchFamily="34" charset="0"/>
              </a:rPr>
              <a:t>Corn &amp; Jalapeno Fritters</a:t>
            </a:r>
          </a:p>
          <a:p>
            <a:r>
              <a:rPr lang="en-US" dirty="0">
                <a:solidFill>
                  <a:srgbClr val="3C4858"/>
                </a:solidFill>
                <a:latin typeface="Segoe UI" panose="020B0502040204020203" pitchFamily="34" charset="0"/>
                <a:cs typeface="Segoe UI" panose="020B0502040204020203" pitchFamily="34" charset="0"/>
              </a:rPr>
              <a:t>Beer and Wine Open Bar</a:t>
            </a:r>
          </a:p>
        </p:txBody>
      </p:sp>
      <p:pic>
        <p:nvPicPr>
          <p:cNvPr id="7170" name="Picture 2">
            <a:extLst>
              <a:ext uri="{FF2B5EF4-FFF2-40B4-BE49-F238E27FC236}">
                <a16:creationId xmlns:a16="http://schemas.microsoft.com/office/drawing/2014/main" id="{AC92425F-1ECA-1082-5EC2-98198DBBC1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7690" y="4231617"/>
            <a:ext cx="6529006" cy="248386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Freebirds World Burrito">
            <a:extLst>
              <a:ext uri="{FF2B5EF4-FFF2-40B4-BE49-F238E27FC236}">
                <a16:creationId xmlns:a16="http://schemas.microsoft.com/office/drawing/2014/main" id="{0F2637C3-8CC5-338B-39A2-263C0D0FA0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2695" y="1506700"/>
            <a:ext cx="3738995" cy="2479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462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7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D28B9E-21A6-5FE5-38BC-E1CE5A548272}"/>
              </a:ext>
            </a:extLst>
          </p:cNvPr>
          <p:cNvSpPr>
            <a:spLocks noGrp="1"/>
          </p:cNvSpPr>
          <p:nvPr>
            <p:ph sz="quarter" idx="25"/>
          </p:nvPr>
        </p:nvSpPr>
        <p:spPr/>
        <p:txBody>
          <a:bodyPr/>
          <a:lstStyle/>
          <a:p>
            <a:r>
              <a:rPr lang="en-US" dirty="0">
                <a:latin typeface="Segoe UI" panose="020B0502040204020203" pitchFamily="34" charset="0"/>
                <a:cs typeface="Segoe UI" panose="020B0502040204020203" pitchFamily="34" charset="0"/>
              </a:rPr>
              <a:t>Immerse Attendee Experience</a:t>
            </a:r>
          </a:p>
        </p:txBody>
      </p:sp>
      <p:sp>
        <p:nvSpPr>
          <p:cNvPr id="4" name="Text Placeholder 3">
            <a:extLst>
              <a:ext uri="{FF2B5EF4-FFF2-40B4-BE49-F238E27FC236}">
                <a16:creationId xmlns:a16="http://schemas.microsoft.com/office/drawing/2014/main" id="{DE7AC0B6-46ED-7A25-FADB-050A10812514}"/>
              </a:ext>
            </a:extLst>
          </p:cNvPr>
          <p:cNvSpPr>
            <a:spLocks noGrp="1"/>
          </p:cNvSpPr>
          <p:nvPr>
            <p:ph type="body" sz="quarter" idx="26"/>
          </p:nvPr>
        </p:nvSpPr>
        <p:spPr>
          <a:xfrm>
            <a:off x="435202" y="1625600"/>
            <a:ext cx="11277600" cy="1886527"/>
          </a:xfrm>
        </p:spPr>
        <p:txBody>
          <a:bodyPr/>
          <a:lstStyle/>
          <a:p>
            <a:pPr marL="0" indent="0">
              <a:buNone/>
            </a:pPr>
            <a:r>
              <a:rPr lang="en-US" dirty="0"/>
              <a:t>We are heavily focused on cultivating an amazing attendee experience. A few of the things we are happy to announce at this point:</a:t>
            </a:r>
          </a:p>
          <a:p>
            <a:pPr marL="0" indent="0">
              <a:buNone/>
            </a:pPr>
            <a:endParaRPr lang="en-US" dirty="0"/>
          </a:p>
          <a:p>
            <a:endParaRPr lang="en-US" dirty="0"/>
          </a:p>
          <a:p>
            <a:endParaRPr lang="en-US" dirty="0"/>
          </a:p>
        </p:txBody>
      </p:sp>
      <p:pic>
        <p:nvPicPr>
          <p:cNvPr id="7" name="Picture 6">
            <a:extLst>
              <a:ext uri="{FF2B5EF4-FFF2-40B4-BE49-F238E27FC236}">
                <a16:creationId xmlns:a16="http://schemas.microsoft.com/office/drawing/2014/main" id="{CA4479BD-94F8-2500-EA3E-E835160C5558}"/>
              </a:ext>
            </a:extLst>
          </p:cNvPr>
          <p:cNvPicPr>
            <a:picLocks noChangeAspect="1"/>
          </p:cNvPicPr>
          <p:nvPr/>
        </p:nvPicPr>
        <p:blipFill>
          <a:blip r:embed="rId2"/>
          <a:stretch>
            <a:fillRect/>
          </a:stretch>
        </p:blipFill>
        <p:spPr>
          <a:xfrm>
            <a:off x="386711" y="3964708"/>
            <a:ext cx="3123622" cy="1784927"/>
          </a:xfrm>
          <a:prstGeom prst="rect">
            <a:avLst/>
          </a:prstGeom>
        </p:spPr>
      </p:pic>
      <p:sp>
        <p:nvSpPr>
          <p:cNvPr id="10" name="TextBox 9">
            <a:extLst>
              <a:ext uri="{FF2B5EF4-FFF2-40B4-BE49-F238E27FC236}">
                <a16:creationId xmlns:a16="http://schemas.microsoft.com/office/drawing/2014/main" id="{F4A2F7E1-FD6B-D884-F3ED-1AA6287F3577}"/>
              </a:ext>
            </a:extLst>
          </p:cNvPr>
          <p:cNvSpPr txBox="1"/>
          <p:nvPr/>
        </p:nvSpPr>
        <p:spPr>
          <a:xfrm>
            <a:off x="436418" y="6033655"/>
            <a:ext cx="2923309" cy="646331"/>
          </a:xfrm>
          <a:prstGeom prst="rect">
            <a:avLst/>
          </a:prstGeom>
          <a:noFill/>
        </p:spPr>
        <p:txBody>
          <a:bodyPr wrap="square" rtlCol="0">
            <a:spAutoFit/>
          </a:bodyPr>
          <a:lstStyle/>
          <a:p>
            <a:r>
              <a:rPr lang="en-US" dirty="0">
                <a:solidFill>
                  <a:srgbClr val="0A0B0C"/>
                </a:solidFill>
                <a:latin typeface="Segoe UI" panose="020B0502040204020203" pitchFamily="34" charset="0"/>
                <a:cs typeface="Segoe UI" panose="020B0502040204020203" pitchFamily="34" charset="0"/>
              </a:rPr>
              <a:t>A claw machine with Microsoft and Ninjas swag </a:t>
            </a:r>
          </a:p>
        </p:txBody>
      </p:sp>
      <p:pic>
        <p:nvPicPr>
          <p:cNvPr id="12" name="Picture 11">
            <a:extLst>
              <a:ext uri="{FF2B5EF4-FFF2-40B4-BE49-F238E27FC236}">
                <a16:creationId xmlns:a16="http://schemas.microsoft.com/office/drawing/2014/main" id="{21AE0AD6-A174-09D2-FC49-F36C14CEF0D3}"/>
              </a:ext>
            </a:extLst>
          </p:cNvPr>
          <p:cNvPicPr>
            <a:picLocks noChangeAspect="1"/>
          </p:cNvPicPr>
          <p:nvPr/>
        </p:nvPicPr>
        <p:blipFill>
          <a:blip r:embed="rId3"/>
          <a:stretch>
            <a:fillRect/>
          </a:stretch>
        </p:blipFill>
        <p:spPr>
          <a:xfrm>
            <a:off x="4038600" y="3793834"/>
            <a:ext cx="2126673" cy="2126673"/>
          </a:xfrm>
          <a:prstGeom prst="rect">
            <a:avLst/>
          </a:prstGeom>
        </p:spPr>
      </p:pic>
      <p:sp>
        <p:nvSpPr>
          <p:cNvPr id="14" name="TextBox 13">
            <a:extLst>
              <a:ext uri="{FF2B5EF4-FFF2-40B4-BE49-F238E27FC236}">
                <a16:creationId xmlns:a16="http://schemas.microsoft.com/office/drawing/2014/main" id="{431389B8-C1FF-ED77-D033-0BE9E586970D}"/>
              </a:ext>
            </a:extLst>
          </p:cNvPr>
          <p:cNvSpPr txBox="1"/>
          <p:nvPr/>
        </p:nvSpPr>
        <p:spPr>
          <a:xfrm>
            <a:off x="4038600" y="6167578"/>
            <a:ext cx="2923309" cy="369332"/>
          </a:xfrm>
          <a:prstGeom prst="rect">
            <a:avLst/>
          </a:prstGeom>
          <a:noFill/>
        </p:spPr>
        <p:txBody>
          <a:bodyPr wrap="square" rtlCol="0">
            <a:spAutoFit/>
          </a:bodyPr>
          <a:lstStyle/>
          <a:p>
            <a:r>
              <a:rPr lang="en-US" dirty="0">
                <a:solidFill>
                  <a:srgbClr val="0A0B0C"/>
                </a:solidFill>
                <a:latin typeface="Segoe UI" panose="020B0502040204020203" pitchFamily="34" charset="0"/>
                <a:cs typeface="Segoe UI" panose="020B0502040204020203" pitchFamily="34" charset="0"/>
              </a:rPr>
              <a:t>Buzzword Bingo</a:t>
            </a:r>
          </a:p>
        </p:txBody>
      </p:sp>
      <p:sp>
        <p:nvSpPr>
          <p:cNvPr id="17" name="TextBox 16">
            <a:extLst>
              <a:ext uri="{FF2B5EF4-FFF2-40B4-BE49-F238E27FC236}">
                <a16:creationId xmlns:a16="http://schemas.microsoft.com/office/drawing/2014/main" id="{BF8825C1-7CD7-9191-290B-829EC3575836}"/>
              </a:ext>
            </a:extLst>
          </p:cNvPr>
          <p:cNvSpPr txBox="1"/>
          <p:nvPr/>
        </p:nvSpPr>
        <p:spPr>
          <a:xfrm>
            <a:off x="6615544" y="6068226"/>
            <a:ext cx="1835729" cy="646331"/>
          </a:xfrm>
          <a:prstGeom prst="rect">
            <a:avLst/>
          </a:prstGeom>
          <a:noFill/>
        </p:spPr>
        <p:txBody>
          <a:bodyPr wrap="square" rtlCol="0">
            <a:spAutoFit/>
          </a:bodyPr>
          <a:lstStyle/>
          <a:p>
            <a:r>
              <a:rPr lang="en-US" dirty="0">
                <a:solidFill>
                  <a:srgbClr val="0A0B0C"/>
                </a:solidFill>
                <a:latin typeface="Segoe UI" panose="020B0502040204020203" pitchFamily="34" charset="0"/>
                <a:cs typeface="Segoe UI" panose="020B0502040204020203" pitchFamily="34" charset="0"/>
              </a:rPr>
              <a:t>Guest Commentators</a:t>
            </a:r>
          </a:p>
        </p:txBody>
      </p:sp>
      <p:pic>
        <p:nvPicPr>
          <p:cNvPr id="19" name="Picture 18">
            <a:extLst>
              <a:ext uri="{FF2B5EF4-FFF2-40B4-BE49-F238E27FC236}">
                <a16:creationId xmlns:a16="http://schemas.microsoft.com/office/drawing/2014/main" id="{69C6A6B1-C438-D733-D5A9-766CDE7852A0}"/>
              </a:ext>
            </a:extLst>
          </p:cNvPr>
          <p:cNvPicPr>
            <a:picLocks noChangeAspect="1"/>
          </p:cNvPicPr>
          <p:nvPr/>
        </p:nvPicPr>
        <p:blipFill>
          <a:blip r:embed="rId4"/>
          <a:stretch>
            <a:fillRect/>
          </a:stretch>
        </p:blipFill>
        <p:spPr>
          <a:xfrm>
            <a:off x="6615544" y="3906327"/>
            <a:ext cx="1894363" cy="1958700"/>
          </a:xfrm>
          <a:prstGeom prst="rect">
            <a:avLst/>
          </a:prstGeom>
        </p:spPr>
      </p:pic>
      <p:pic>
        <p:nvPicPr>
          <p:cNvPr id="21" name="Picture 20">
            <a:extLst>
              <a:ext uri="{FF2B5EF4-FFF2-40B4-BE49-F238E27FC236}">
                <a16:creationId xmlns:a16="http://schemas.microsoft.com/office/drawing/2014/main" id="{C2EF8FDC-A3AC-88B4-B93C-A0A6D6FE9BF8}"/>
              </a:ext>
            </a:extLst>
          </p:cNvPr>
          <p:cNvPicPr>
            <a:picLocks noChangeAspect="1"/>
          </p:cNvPicPr>
          <p:nvPr/>
        </p:nvPicPr>
        <p:blipFill>
          <a:blip r:embed="rId5"/>
          <a:stretch>
            <a:fillRect/>
          </a:stretch>
        </p:blipFill>
        <p:spPr>
          <a:xfrm>
            <a:off x="8960178" y="3906327"/>
            <a:ext cx="2994313" cy="1711036"/>
          </a:xfrm>
          <a:prstGeom prst="rect">
            <a:avLst/>
          </a:prstGeom>
        </p:spPr>
      </p:pic>
      <p:sp>
        <p:nvSpPr>
          <p:cNvPr id="22" name="TextBox 21">
            <a:extLst>
              <a:ext uri="{FF2B5EF4-FFF2-40B4-BE49-F238E27FC236}">
                <a16:creationId xmlns:a16="http://schemas.microsoft.com/office/drawing/2014/main" id="{090A7329-DEB6-6D97-C810-E0200EE35A26}"/>
              </a:ext>
            </a:extLst>
          </p:cNvPr>
          <p:cNvSpPr txBox="1"/>
          <p:nvPr/>
        </p:nvSpPr>
        <p:spPr>
          <a:xfrm>
            <a:off x="8960178" y="6011563"/>
            <a:ext cx="1835729" cy="369332"/>
          </a:xfrm>
          <a:prstGeom prst="rect">
            <a:avLst/>
          </a:prstGeom>
          <a:noFill/>
        </p:spPr>
        <p:txBody>
          <a:bodyPr wrap="square" rtlCol="0">
            <a:spAutoFit/>
          </a:bodyPr>
          <a:lstStyle/>
          <a:p>
            <a:r>
              <a:rPr lang="en-US" dirty="0">
                <a:solidFill>
                  <a:srgbClr val="0A0B0C"/>
                </a:solidFill>
                <a:latin typeface="Segoe UI" panose="020B0502040204020203" pitchFamily="34" charset="0"/>
                <a:cs typeface="Segoe UI" panose="020B0502040204020203" pitchFamily="34" charset="0"/>
              </a:rPr>
              <a:t>Intune Jeopardy</a:t>
            </a:r>
          </a:p>
        </p:txBody>
      </p:sp>
    </p:spTree>
    <p:extLst>
      <p:ext uri="{BB962C8B-B14F-4D97-AF65-F5344CB8AC3E}">
        <p14:creationId xmlns:p14="http://schemas.microsoft.com/office/powerpoint/2010/main" val="293800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7"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D28B9E-21A6-5FE5-38BC-E1CE5A548272}"/>
              </a:ext>
            </a:extLst>
          </p:cNvPr>
          <p:cNvSpPr>
            <a:spLocks noGrp="1"/>
          </p:cNvSpPr>
          <p:nvPr>
            <p:ph sz="quarter" idx="25"/>
          </p:nvPr>
        </p:nvSpPr>
        <p:spPr/>
        <p:txBody>
          <a:bodyPr/>
          <a:lstStyle/>
          <a:p>
            <a:r>
              <a:rPr lang="en-US" dirty="0"/>
              <a:t>Swag Preview</a:t>
            </a:r>
          </a:p>
        </p:txBody>
      </p:sp>
      <p:sp>
        <p:nvSpPr>
          <p:cNvPr id="4" name="Text Placeholder 3">
            <a:extLst>
              <a:ext uri="{FF2B5EF4-FFF2-40B4-BE49-F238E27FC236}">
                <a16:creationId xmlns:a16="http://schemas.microsoft.com/office/drawing/2014/main" id="{DE7AC0B6-46ED-7A25-FADB-050A10812514}"/>
              </a:ext>
            </a:extLst>
          </p:cNvPr>
          <p:cNvSpPr>
            <a:spLocks noGrp="1"/>
          </p:cNvSpPr>
          <p:nvPr>
            <p:ph type="body" sz="quarter" idx="26"/>
          </p:nvPr>
        </p:nvSpPr>
        <p:spPr>
          <a:xfrm>
            <a:off x="435202" y="1625601"/>
            <a:ext cx="11277600" cy="452582"/>
          </a:xfrm>
        </p:spPr>
        <p:txBody>
          <a:bodyPr/>
          <a:lstStyle/>
          <a:p>
            <a:pPr marL="0" indent="0">
              <a:buNone/>
            </a:pPr>
            <a:r>
              <a:rPr lang="en-US" dirty="0">
                <a:latin typeface="Segoe UI" panose="020B0502040204020203" pitchFamily="34" charset="0"/>
                <a:cs typeface="Segoe UI" panose="020B0502040204020203" pitchFamily="34" charset="0"/>
              </a:rPr>
              <a:t>We have some very cool swag planned as well:</a:t>
            </a:r>
          </a:p>
        </p:txBody>
      </p:sp>
      <p:pic>
        <p:nvPicPr>
          <p:cNvPr id="9218" name="Picture 2" descr="The North Face Connector Laptop Backpack Main Image">
            <a:extLst>
              <a:ext uri="{FF2B5EF4-FFF2-40B4-BE49-F238E27FC236}">
                <a16:creationId xmlns:a16="http://schemas.microsoft.com/office/drawing/2014/main" id="{853D65D7-1BFC-11BF-3CB1-870D49F78B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159" y="256136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View Image 1 of 3 of Lanyard USB Drive - 32GB">
            <a:extLst>
              <a:ext uri="{FF2B5EF4-FFF2-40B4-BE49-F238E27FC236}">
                <a16:creationId xmlns:a16="http://schemas.microsoft.com/office/drawing/2014/main" id="{1975337A-B24C-536D-E12C-15796BF3F6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6830" y="2816803"/>
            <a:ext cx="2346614" cy="23466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95D3F21-FE3B-BA3C-0735-C8B7B5DC31C7}"/>
              </a:ext>
            </a:extLst>
          </p:cNvPr>
          <p:cNvSpPr txBox="1"/>
          <p:nvPr/>
        </p:nvSpPr>
        <p:spPr>
          <a:xfrm>
            <a:off x="5116224" y="5848989"/>
            <a:ext cx="2923309" cy="369332"/>
          </a:xfrm>
          <a:prstGeom prst="rect">
            <a:avLst/>
          </a:prstGeom>
          <a:noFill/>
        </p:spPr>
        <p:txBody>
          <a:bodyPr wrap="square" rtlCol="0">
            <a:spAutoFit/>
          </a:bodyPr>
          <a:lstStyle/>
          <a:p>
            <a:r>
              <a:rPr lang="en-US" dirty="0">
                <a:solidFill>
                  <a:srgbClr val="0A0B0C"/>
                </a:solidFill>
                <a:latin typeface="Segoe UI" panose="020B0502040204020203" pitchFamily="34" charset="0"/>
                <a:cs typeface="Segoe UI" panose="020B0502040204020203" pitchFamily="34" charset="0"/>
              </a:rPr>
              <a:t>USB Lanyards</a:t>
            </a:r>
          </a:p>
        </p:txBody>
      </p:sp>
      <p:sp>
        <p:nvSpPr>
          <p:cNvPr id="5" name="TextBox 4">
            <a:extLst>
              <a:ext uri="{FF2B5EF4-FFF2-40B4-BE49-F238E27FC236}">
                <a16:creationId xmlns:a16="http://schemas.microsoft.com/office/drawing/2014/main" id="{131A3CB4-94DC-9F2A-B011-68ED64AAB005}"/>
              </a:ext>
            </a:extLst>
          </p:cNvPr>
          <p:cNvSpPr txBox="1"/>
          <p:nvPr/>
        </p:nvSpPr>
        <p:spPr>
          <a:xfrm>
            <a:off x="731260" y="5848989"/>
            <a:ext cx="2923309" cy="369332"/>
          </a:xfrm>
          <a:prstGeom prst="rect">
            <a:avLst/>
          </a:prstGeom>
          <a:noFill/>
        </p:spPr>
        <p:txBody>
          <a:bodyPr wrap="square" rtlCol="0">
            <a:spAutoFit/>
          </a:bodyPr>
          <a:lstStyle/>
          <a:p>
            <a:r>
              <a:rPr lang="en-US" dirty="0">
                <a:solidFill>
                  <a:srgbClr val="0A0B0C"/>
                </a:solidFill>
                <a:latin typeface="Segoe UI" panose="020B0502040204020203" pitchFamily="34" charset="0"/>
                <a:cs typeface="Segoe UI" panose="020B0502040204020203" pitchFamily="34" charset="0"/>
              </a:rPr>
              <a:t>The North Face Backpacks</a:t>
            </a:r>
          </a:p>
        </p:txBody>
      </p:sp>
      <p:pic>
        <p:nvPicPr>
          <p:cNvPr id="7" name="Picture 6">
            <a:extLst>
              <a:ext uri="{FF2B5EF4-FFF2-40B4-BE49-F238E27FC236}">
                <a16:creationId xmlns:a16="http://schemas.microsoft.com/office/drawing/2014/main" id="{7C324130-B6F9-8C5E-78A3-FEE4C1767A86}"/>
              </a:ext>
            </a:extLst>
          </p:cNvPr>
          <p:cNvPicPr>
            <a:picLocks noChangeAspect="1"/>
          </p:cNvPicPr>
          <p:nvPr/>
        </p:nvPicPr>
        <p:blipFill>
          <a:blip r:embed="rId4"/>
          <a:stretch>
            <a:fillRect/>
          </a:stretch>
        </p:blipFill>
        <p:spPr>
          <a:xfrm>
            <a:off x="7953478" y="2547151"/>
            <a:ext cx="2656334" cy="3017536"/>
          </a:xfrm>
          <a:prstGeom prst="rect">
            <a:avLst/>
          </a:prstGeom>
        </p:spPr>
      </p:pic>
      <p:sp>
        <p:nvSpPr>
          <p:cNvPr id="8" name="TextBox 7">
            <a:extLst>
              <a:ext uri="{FF2B5EF4-FFF2-40B4-BE49-F238E27FC236}">
                <a16:creationId xmlns:a16="http://schemas.microsoft.com/office/drawing/2014/main" id="{71EE92C2-627D-0CA2-1676-767F8FF844CE}"/>
              </a:ext>
            </a:extLst>
          </p:cNvPr>
          <p:cNvSpPr txBox="1"/>
          <p:nvPr/>
        </p:nvSpPr>
        <p:spPr>
          <a:xfrm>
            <a:off x="8039533" y="5906139"/>
            <a:ext cx="2923309" cy="369332"/>
          </a:xfrm>
          <a:prstGeom prst="rect">
            <a:avLst/>
          </a:prstGeom>
          <a:noFill/>
        </p:spPr>
        <p:txBody>
          <a:bodyPr wrap="square" rtlCol="0">
            <a:spAutoFit/>
          </a:bodyPr>
          <a:lstStyle/>
          <a:p>
            <a:r>
              <a:rPr lang="en-US" dirty="0">
                <a:solidFill>
                  <a:srgbClr val="0A0B0C"/>
                </a:solidFill>
                <a:latin typeface="Segoe UI" panose="020B0502040204020203" pitchFamily="34" charset="0"/>
                <a:cs typeface="Segoe UI" panose="020B0502040204020203" pitchFamily="34" charset="0"/>
              </a:rPr>
              <a:t>Ninjas Branded Swag</a:t>
            </a:r>
          </a:p>
        </p:txBody>
      </p:sp>
    </p:spTree>
    <p:extLst>
      <p:ext uri="{BB962C8B-B14F-4D97-AF65-F5344CB8AC3E}">
        <p14:creationId xmlns:p14="http://schemas.microsoft.com/office/powerpoint/2010/main" val="99392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2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p:bldP spid="5"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1504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4E7563-EA82-36DA-ADC6-695494A58A71}"/>
              </a:ext>
            </a:extLst>
          </p:cNvPr>
          <p:cNvSpPr>
            <a:spLocks noGrp="1"/>
          </p:cNvSpPr>
          <p:nvPr>
            <p:ph type="body" sz="quarter" idx="26"/>
          </p:nvPr>
        </p:nvSpPr>
        <p:spPr/>
        <p:txBody>
          <a:bodyPr/>
          <a:lstStyle/>
          <a:p>
            <a:r>
              <a:rPr lang="en-US" dirty="0">
                <a:latin typeface="Segoe UI" panose="020B0502040204020203" pitchFamily="34" charset="0"/>
                <a:cs typeface="Segoe UI" panose="020B0502040204020203" pitchFamily="34" charset="0"/>
              </a:rPr>
              <a:t>Mission Statement</a:t>
            </a:r>
          </a:p>
          <a:p>
            <a:r>
              <a:rPr lang="en-US" dirty="0">
                <a:latin typeface="Segoe UI" panose="020B0502040204020203" pitchFamily="34" charset="0"/>
                <a:cs typeface="Segoe UI" panose="020B0502040204020203" pitchFamily="34" charset="0"/>
              </a:rPr>
              <a:t>Leadership Team</a:t>
            </a:r>
          </a:p>
          <a:p>
            <a:r>
              <a:rPr lang="en-US" dirty="0">
                <a:latin typeface="Segoe UI" panose="020B0502040204020203" pitchFamily="34" charset="0"/>
                <a:cs typeface="Segoe UI" panose="020B0502040204020203" pitchFamily="34" charset="0"/>
              </a:rPr>
              <a:t>History of Workplace Ninjas</a:t>
            </a:r>
          </a:p>
          <a:p>
            <a:r>
              <a:rPr lang="en-US" dirty="0">
                <a:latin typeface="Segoe UI" panose="020B0502040204020203" pitchFamily="34" charset="0"/>
                <a:cs typeface="Segoe UI" panose="020B0502040204020203" pitchFamily="34" charset="0"/>
              </a:rPr>
              <a:t>Founding Sponsors </a:t>
            </a:r>
          </a:p>
          <a:p>
            <a:r>
              <a:rPr lang="en-US" dirty="0">
                <a:latin typeface="Segoe UI" panose="020B0502040204020203" pitchFamily="34" charset="0"/>
                <a:cs typeface="Segoe UI" panose="020B0502040204020203" pitchFamily="34" charset="0"/>
              </a:rPr>
              <a:t>The Venue</a:t>
            </a:r>
          </a:p>
          <a:p>
            <a:r>
              <a:rPr lang="en-US" dirty="0">
                <a:latin typeface="Segoe UI" panose="020B0502040204020203" pitchFamily="34" charset="0"/>
                <a:cs typeface="Segoe UI" panose="020B0502040204020203" pitchFamily="34" charset="0"/>
              </a:rPr>
              <a:t>The Room Block</a:t>
            </a:r>
          </a:p>
          <a:p>
            <a:r>
              <a:rPr lang="en-US" dirty="0">
                <a:latin typeface="Segoe UI" panose="020B0502040204020203" pitchFamily="34" charset="0"/>
                <a:cs typeface="Segoe UI" panose="020B0502040204020203" pitchFamily="34" charset="0"/>
              </a:rPr>
              <a:t>Call for Papers</a:t>
            </a:r>
          </a:p>
          <a:p>
            <a:r>
              <a:rPr lang="en-US" dirty="0">
                <a:latin typeface="Segoe UI" panose="020B0502040204020203" pitchFamily="34" charset="0"/>
                <a:cs typeface="Segoe UI" panose="020B0502040204020203" pitchFamily="34" charset="0"/>
              </a:rPr>
              <a:t>Sneak Peak on What to Expect in Dallas</a:t>
            </a:r>
          </a:p>
        </p:txBody>
      </p:sp>
      <p:sp>
        <p:nvSpPr>
          <p:cNvPr id="3" name="Content Placeholder 2">
            <a:extLst>
              <a:ext uri="{FF2B5EF4-FFF2-40B4-BE49-F238E27FC236}">
                <a16:creationId xmlns:a16="http://schemas.microsoft.com/office/drawing/2014/main" id="{99D28B9E-21A6-5FE5-38BC-E1CE5A548272}"/>
              </a:ext>
            </a:extLst>
          </p:cNvPr>
          <p:cNvSpPr>
            <a:spLocks noGrp="1"/>
          </p:cNvSpPr>
          <p:nvPr>
            <p:ph sz="quarter" idx="25"/>
          </p:nvPr>
        </p:nvSpPr>
        <p:spPr/>
        <p:txBody>
          <a:bodyPr/>
          <a:lstStyle/>
          <a:p>
            <a:r>
              <a:rPr lang="en-US" dirty="0">
                <a:latin typeface="Segoe UI" panose="020B0502040204020203" pitchFamily="34" charset="0"/>
                <a:cs typeface="Segoe UI" panose="020B0502040204020203" pitchFamily="34" charset="0"/>
              </a:rPr>
              <a:t>Introduction</a:t>
            </a:r>
          </a:p>
        </p:txBody>
      </p:sp>
    </p:spTree>
    <p:extLst>
      <p:ext uri="{BB962C8B-B14F-4D97-AF65-F5344CB8AC3E}">
        <p14:creationId xmlns:p14="http://schemas.microsoft.com/office/powerpoint/2010/main" val="366404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4E7563-EA82-36DA-ADC6-695494A58A71}"/>
              </a:ext>
            </a:extLst>
          </p:cNvPr>
          <p:cNvSpPr>
            <a:spLocks noGrp="1"/>
          </p:cNvSpPr>
          <p:nvPr>
            <p:ph type="body" sz="quarter" idx="26"/>
          </p:nvPr>
        </p:nvSpPr>
        <p:spPr/>
        <p:txBody>
          <a:bodyPr>
            <a:normAutofit/>
          </a:bodyPr>
          <a:lstStyle/>
          <a:p>
            <a:pPr marL="0" indent="0" algn="l">
              <a:buNone/>
            </a:pPr>
            <a:r>
              <a:rPr lang="en-US" b="0" i="0" dirty="0">
                <a:solidFill>
                  <a:srgbClr val="3C4858"/>
                </a:solidFill>
                <a:effectLst/>
                <a:latin typeface="Segoe UI" panose="020B0502040204020203" pitchFamily="34" charset="0"/>
                <a:cs typeface="Segoe UI" panose="020B0502040204020203" pitchFamily="34" charset="0"/>
              </a:rPr>
              <a:t>Our goal is to bring the crowd of workplace management and security ninjas together to share their knowledge, learn together. This covers topics around management of endpoints with configuration manager and Intune, as well virtual desktops and the complete security stack of Microsoft.</a:t>
            </a:r>
          </a:p>
          <a:p>
            <a:pPr marL="0" indent="0" algn="l">
              <a:buNone/>
            </a:pPr>
            <a:r>
              <a:rPr lang="en-US" b="0" i="0" dirty="0">
                <a:solidFill>
                  <a:srgbClr val="3C4858"/>
                </a:solidFill>
                <a:effectLst/>
                <a:latin typeface="Segoe UI" panose="020B0502040204020203" pitchFamily="34" charset="0"/>
                <a:cs typeface="Segoe UI" panose="020B0502040204020203" pitchFamily="34" charset="0"/>
              </a:rPr>
              <a:t>Workplace Ninjas US is a cloud-native community focusing on numerous tracks:</a:t>
            </a:r>
          </a:p>
          <a:p>
            <a:endParaRPr lang="en-US" b="0" i="0" dirty="0">
              <a:solidFill>
                <a:srgbClr val="3C4858"/>
              </a:solidFill>
              <a:effectLst/>
              <a:latin typeface="Segoe UI" panose="020B0502040204020203" pitchFamily="34" charset="0"/>
              <a:cs typeface="Segoe UI" panose="020B0502040204020203" pitchFamily="34" charset="0"/>
            </a:endParaRPr>
          </a:p>
          <a:p>
            <a:r>
              <a:rPr lang="en-US" dirty="0">
                <a:latin typeface="Segoe UI" panose="020B0502040204020203" pitchFamily="34" charset="0"/>
                <a:cs typeface="Segoe UI" panose="020B0502040204020203" pitchFamily="34" charset="0"/>
              </a:rPr>
              <a:t>Microsoft Intune</a:t>
            </a:r>
          </a:p>
          <a:p>
            <a:r>
              <a:rPr lang="en-US" dirty="0">
                <a:latin typeface="Segoe UI" panose="020B0502040204020203" pitchFamily="34" charset="0"/>
                <a:cs typeface="Segoe UI" panose="020B0502040204020203" pitchFamily="34" charset="0"/>
              </a:rPr>
              <a:t>Microsoft Entra</a:t>
            </a:r>
          </a:p>
          <a:p>
            <a:r>
              <a:rPr lang="en-US" dirty="0">
                <a:latin typeface="Segoe UI" panose="020B0502040204020203" pitchFamily="34" charset="0"/>
                <a:cs typeface="Segoe UI" panose="020B0502040204020203" pitchFamily="34" charset="0"/>
              </a:rPr>
              <a:t>Microsoft Security</a:t>
            </a:r>
          </a:p>
          <a:p>
            <a:r>
              <a:rPr lang="en-US" dirty="0">
                <a:latin typeface="Segoe UI" panose="020B0502040204020203" pitchFamily="34" charset="0"/>
                <a:cs typeface="Segoe UI" panose="020B0502040204020203" pitchFamily="34" charset="0"/>
              </a:rPr>
              <a:t>Microsoft Copilot</a:t>
            </a:r>
          </a:p>
          <a:p>
            <a:r>
              <a:rPr lang="en-US" dirty="0">
                <a:latin typeface="Segoe UI" panose="020B0502040204020203" pitchFamily="34" charset="0"/>
                <a:cs typeface="Segoe UI" panose="020B0502040204020203" pitchFamily="34" charset="0"/>
              </a:rPr>
              <a:t>Microsoft Desktop-as-a-Service (DaaS)</a:t>
            </a:r>
          </a:p>
          <a:p>
            <a:r>
              <a:rPr lang="en-US" dirty="0">
                <a:latin typeface="Segoe UI" panose="020B0502040204020203" pitchFamily="34" charset="0"/>
                <a:cs typeface="Segoe UI" panose="020B0502040204020203" pitchFamily="34" charset="0"/>
              </a:rPr>
              <a:t>Diversity in Tech (Women in Tech and Neurodiversity Panels)</a:t>
            </a:r>
          </a:p>
          <a:p>
            <a:pPr marL="0" indent="0">
              <a:buNone/>
            </a:pPr>
            <a:endParaRPr lang="en-US" dirty="0">
              <a:latin typeface="Segoe UI" panose="020B0502040204020203" pitchFamily="34" charset="0"/>
              <a:cs typeface="Segoe UI" panose="020B0502040204020203" pitchFamily="34" charset="0"/>
            </a:endParaRPr>
          </a:p>
        </p:txBody>
      </p:sp>
      <p:sp>
        <p:nvSpPr>
          <p:cNvPr id="3" name="Content Placeholder 2">
            <a:extLst>
              <a:ext uri="{FF2B5EF4-FFF2-40B4-BE49-F238E27FC236}">
                <a16:creationId xmlns:a16="http://schemas.microsoft.com/office/drawing/2014/main" id="{99D28B9E-21A6-5FE5-38BC-E1CE5A548272}"/>
              </a:ext>
            </a:extLst>
          </p:cNvPr>
          <p:cNvSpPr>
            <a:spLocks noGrp="1"/>
          </p:cNvSpPr>
          <p:nvPr>
            <p:ph sz="quarter" idx="25"/>
          </p:nvPr>
        </p:nvSpPr>
        <p:spPr/>
        <p:txBody>
          <a:bodyPr/>
          <a:lstStyle/>
          <a:p>
            <a:r>
              <a:rPr lang="en-US" dirty="0">
                <a:latin typeface="Segoe UI" panose="020B0502040204020203" pitchFamily="34" charset="0"/>
                <a:cs typeface="Segoe UI" panose="020B0502040204020203" pitchFamily="34" charset="0"/>
              </a:rPr>
              <a:t>Mission Statement</a:t>
            </a:r>
          </a:p>
        </p:txBody>
      </p:sp>
    </p:spTree>
    <p:extLst>
      <p:ext uri="{BB962C8B-B14F-4D97-AF65-F5344CB8AC3E}">
        <p14:creationId xmlns:p14="http://schemas.microsoft.com/office/powerpoint/2010/main" val="166026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4E7563-EA82-36DA-ADC6-695494A58A71}"/>
              </a:ext>
            </a:extLst>
          </p:cNvPr>
          <p:cNvSpPr>
            <a:spLocks noGrp="1"/>
          </p:cNvSpPr>
          <p:nvPr>
            <p:ph type="body" sz="quarter" idx="26"/>
          </p:nvPr>
        </p:nvSpPr>
        <p:spPr/>
        <p:txBody>
          <a:bodyPr>
            <a:normAutofit/>
          </a:bodyPr>
          <a:lstStyle/>
          <a:p>
            <a:pPr marL="0" indent="0">
              <a:buNone/>
            </a:pPr>
            <a:r>
              <a:rPr lang="en-US" dirty="0">
                <a:effectLst/>
                <a:latin typeface="Segoe UI" panose="020B0502040204020203" pitchFamily="34" charset="0"/>
                <a:cs typeface="Segoe UI" panose="020B0502040204020203" pitchFamily="34" charset="0"/>
              </a:rPr>
              <a:t>Workplace Ninjas has existed in Switzerland since 2020, with the first in-person conference in 2022. </a:t>
            </a:r>
            <a:endParaRPr lang="en-US" dirty="0">
              <a:latin typeface="Segoe UI" panose="020B0502040204020203" pitchFamily="34" charset="0"/>
              <a:cs typeface="Segoe UI" panose="020B0502040204020203" pitchFamily="34" charset="0"/>
            </a:endParaRPr>
          </a:p>
          <a:p>
            <a:pPr marL="0" indent="0">
              <a:buNone/>
            </a:pPr>
            <a:endParaRPr lang="en-US" dirty="0">
              <a:effectLst/>
              <a:latin typeface="Segoe UI" panose="020B0502040204020203" pitchFamily="34" charset="0"/>
              <a:cs typeface="Segoe UI" panose="020B0502040204020203" pitchFamily="34" charset="0"/>
            </a:endParaRPr>
          </a:p>
          <a:p>
            <a:pPr marL="0" indent="0">
              <a:buNone/>
            </a:pPr>
            <a:r>
              <a:rPr lang="en-US" dirty="0">
                <a:effectLst/>
                <a:latin typeface="Segoe UI" panose="020B0502040204020203" pitchFamily="34" charset="0"/>
                <a:cs typeface="Segoe UI" panose="020B0502040204020203" pitchFamily="34" charset="0"/>
              </a:rPr>
              <a:t>Europe needed a dedicated premium Workplace Management and Security conference. There are many Azure and Office 365 related conferences in Europe but the topics for Workplace Management are often included as a single track or only a part of another track, but they never seem to be the primary focus. There is no major premium event in Europe dedicated exclusively to Endpoint Management in any manner. The Workplace Ninja Summit is here to fill this gap and provide exclusive focus on Microsoft and other cloud computing topics.</a:t>
            </a:r>
          </a:p>
          <a:p>
            <a:pPr marL="0" indent="0">
              <a:buNone/>
            </a:pPr>
            <a:r>
              <a:rPr lang="en-US" dirty="0">
                <a:effectLst/>
                <a:latin typeface="Segoe UI" panose="020B0502040204020203" pitchFamily="34" charset="0"/>
                <a:cs typeface="Segoe UI" panose="020B0502040204020203" pitchFamily="34" charset="0"/>
              </a:rPr>
              <a:t>Workplace Ninjas </a:t>
            </a:r>
            <a:r>
              <a:rPr lang="en-US" dirty="0">
                <a:latin typeface="Segoe UI" panose="020B0502040204020203" pitchFamily="34" charset="0"/>
                <a:cs typeface="Segoe UI" panose="020B0502040204020203" pitchFamily="34" charset="0"/>
              </a:rPr>
              <a:t>is both a business and technology conference. </a:t>
            </a:r>
            <a:r>
              <a:rPr lang="en-US" dirty="0">
                <a:effectLst/>
                <a:latin typeface="Segoe UI" panose="020B0502040204020203" pitchFamily="34" charset="0"/>
                <a:cs typeface="Segoe UI" panose="020B0502040204020203" pitchFamily="34" charset="0"/>
              </a:rPr>
              <a:t>We will have world-class experts and speakers, both from Microsoft Corporate and from the community (Microsoft MVPs), focusing not only on the newest features of Microsoft technologies and general cloud topics, but also on the business aspects of working with device management technologies. Our content is focused on engineers and architects with level 300-500 sessions. </a:t>
            </a:r>
          </a:p>
          <a:p>
            <a:pPr marL="0" indent="0">
              <a:buNone/>
            </a:pPr>
            <a:br>
              <a:rPr lang="en-US" b="1" i="0" u="none" strike="noStrike" dirty="0">
                <a:solidFill>
                  <a:srgbClr val="3C4858"/>
                </a:solidFill>
                <a:effectLst/>
                <a:latin typeface="Segoe UI" panose="020B0502040204020203" pitchFamily="34" charset="0"/>
                <a:cs typeface="Segoe UI" panose="020B0502040204020203" pitchFamily="34" charset="0"/>
              </a:rPr>
            </a:br>
            <a:endParaRPr lang="en-US" dirty="0">
              <a:solidFill>
                <a:srgbClr val="3C4858"/>
              </a:solidFill>
              <a:latin typeface="Segoe UI" panose="020B0502040204020203" pitchFamily="34" charset="0"/>
              <a:cs typeface="Segoe UI" panose="020B0502040204020203" pitchFamily="34" charset="0"/>
            </a:endParaRPr>
          </a:p>
        </p:txBody>
      </p:sp>
      <p:sp>
        <p:nvSpPr>
          <p:cNvPr id="3" name="Content Placeholder 2">
            <a:extLst>
              <a:ext uri="{FF2B5EF4-FFF2-40B4-BE49-F238E27FC236}">
                <a16:creationId xmlns:a16="http://schemas.microsoft.com/office/drawing/2014/main" id="{99D28B9E-21A6-5FE5-38BC-E1CE5A548272}"/>
              </a:ext>
            </a:extLst>
          </p:cNvPr>
          <p:cNvSpPr>
            <a:spLocks noGrp="1"/>
          </p:cNvSpPr>
          <p:nvPr>
            <p:ph sz="quarter" idx="25"/>
          </p:nvPr>
        </p:nvSpPr>
        <p:spPr/>
        <p:txBody>
          <a:bodyPr/>
          <a:lstStyle/>
          <a:p>
            <a:r>
              <a:rPr lang="en-US" dirty="0">
                <a:latin typeface="Segoe UI" panose="020B0502040204020203" pitchFamily="34" charset="0"/>
                <a:cs typeface="Segoe UI" panose="020B0502040204020203" pitchFamily="34" charset="0"/>
              </a:rPr>
              <a:t>History of Workplace Ninjas</a:t>
            </a:r>
          </a:p>
        </p:txBody>
      </p:sp>
    </p:spTree>
    <p:extLst>
      <p:ext uri="{BB962C8B-B14F-4D97-AF65-F5344CB8AC3E}">
        <p14:creationId xmlns:p14="http://schemas.microsoft.com/office/powerpoint/2010/main" val="834787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D28B9E-21A6-5FE5-38BC-E1CE5A548272}"/>
              </a:ext>
            </a:extLst>
          </p:cNvPr>
          <p:cNvSpPr>
            <a:spLocks noGrp="1"/>
          </p:cNvSpPr>
          <p:nvPr>
            <p:ph sz="quarter" idx="25"/>
          </p:nvPr>
        </p:nvSpPr>
        <p:spPr/>
        <p:txBody>
          <a:bodyPr/>
          <a:lstStyle/>
          <a:p>
            <a:r>
              <a:rPr lang="en-US" dirty="0">
                <a:latin typeface="Segoe UI" panose="020B0502040204020203" pitchFamily="34" charset="0"/>
                <a:cs typeface="Segoe UI" panose="020B0502040204020203" pitchFamily="34" charset="0"/>
              </a:rPr>
              <a:t>Leadership Team</a:t>
            </a:r>
          </a:p>
        </p:txBody>
      </p:sp>
      <p:pic>
        <p:nvPicPr>
          <p:cNvPr id="20" name="Picture 19">
            <a:extLst>
              <a:ext uri="{FF2B5EF4-FFF2-40B4-BE49-F238E27FC236}">
                <a16:creationId xmlns:a16="http://schemas.microsoft.com/office/drawing/2014/main" id="{B7D09225-309A-E09F-ED5D-90F240B35209}"/>
              </a:ext>
            </a:extLst>
          </p:cNvPr>
          <p:cNvPicPr>
            <a:picLocks noChangeAspect="1"/>
          </p:cNvPicPr>
          <p:nvPr/>
        </p:nvPicPr>
        <p:blipFill>
          <a:blip r:embed="rId2"/>
          <a:stretch>
            <a:fillRect/>
          </a:stretch>
        </p:blipFill>
        <p:spPr>
          <a:xfrm>
            <a:off x="381000" y="2256137"/>
            <a:ext cx="11583652" cy="2710604"/>
          </a:xfrm>
          <a:prstGeom prst="rect">
            <a:avLst/>
          </a:prstGeom>
        </p:spPr>
      </p:pic>
    </p:spTree>
    <p:extLst>
      <p:ext uri="{BB962C8B-B14F-4D97-AF65-F5344CB8AC3E}">
        <p14:creationId xmlns:p14="http://schemas.microsoft.com/office/powerpoint/2010/main" val="478210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4E7563-EA82-36DA-ADC6-695494A58A71}"/>
              </a:ext>
            </a:extLst>
          </p:cNvPr>
          <p:cNvSpPr>
            <a:spLocks noGrp="1"/>
          </p:cNvSpPr>
          <p:nvPr>
            <p:ph type="body" sz="quarter" idx="26"/>
          </p:nvPr>
        </p:nvSpPr>
        <p:spPr>
          <a:xfrm>
            <a:off x="435202" y="1625600"/>
            <a:ext cx="4587071" cy="4746625"/>
          </a:xfrm>
        </p:spPr>
        <p:txBody>
          <a:bodyPr>
            <a:normAutofit/>
          </a:bodyPr>
          <a:lstStyle/>
          <a:p>
            <a:pPr marL="0" indent="0">
              <a:buNone/>
            </a:pPr>
            <a:r>
              <a:rPr lang="en-US" dirty="0">
                <a:effectLst/>
                <a:latin typeface="Segoe UI" panose="020B0502040204020203" pitchFamily="34" charset="0"/>
                <a:cs typeface="Segoe UI" panose="020B0502040204020203" pitchFamily="34" charset="0"/>
              </a:rPr>
              <a:t>Our Inaugural Conference is coming!!</a:t>
            </a:r>
          </a:p>
          <a:p>
            <a:pPr marL="0" indent="0">
              <a:buNone/>
            </a:pPr>
            <a:endParaRPr lang="en-US" dirty="0">
              <a:latin typeface="Segoe UI" panose="020B0502040204020203" pitchFamily="34" charset="0"/>
              <a:cs typeface="Segoe UI" panose="020B0502040204020203" pitchFamily="34" charset="0"/>
            </a:endParaRPr>
          </a:p>
          <a:p>
            <a:r>
              <a:rPr lang="en-US" dirty="0">
                <a:latin typeface="Segoe UI" panose="020B0502040204020203" pitchFamily="34" charset="0"/>
                <a:cs typeface="Segoe UI" panose="020B0502040204020203" pitchFamily="34" charset="0"/>
              </a:rPr>
              <a:t>December 9</a:t>
            </a:r>
            <a:r>
              <a:rPr lang="en-US" baseline="30000" dirty="0">
                <a:latin typeface="Segoe UI" panose="020B0502040204020203" pitchFamily="34" charset="0"/>
                <a:cs typeface="Segoe UI" panose="020B0502040204020203" pitchFamily="34" charset="0"/>
              </a:rPr>
              <a:t>th</a:t>
            </a:r>
            <a:r>
              <a:rPr lang="en-US" dirty="0">
                <a:latin typeface="Segoe UI" panose="020B0502040204020203" pitchFamily="34" charset="0"/>
                <a:cs typeface="Segoe UI" panose="020B0502040204020203" pitchFamily="34" charset="0"/>
              </a:rPr>
              <a:t> and 10</a:t>
            </a:r>
            <a:r>
              <a:rPr lang="en-US" baseline="30000" dirty="0">
                <a:latin typeface="Segoe UI" panose="020B0502040204020203" pitchFamily="34" charset="0"/>
                <a:cs typeface="Segoe UI" panose="020B0502040204020203" pitchFamily="34" charset="0"/>
              </a:rPr>
              <a:t>th</a:t>
            </a:r>
            <a:r>
              <a:rPr lang="en-US" dirty="0">
                <a:latin typeface="Segoe UI" panose="020B0502040204020203" pitchFamily="34" charset="0"/>
                <a:cs typeface="Segoe UI" panose="020B0502040204020203" pitchFamily="34" charset="0"/>
              </a:rPr>
              <a:t> at Alamo Drafthouse in Richardson (just outside of Dallas, TX)</a:t>
            </a:r>
          </a:p>
          <a:p>
            <a:r>
              <a:rPr lang="en-US" dirty="0">
                <a:latin typeface="Segoe UI" panose="020B0502040204020203" pitchFamily="34" charset="0"/>
                <a:cs typeface="Segoe UI" panose="020B0502040204020203" pitchFamily="34" charset="0"/>
              </a:rPr>
              <a:t>Registration opens February 17th</a:t>
            </a:r>
            <a:endParaRPr lang="en-US" b="1" dirty="0">
              <a:solidFill>
                <a:srgbClr val="3C4858"/>
              </a:solidFill>
              <a:latin typeface="Segoe UI" panose="020B0502040204020203" pitchFamily="34" charset="0"/>
              <a:cs typeface="Segoe UI" panose="020B0502040204020203" pitchFamily="34" charset="0"/>
            </a:endParaRPr>
          </a:p>
          <a:p>
            <a:endParaRPr lang="en-US" dirty="0">
              <a:solidFill>
                <a:srgbClr val="3C4858"/>
              </a:solidFill>
              <a:latin typeface="Segoe UI" panose="020B0502040204020203" pitchFamily="34" charset="0"/>
              <a:cs typeface="Segoe UI" panose="020B0502040204020203" pitchFamily="34" charset="0"/>
            </a:endParaRPr>
          </a:p>
        </p:txBody>
      </p:sp>
      <p:sp>
        <p:nvSpPr>
          <p:cNvPr id="3" name="Content Placeholder 2">
            <a:extLst>
              <a:ext uri="{FF2B5EF4-FFF2-40B4-BE49-F238E27FC236}">
                <a16:creationId xmlns:a16="http://schemas.microsoft.com/office/drawing/2014/main" id="{99D28B9E-21A6-5FE5-38BC-E1CE5A548272}"/>
              </a:ext>
            </a:extLst>
          </p:cNvPr>
          <p:cNvSpPr>
            <a:spLocks noGrp="1"/>
          </p:cNvSpPr>
          <p:nvPr>
            <p:ph sz="quarter" idx="25"/>
          </p:nvPr>
        </p:nvSpPr>
        <p:spPr/>
        <p:txBody>
          <a:bodyPr/>
          <a:lstStyle/>
          <a:p>
            <a:r>
              <a:rPr lang="en-US" dirty="0">
                <a:latin typeface="Segoe UI" panose="020B0502040204020203" pitchFamily="34" charset="0"/>
                <a:cs typeface="Segoe UI" panose="020B0502040204020203" pitchFamily="34" charset="0"/>
              </a:rPr>
              <a:t>The Venue</a:t>
            </a:r>
          </a:p>
        </p:txBody>
      </p:sp>
      <p:pic>
        <p:nvPicPr>
          <p:cNvPr id="2050" name="Picture 2" descr="Richardson | Alamo Drafthouse Cinema">
            <a:extLst>
              <a:ext uri="{FF2B5EF4-FFF2-40B4-BE49-F238E27FC236}">
                <a16:creationId xmlns:a16="http://schemas.microsoft.com/office/drawing/2014/main" id="{F009F14A-673F-548F-76D7-55281419C1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8386" y="1717964"/>
            <a:ext cx="6268412" cy="3525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436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4E7563-EA82-36DA-ADC6-695494A58A71}"/>
              </a:ext>
            </a:extLst>
          </p:cNvPr>
          <p:cNvSpPr>
            <a:spLocks noGrp="1"/>
          </p:cNvSpPr>
          <p:nvPr>
            <p:ph type="body" sz="quarter" idx="26"/>
          </p:nvPr>
        </p:nvSpPr>
        <p:spPr>
          <a:xfrm>
            <a:off x="435202" y="1625600"/>
            <a:ext cx="4587071" cy="4746625"/>
          </a:xfrm>
        </p:spPr>
        <p:txBody>
          <a:bodyPr>
            <a:normAutofit/>
          </a:bodyPr>
          <a:lstStyle/>
          <a:p>
            <a:pPr marL="0" indent="0">
              <a:buNone/>
            </a:pPr>
            <a:r>
              <a:rPr lang="en-US" dirty="0">
                <a:effectLst/>
                <a:latin typeface="Segoe UI" panose="020B0502040204020203" pitchFamily="34" charset="0"/>
                <a:cs typeface="Segoe UI" panose="020B0502040204020203" pitchFamily="34" charset="0"/>
              </a:rPr>
              <a:t>The Room Block is:</a:t>
            </a:r>
          </a:p>
          <a:p>
            <a:pPr marL="0" indent="0">
              <a:buNone/>
            </a:pPr>
            <a:endParaRPr lang="en-US" dirty="0">
              <a:latin typeface="Segoe UI" panose="020B0502040204020203" pitchFamily="34" charset="0"/>
              <a:cs typeface="Segoe UI" panose="020B0502040204020203" pitchFamily="34" charset="0"/>
            </a:endParaRPr>
          </a:p>
          <a:p>
            <a:pPr marL="0" indent="0">
              <a:buNone/>
            </a:pPr>
            <a:r>
              <a:rPr lang="en-US" dirty="0">
                <a:latin typeface="Segoe UI" panose="020B0502040204020203" pitchFamily="34" charset="0"/>
                <a:cs typeface="Segoe UI" panose="020B0502040204020203" pitchFamily="34" charset="0"/>
              </a:rPr>
              <a:t>The Highland Dallas, Curio Collection by Hilton 4-Star Hotel</a:t>
            </a:r>
          </a:p>
          <a:p>
            <a:r>
              <a:rPr lang="en-US" dirty="0">
                <a:latin typeface="Segoe UI" panose="020B0502040204020203" pitchFamily="34" charset="0"/>
                <a:cs typeface="Segoe UI" panose="020B0502040204020203" pitchFamily="34" charset="0"/>
              </a:rPr>
              <a:t>$199/night</a:t>
            </a:r>
          </a:p>
          <a:p>
            <a:r>
              <a:rPr lang="en-US" dirty="0">
                <a:latin typeface="Segoe UI" panose="020B0502040204020203" pitchFamily="34" charset="0"/>
                <a:cs typeface="Segoe UI" panose="020B0502040204020203" pitchFamily="34" charset="0"/>
              </a:rPr>
              <a:t>Room Block available 12/8-12/10</a:t>
            </a:r>
          </a:p>
          <a:p>
            <a:pPr marL="0" indent="0">
              <a:buNone/>
            </a:pPr>
            <a:br>
              <a:rPr lang="en-US" b="1" i="0" u="none" strike="noStrike" dirty="0">
                <a:solidFill>
                  <a:srgbClr val="3C4858"/>
                </a:solidFill>
                <a:effectLst/>
                <a:latin typeface="Segoe UI" panose="020B0502040204020203" pitchFamily="34" charset="0"/>
                <a:cs typeface="Segoe UI" panose="020B0502040204020203" pitchFamily="34" charset="0"/>
              </a:rPr>
            </a:br>
            <a:endParaRPr lang="en-US" dirty="0">
              <a:solidFill>
                <a:srgbClr val="3C4858"/>
              </a:solidFill>
              <a:latin typeface="Segoe UI" panose="020B0502040204020203" pitchFamily="34" charset="0"/>
              <a:cs typeface="Segoe UI" panose="020B0502040204020203" pitchFamily="34" charset="0"/>
            </a:endParaRPr>
          </a:p>
        </p:txBody>
      </p:sp>
      <p:sp>
        <p:nvSpPr>
          <p:cNvPr id="3" name="Content Placeholder 2">
            <a:extLst>
              <a:ext uri="{FF2B5EF4-FFF2-40B4-BE49-F238E27FC236}">
                <a16:creationId xmlns:a16="http://schemas.microsoft.com/office/drawing/2014/main" id="{99D28B9E-21A6-5FE5-38BC-E1CE5A548272}"/>
              </a:ext>
            </a:extLst>
          </p:cNvPr>
          <p:cNvSpPr>
            <a:spLocks noGrp="1"/>
          </p:cNvSpPr>
          <p:nvPr>
            <p:ph sz="quarter" idx="25"/>
          </p:nvPr>
        </p:nvSpPr>
        <p:spPr/>
        <p:txBody>
          <a:bodyPr/>
          <a:lstStyle/>
          <a:p>
            <a:r>
              <a:rPr lang="en-US" dirty="0">
                <a:latin typeface="Segoe UI" panose="020B0502040204020203" pitchFamily="34" charset="0"/>
                <a:cs typeface="Segoe UI" panose="020B0502040204020203" pitchFamily="34" charset="0"/>
              </a:rPr>
              <a:t>The Hotel</a:t>
            </a:r>
          </a:p>
        </p:txBody>
      </p:sp>
      <p:pic>
        <p:nvPicPr>
          <p:cNvPr id="3074" name="Picture 2" descr="The Highland Dallas, Curio Collection">
            <a:extLst>
              <a:ext uri="{FF2B5EF4-FFF2-40B4-BE49-F238E27FC236}">
                <a16:creationId xmlns:a16="http://schemas.microsoft.com/office/drawing/2014/main" id="{43B63F66-A012-CC4E-ACA1-61E0673394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8819" y="1437408"/>
            <a:ext cx="6587095" cy="3688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65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4E7563-EA82-36DA-ADC6-695494A58A71}"/>
              </a:ext>
            </a:extLst>
          </p:cNvPr>
          <p:cNvSpPr>
            <a:spLocks noGrp="1"/>
          </p:cNvSpPr>
          <p:nvPr>
            <p:ph type="body" sz="quarter" idx="26"/>
          </p:nvPr>
        </p:nvSpPr>
        <p:spPr>
          <a:xfrm>
            <a:off x="435202" y="1625600"/>
            <a:ext cx="4587071" cy="4746625"/>
          </a:xfrm>
        </p:spPr>
        <p:txBody>
          <a:bodyPr>
            <a:normAutofit fontScale="92500" lnSpcReduction="20000"/>
          </a:bodyPr>
          <a:lstStyle/>
          <a:p>
            <a:pPr marL="0" indent="0">
              <a:buNone/>
            </a:pPr>
            <a:r>
              <a:rPr lang="en-US" dirty="0">
                <a:effectLst/>
                <a:latin typeface="Segoe UI" panose="020B0502040204020203" pitchFamily="34" charset="0"/>
                <a:cs typeface="Segoe UI" panose="020B0502040204020203" pitchFamily="34" charset="0"/>
              </a:rPr>
              <a:t>The Call for Papers will open tentatively in April. Some of the highlights from a </a:t>
            </a:r>
            <a:r>
              <a:rPr lang="en-US" dirty="0">
                <a:latin typeface="Segoe UI" panose="020B0502040204020203" pitchFamily="34" charset="0"/>
                <a:cs typeface="Segoe UI" panose="020B0502040204020203" pitchFamily="34" charset="0"/>
              </a:rPr>
              <a:t>session perspective:</a:t>
            </a:r>
          </a:p>
          <a:p>
            <a:r>
              <a:rPr lang="en-US" dirty="0">
                <a:latin typeface="Segoe UI" panose="020B0502040204020203" pitchFamily="34" charset="0"/>
                <a:cs typeface="Segoe UI" panose="020B0502040204020203" pitchFamily="34" charset="0"/>
              </a:rPr>
              <a:t>Sponsored Sessions from Top Microsoft Partners</a:t>
            </a:r>
          </a:p>
          <a:p>
            <a:r>
              <a:rPr lang="en-US" dirty="0">
                <a:latin typeface="Segoe UI" panose="020B0502040204020203" pitchFamily="34" charset="0"/>
                <a:cs typeface="Segoe UI" panose="020B0502040204020203" pitchFamily="34" charset="0"/>
              </a:rPr>
              <a:t>Women in Tech Panel</a:t>
            </a:r>
          </a:p>
          <a:p>
            <a:r>
              <a:rPr lang="en-US" dirty="0">
                <a:latin typeface="Segoe UI" panose="020B0502040204020203" pitchFamily="34" charset="0"/>
                <a:cs typeface="Segoe UI" panose="020B0502040204020203" pitchFamily="34" charset="0"/>
              </a:rPr>
              <a:t>Neurodiversity in Tech Panel</a:t>
            </a:r>
          </a:p>
          <a:p>
            <a:r>
              <a:rPr lang="en-US" dirty="0">
                <a:latin typeface="Segoe UI" panose="020B0502040204020203" pitchFamily="34" charset="0"/>
                <a:cs typeface="Segoe UI" panose="020B0502040204020203" pitchFamily="34" charset="0"/>
              </a:rPr>
              <a:t>5 Tracks:</a:t>
            </a:r>
          </a:p>
          <a:p>
            <a:pPr lvl="1"/>
            <a:r>
              <a:rPr lang="en-US" dirty="0">
                <a:latin typeface="Segoe UI" panose="020B0502040204020203" pitchFamily="34" charset="0"/>
                <a:cs typeface="Segoe UI" panose="020B0502040204020203" pitchFamily="34" charset="0"/>
              </a:rPr>
              <a:t>Intune</a:t>
            </a:r>
          </a:p>
          <a:p>
            <a:pPr lvl="1"/>
            <a:r>
              <a:rPr lang="en-US" dirty="0">
                <a:latin typeface="Segoe UI" panose="020B0502040204020203" pitchFamily="34" charset="0"/>
                <a:cs typeface="Segoe UI" panose="020B0502040204020203" pitchFamily="34" charset="0"/>
              </a:rPr>
              <a:t>DaaS</a:t>
            </a:r>
          </a:p>
          <a:p>
            <a:pPr lvl="1"/>
            <a:r>
              <a:rPr lang="en-US" dirty="0">
                <a:latin typeface="Segoe UI" panose="020B0502040204020203" pitchFamily="34" charset="0"/>
                <a:cs typeface="Segoe UI" panose="020B0502040204020203" pitchFamily="34" charset="0"/>
              </a:rPr>
              <a:t>Entra</a:t>
            </a:r>
          </a:p>
          <a:p>
            <a:pPr lvl="1"/>
            <a:r>
              <a:rPr lang="en-US" dirty="0">
                <a:latin typeface="Segoe UI" panose="020B0502040204020203" pitchFamily="34" charset="0"/>
                <a:cs typeface="Segoe UI" panose="020B0502040204020203" pitchFamily="34" charset="0"/>
              </a:rPr>
              <a:t>Security</a:t>
            </a:r>
          </a:p>
          <a:p>
            <a:pPr lvl="1"/>
            <a:r>
              <a:rPr lang="en-US" dirty="0">
                <a:latin typeface="Segoe UI" panose="020B0502040204020203" pitchFamily="34" charset="0"/>
                <a:cs typeface="Segoe UI" panose="020B0502040204020203" pitchFamily="34" charset="0"/>
              </a:rPr>
              <a:t>Copilot</a:t>
            </a:r>
          </a:p>
          <a:p>
            <a:r>
              <a:rPr lang="en-US" dirty="0">
                <a:latin typeface="Segoe UI" panose="020B0502040204020203" pitchFamily="34" charset="0"/>
                <a:cs typeface="Segoe UI" panose="020B0502040204020203" pitchFamily="34" charset="0"/>
              </a:rPr>
              <a:t>Incredible Microsoft MVP speakers and Microsoft staff are already tentatively scheduled to speak and appear.</a:t>
            </a:r>
          </a:p>
          <a:p>
            <a:pPr marL="0" indent="0">
              <a:buNone/>
            </a:pPr>
            <a:br>
              <a:rPr lang="en-US" b="1" i="0" u="none" strike="noStrike" dirty="0">
                <a:solidFill>
                  <a:srgbClr val="3C4858"/>
                </a:solidFill>
                <a:effectLst/>
                <a:latin typeface="Segoe UI" panose="020B0502040204020203" pitchFamily="34" charset="0"/>
                <a:cs typeface="Segoe UI" panose="020B0502040204020203" pitchFamily="34" charset="0"/>
              </a:rPr>
            </a:br>
            <a:endParaRPr lang="en-US" dirty="0">
              <a:solidFill>
                <a:srgbClr val="3C4858"/>
              </a:solidFill>
              <a:latin typeface="Segoe UI" panose="020B0502040204020203" pitchFamily="34" charset="0"/>
              <a:cs typeface="Segoe UI" panose="020B0502040204020203" pitchFamily="34" charset="0"/>
            </a:endParaRPr>
          </a:p>
        </p:txBody>
      </p:sp>
      <p:sp>
        <p:nvSpPr>
          <p:cNvPr id="3" name="Content Placeholder 2">
            <a:extLst>
              <a:ext uri="{FF2B5EF4-FFF2-40B4-BE49-F238E27FC236}">
                <a16:creationId xmlns:a16="http://schemas.microsoft.com/office/drawing/2014/main" id="{99D28B9E-21A6-5FE5-38BC-E1CE5A548272}"/>
              </a:ext>
            </a:extLst>
          </p:cNvPr>
          <p:cNvSpPr>
            <a:spLocks noGrp="1"/>
          </p:cNvSpPr>
          <p:nvPr>
            <p:ph sz="quarter" idx="25"/>
          </p:nvPr>
        </p:nvSpPr>
        <p:spPr/>
        <p:txBody>
          <a:bodyPr/>
          <a:lstStyle/>
          <a:p>
            <a:r>
              <a:rPr lang="en-US" dirty="0">
                <a:latin typeface="Segoe UI" panose="020B0502040204020203" pitchFamily="34" charset="0"/>
                <a:cs typeface="Segoe UI" panose="020B0502040204020203" pitchFamily="34" charset="0"/>
              </a:rPr>
              <a:t>Call for Papers</a:t>
            </a:r>
          </a:p>
        </p:txBody>
      </p:sp>
      <p:pic>
        <p:nvPicPr>
          <p:cNvPr id="4098" name="Picture 2" descr="Sessionize - Call for Papers, Schedule and Speaker Management Software">
            <a:extLst>
              <a:ext uri="{FF2B5EF4-FFF2-40B4-BE49-F238E27FC236}">
                <a16:creationId xmlns:a16="http://schemas.microsoft.com/office/drawing/2014/main" id="{8EC1911A-B180-E4C6-6F84-D69CEC7EE3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7846" y="1859971"/>
            <a:ext cx="5403273" cy="4052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035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3C6E9C-A06F-950C-4AE7-A2FDC020FDBA}"/>
              </a:ext>
            </a:extLst>
          </p:cNvPr>
          <p:cNvSpPr>
            <a:spLocks noGrp="1"/>
          </p:cNvSpPr>
          <p:nvPr>
            <p:ph sz="quarter" idx="25"/>
          </p:nvPr>
        </p:nvSpPr>
        <p:spPr/>
        <p:txBody>
          <a:bodyPr/>
          <a:lstStyle/>
          <a:p>
            <a:r>
              <a:rPr lang="en-US" dirty="0">
                <a:latin typeface="Segoe UI" panose="020B0502040204020203" pitchFamily="34" charset="0"/>
                <a:cs typeface="Segoe UI" panose="020B0502040204020203" pitchFamily="34" charset="0"/>
              </a:rPr>
              <a:t>Founding Sponsors</a:t>
            </a:r>
          </a:p>
        </p:txBody>
      </p:sp>
      <p:pic>
        <p:nvPicPr>
          <p:cNvPr id="3" name="Picture 2">
            <a:extLst>
              <a:ext uri="{FF2B5EF4-FFF2-40B4-BE49-F238E27FC236}">
                <a16:creationId xmlns:a16="http://schemas.microsoft.com/office/drawing/2014/main" id="{8AC08C68-3764-4554-25C8-C829F65CA18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335" t="24675" r="9946" b="25165"/>
          <a:stretch/>
        </p:blipFill>
        <p:spPr bwMode="auto">
          <a:xfrm>
            <a:off x="381748" y="2377215"/>
            <a:ext cx="3206824" cy="7414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BD17740-E387-4614-66A4-CBF0429A64D0}"/>
              </a:ext>
            </a:extLst>
          </p:cNvPr>
          <p:cNvSpPr txBox="1"/>
          <p:nvPr/>
        </p:nvSpPr>
        <p:spPr>
          <a:xfrm>
            <a:off x="270550" y="5059399"/>
            <a:ext cx="5467644" cy="369332"/>
          </a:xfrm>
          <a:prstGeom prst="rect">
            <a:avLst/>
          </a:prstGeom>
          <a:noFill/>
          <a:ln>
            <a:noFill/>
          </a:ln>
        </p:spPr>
        <p:txBody>
          <a:bodyPr wrap="square" rtlCol="0">
            <a:spAutoFit/>
          </a:bodyPr>
          <a:lstStyle/>
          <a:p>
            <a:r>
              <a:rPr lang="en-US" b="1" dirty="0">
                <a:solidFill>
                  <a:srgbClr val="040819"/>
                </a:solidFill>
              </a:rPr>
              <a:t>Silver Sponsors</a:t>
            </a:r>
            <a:endParaRPr lang="de-CH" b="1" dirty="0">
              <a:solidFill>
                <a:srgbClr val="040819"/>
              </a:solidFill>
            </a:endParaRPr>
          </a:p>
        </p:txBody>
      </p:sp>
      <p:sp>
        <p:nvSpPr>
          <p:cNvPr id="5" name="Rectangle 4">
            <a:extLst>
              <a:ext uri="{FF2B5EF4-FFF2-40B4-BE49-F238E27FC236}">
                <a16:creationId xmlns:a16="http://schemas.microsoft.com/office/drawing/2014/main" id="{C8B8FB50-C6B1-244D-0658-9ECB351FDE82}"/>
              </a:ext>
            </a:extLst>
          </p:cNvPr>
          <p:cNvSpPr/>
          <p:nvPr/>
        </p:nvSpPr>
        <p:spPr>
          <a:xfrm>
            <a:off x="204942" y="4995898"/>
            <a:ext cx="11751185" cy="1663085"/>
          </a:xfrm>
          <a:prstGeom prst="rect">
            <a:avLst/>
          </a:prstGeom>
          <a:noFill/>
          <a:ln w="9525" cap="flat" cmpd="sng" algn="ctr">
            <a:solidFill>
              <a:schemeClr val="accent2">
                <a:alpha val="23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e-CH" dirty="0"/>
          </a:p>
        </p:txBody>
      </p:sp>
      <p:pic>
        <p:nvPicPr>
          <p:cNvPr id="6" name="Picture 5" descr="A black background with a black square&#10;&#10;Description automatically generated">
            <a:extLst>
              <a:ext uri="{FF2B5EF4-FFF2-40B4-BE49-F238E27FC236}">
                <a16:creationId xmlns:a16="http://schemas.microsoft.com/office/drawing/2014/main" id="{4DB8C9F5-CF34-6A37-FCD4-0635461181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6300" y="2471146"/>
            <a:ext cx="3140453" cy="553558"/>
          </a:xfrm>
          <a:prstGeom prst="rect">
            <a:avLst/>
          </a:prstGeom>
        </p:spPr>
      </p:pic>
      <p:pic>
        <p:nvPicPr>
          <p:cNvPr id="7" name="Picture 6" descr="A black background with white text&#10;&#10;Description automatically generated">
            <a:extLst>
              <a:ext uri="{FF2B5EF4-FFF2-40B4-BE49-F238E27FC236}">
                <a16:creationId xmlns:a16="http://schemas.microsoft.com/office/drawing/2014/main" id="{114E6C83-EE2B-0C4E-39E3-03BDC79B78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0335" y="2225589"/>
            <a:ext cx="3644202" cy="1044673"/>
          </a:xfrm>
          <a:prstGeom prst="rect">
            <a:avLst/>
          </a:prstGeom>
        </p:spPr>
      </p:pic>
      <p:pic>
        <p:nvPicPr>
          <p:cNvPr id="8" name="Picture 7" descr="A logo with a graph&#10;&#10;Description automatically generated">
            <a:extLst>
              <a:ext uri="{FF2B5EF4-FFF2-40B4-BE49-F238E27FC236}">
                <a16:creationId xmlns:a16="http://schemas.microsoft.com/office/drawing/2014/main" id="{80045D28-92F0-D4D5-0BE1-03512D99F1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748" y="5637743"/>
            <a:ext cx="1639337" cy="736029"/>
          </a:xfrm>
          <a:prstGeom prst="rect">
            <a:avLst/>
          </a:prstGeom>
        </p:spPr>
      </p:pic>
      <p:sp>
        <p:nvSpPr>
          <p:cNvPr id="9" name="TextBox 13">
            <a:extLst>
              <a:ext uri="{FF2B5EF4-FFF2-40B4-BE49-F238E27FC236}">
                <a16:creationId xmlns:a16="http://schemas.microsoft.com/office/drawing/2014/main" id="{13F520A1-B6F9-C7C5-DBBA-8CD23606F074}"/>
              </a:ext>
            </a:extLst>
          </p:cNvPr>
          <p:cNvSpPr txBox="1"/>
          <p:nvPr/>
        </p:nvSpPr>
        <p:spPr>
          <a:xfrm>
            <a:off x="270550" y="1769226"/>
            <a:ext cx="4325687" cy="369332"/>
          </a:xfrm>
          <a:prstGeom prst="rect">
            <a:avLst/>
          </a:prstGeom>
          <a:noFill/>
          <a:ln>
            <a:noFill/>
          </a:ln>
        </p:spPr>
        <p:txBody>
          <a:bodyPr wrap="square" rtlCol="0">
            <a:spAutoFit/>
          </a:bodyPr>
          <a:lstStyle/>
          <a:p>
            <a:r>
              <a:rPr lang="de-DE" b="1" dirty="0">
                <a:solidFill>
                  <a:srgbClr val="040819"/>
                </a:solidFill>
              </a:rPr>
              <a:t>Gold </a:t>
            </a:r>
            <a:r>
              <a:rPr lang="de-CH" b="1" dirty="0">
                <a:solidFill>
                  <a:srgbClr val="040819"/>
                </a:solidFill>
              </a:rPr>
              <a:t>S</a:t>
            </a:r>
            <a:r>
              <a:rPr lang="en-CH" b="1">
                <a:solidFill>
                  <a:srgbClr val="040819"/>
                </a:solidFill>
              </a:rPr>
              <a:t>p</a:t>
            </a:r>
            <a:r>
              <a:rPr lang="de-CH" b="1" dirty="0">
                <a:solidFill>
                  <a:srgbClr val="040819"/>
                </a:solidFill>
              </a:rPr>
              <a:t>o</a:t>
            </a:r>
            <a:r>
              <a:rPr lang="en-CH" b="1">
                <a:solidFill>
                  <a:srgbClr val="040819"/>
                </a:solidFill>
              </a:rPr>
              <a:t>n</a:t>
            </a:r>
            <a:r>
              <a:rPr lang="de-CH" b="1" dirty="0">
                <a:solidFill>
                  <a:srgbClr val="040819"/>
                </a:solidFill>
              </a:rPr>
              <a:t>s</a:t>
            </a:r>
            <a:r>
              <a:rPr lang="en-CH" b="1">
                <a:solidFill>
                  <a:srgbClr val="040819"/>
                </a:solidFill>
              </a:rPr>
              <a:t>o</a:t>
            </a:r>
            <a:r>
              <a:rPr lang="de-CH" b="1" dirty="0">
                <a:solidFill>
                  <a:srgbClr val="040819"/>
                </a:solidFill>
              </a:rPr>
              <a:t>rs</a:t>
            </a:r>
          </a:p>
        </p:txBody>
      </p:sp>
      <p:sp>
        <p:nvSpPr>
          <p:cNvPr id="10" name="Rectangle 16">
            <a:extLst>
              <a:ext uri="{FF2B5EF4-FFF2-40B4-BE49-F238E27FC236}">
                <a16:creationId xmlns:a16="http://schemas.microsoft.com/office/drawing/2014/main" id="{2791AAF2-6454-18BF-D0C8-939811C902F5}"/>
              </a:ext>
            </a:extLst>
          </p:cNvPr>
          <p:cNvSpPr/>
          <p:nvPr/>
        </p:nvSpPr>
        <p:spPr>
          <a:xfrm>
            <a:off x="201636" y="1738145"/>
            <a:ext cx="11754492" cy="3112242"/>
          </a:xfrm>
          <a:prstGeom prst="rect">
            <a:avLst/>
          </a:prstGeom>
          <a:noFill/>
          <a:ln w="9525" cap="flat" cmpd="sng" algn="ctr">
            <a:solidFill>
              <a:schemeClr val="accent2">
                <a:alpha val="23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e-CH" dirty="0"/>
          </a:p>
        </p:txBody>
      </p:sp>
      <p:pic>
        <p:nvPicPr>
          <p:cNvPr id="11" name="Picture 10">
            <a:extLst>
              <a:ext uri="{FF2B5EF4-FFF2-40B4-BE49-F238E27FC236}">
                <a16:creationId xmlns:a16="http://schemas.microsoft.com/office/drawing/2014/main" id="{9006B915-AA4B-5C5C-FEB7-C581B98BBE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748" y="3523315"/>
            <a:ext cx="3106828" cy="994770"/>
          </a:xfrm>
          <a:prstGeom prst="rect">
            <a:avLst/>
          </a:prstGeom>
        </p:spPr>
      </p:pic>
      <p:pic>
        <p:nvPicPr>
          <p:cNvPr id="12" name="Picture 11">
            <a:extLst>
              <a:ext uri="{FF2B5EF4-FFF2-40B4-BE49-F238E27FC236}">
                <a16:creationId xmlns:a16="http://schemas.microsoft.com/office/drawing/2014/main" id="{D856CD10-885D-DF8E-3239-F5E57DCA64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00003" y="3661359"/>
            <a:ext cx="2420053" cy="718683"/>
          </a:xfrm>
          <a:prstGeom prst="rect">
            <a:avLst/>
          </a:prstGeom>
        </p:spPr>
      </p:pic>
      <p:pic>
        <p:nvPicPr>
          <p:cNvPr id="15" name="Picture 14">
            <a:extLst>
              <a:ext uri="{FF2B5EF4-FFF2-40B4-BE49-F238E27FC236}">
                <a16:creationId xmlns:a16="http://schemas.microsoft.com/office/drawing/2014/main" id="{09608D2A-C2CA-A913-3312-7BDF085DEE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60822" y="3479676"/>
            <a:ext cx="2028841" cy="1082048"/>
          </a:xfrm>
          <a:prstGeom prst="rect">
            <a:avLst/>
          </a:prstGeom>
        </p:spPr>
      </p:pic>
      <p:pic>
        <p:nvPicPr>
          <p:cNvPr id="17" name="Picture 16">
            <a:extLst>
              <a:ext uri="{FF2B5EF4-FFF2-40B4-BE49-F238E27FC236}">
                <a16:creationId xmlns:a16="http://schemas.microsoft.com/office/drawing/2014/main" id="{635F54B5-C2DD-FF58-02E7-5A93BD02F2D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31483" y="3350131"/>
            <a:ext cx="1817911" cy="1341138"/>
          </a:xfrm>
          <a:prstGeom prst="rect">
            <a:avLst/>
          </a:prstGeom>
        </p:spPr>
      </p:pic>
    </p:spTree>
    <p:extLst>
      <p:ext uri="{BB962C8B-B14F-4D97-AF65-F5344CB8AC3E}">
        <p14:creationId xmlns:p14="http://schemas.microsoft.com/office/powerpoint/2010/main" val="4210144515"/>
      </p:ext>
    </p:extLst>
  </p:cSld>
  <p:clrMapOvr>
    <a:masterClrMapping/>
  </p:clrMapOvr>
</p:sld>
</file>

<file path=ppt/theme/theme1.xml><?xml version="1.0" encoding="utf-8"?>
<a:theme xmlns:a="http://schemas.openxmlformats.org/drawingml/2006/main" name="Office Theme">
  <a:themeElements>
    <a:clrScheme name="Custom 1530">
      <a:dk1>
        <a:srgbClr val="4CA129"/>
      </a:dk1>
      <a:lt1>
        <a:srgbClr val="FFFFFF"/>
      </a:lt1>
      <a:dk2>
        <a:srgbClr val="54595F"/>
      </a:dk2>
      <a:lt2>
        <a:srgbClr val="FFFFFF"/>
      </a:lt2>
      <a:accent1>
        <a:srgbClr val="4CA129"/>
      </a:accent1>
      <a:accent2>
        <a:srgbClr val="54595F"/>
      </a:accent2>
      <a:accent3>
        <a:srgbClr val="FFC000"/>
      </a:accent3>
      <a:accent4>
        <a:srgbClr val="E63900"/>
      </a:accent4>
      <a:accent5>
        <a:srgbClr val="61CE70"/>
      </a:accent5>
      <a:accent6>
        <a:srgbClr val="6EC1DC"/>
      </a:accent6>
      <a:hlink>
        <a:srgbClr val="44546A"/>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PNinjasDesign2024" id="{050F7D57-7291-4723-8022-BF964955713A}" vid="{34251048-256E-43E3-A971-154001607B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4F8C0257DD11047AF514BE485B0F476" ma:contentTypeVersion="15" ma:contentTypeDescription="Create a new document." ma:contentTypeScope="" ma:versionID="6b80bd45facda3563223debbd87ea7ba">
  <xsd:schema xmlns:xsd="http://www.w3.org/2001/XMLSchema" xmlns:xs="http://www.w3.org/2001/XMLSchema" xmlns:p="http://schemas.microsoft.com/office/2006/metadata/properties" xmlns:ns2="3d60d983-38e2-469b-9b80-749fdd95d751" xmlns:ns3="a3f8a3ff-0b90-4077-816d-118f195463ae" targetNamespace="http://schemas.microsoft.com/office/2006/metadata/properties" ma:root="true" ma:fieldsID="f61e82ce4d1c3e38c449d3007c70eefc" ns2:_="" ns3:_="">
    <xsd:import namespace="3d60d983-38e2-469b-9b80-749fdd95d751"/>
    <xsd:import namespace="a3f8a3ff-0b90-4077-816d-118f195463ae"/>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60d983-38e2-469b-9b80-749fdd95d7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88aff33-f410-4da2-b569-c1f5fd439d1a"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3f8a3ff-0b90-4077-816d-118f195463ae"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84968ac7-0ed2-4613-a9a9-09687f68742e}" ma:internalName="TaxCatchAll" ma:showField="CatchAllData" ma:web="a3f8a3ff-0b90-4077-816d-118f195463ae">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a3f8a3ff-0b90-4077-816d-118f195463ae" xsi:nil="true"/>
    <lcf76f155ced4ddcb4097134ff3c332f xmlns="3d60d983-38e2-469b-9b80-749fdd95d75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2C9FBC-316B-4B9D-82C0-DA6EB8F161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60d983-38e2-469b-9b80-749fdd95d751"/>
    <ds:schemaRef ds:uri="a3f8a3ff-0b90-4077-816d-118f195463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8C96F60-228B-4CE5-9E14-779D83AC3AB9}">
  <ds:schemaRefs>
    <ds:schemaRef ds:uri="3d60d983-38e2-469b-9b80-749fdd95d751"/>
    <ds:schemaRef ds:uri="http://schemas.openxmlformats.org/package/2006/metadata/core-properties"/>
    <ds:schemaRef ds:uri="http://schemas.microsoft.com/office/2006/documentManagement/types"/>
    <ds:schemaRef ds:uri="http://purl.org/dc/terms/"/>
    <ds:schemaRef ds:uri="http://purl.org/dc/elements/1.1/"/>
    <ds:schemaRef ds:uri="http://www.w3.org/XML/1998/namespace"/>
    <ds:schemaRef ds:uri="http://purl.org/dc/dcmitype/"/>
    <ds:schemaRef ds:uri="http://schemas.microsoft.com/office/infopath/2007/PartnerControls"/>
    <ds:schemaRef ds:uri="a3f8a3ff-0b90-4077-816d-118f195463ae"/>
    <ds:schemaRef ds:uri="http://schemas.microsoft.com/office/2006/metadata/properties"/>
  </ds:schemaRefs>
</ds:datastoreItem>
</file>

<file path=customXml/itemProps3.xml><?xml version="1.0" encoding="utf-8"?>
<ds:datastoreItem xmlns:ds="http://schemas.openxmlformats.org/officeDocument/2006/customXml" ds:itemID="{5E4F1D78-9175-4F70-9467-DD2D25EFC54A}">
  <ds:schemaRefs>
    <ds:schemaRef ds:uri="http://schemas.microsoft.com/sharepoint/v3/contenttype/forms"/>
  </ds:schemaRefs>
</ds:datastoreItem>
</file>

<file path=docMetadata/LabelInfo.xml><?xml version="1.0" encoding="utf-8"?>
<clbl:labelList xmlns:clbl="http://schemas.microsoft.com/office/2020/mipLabelMetadata">
  <clbl:label id="{d2e17a63-6944-4f67-b776-53640b6bd0f7}" enabled="0" method="" siteId="{d2e17a63-6944-4f67-b776-53640b6bd0f7}" removed="1"/>
</clbl:labelList>
</file>

<file path=docProps/app.xml><?xml version="1.0" encoding="utf-8"?>
<Properties xmlns="http://schemas.openxmlformats.org/officeDocument/2006/extended-properties" xmlns:vt="http://schemas.openxmlformats.org/officeDocument/2006/docPropsVTypes">
  <Template>Office Theme</Template>
  <TotalTime>714</TotalTime>
  <Words>589</Words>
  <Application>Microsoft Macintosh PowerPoint</Application>
  <PresentationFormat>Widescreen</PresentationFormat>
  <Paragraphs>83</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Consolas</vt:lpstr>
      <vt:lpstr>Segoe UI</vt:lpstr>
      <vt:lpstr>Office Theme</vt:lpstr>
      <vt:lpstr>Workplace Ninjas US 2025 Webinar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Microsoft Office User</dc:creator>
  <cp:lastModifiedBy>Microsoft Office User</cp:lastModifiedBy>
  <cp:revision>10</cp:revision>
  <dcterms:created xsi:type="dcterms:W3CDTF">2025-01-04T10:08:40Z</dcterms:created>
  <dcterms:modified xsi:type="dcterms:W3CDTF">2025-01-14T15:35:50Z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0x01010004F8C0257DD11047AF514BE485B0F476</vt:lpwstr>
  </property>
  <property fmtid="{D5CDD505-2E9C-101B-9397-08002B2CF9AE}" pid="3" name="MSIP_Label_7e1da1c7-9f3e-426b-ace9-e4bbd8da76f8_Enabled">
    <vt:lpwstr>true</vt:lpwstr>
  </property>
  <property fmtid="{D5CDD505-2E9C-101B-9397-08002B2CF9AE}" pid="4" name="MSIP_Label_7e1da1c7-9f3e-426b-ace9-e4bbd8da76f8_SetDate">
    <vt:lpwstr>2020-06-08T06:48:15Z</vt:lpwstr>
  </property>
  <property fmtid="{D5CDD505-2E9C-101B-9397-08002B2CF9AE}" pid="5" name="MSIP_Label_7e1da1c7-9f3e-426b-ace9-e4bbd8da76f8_Method">
    <vt:lpwstr>Standard</vt:lpwstr>
  </property>
  <property fmtid="{D5CDD505-2E9C-101B-9397-08002B2CF9AE}" pid="6" name="MSIP_Label_7e1da1c7-9f3e-426b-ace9-e4bbd8da76f8_Name">
    <vt:lpwstr>7e1da1c7-9f3e-426b-ace9-e4bbd8da76f8</vt:lpwstr>
  </property>
  <property fmtid="{D5CDD505-2E9C-101B-9397-08002B2CF9AE}" pid="7" name="MSIP_Label_7e1da1c7-9f3e-426b-ace9-e4bbd8da76f8_SiteId">
    <vt:lpwstr>972e7678-7df2-4d6b-b297-e62aaa6971f0</vt:lpwstr>
  </property>
  <property fmtid="{D5CDD505-2E9C-101B-9397-08002B2CF9AE}" pid="8" name="MSIP_Label_7e1da1c7-9f3e-426b-ace9-e4bbd8da76f8_ActionId">
    <vt:lpwstr>4c0d76c8-e80a-4b26-ad07-3d163fd0257c</vt:lpwstr>
  </property>
  <property fmtid="{D5CDD505-2E9C-101B-9397-08002B2CF9AE}" pid="9" name="MSIP_Label_7e1da1c7-9f3e-426b-ace9-e4bbd8da76f8_ContentBits">
    <vt:lpwstr>0</vt:lpwstr>
  </property>
  <property fmtid="{D5CDD505-2E9C-101B-9397-08002B2CF9AE}" pid="10" name="MediaServiceImageTags">
    <vt:lpwstr/>
  </property>
</Properties>
</file>